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4D0B4-4D0E-4A66-9D61-FFE9E552C6F0}" v="79" dt="2021-09-01T15:47:37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184D0B4-4D0E-4A66-9D61-FFE9E552C6F0}"/>
    <pc:docChg chg="undo custSel addSld modSld sldOrd">
      <pc:chgData name="Roman Zhigalov" userId="1f97e9fdf7779aa5" providerId="LiveId" clId="{B184D0B4-4D0E-4A66-9D61-FFE9E552C6F0}" dt="2021-09-01T15:48:10.109" v="1512" actId="20577"/>
      <pc:docMkLst>
        <pc:docMk/>
      </pc:docMkLst>
      <pc:sldChg chg="modSp new mod">
        <pc:chgData name="Roman Zhigalov" userId="1f97e9fdf7779aa5" providerId="LiveId" clId="{B184D0B4-4D0E-4A66-9D61-FFE9E552C6F0}" dt="2021-08-28T08:17:02.925" v="2" actId="255"/>
        <pc:sldMkLst>
          <pc:docMk/>
          <pc:sldMk cId="3950195134" sldId="256"/>
        </pc:sldMkLst>
        <pc:spChg chg="mod">
          <ac:chgData name="Roman Zhigalov" userId="1f97e9fdf7779aa5" providerId="LiveId" clId="{B184D0B4-4D0E-4A66-9D61-FFE9E552C6F0}" dt="2021-08-28T08:17:02.925" v="2" actId="255"/>
          <ac:spMkLst>
            <pc:docMk/>
            <pc:sldMk cId="3950195134" sldId="256"/>
            <ac:spMk id="2" creationId="{A97F455F-6E5A-4ADF-8FC3-69DF916F0960}"/>
          </ac:spMkLst>
        </pc:spChg>
      </pc:sldChg>
      <pc:sldChg chg="addSp delSp modSp new mod setBg">
        <pc:chgData name="Roman Zhigalov" userId="1f97e9fdf7779aa5" providerId="LiveId" clId="{B184D0B4-4D0E-4A66-9D61-FFE9E552C6F0}" dt="2021-08-28T08:20:37.906" v="50" actId="26606"/>
        <pc:sldMkLst>
          <pc:docMk/>
          <pc:sldMk cId="2611488564" sldId="257"/>
        </pc:sldMkLst>
        <pc:spChg chg="mod">
          <ac:chgData name="Roman Zhigalov" userId="1f97e9fdf7779aa5" providerId="LiveId" clId="{B184D0B4-4D0E-4A66-9D61-FFE9E552C6F0}" dt="2021-08-28T08:20:37.906" v="50" actId="26606"/>
          <ac:spMkLst>
            <pc:docMk/>
            <pc:sldMk cId="2611488564" sldId="257"/>
            <ac:spMk id="2" creationId="{2D26C56D-A05D-4C50-BD48-94C6C4DBB5F7}"/>
          </ac:spMkLst>
        </pc:spChg>
        <pc:spChg chg="del mod">
          <ac:chgData name="Roman Zhigalov" userId="1f97e9fdf7779aa5" providerId="LiveId" clId="{B184D0B4-4D0E-4A66-9D61-FFE9E552C6F0}" dt="2021-08-28T08:20:37.906" v="50" actId="26606"/>
          <ac:spMkLst>
            <pc:docMk/>
            <pc:sldMk cId="2611488564" sldId="257"/>
            <ac:spMk id="3" creationId="{12248F07-C3A2-45D3-9DA4-6E04A97BD9E8}"/>
          </ac:spMkLst>
        </pc:spChg>
        <pc:spChg chg="add">
          <ac:chgData name="Roman Zhigalov" userId="1f97e9fdf7779aa5" providerId="LiveId" clId="{B184D0B4-4D0E-4A66-9D61-FFE9E552C6F0}" dt="2021-08-28T08:20:37.906" v="50" actId="26606"/>
          <ac:spMkLst>
            <pc:docMk/>
            <pc:sldMk cId="2611488564" sldId="257"/>
            <ac:spMk id="9" creationId="{2E442304-DDBD-4F7B-8017-36BCC863FB40}"/>
          </ac:spMkLst>
        </pc:spChg>
        <pc:spChg chg="add">
          <ac:chgData name="Roman Zhigalov" userId="1f97e9fdf7779aa5" providerId="LiveId" clId="{B184D0B4-4D0E-4A66-9D61-FFE9E552C6F0}" dt="2021-08-28T08:20:37.906" v="50" actId="26606"/>
          <ac:spMkLst>
            <pc:docMk/>
            <pc:sldMk cId="2611488564" sldId="257"/>
            <ac:spMk id="11" creationId="{5E107275-3853-46FD-A241-DE4355A42675}"/>
          </ac:spMkLst>
        </pc:spChg>
        <pc:graphicFrameChg chg="add">
          <ac:chgData name="Roman Zhigalov" userId="1f97e9fdf7779aa5" providerId="LiveId" clId="{B184D0B4-4D0E-4A66-9D61-FFE9E552C6F0}" dt="2021-08-28T08:20:37.906" v="50" actId="26606"/>
          <ac:graphicFrameMkLst>
            <pc:docMk/>
            <pc:sldMk cId="2611488564" sldId="257"/>
            <ac:graphicFrameMk id="5" creationId="{2A3CC7E0-5B7A-4D0D-9B77-2912EE3A0EE0}"/>
          </ac:graphicFrameMkLst>
        </pc:graphicFrameChg>
      </pc:sldChg>
      <pc:sldChg chg="addSp delSp modSp new mod setBg modClrScheme chgLayout">
        <pc:chgData name="Roman Zhigalov" userId="1f97e9fdf7779aa5" providerId="LiveId" clId="{B184D0B4-4D0E-4A66-9D61-FFE9E552C6F0}" dt="2021-08-28T08:21:02.486" v="60" actId="26606"/>
        <pc:sldMkLst>
          <pc:docMk/>
          <pc:sldMk cId="1652288592" sldId="258"/>
        </pc:sldMkLst>
        <pc:spChg chg="del mod ord">
          <ac:chgData name="Roman Zhigalov" userId="1f97e9fdf7779aa5" providerId="LiveId" clId="{B184D0B4-4D0E-4A66-9D61-FFE9E552C6F0}" dt="2021-08-28T08:20:47.556" v="52" actId="700"/>
          <ac:spMkLst>
            <pc:docMk/>
            <pc:sldMk cId="1652288592" sldId="258"/>
            <ac:spMk id="2" creationId="{B5A3ACC0-F108-4B68-BD04-F0D71023ADF7}"/>
          </ac:spMkLst>
        </pc:spChg>
        <pc:spChg chg="del mod ord">
          <ac:chgData name="Roman Zhigalov" userId="1f97e9fdf7779aa5" providerId="LiveId" clId="{B184D0B4-4D0E-4A66-9D61-FFE9E552C6F0}" dt="2021-08-28T08:20:47.556" v="52" actId="700"/>
          <ac:spMkLst>
            <pc:docMk/>
            <pc:sldMk cId="1652288592" sldId="258"/>
            <ac:spMk id="3" creationId="{2E220DEB-ECE4-46F0-8605-D41CE289476A}"/>
          </ac:spMkLst>
        </pc:spChg>
        <pc:spChg chg="add mod ord">
          <ac:chgData name="Roman Zhigalov" userId="1f97e9fdf7779aa5" providerId="LiveId" clId="{B184D0B4-4D0E-4A66-9D61-FFE9E552C6F0}" dt="2021-08-28T08:21:02.486" v="60" actId="26606"/>
          <ac:spMkLst>
            <pc:docMk/>
            <pc:sldMk cId="1652288592" sldId="258"/>
            <ac:spMk id="4" creationId="{7870BF1E-0F2C-40A6-A9CE-D6E420E1B547}"/>
          </ac:spMkLst>
        </pc:spChg>
        <pc:spChg chg="add mod ord">
          <ac:chgData name="Roman Zhigalov" userId="1f97e9fdf7779aa5" providerId="LiveId" clId="{B184D0B4-4D0E-4A66-9D61-FFE9E552C6F0}" dt="2021-08-28T08:21:02.486" v="60" actId="26606"/>
          <ac:spMkLst>
            <pc:docMk/>
            <pc:sldMk cId="1652288592" sldId="258"/>
            <ac:spMk id="5" creationId="{AB5A5CFC-87CE-4AA6-B47B-0481813C3953}"/>
          </ac:spMkLst>
        </pc:spChg>
        <pc:spChg chg="add del">
          <ac:chgData name="Roman Zhigalov" userId="1f97e9fdf7779aa5" providerId="LiveId" clId="{B184D0B4-4D0E-4A66-9D61-FFE9E552C6F0}" dt="2021-08-28T08:21:02.476" v="59" actId="26606"/>
          <ac:spMkLst>
            <pc:docMk/>
            <pc:sldMk cId="1652288592" sldId="258"/>
            <ac:spMk id="10" creationId="{FFD48BC7-DC40-47DE-87EE-9F4B6ECB9ABB}"/>
          </ac:spMkLst>
        </pc:spChg>
        <pc:spChg chg="add del">
          <ac:chgData name="Roman Zhigalov" userId="1f97e9fdf7779aa5" providerId="LiveId" clId="{B184D0B4-4D0E-4A66-9D61-FFE9E552C6F0}" dt="2021-08-28T08:20:57.797" v="55" actId="26606"/>
          <ac:spMkLst>
            <pc:docMk/>
            <pc:sldMk cId="1652288592" sldId="258"/>
            <ac:spMk id="11" creationId="{9B7AD9F6-8CE7-4299-8FC6-328F4DCD3FF9}"/>
          </ac:spMkLst>
        </pc:spChg>
        <pc:spChg chg="add del">
          <ac:chgData name="Roman Zhigalov" userId="1f97e9fdf7779aa5" providerId="LiveId" clId="{B184D0B4-4D0E-4A66-9D61-FFE9E552C6F0}" dt="2021-08-28T08:21:02.476" v="59" actId="26606"/>
          <ac:spMkLst>
            <pc:docMk/>
            <pc:sldMk cId="1652288592" sldId="258"/>
            <ac:spMk id="12" creationId="{E502BBC7-2C76-46F3-BC24-5985BC13DB88}"/>
          </ac:spMkLst>
        </pc:spChg>
        <pc:spChg chg="add del">
          <ac:chgData name="Roman Zhigalov" userId="1f97e9fdf7779aa5" providerId="LiveId" clId="{B184D0B4-4D0E-4A66-9D61-FFE9E552C6F0}" dt="2021-08-28T08:20:57.797" v="55" actId="26606"/>
          <ac:spMkLst>
            <pc:docMk/>
            <pc:sldMk cId="1652288592" sldId="258"/>
            <ac:spMk id="13" creationId="{F49775AF-8896-43EE-92C6-83497D6DC56F}"/>
          </ac:spMkLst>
        </pc:spChg>
        <pc:spChg chg="add del">
          <ac:chgData name="Roman Zhigalov" userId="1f97e9fdf7779aa5" providerId="LiveId" clId="{B184D0B4-4D0E-4A66-9D61-FFE9E552C6F0}" dt="2021-08-28T08:21:02.476" v="59" actId="26606"/>
          <ac:spMkLst>
            <pc:docMk/>
            <pc:sldMk cId="1652288592" sldId="258"/>
            <ac:spMk id="14" creationId="{C7F28D52-2A5F-4D23-81AE-7CB8B591C7AF}"/>
          </ac:spMkLst>
        </pc:spChg>
        <pc:spChg chg="add del">
          <ac:chgData name="Roman Zhigalov" userId="1f97e9fdf7779aa5" providerId="LiveId" clId="{B184D0B4-4D0E-4A66-9D61-FFE9E552C6F0}" dt="2021-08-28T08:21:00.006" v="57" actId="26606"/>
          <ac:spMkLst>
            <pc:docMk/>
            <pc:sldMk cId="1652288592" sldId="258"/>
            <ac:spMk id="15" creationId="{9B7AD9F6-8CE7-4299-8FC6-328F4DCD3FF9}"/>
          </ac:spMkLst>
        </pc:spChg>
        <pc:spChg chg="add del">
          <ac:chgData name="Roman Zhigalov" userId="1f97e9fdf7779aa5" providerId="LiveId" clId="{B184D0B4-4D0E-4A66-9D61-FFE9E552C6F0}" dt="2021-08-28T08:21:00.006" v="57" actId="26606"/>
          <ac:spMkLst>
            <pc:docMk/>
            <pc:sldMk cId="1652288592" sldId="258"/>
            <ac:spMk id="16" creationId="{F49775AF-8896-43EE-92C6-83497D6DC56F}"/>
          </ac:spMkLst>
        </pc:spChg>
        <pc:spChg chg="add del">
          <ac:chgData name="Roman Zhigalov" userId="1f97e9fdf7779aa5" providerId="LiveId" clId="{B184D0B4-4D0E-4A66-9D61-FFE9E552C6F0}" dt="2021-08-28T08:21:02.476" v="59" actId="26606"/>
          <ac:spMkLst>
            <pc:docMk/>
            <pc:sldMk cId="1652288592" sldId="258"/>
            <ac:spMk id="19" creationId="{3629484E-3792-4B3D-89AD-7C8A1ED0E0D4}"/>
          </ac:spMkLst>
        </pc:spChg>
        <pc:spChg chg="add">
          <ac:chgData name="Roman Zhigalov" userId="1f97e9fdf7779aa5" providerId="LiveId" clId="{B184D0B4-4D0E-4A66-9D61-FFE9E552C6F0}" dt="2021-08-28T08:21:02.486" v="60" actId="26606"/>
          <ac:spMkLst>
            <pc:docMk/>
            <pc:sldMk cId="1652288592" sldId="258"/>
            <ac:spMk id="21" creationId="{943CAA20-3569-4189-9E48-239A229A86CA}"/>
          </ac:spMkLst>
        </pc:spChg>
        <pc:spChg chg="add">
          <ac:chgData name="Roman Zhigalov" userId="1f97e9fdf7779aa5" providerId="LiveId" clId="{B184D0B4-4D0E-4A66-9D61-FFE9E552C6F0}" dt="2021-08-28T08:21:02.486" v="60" actId="26606"/>
          <ac:spMkLst>
            <pc:docMk/>
            <pc:sldMk cId="1652288592" sldId="258"/>
            <ac:spMk id="22" creationId="{DA542B6D-E775-4832-91DC-2D20F857813A}"/>
          </ac:spMkLst>
        </pc:spChg>
        <pc:picChg chg="add del">
          <ac:chgData name="Roman Zhigalov" userId="1f97e9fdf7779aa5" providerId="LiveId" clId="{B184D0B4-4D0E-4A66-9D61-FFE9E552C6F0}" dt="2021-08-28T08:20:57.797" v="55" actId="26606"/>
          <ac:picMkLst>
            <pc:docMk/>
            <pc:sldMk cId="1652288592" sldId="258"/>
            <ac:picMk id="7" creationId="{FFCAFDE4-C50B-4B0C-A23B-72842E0DA25D}"/>
          </ac:picMkLst>
        </pc:picChg>
        <pc:picChg chg="add del">
          <ac:chgData name="Roman Zhigalov" userId="1f97e9fdf7779aa5" providerId="LiveId" clId="{B184D0B4-4D0E-4A66-9D61-FFE9E552C6F0}" dt="2021-08-28T08:21:00.006" v="57" actId="26606"/>
          <ac:picMkLst>
            <pc:docMk/>
            <pc:sldMk cId="1652288592" sldId="258"/>
            <ac:picMk id="17" creationId="{03C4D8D8-652F-4C3F-A09C-BBE0855F53CD}"/>
          </ac:picMkLst>
        </pc:picChg>
      </pc:sldChg>
      <pc:sldChg chg="addSp delSp modSp new mod setBg modClrScheme chgLayout">
        <pc:chgData name="Roman Zhigalov" userId="1f97e9fdf7779aa5" providerId="LiveId" clId="{B184D0B4-4D0E-4A66-9D61-FFE9E552C6F0}" dt="2021-08-28T08:24:08.676" v="260" actId="113"/>
        <pc:sldMkLst>
          <pc:docMk/>
          <pc:sldMk cId="1179663476" sldId="259"/>
        </pc:sldMkLst>
        <pc:spChg chg="del mod ord">
          <ac:chgData name="Roman Zhigalov" userId="1f97e9fdf7779aa5" providerId="LiveId" clId="{B184D0B4-4D0E-4A66-9D61-FFE9E552C6F0}" dt="2021-08-28T08:22:38.086" v="62" actId="700"/>
          <ac:spMkLst>
            <pc:docMk/>
            <pc:sldMk cId="1179663476" sldId="259"/>
            <ac:spMk id="2" creationId="{D925553B-34F7-48ED-B773-68D4C4328F11}"/>
          </ac:spMkLst>
        </pc:spChg>
        <pc:spChg chg="del mod ord">
          <ac:chgData name="Roman Zhigalov" userId="1f97e9fdf7779aa5" providerId="LiveId" clId="{B184D0B4-4D0E-4A66-9D61-FFE9E552C6F0}" dt="2021-08-28T08:22:38.086" v="62" actId="700"/>
          <ac:spMkLst>
            <pc:docMk/>
            <pc:sldMk cId="1179663476" sldId="259"/>
            <ac:spMk id="3" creationId="{22AC0EE0-26B9-41AE-83B7-319B3C8A1E45}"/>
          </ac:spMkLst>
        </pc:spChg>
        <pc:spChg chg="del">
          <ac:chgData name="Roman Zhigalov" userId="1f97e9fdf7779aa5" providerId="LiveId" clId="{B184D0B4-4D0E-4A66-9D61-FFE9E552C6F0}" dt="2021-08-28T08:22:38.086" v="62" actId="700"/>
          <ac:spMkLst>
            <pc:docMk/>
            <pc:sldMk cId="1179663476" sldId="259"/>
            <ac:spMk id="4" creationId="{6B60607B-2291-42B6-958D-6166D1BBFCAC}"/>
          </ac:spMkLst>
        </pc:spChg>
        <pc:spChg chg="add mod ord">
          <ac:chgData name="Roman Zhigalov" userId="1f97e9fdf7779aa5" providerId="LiveId" clId="{B184D0B4-4D0E-4A66-9D61-FFE9E552C6F0}" dt="2021-08-28T08:24:08.676" v="260" actId="113"/>
          <ac:spMkLst>
            <pc:docMk/>
            <pc:sldMk cId="1179663476" sldId="259"/>
            <ac:spMk id="5" creationId="{2507A727-C10A-4902-8C1B-C5F8BA4EAD9F}"/>
          </ac:spMkLst>
        </pc:spChg>
        <pc:spChg chg="add del mod ord">
          <ac:chgData name="Roman Zhigalov" userId="1f97e9fdf7779aa5" providerId="LiveId" clId="{B184D0B4-4D0E-4A66-9D61-FFE9E552C6F0}" dt="2021-08-28T08:23:50.671" v="258" actId="26606"/>
          <ac:spMkLst>
            <pc:docMk/>
            <pc:sldMk cId="1179663476" sldId="259"/>
            <ac:spMk id="6" creationId="{7A57070B-5C82-46FC-A28E-2C7CBA6C84D3}"/>
          </ac:spMkLst>
        </pc:spChg>
        <pc:spChg chg="add">
          <ac:chgData name="Roman Zhigalov" userId="1f97e9fdf7779aa5" providerId="LiveId" clId="{B184D0B4-4D0E-4A66-9D61-FFE9E552C6F0}" dt="2021-08-28T08:23:50.671" v="258" actId="26606"/>
          <ac:spMkLst>
            <pc:docMk/>
            <pc:sldMk cId="1179663476" sldId="259"/>
            <ac:spMk id="12" creationId="{BACC6370-2D7E-4714-9D71-7542949D7D5D}"/>
          </ac:spMkLst>
        </pc:spChg>
        <pc:spChg chg="add">
          <ac:chgData name="Roman Zhigalov" userId="1f97e9fdf7779aa5" providerId="LiveId" clId="{B184D0B4-4D0E-4A66-9D61-FFE9E552C6F0}" dt="2021-08-28T08:23:50.671" v="258" actId="26606"/>
          <ac:spMkLst>
            <pc:docMk/>
            <pc:sldMk cId="1179663476" sldId="259"/>
            <ac:spMk id="14" creationId="{F68B3F68-107C-434F-AA38-110D5EA91B85}"/>
          </ac:spMkLst>
        </pc:spChg>
        <pc:spChg chg="add">
          <ac:chgData name="Roman Zhigalov" userId="1f97e9fdf7779aa5" providerId="LiveId" clId="{B184D0B4-4D0E-4A66-9D61-FFE9E552C6F0}" dt="2021-08-28T08:23:50.671" v="258" actId="26606"/>
          <ac:spMkLst>
            <pc:docMk/>
            <pc:sldMk cId="1179663476" sldId="259"/>
            <ac:spMk id="16" creationId="{AAD0DBB9-1A4B-4391-81D4-CB19F9AB918A}"/>
          </ac:spMkLst>
        </pc:spChg>
        <pc:spChg chg="add">
          <ac:chgData name="Roman Zhigalov" userId="1f97e9fdf7779aa5" providerId="LiveId" clId="{B184D0B4-4D0E-4A66-9D61-FFE9E552C6F0}" dt="2021-08-28T08:23:50.671" v="258" actId="26606"/>
          <ac:spMkLst>
            <pc:docMk/>
            <pc:sldMk cId="1179663476" sldId="259"/>
            <ac:spMk id="18" creationId="{063BBA22-50EA-4C4D-BE05-F1CE4E63AA56}"/>
          </ac:spMkLst>
        </pc:spChg>
        <pc:graphicFrameChg chg="add">
          <ac:chgData name="Roman Zhigalov" userId="1f97e9fdf7779aa5" providerId="LiveId" clId="{B184D0B4-4D0E-4A66-9D61-FFE9E552C6F0}" dt="2021-08-28T08:23:50.671" v="258" actId="26606"/>
          <ac:graphicFrameMkLst>
            <pc:docMk/>
            <pc:sldMk cId="1179663476" sldId="259"/>
            <ac:graphicFrameMk id="8" creationId="{C5BC1C47-8CBA-4A9A-B98E-19C45C815CB6}"/>
          </ac:graphicFrameMkLst>
        </pc:graphicFrameChg>
      </pc:sldChg>
      <pc:sldChg chg="modSp add mod">
        <pc:chgData name="Roman Zhigalov" userId="1f97e9fdf7779aa5" providerId="LiveId" clId="{B184D0B4-4D0E-4A66-9D61-FFE9E552C6F0}" dt="2021-08-28T08:24:41.045" v="321" actId="20577"/>
        <pc:sldMkLst>
          <pc:docMk/>
          <pc:sldMk cId="3204578778" sldId="260"/>
        </pc:sldMkLst>
        <pc:spChg chg="mod">
          <ac:chgData name="Roman Zhigalov" userId="1f97e9fdf7779aa5" providerId="LiveId" clId="{B184D0B4-4D0E-4A66-9D61-FFE9E552C6F0}" dt="2021-08-28T08:24:20.676" v="263" actId="20577"/>
          <ac:spMkLst>
            <pc:docMk/>
            <pc:sldMk cId="3204578778" sldId="260"/>
            <ac:spMk id="5" creationId="{2507A727-C10A-4902-8C1B-C5F8BA4EAD9F}"/>
          </ac:spMkLst>
        </pc:spChg>
        <pc:graphicFrameChg chg="mod">
          <ac:chgData name="Roman Zhigalov" userId="1f97e9fdf7779aa5" providerId="LiveId" clId="{B184D0B4-4D0E-4A66-9D61-FFE9E552C6F0}" dt="2021-08-28T08:24:41.045" v="321" actId="20577"/>
          <ac:graphicFrameMkLst>
            <pc:docMk/>
            <pc:sldMk cId="3204578778" sldId="260"/>
            <ac:graphicFrameMk id="8" creationId="{C5BC1C47-8CBA-4A9A-B98E-19C45C815CB6}"/>
          </ac:graphicFrameMkLst>
        </pc:graphicFrameChg>
      </pc:sldChg>
      <pc:sldChg chg="addSp delSp modSp new mod setBg">
        <pc:chgData name="Roman Zhigalov" userId="1f97e9fdf7779aa5" providerId="LiveId" clId="{B184D0B4-4D0E-4A66-9D61-FFE9E552C6F0}" dt="2021-08-28T08:27:44.495" v="633" actId="26606"/>
        <pc:sldMkLst>
          <pc:docMk/>
          <pc:sldMk cId="2460287348" sldId="261"/>
        </pc:sldMkLst>
        <pc:spChg chg="mo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2" creationId="{2F7F9816-4DE3-49BD-88EE-7DFD4014D5D8}"/>
          </ac:spMkLst>
        </pc:spChg>
        <pc:spChg chg="del mo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3" creationId="{BED0BF5F-E786-4557-8274-553B76B95C19}"/>
          </ac:spMkLst>
        </pc:spChg>
        <pc:spChg chg="ad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9" creationId="{BACC6370-2D7E-4714-9D71-7542949D7D5D}"/>
          </ac:spMkLst>
        </pc:spChg>
        <pc:spChg chg="ad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11" creationId="{F68B3F68-107C-434F-AA38-110D5EA91B85}"/>
          </ac:spMkLst>
        </pc:spChg>
        <pc:spChg chg="ad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13" creationId="{AAD0DBB9-1A4B-4391-81D4-CB19F9AB918A}"/>
          </ac:spMkLst>
        </pc:spChg>
        <pc:spChg chg="add">
          <ac:chgData name="Roman Zhigalov" userId="1f97e9fdf7779aa5" providerId="LiveId" clId="{B184D0B4-4D0E-4A66-9D61-FFE9E552C6F0}" dt="2021-08-28T08:27:44.495" v="633" actId="26606"/>
          <ac:spMkLst>
            <pc:docMk/>
            <pc:sldMk cId="2460287348" sldId="261"/>
            <ac:spMk id="15" creationId="{063BBA22-50EA-4C4D-BE05-F1CE4E63AA56}"/>
          </ac:spMkLst>
        </pc:spChg>
        <pc:graphicFrameChg chg="add">
          <ac:chgData name="Roman Zhigalov" userId="1f97e9fdf7779aa5" providerId="LiveId" clId="{B184D0B4-4D0E-4A66-9D61-FFE9E552C6F0}" dt="2021-08-28T08:27:44.495" v="633" actId="26606"/>
          <ac:graphicFrameMkLst>
            <pc:docMk/>
            <pc:sldMk cId="2460287348" sldId="261"/>
            <ac:graphicFrameMk id="5" creationId="{CD4C9D8F-E1B8-4263-9EA6-B8962ABA13F0}"/>
          </ac:graphicFrameMkLst>
        </pc:graphicFrameChg>
      </pc:sldChg>
      <pc:sldChg chg="addSp delSp modSp add mod ord">
        <pc:chgData name="Roman Zhigalov" userId="1f97e9fdf7779aa5" providerId="LiveId" clId="{B184D0B4-4D0E-4A66-9D61-FFE9E552C6F0}" dt="2021-08-28T08:28:14.640" v="638" actId="26606"/>
        <pc:sldMkLst>
          <pc:docMk/>
          <pc:sldMk cId="94264199" sldId="262"/>
        </pc:sldMkLst>
        <pc:spChg chg="mod">
          <ac:chgData name="Roman Zhigalov" userId="1f97e9fdf7779aa5" providerId="LiveId" clId="{B184D0B4-4D0E-4A66-9D61-FFE9E552C6F0}" dt="2021-08-28T08:28:14.640" v="638" actId="26606"/>
          <ac:spMkLst>
            <pc:docMk/>
            <pc:sldMk cId="94264199" sldId="262"/>
            <ac:spMk id="4" creationId="{7870BF1E-0F2C-40A6-A9CE-D6E420E1B547}"/>
          </ac:spMkLst>
        </pc:spChg>
        <pc:spChg chg="del">
          <ac:chgData name="Roman Zhigalov" userId="1f97e9fdf7779aa5" providerId="LiveId" clId="{B184D0B4-4D0E-4A66-9D61-FFE9E552C6F0}" dt="2021-08-28T08:28:14.640" v="638" actId="26606"/>
          <ac:spMkLst>
            <pc:docMk/>
            <pc:sldMk cId="94264199" sldId="262"/>
            <ac:spMk id="21" creationId="{943CAA20-3569-4189-9E48-239A229A86CA}"/>
          </ac:spMkLst>
        </pc:spChg>
        <pc:spChg chg="del">
          <ac:chgData name="Roman Zhigalov" userId="1f97e9fdf7779aa5" providerId="LiveId" clId="{B184D0B4-4D0E-4A66-9D61-FFE9E552C6F0}" dt="2021-08-28T08:28:14.640" v="638" actId="26606"/>
          <ac:spMkLst>
            <pc:docMk/>
            <pc:sldMk cId="94264199" sldId="262"/>
            <ac:spMk id="22" creationId="{DA542B6D-E775-4832-91DC-2D20F857813A}"/>
          </ac:spMkLst>
        </pc:spChg>
        <pc:spChg chg="add">
          <ac:chgData name="Roman Zhigalov" userId="1f97e9fdf7779aa5" providerId="LiveId" clId="{B184D0B4-4D0E-4A66-9D61-FFE9E552C6F0}" dt="2021-08-28T08:28:14.640" v="638" actId="26606"/>
          <ac:spMkLst>
            <pc:docMk/>
            <pc:sldMk cId="94264199" sldId="262"/>
            <ac:spMk id="27" creationId="{943CAA20-3569-4189-9E48-239A229A86CA}"/>
          </ac:spMkLst>
        </pc:spChg>
        <pc:spChg chg="add">
          <ac:chgData name="Roman Zhigalov" userId="1f97e9fdf7779aa5" providerId="LiveId" clId="{B184D0B4-4D0E-4A66-9D61-FFE9E552C6F0}" dt="2021-08-28T08:28:14.640" v="638" actId="26606"/>
          <ac:spMkLst>
            <pc:docMk/>
            <pc:sldMk cId="94264199" sldId="262"/>
            <ac:spMk id="29" creationId="{DA542B6D-E775-4832-91DC-2D20F857813A}"/>
          </ac:spMkLst>
        </pc:spChg>
      </pc:sldChg>
      <pc:sldChg chg="addSp delSp modSp new mod setBg">
        <pc:chgData name="Roman Zhigalov" userId="1f97e9fdf7779aa5" providerId="LiveId" clId="{B184D0B4-4D0E-4A66-9D61-FFE9E552C6F0}" dt="2021-08-28T08:29:43.242" v="661" actId="26606"/>
        <pc:sldMkLst>
          <pc:docMk/>
          <pc:sldMk cId="588626374" sldId="263"/>
        </pc:sldMkLst>
        <pc:spChg chg="mod ord">
          <ac:chgData name="Roman Zhigalov" userId="1f97e9fdf7779aa5" providerId="LiveId" clId="{B184D0B4-4D0E-4A66-9D61-FFE9E552C6F0}" dt="2021-08-28T08:29:43.242" v="661" actId="26606"/>
          <ac:spMkLst>
            <pc:docMk/>
            <pc:sldMk cId="588626374" sldId="263"/>
            <ac:spMk id="2" creationId="{E1C32695-A366-43A8-B511-BC6125A41ED5}"/>
          </ac:spMkLst>
        </pc:spChg>
        <pc:spChg chg="del">
          <ac:chgData name="Roman Zhigalov" userId="1f97e9fdf7779aa5" providerId="LiveId" clId="{B184D0B4-4D0E-4A66-9D61-FFE9E552C6F0}" dt="2021-08-28T08:29:02.807" v="640"/>
          <ac:spMkLst>
            <pc:docMk/>
            <pc:sldMk cId="588626374" sldId="263"/>
            <ac:spMk id="3" creationId="{84733428-56D4-4BFB-A82A-72E1F4D1C342}"/>
          </ac:spMkLst>
        </pc:spChg>
        <pc:spChg chg="del">
          <ac:chgData name="Roman Zhigalov" userId="1f97e9fdf7779aa5" providerId="LiveId" clId="{B184D0B4-4D0E-4A66-9D61-FFE9E552C6F0}" dt="2021-08-28T08:29:32.577" v="656"/>
          <ac:spMkLst>
            <pc:docMk/>
            <pc:sldMk cId="588626374" sldId="263"/>
            <ac:spMk id="4" creationId="{F0199D80-7E33-41EA-8728-DB20E523CA6A}"/>
          </ac:spMkLst>
        </pc:spChg>
        <pc:spChg chg="add del">
          <ac:chgData name="Roman Zhigalov" userId="1f97e9fdf7779aa5" providerId="LiveId" clId="{B184D0B4-4D0E-4A66-9D61-FFE9E552C6F0}" dt="2021-08-28T08:29:40.646" v="658" actId="26606"/>
          <ac:spMkLst>
            <pc:docMk/>
            <pc:sldMk cId="588626374" sldId="263"/>
            <ac:spMk id="73" creationId="{ECEF6C2F-9906-4F89-9B4F-598E9F344B03}"/>
          </ac:spMkLst>
        </pc:spChg>
        <pc:spChg chg="add del">
          <ac:chgData name="Roman Zhigalov" userId="1f97e9fdf7779aa5" providerId="LiveId" clId="{B184D0B4-4D0E-4A66-9D61-FFE9E552C6F0}" dt="2021-08-28T08:29:40.646" v="658" actId="26606"/>
          <ac:spMkLst>
            <pc:docMk/>
            <pc:sldMk cId="588626374" sldId="263"/>
            <ac:spMk id="75" creationId="{91E12CD6-A76F-439F-9C98-C0211D8FD814}"/>
          </ac:spMkLst>
        </pc:spChg>
        <pc:spChg chg="add del">
          <ac:chgData name="Roman Zhigalov" userId="1f97e9fdf7779aa5" providerId="LiveId" clId="{B184D0B4-4D0E-4A66-9D61-FFE9E552C6F0}" dt="2021-08-28T08:29:43.242" v="660" actId="26606"/>
          <ac:spMkLst>
            <pc:docMk/>
            <pc:sldMk cId="588626374" sldId="263"/>
            <ac:spMk id="1030" creationId="{D880886B-02ED-4317-9236-CB60C22CF7F3}"/>
          </ac:spMkLst>
        </pc:spChg>
        <pc:spChg chg="add del">
          <ac:chgData name="Roman Zhigalov" userId="1f97e9fdf7779aa5" providerId="LiveId" clId="{B184D0B4-4D0E-4A66-9D61-FFE9E552C6F0}" dt="2021-08-28T08:29:43.242" v="660" actId="26606"/>
          <ac:spMkLst>
            <pc:docMk/>
            <pc:sldMk cId="588626374" sldId="263"/>
            <ac:spMk id="1031" creationId="{28C31856-6ABF-41FD-B683-B06E5FFF926B}"/>
          </ac:spMkLst>
        </pc:spChg>
        <pc:spChg chg="add">
          <ac:chgData name="Roman Zhigalov" userId="1f97e9fdf7779aa5" providerId="LiveId" clId="{B184D0B4-4D0E-4A66-9D61-FFE9E552C6F0}" dt="2021-08-28T08:29:43.242" v="661" actId="26606"/>
          <ac:spMkLst>
            <pc:docMk/>
            <pc:sldMk cId="588626374" sldId="263"/>
            <ac:spMk id="1033" creationId="{ECEF6C2F-9906-4F89-9B4F-598E9F344B03}"/>
          </ac:spMkLst>
        </pc:spChg>
        <pc:spChg chg="add">
          <ac:chgData name="Roman Zhigalov" userId="1f97e9fdf7779aa5" providerId="LiveId" clId="{B184D0B4-4D0E-4A66-9D61-FFE9E552C6F0}" dt="2021-08-28T08:29:43.242" v="661" actId="26606"/>
          <ac:spMkLst>
            <pc:docMk/>
            <pc:sldMk cId="588626374" sldId="263"/>
            <ac:spMk id="1034" creationId="{91E12CD6-A76F-439F-9C98-C0211D8FD814}"/>
          </ac:spMkLst>
        </pc:spChg>
        <pc:picChg chg="add mod">
          <ac:chgData name="Roman Zhigalov" userId="1f97e9fdf7779aa5" providerId="LiveId" clId="{B184D0B4-4D0E-4A66-9D61-FFE9E552C6F0}" dt="2021-08-28T08:29:43.242" v="661" actId="26606"/>
          <ac:picMkLst>
            <pc:docMk/>
            <pc:sldMk cId="588626374" sldId="263"/>
            <ac:picMk id="1026" creationId="{A835E496-0BEE-474F-83E7-312F88B9699E}"/>
          </ac:picMkLst>
        </pc:picChg>
        <pc:picChg chg="add mod">
          <ac:chgData name="Roman Zhigalov" userId="1f97e9fdf7779aa5" providerId="LiveId" clId="{B184D0B4-4D0E-4A66-9D61-FFE9E552C6F0}" dt="2021-08-28T08:29:43.242" v="661" actId="26606"/>
          <ac:picMkLst>
            <pc:docMk/>
            <pc:sldMk cId="588626374" sldId="263"/>
            <ac:picMk id="1028" creationId="{F09F22FB-7648-419D-8EA6-16A7C7CD33D5}"/>
          </ac:picMkLst>
        </pc:picChg>
      </pc:sldChg>
      <pc:sldChg chg="addSp delSp modSp new mod setBg modClrScheme chgLayout">
        <pc:chgData name="Roman Zhigalov" userId="1f97e9fdf7779aa5" providerId="LiveId" clId="{B184D0B4-4D0E-4A66-9D61-FFE9E552C6F0}" dt="2021-08-28T08:33:22.852" v="687" actId="26606"/>
        <pc:sldMkLst>
          <pc:docMk/>
          <pc:sldMk cId="472315871" sldId="264"/>
        </pc:sldMkLst>
        <pc:spChg chg="mod ord">
          <ac:chgData name="Roman Zhigalov" userId="1f97e9fdf7779aa5" providerId="LiveId" clId="{B184D0B4-4D0E-4A66-9D61-FFE9E552C6F0}" dt="2021-08-28T08:33:22.852" v="687" actId="26606"/>
          <ac:spMkLst>
            <pc:docMk/>
            <pc:sldMk cId="472315871" sldId="264"/>
            <ac:spMk id="2" creationId="{F8C434AC-3260-48A1-A289-6272166B2F1E}"/>
          </ac:spMkLst>
        </pc:spChg>
        <pc:spChg chg="add del mod ord">
          <ac:chgData name="Roman Zhigalov" userId="1f97e9fdf7779aa5" providerId="LiveId" clId="{B184D0B4-4D0E-4A66-9D61-FFE9E552C6F0}" dt="2021-08-28T08:30:46.194" v="685" actId="700"/>
          <ac:spMkLst>
            <pc:docMk/>
            <pc:sldMk cId="472315871" sldId="264"/>
            <ac:spMk id="3" creationId="{9DE8E643-AE78-41B2-A671-678051DFCE51}"/>
          </ac:spMkLst>
        </pc:spChg>
        <pc:spChg chg="add del mod ord">
          <ac:chgData name="Roman Zhigalov" userId="1f97e9fdf7779aa5" providerId="LiveId" clId="{B184D0B4-4D0E-4A66-9D61-FFE9E552C6F0}" dt="2021-08-28T08:30:46.194" v="685" actId="700"/>
          <ac:spMkLst>
            <pc:docMk/>
            <pc:sldMk cId="472315871" sldId="264"/>
            <ac:spMk id="4" creationId="{F21D4FD3-0E97-4996-A7AE-802D021FDD30}"/>
          </ac:spMkLst>
        </pc:spChg>
        <pc:spChg chg="add del mod ord">
          <ac:chgData name="Roman Zhigalov" userId="1f97e9fdf7779aa5" providerId="LiveId" clId="{B184D0B4-4D0E-4A66-9D61-FFE9E552C6F0}" dt="2021-08-28T08:30:42.548" v="683" actId="700"/>
          <ac:spMkLst>
            <pc:docMk/>
            <pc:sldMk cId="472315871" sldId="264"/>
            <ac:spMk id="5" creationId="{C0E2D59D-B30B-4FCF-BD6E-B58B15F44CBF}"/>
          </ac:spMkLst>
        </pc:spChg>
        <pc:spChg chg="add del mod ord">
          <ac:chgData name="Roman Zhigalov" userId="1f97e9fdf7779aa5" providerId="LiveId" clId="{B184D0B4-4D0E-4A66-9D61-FFE9E552C6F0}" dt="2021-08-28T08:33:19.929" v="686"/>
          <ac:spMkLst>
            <pc:docMk/>
            <pc:sldMk cId="472315871" sldId="264"/>
            <ac:spMk id="6" creationId="{A1FCCC5D-1949-49BD-AB3A-7151CBD1ECA7}"/>
          </ac:spMkLst>
        </pc:spChg>
        <pc:spChg chg="add del mod ord">
          <ac:chgData name="Roman Zhigalov" userId="1f97e9fdf7779aa5" providerId="LiveId" clId="{B184D0B4-4D0E-4A66-9D61-FFE9E552C6F0}" dt="2021-08-28T08:33:22.852" v="687" actId="26606"/>
          <ac:spMkLst>
            <pc:docMk/>
            <pc:sldMk cId="472315871" sldId="264"/>
            <ac:spMk id="7" creationId="{A46F269C-14EC-4A88-9C1C-5DD46170D9F4}"/>
          </ac:spMkLst>
        </pc:spChg>
        <pc:spChg chg="add">
          <ac:chgData name="Roman Zhigalov" userId="1f97e9fdf7779aa5" providerId="LiveId" clId="{B184D0B4-4D0E-4A66-9D61-FFE9E552C6F0}" dt="2021-08-28T08:33:22.852" v="687" actId="26606"/>
          <ac:spMkLst>
            <pc:docMk/>
            <pc:sldMk cId="472315871" sldId="264"/>
            <ac:spMk id="13" creationId="{6753252F-4873-4F63-801D-CC719279A7D5}"/>
          </ac:spMkLst>
        </pc:spChg>
        <pc:spChg chg="add">
          <ac:chgData name="Roman Zhigalov" userId="1f97e9fdf7779aa5" providerId="LiveId" clId="{B184D0B4-4D0E-4A66-9D61-FFE9E552C6F0}" dt="2021-08-28T08:33:22.852" v="687" actId="26606"/>
          <ac:spMkLst>
            <pc:docMk/>
            <pc:sldMk cId="472315871" sldId="264"/>
            <ac:spMk id="15" creationId="{047C8CCB-F95D-4249-92DD-651249D3535A}"/>
          </ac:spMkLst>
        </pc:spChg>
        <pc:spChg chg="add del">
          <ac:chgData name="Roman Zhigalov" userId="1f97e9fdf7779aa5" providerId="LiveId" clId="{B184D0B4-4D0E-4A66-9D61-FFE9E552C6F0}" dt="2021-08-28T08:30:40.886" v="680" actId="26606"/>
          <ac:spMkLst>
            <pc:docMk/>
            <pc:sldMk cId="472315871" sldId="264"/>
            <ac:spMk id="71" creationId="{665DBBEF-238B-476B-96AB-8AAC3224ECEA}"/>
          </ac:spMkLst>
        </pc:spChg>
        <pc:spChg chg="add del">
          <ac:chgData name="Roman Zhigalov" userId="1f97e9fdf7779aa5" providerId="LiveId" clId="{B184D0B4-4D0E-4A66-9D61-FFE9E552C6F0}" dt="2021-08-28T08:30:40.886" v="680" actId="26606"/>
          <ac:spMkLst>
            <pc:docMk/>
            <pc:sldMk cId="472315871" sldId="264"/>
            <ac:spMk id="73" creationId="{3FCFB1DE-0B7E-48CC-BA90-B2AB0889F9D6}"/>
          </ac:spMkLst>
        </pc:spChg>
        <pc:spChg chg="add del">
          <ac:chgData name="Roman Zhigalov" userId="1f97e9fdf7779aa5" providerId="LiveId" clId="{B184D0B4-4D0E-4A66-9D61-FFE9E552C6F0}" dt="2021-08-28T08:30:42.010" v="682" actId="26606"/>
          <ac:spMkLst>
            <pc:docMk/>
            <pc:sldMk cId="472315871" sldId="264"/>
            <ac:spMk id="2052" creationId="{FF9B822F-893E-44C8-963C-64F50ACECBB2}"/>
          </ac:spMkLst>
        </pc:spChg>
        <pc:spChg chg="add del">
          <ac:chgData name="Roman Zhigalov" userId="1f97e9fdf7779aa5" providerId="LiveId" clId="{B184D0B4-4D0E-4A66-9D61-FFE9E552C6F0}" dt="2021-08-28T08:30:42.010" v="682" actId="26606"/>
          <ac:spMkLst>
            <pc:docMk/>
            <pc:sldMk cId="472315871" sldId="264"/>
            <ac:spMk id="2053" creationId="{EBF87945-A001-489F-9D9B-7D9435F0B9CA}"/>
          </ac:spMkLst>
        </pc:spChg>
        <pc:picChg chg="add mod">
          <ac:chgData name="Roman Zhigalov" userId="1f97e9fdf7779aa5" providerId="LiveId" clId="{B184D0B4-4D0E-4A66-9D61-FFE9E552C6F0}" dt="2021-08-28T08:33:22.852" v="687" actId="26606"/>
          <ac:picMkLst>
            <pc:docMk/>
            <pc:sldMk cId="472315871" sldId="264"/>
            <ac:picMk id="8" creationId="{A2925035-FE41-4492-95CA-7DD33AB70673}"/>
          </ac:picMkLst>
        </pc:picChg>
        <pc:picChg chg="add del mod ord">
          <ac:chgData name="Roman Zhigalov" userId="1f97e9fdf7779aa5" providerId="LiveId" clId="{B184D0B4-4D0E-4A66-9D61-FFE9E552C6F0}" dt="2021-08-28T08:30:43.770" v="684"/>
          <ac:picMkLst>
            <pc:docMk/>
            <pc:sldMk cId="472315871" sldId="264"/>
            <ac:picMk id="2050" creationId="{301B623B-0561-4099-AD77-01C2C6656384}"/>
          </ac:picMkLst>
        </pc:picChg>
      </pc:sldChg>
      <pc:sldChg chg="addSp delSp modSp new mod setBg modClrScheme chgLayout">
        <pc:chgData name="Roman Zhigalov" userId="1f97e9fdf7779aa5" providerId="LiveId" clId="{B184D0B4-4D0E-4A66-9D61-FFE9E552C6F0}" dt="2021-08-28T08:35:35.673" v="712" actId="27614"/>
        <pc:sldMkLst>
          <pc:docMk/>
          <pc:sldMk cId="1132073359" sldId="265"/>
        </pc:sldMkLst>
        <pc:spChg chg="mod ord">
          <ac:chgData name="Roman Zhigalov" userId="1f97e9fdf7779aa5" providerId="LiveId" clId="{B184D0B4-4D0E-4A66-9D61-FFE9E552C6F0}" dt="2021-08-28T08:35:31.410" v="711" actId="26606"/>
          <ac:spMkLst>
            <pc:docMk/>
            <pc:sldMk cId="1132073359" sldId="265"/>
            <ac:spMk id="2" creationId="{9BFCE58C-6019-4563-A742-93087E2176A6}"/>
          </ac:spMkLst>
        </pc:spChg>
        <pc:spChg chg="del">
          <ac:chgData name="Roman Zhigalov" userId="1f97e9fdf7779aa5" providerId="LiveId" clId="{B184D0B4-4D0E-4A66-9D61-FFE9E552C6F0}" dt="2021-08-28T08:33:58.646" v="689"/>
          <ac:spMkLst>
            <pc:docMk/>
            <pc:sldMk cId="1132073359" sldId="265"/>
            <ac:spMk id="3" creationId="{97E2874F-EAE5-4896-8399-A69B561EAA8B}"/>
          </ac:spMkLst>
        </pc:spChg>
        <pc:spChg chg="del mod ord">
          <ac:chgData name="Roman Zhigalov" userId="1f97e9fdf7779aa5" providerId="LiveId" clId="{B184D0B4-4D0E-4A66-9D61-FFE9E552C6F0}" dt="2021-08-28T08:35:26.863" v="710" actId="700"/>
          <ac:spMkLst>
            <pc:docMk/>
            <pc:sldMk cId="1132073359" sldId="265"/>
            <ac:spMk id="4" creationId="{77FA7816-DFB6-4FEB-812E-C800072785DD}"/>
          </ac:spMkLst>
        </pc:spChg>
        <pc:spChg chg="add del mod ord">
          <ac:chgData name="Roman Zhigalov" userId="1f97e9fdf7779aa5" providerId="LiveId" clId="{B184D0B4-4D0E-4A66-9D61-FFE9E552C6F0}" dt="2021-08-28T08:35:31.410" v="711" actId="26606"/>
          <ac:spMkLst>
            <pc:docMk/>
            <pc:sldMk cId="1132073359" sldId="265"/>
            <ac:spMk id="5" creationId="{3D9087D5-1A9B-4B43-AEFC-5C798410437F}"/>
          </ac:spMkLst>
        </pc:spChg>
        <pc:spChg chg="add">
          <ac:chgData name="Roman Zhigalov" userId="1f97e9fdf7779aa5" providerId="LiveId" clId="{B184D0B4-4D0E-4A66-9D61-FFE9E552C6F0}" dt="2021-08-28T08:35:31.410" v="711" actId="26606"/>
          <ac:spMkLst>
            <pc:docMk/>
            <pc:sldMk cId="1132073359" sldId="265"/>
            <ac:spMk id="71" creationId="{37C89E4B-3C9F-44B9-8B86-D9E3D112D8EC}"/>
          </ac:spMkLst>
        </pc:spChg>
        <pc:picChg chg="add mod ord">
          <ac:chgData name="Roman Zhigalov" userId="1f97e9fdf7779aa5" providerId="LiveId" clId="{B184D0B4-4D0E-4A66-9D61-FFE9E552C6F0}" dt="2021-08-28T08:35:35.673" v="712" actId="27614"/>
          <ac:picMkLst>
            <pc:docMk/>
            <pc:sldMk cId="1132073359" sldId="265"/>
            <ac:picMk id="3074" creationId="{8A460549-A8FA-4C63-BE99-1D1409040CED}"/>
          </ac:picMkLst>
        </pc:picChg>
        <pc:cxnChg chg="add">
          <ac:chgData name="Roman Zhigalov" userId="1f97e9fdf7779aa5" providerId="LiveId" clId="{B184D0B4-4D0E-4A66-9D61-FFE9E552C6F0}" dt="2021-08-28T08:35:31.410" v="711" actId="26606"/>
          <ac:cxnSpMkLst>
            <pc:docMk/>
            <pc:sldMk cId="1132073359" sldId="265"/>
            <ac:cxnSpMk id="73" creationId="{AA2EAA10-076F-46BD-8F0F-B9A2FB77A85C}"/>
          </ac:cxnSpMkLst>
        </pc:cxnChg>
        <pc:cxnChg chg="add">
          <ac:chgData name="Roman Zhigalov" userId="1f97e9fdf7779aa5" providerId="LiveId" clId="{B184D0B4-4D0E-4A66-9D61-FFE9E552C6F0}" dt="2021-08-28T08:35:31.410" v="711" actId="26606"/>
          <ac:cxnSpMkLst>
            <pc:docMk/>
            <pc:sldMk cId="1132073359" sldId="265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B184D0B4-4D0E-4A66-9D61-FFE9E552C6F0}" dt="2021-08-28T08:40:43.726" v="744" actId="26606"/>
        <pc:sldMkLst>
          <pc:docMk/>
          <pc:sldMk cId="3703327349" sldId="266"/>
        </pc:sldMkLst>
        <pc:spChg chg="mod ord">
          <ac:chgData name="Roman Zhigalov" userId="1f97e9fdf7779aa5" providerId="LiveId" clId="{B184D0B4-4D0E-4A66-9D61-FFE9E552C6F0}" dt="2021-08-28T08:40:43.726" v="744" actId="26606"/>
          <ac:spMkLst>
            <pc:docMk/>
            <pc:sldMk cId="3703327349" sldId="266"/>
            <ac:spMk id="2" creationId="{DF5F4199-74D9-4E8B-80E0-245E723C6020}"/>
          </ac:spMkLst>
        </pc:spChg>
        <pc:spChg chg="del">
          <ac:chgData name="Roman Zhigalov" userId="1f97e9fdf7779aa5" providerId="LiveId" clId="{B184D0B4-4D0E-4A66-9D61-FFE9E552C6F0}" dt="2021-08-28T08:36:38.434" v="742"/>
          <ac:spMkLst>
            <pc:docMk/>
            <pc:sldMk cId="3703327349" sldId="266"/>
            <ac:spMk id="3" creationId="{EFE18476-F1FD-43E1-B63C-754A55FA9779}"/>
          </ac:spMkLst>
        </pc:spChg>
        <pc:spChg chg="del mod ord">
          <ac:chgData name="Roman Zhigalov" userId="1f97e9fdf7779aa5" providerId="LiveId" clId="{B184D0B4-4D0E-4A66-9D61-FFE9E552C6F0}" dt="2021-08-28T08:40:39.614" v="743" actId="700"/>
          <ac:spMkLst>
            <pc:docMk/>
            <pc:sldMk cId="3703327349" sldId="266"/>
            <ac:spMk id="4" creationId="{CD0FA114-66A1-4586-B7DD-D12B2B3018DF}"/>
          </ac:spMkLst>
        </pc:spChg>
        <pc:spChg chg="add del mod ord">
          <ac:chgData name="Roman Zhigalov" userId="1f97e9fdf7779aa5" providerId="LiveId" clId="{B184D0B4-4D0E-4A66-9D61-FFE9E552C6F0}" dt="2021-08-28T08:40:43.726" v="744" actId="26606"/>
          <ac:spMkLst>
            <pc:docMk/>
            <pc:sldMk cId="3703327349" sldId="266"/>
            <ac:spMk id="5" creationId="{5D0BE451-C1BC-4143-B57C-504C924F37D9}"/>
          </ac:spMkLst>
        </pc:spChg>
        <pc:spChg chg="add">
          <ac:chgData name="Roman Zhigalov" userId="1f97e9fdf7779aa5" providerId="LiveId" clId="{B184D0B4-4D0E-4A66-9D61-FFE9E552C6F0}" dt="2021-08-28T08:40:43.726" v="744" actId="26606"/>
          <ac:spMkLst>
            <pc:docMk/>
            <pc:sldMk cId="3703327349" sldId="266"/>
            <ac:spMk id="71" creationId="{37C89E4B-3C9F-44B9-8B86-D9E3D112D8EC}"/>
          </ac:spMkLst>
        </pc:spChg>
        <pc:picChg chg="add mod ord">
          <ac:chgData name="Roman Zhigalov" userId="1f97e9fdf7779aa5" providerId="LiveId" clId="{B184D0B4-4D0E-4A66-9D61-FFE9E552C6F0}" dt="2021-08-28T08:40:43.726" v="744" actId="26606"/>
          <ac:picMkLst>
            <pc:docMk/>
            <pc:sldMk cId="3703327349" sldId="266"/>
            <ac:picMk id="4098" creationId="{A23B8B2D-DE10-4327-B57B-47A942D85B12}"/>
          </ac:picMkLst>
        </pc:picChg>
        <pc:cxnChg chg="add">
          <ac:chgData name="Roman Zhigalov" userId="1f97e9fdf7779aa5" providerId="LiveId" clId="{B184D0B4-4D0E-4A66-9D61-FFE9E552C6F0}" dt="2021-08-28T08:40:43.726" v="744" actId="26606"/>
          <ac:cxnSpMkLst>
            <pc:docMk/>
            <pc:sldMk cId="3703327349" sldId="266"/>
            <ac:cxnSpMk id="73" creationId="{AA2EAA10-076F-46BD-8F0F-B9A2FB77A85C}"/>
          </ac:cxnSpMkLst>
        </pc:cxnChg>
        <pc:cxnChg chg="add">
          <ac:chgData name="Roman Zhigalov" userId="1f97e9fdf7779aa5" providerId="LiveId" clId="{B184D0B4-4D0E-4A66-9D61-FFE9E552C6F0}" dt="2021-08-28T08:40:43.726" v="744" actId="26606"/>
          <ac:cxnSpMkLst>
            <pc:docMk/>
            <pc:sldMk cId="3703327349" sldId="266"/>
            <ac:cxnSpMk id="75" creationId="{D891E407-403B-4764-86C9-33A56D3BCAA3}"/>
          </ac:cxnSpMkLst>
        </pc:cxnChg>
      </pc:sldChg>
      <pc:sldChg chg="addSp delSp modSp add mod ord">
        <pc:chgData name="Roman Zhigalov" userId="1f97e9fdf7779aa5" providerId="LiveId" clId="{B184D0B4-4D0E-4A66-9D61-FFE9E552C6F0}" dt="2021-08-28T08:41:24.448" v="751" actId="26606"/>
        <pc:sldMkLst>
          <pc:docMk/>
          <pc:sldMk cId="2603513244" sldId="267"/>
        </pc:sldMkLst>
        <pc:spChg chg="mod">
          <ac:chgData name="Roman Zhigalov" userId="1f97e9fdf7779aa5" providerId="LiveId" clId="{B184D0B4-4D0E-4A66-9D61-FFE9E552C6F0}" dt="2021-08-28T08:41:24.448" v="751" actId="26606"/>
          <ac:spMkLst>
            <pc:docMk/>
            <pc:sldMk cId="2603513244" sldId="267"/>
            <ac:spMk id="4" creationId="{7870BF1E-0F2C-40A6-A9CE-D6E420E1B547}"/>
          </ac:spMkLst>
        </pc:spChg>
        <pc:spChg chg="mod">
          <ac:chgData name="Roman Zhigalov" userId="1f97e9fdf7779aa5" providerId="LiveId" clId="{B184D0B4-4D0E-4A66-9D61-FFE9E552C6F0}" dt="2021-08-28T08:41:24.439" v="750" actId="26606"/>
          <ac:spMkLst>
            <pc:docMk/>
            <pc:sldMk cId="2603513244" sldId="267"/>
            <ac:spMk id="5" creationId="{AB5A5CFC-87CE-4AA6-B47B-0481813C3953}"/>
          </ac:spMkLst>
        </pc:spChg>
        <pc:spChg chg="add del">
          <ac:chgData name="Roman Zhigalov" userId="1f97e9fdf7779aa5" providerId="LiveId" clId="{B184D0B4-4D0E-4A66-9D61-FFE9E552C6F0}" dt="2021-08-28T08:41:24.448" v="751" actId="26606"/>
          <ac:spMkLst>
            <pc:docMk/>
            <pc:sldMk cId="2603513244" sldId="267"/>
            <ac:spMk id="27" creationId="{943CAA20-3569-4189-9E48-239A229A86CA}"/>
          </ac:spMkLst>
        </pc:spChg>
        <pc:spChg chg="add del">
          <ac:chgData name="Roman Zhigalov" userId="1f97e9fdf7779aa5" providerId="LiveId" clId="{B184D0B4-4D0E-4A66-9D61-FFE9E552C6F0}" dt="2021-08-28T08:41:24.448" v="751" actId="26606"/>
          <ac:spMkLst>
            <pc:docMk/>
            <pc:sldMk cId="2603513244" sldId="267"/>
            <ac:spMk id="29" creationId="{DA542B6D-E775-4832-91DC-2D20F857813A}"/>
          </ac:spMkLst>
        </pc:spChg>
        <pc:spChg chg="add del">
          <ac:chgData name="Roman Zhigalov" userId="1f97e9fdf7779aa5" providerId="LiveId" clId="{B184D0B4-4D0E-4A66-9D61-FFE9E552C6F0}" dt="2021-08-28T08:41:24.439" v="750" actId="26606"/>
          <ac:spMkLst>
            <pc:docMk/>
            <pc:sldMk cId="2603513244" sldId="267"/>
            <ac:spMk id="34" creationId="{2A8AA5BC-4F7A-4226-8F99-6D824B226A97}"/>
          </ac:spMkLst>
        </pc:spChg>
        <pc:spChg chg="add del">
          <ac:chgData name="Roman Zhigalov" userId="1f97e9fdf7779aa5" providerId="LiveId" clId="{B184D0B4-4D0E-4A66-9D61-FFE9E552C6F0}" dt="2021-08-28T08:41:24.439" v="750" actId="26606"/>
          <ac:spMkLst>
            <pc:docMk/>
            <pc:sldMk cId="2603513244" sldId="267"/>
            <ac:spMk id="38" creationId="{5BC87C3E-1040-4EE4-9BDB-9537F7A1B335}"/>
          </ac:spMkLst>
        </pc:spChg>
        <pc:spChg chg="add">
          <ac:chgData name="Roman Zhigalov" userId="1f97e9fdf7779aa5" providerId="LiveId" clId="{B184D0B4-4D0E-4A66-9D61-FFE9E552C6F0}" dt="2021-08-28T08:41:24.448" v="751" actId="26606"/>
          <ac:spMkLst>
            <pc:docMk/>
            <pc:sldMk cId="2603513244" sldId="267"/>
            <ac:spMk id="44" creationId="{943CAA20-3569-4189-9E48-239A229A86CA}"/>
          </ac:spMkLst>
        </pc:spChg>
        <pc:spChg chg="add">
          <ac:chgData name="Roman Zhigalov" userId="1f97e9fdf7779aa5" providerId="LiveId" clId="{B184D0B4-4D0E-4A66-9D61-FFE9E552C6F0}" dt="2021-08-28T08:41:24.448" v="751" actId="26606"/>
          <ac:spMkLst>
            <pc:docMk/>
            <pc:sldMk cId="2603513244" sldId="267"/>
            <ac:spMk id="45" creationId="{DA542B6D-E775-4832-91DC-2D20F857813A}"/>
          </ac:spMkLst>
        </pc:spChg>
        <pc:cxnChg chg="add del">
          <ac:chgData name="Roman Zhigalov" userId="1f97e9fdf7779aa5" providerId="LiveId" clId="{B184D0B4-4D0E-4A66-9D61-FFE9E552C6F0}" dt="2021-08-28T08:41:24.439" v="750" actId="26606"/>
          <ac:cxnSpMkLst>
            <pc:docMk/>
            <pc:sldMk cId="2603513244" sldId="267"/>
            <ac:cxnSpMk id="36" creationId="{911DBBF1-3229-4BD9-B3D1-B4CA571E7431}"/>
          </ac:cxnSpMkLst>
        </pc:cxnChg>
        <pc:cxnChg chg="add del">
          <ac:chgData name="Roman Zhigalov" userId="1f97e9fdf7779aa5" providerId="LiveId" clId="{B184D0B4-4D0E-4A66-9D61-FFE9E552C6F0}" dt="2021-08-28T08:41:24.439" v="750" actId="26606"/>
          <ac:cxnSpMkLst>
            <pc:docMk/>
            <pc:sldMk cId="2603513244" sldId="267"/>
            <ac:cxnSpMk id="40" creationId="{42CDBECE-872A-4C73-9DC1-BB4E805E2CF5}"/>
          </ac:cxnSpMkLst>
        </pc:cxnChg>
        <pc:cxnChg chg="add del">
          <ac:chgData name="Roman Zhigalov" userId="1f97e9fdf7779aa5" providerId="LiveId" clId="{B184D0B4-4D0E-4A66-9D61-FFE9E552C6F0}" dt="2021-08-28T08:41:24.439" v="750" actId="26606"/>
          <ac:cxnSpMkLst>
            <pc:docMk/>
            <pc:sldMk cId="2603513244" sldId="267"/>
            <ac:cxnSpMk id="42" creationId="{F5CD5A0B-CDD7-427C-AA42-2EECFDFA1811}"/>
          </ac:cxnSpMkLst>
        </pc:cxnChg>
      </pc:sldChg>
      <pc:sldChg chg="addSp delSp modSp new mod setBg">
        <pc:chgData name="Roman Zhigalov" userId="1f97e9fdf7779aa5" providerId="LiveId" clId="{B184D0B4-4D0E-4A66-9D61-FFE9E552C6F0}" dt="2021-08-28T08:42:36.603" v="785" actId="26606"/>
        <pc:sldMkLst>
          <pc:docMk/>
          <pc:sldMk cId="2003691231" sldId="268"/>
        </pc:sldMkLst>
        <pc:spChg chg="mod ord">
          <ac:chgData name="Roman Zhigalov" userId="1f97e9fdf7779aa5" providerId="LiveId" clId="{B184D0B4-4D0E-4A66-9D61-FFE9E552C6F0}" dt="2021-08-28T08:42:36.603" v="785" actId="26606"/>
          <ac:spMkLst>
            <pc:docMk/>
            <pc:sldMk cId="2003691231" sldId="268"/>
            <ac:spMk id="2" creationId="{1B1C61EF-8496-4964-BE09-28D1CF82EA51}"/>
          </ac:spMkLst>
        </pc:spChg>
        <pc:spChg chg="del">
          <ac:chgData name="Roman Zhigalov" userId="1f97e9fdf7779aa5" providerId="LiveId" clId="{B184D0B4-4D0E-4A66-9D61-FFE9E552C6F0}" dt="2021-08-28T08:42:14.572" v="783"/>
          <ac:spMkLst>
            <pc:docMk/>
            <pc:sldMk cId="2003691231" sldId="268"/>
            <ac:spMk id="3" creationId="{DDD5C7BB-7E21-43A9-9B6C-0B87313762D4}"/>
          </ac:spMkLst>
        </pc:spChg>
        <pc:spChg chg="del">
          <ac:chgData name="Roman Zhigalov" userId="1f97e9fdf7779aa5" providerId="LiveId" clId="{B184D0B4-4D0E-4A66-9D61-FFE9E552C6F0}" dt="2021-08-28T08:42:22.232" v="784"/>
          <ac:spMkLst>
            <pc:docMk/>
            <pc:sldMk cId="2003691231" sldId="268"/>
            <ac:spMk id="4" creationId="{84DFAF33-499C-478B-B34B-7914A3FA5AF6}"/>
          </ac:spMkLst>
        </pc:spChg>
        <pc:spChg chg="add">
          <ac:chgData name="Roman Zhigalov" userId="1f97e9fdf7779aa5" providerId="LiveId" clId="{B184D0B4-4D0E-4A66-9D61-FFE9E552C6F0}" dt="2021-08-28T08:42:36.603" v="785" actId="26606"/>
          <ac:spMkLst>
            <pc:docMk/>
            <pc:sldMk cId="2003691231" sldId="268"/>
            <ac:spMk id="73" creationId="{96918796-2918-40D6-BE3A-4600C47FCD42}"/>
          </ac:spMkLst>
        </pc:spChg>
        <pc:picChg chg="add mod">
          <ac:chgData name="Roman Zhigalov" userId="1f97e9fdf7779aa5" providerId="LiveId" clId="{B184D0B4-4D0E-4A66-9D61-FFE9E552C6F0}" dt="2021-08-28T08:42:36.603" v="785" actId="26606"/>
          <ac:picMkLst>
            <pc:docMk/>
            <pc:sldMk cId="2003691231" sldId="268"/>
            <ac:picMk id="5122" creationId="{2B8451FF-7334-4A01-A3F5-B0A4578BDB9F}"/>
          </ac:picMkLst>
        </pc:picChg>
        <pc:picChg chg="add mod">
          <ac:chgData name="Roman Zhigalov" userId="1f97e9fdf7779aa5" providerId="LiveId" clId="{B184D0B4-4D0E-4A66-9D61-FFE9E552C6F0}" dt="2021-08-28T08:42:36.603" v="785" actId="26606"/>
          <ac:picMkLst>
            <pc:docMk/>
            <pc:sldMk cId="2003691231" sldId="268"/>
            <ac:picMk id="5124" creationId="{F6AAE985-BD2C-4207-9094-92AC2086F2C6}"/>
          </ac:picMkLst>
        </pc:picChg>
      </pc:sldChg>
      <pc:sldChg chg="addSp delSp modSp new mod setBg">
        <pc:chgData name="Roman Zhigalov" userId="1f97e9fdf7779aa5" providerId="LiveId" clId="{B184D0B4-4D0E-4A66-9D61-FFE9E552C6F0}" dt="2021-08-28T08:45:03.306" v="960" actId="26606"/>
        <pc:sldMkLst>
          <pc:docMk/>
          <pc:sldMk cId="2746687842" sldId="269"/>
        </pc:sldMkLst>
        <pc:spChg chg="mod">
          <ac:chgData name="Roman Zhigalov" userId="1f97e9fdf7779aa5" providerId="LiveId" clId="{B184D0B4-4D0E-4A66-9D61-FFE9E552C6F0}" dt="2021-08-28T08:45:03.306" v="960" actId="26606"/>
          <ac:spMkLst>
            <pc:docMk/>
            <pc:sldMk cId="2746687842" sldId="269"/>
            <ac:spMk id="2" creationId="{ABEB57EA-E690-431E-B4FA-6F5626EC7593}"/>
          </ac:spMkLst>
        </pc:spChg>
        <pc:spChg chg="del">
          <ac:chgData name="Roman Zhigalov" userId="1f97e9fdf7779aa5" providerId="LiveId" clId="{B184D0B4-4D0E-4A66-9D61-FFE9E552C6F0}" dt="2021-08-28T08:44:27.053" v="787"/>
          <ac:spMkLst>
            <pc:docMk/>
            <pc:sldMk cId="2746687842" sldId="269"/>
            <ac:spMk id="3" creationId="{BEE11851-EE41-401C-97F0-E3BF9A3D8CA7}"/>
          </ac:spMkLst>
        </pc:spChg>
        <pc:spChg chg="mod ord">
          <ac:chgData name="Roman Zhigalov" userId="1f97e9fdf7779aa5" providerId="LiveId" clId="{B184D0B4-4D0E-4A66-9D61-FFE9E552C6F0}" dt="2021-08-28T08:45:03.306" v="960" actId="26606"/>
          <ac:spMkLst>
            <pc:docMk/>
            <pc:sldMk cId="2746687842" sldId="269"/>
            <ac:spMk id="4" creationId="{FC4EC5B6-FE8D-4F31-B198-B6E696C5FFB2}"/>
          </ac:spMkLst>
        </pc:spChg>
        <pc:spChg chg="add">
          <ac:chgData name="Roman Zhigalov" userId="1f97e9fdf7779aa5" providerId="LiveId" clId="{B184D0B4-4D0E-4A66-9D61-FFE9E552C6F0}" dt="2021-08-28T08:45:03.306" v="960" actId="26606"/>
          <ac:spMkLst>
            <pc:docMk/>
            <pc:sldMk cId="2746687842" sldId="269"/>
            <ac:spMk id="71" creationId="{2C61293E-6EBE-43EF-A52C-9BEBFD7679D4}"/>
          </ac:spMkLst>
        </pc:spChg>
        <pc:spChg chg="add">
          <ac:chgData name="Roman Zhigalov" userId="1f97e9fdf7779aa5" providerId="LiveId" clId="{B184D0B4-4D0E-4A66-9D61-FFE9E552C6F0}" dt="2021-08-28T08:45:03.306" v="960" actId="26606"/>
          <ac:spMkLst>
            <pc:docMk/>
            <pc:sldMk cId="2746687842" sldId="269"/>
            <ac:spMk id="73" creationId="{21540236-BFD5-4A9D-8840-4703E7F76825}"/>
          </ac:spMkLst>
        </pc:spChg>
        <pc:picChg chg="add mod">
          <ac:chgData name="Roman Zhigalov" userId="1f97e9fdf7779aa5" providerId="LiveId" clId="{B184D0B4-4D0E-4A66-9D61-FFE9E552C6F0}" dt="2021-08-28T08:45:03.306" v="960" actId="26606"/>
          <ac:picMkLst>
            <pc:docMk/>
            <pc:sldMk cId="2746687842" sldId="269"/>
            <ac:picMk id="6146" creationId="{D9F01C47-0051-4A4A-A980-DB8132460395}"/>
          </ac:picMkLst>
        </pc:picChg>
      </pc:sldChg>
      <pc:sldChg chg="addSp delSp modSp new mod ord setBg">
        <pc:chgData name="Roman Zhigalov" userId="1f97e9fdf7779aa5" providerId="LiveId" clId="{B184D0B4-4D0E-4A66-9D61-FFE9E552C6F0}" dt="2021-09-01T15:38:40.741" v="1467"/>
        <pc:sldMkLst>
          <pc:docMk/>
          <pc:sldMk cId="2050721821" sldId="270"/>
        </pc:sldMkLst>
        <pc:spChg chg="mod ord">
          <ac:chgData name="Roman Zhigalov" userId="1f97e9fdf7779aa5" providerId="LiveId" clId="{B184D0B4-4D0E-4A66-9D61-FFE9E552C6F0}" dt="2021-08-28T08:47:42.928" v="987" actId="26606"/>
          <ac:spMkLst>
            <pc:docMk/>
            <pc:sldMk cId="2050721821" sldId="270"/>
            <ac:spMk id="2" creationId="{03179FBB-49F0-41A3-B882-F2CD5D6B5AED}"/>
          </ac:spMkLst>
        </pc:spChg>
        <pc:spChg chg="del">
          <ac:chgData name="Roman Zhigalov" userId="1f97e9fdf7779aa5" providerId="LiveId" clId="{B184D0B4-4D0E-4A66-9D61-FFE9E552C6F0}" dt="2021-08-28T08:47:20.354" v="981"/>
          <ac:spMkLst>
            <pc:docMk/>
            <pc:sldMk cId="2050721821" sldId="270"/>
            <ac:spMk id="3" creationId="{26D6F7E8-F123-4F50-B720-D7B1F602F285}"/>
          </ac:spMkLst>
        </pc:spChg>
        <pc:spChg chg="del">
          <ac:chgData name="Roman Zhigalov" userId="1f97e9fdf7779aa5" providerId="LiveId" clId="{B184D0B4-4D0E-4A66-9D61-FFE9E552C6F0}" dt="2021-08-28T08:47:32.933" v="982"/>
          <ac:spMkLst>
            <pc:docMk/>
            <pc:sldMk cId="2050721821" sldId="270"/>
            <ac:spMk id="4" creationId="{130BD14C-7549-4498-8FEB-37975A505A88}"/>
          </ac:spMkLst>
        </pc:spChg>
        <pc:spChg chg="add del">
          <ac:chgData name="Roman Zhigalov" userId="1f97e9fdf7779aa5" providerId="LiveId" clId="{B184D0B4-4D0E-4A66-9D61-FFE9E552C6F0}" dt="2021-08-28T08:47:39.257" v="984" actId="26606"/>
          <ac:spMkLst>
            <pc:docMk/>
            <pc:sldMk cId="2050721821" sldId="270"/>
            <ac:spMk id="73" creationId="{2151139A-886F-4B97-8815-729AD3831BBD}"/>
          </ac:spMkLst>
        </pc:spChg>
        <pc:spChg chg="add del">
          <ac:chgData name="Roman Zhigalov" userId="1f97e9fdf7779aa5" providerId="LiveId" clId="{B184D0B4-4D0E-4A66-9D61-FFE9E552C6F0}" dt="2021-08-28T08:47:39.257" v="984" actId="26606"/>
          <ac:spMkLst>
            <pc:docMk/>
            <pc:sldMk cId="2050721821" sldId="270"/>
            <ac:spMk id="75" creationId="{AB5E08C4-8CDD-4623-A5B8-E998C6DEE3B7}"/>
          </ac:spMkLst>
        </pc:spChg>
        <pc:spChg chg="add del">
          <ac:chgData name="Roman Zhigalov" userId="1f97e9fdf7779aa5" providerId="LiveId" clId="{B184D0B4-4D0E-4A66-9D61-FFE9E552C6F0}" dt="2021-08-28T08:47:39.257" v="984" actId="26606"/>
          <ac:spMkLst>
            <pc:docMk/>
            <pc:sldMk cId="2050721821" sldId="270"/>
            <ac:spMk id="77" creationId="{15F33878-D502-4FFA-8ACE-F2AECDB2A23F}"/>
          </ac:spMkLst>
        </pc:spChg>
        <pc:spChg chg="add del">
          <ac:chgData name="Roman Zhigalov" userId="1f97e9fdf7779aa5" providerId="LiveId" clId="{B184D0B4-4D0E-4A66-9D61-FFE9E552C6F0}" dt="2021-08-28T08:47:39.257" v="984" actId="26606"/>
          <ac:spMkLst>
            <pc:docMk/>
            <pc:sldMk cId="2050721821" sldId="270"/>
            <ac:spMk id="79" creationId="{D3539FEE-81D3-4406-802E-60B20B16F4F6}"/>
          </ac:spMkLst>
        </pc:spChg>
        <pc:spChg chg="add del">
          <ac:chgData name="Roman Zhigalov" userId="1f97e9fdf7779aa5" providerId="LiveId" clId="{B184D0B4-4D0E-4A66-9D61-FFE9E552C6F0}" dt="2021-08-28T08:47:39.257" v="984" actId="26606"/>
          <ac:spMkLst>
            <pc:docMk/>
            <pc:sldMk cId="2050721821" sldId="270"/>
            <ac:spMk id="81" creationId="{DC701763-729E-462F-A5A8-E0DEFEB1E2E4}"/>
          </ac:spMkLst>
        </pc:spChg>
        <pc:spChg chg="add del">
          <ac:chgData name="Roman Zhigalov" userId="1f97e9fdf7779aa5" providerId="LiveId" clId="{B184D0B4-4D0E-4A66-9D61-FFE9E552C6F0}" dt="2021-08-28T08:47:42.921" v="986" actId="26606"/>
          <ac:spMkLst>
            <pc:docMk/>
            <pc:sldMk cId="2050721821" sldId="270"/>
            <ac:spMk id="7174" creationId="{D880886B-02ED-4317-9236-CB60C22CF7F3}"/>
          </ac:spMkLst>
        </pc:spChg>
        <pc:spChg chg="add del">
          <ac:chgData name="Roman Zhigalov" userId="1f97e9fdf7779aa5" providerId="LiveId" clId="{B184D0B4-4D0E-4A66-9D61-FFE9E552C6F0}" dt="2021-08-28T08:47:42.921" v="986" actId="26606"/>
          <ac:spMkLst>
            <pc:docMk/>
            <pc:sldMk cId="2050721821" sldId="270"/>
            <ac:spMk id="7175" creationId="{28C31856-6ABF-41FD-B683-B06E5FFF926B}"/>
          </ac:spMkLst>
        </pc:spChg>
        <pc:spChg chg="add">
          <ac:chgData name="Roman Zhigalov" userId="1f97e9fdf7779aa5" providerId="LiveId" clId="{B184D0B4-4D0E-4A66-9D61-FFE9E552C6F0}" dt="2021-08-28T08:47:42.928" v="987" actId="26606"/>
          <ac:spMkLst>
            <pc:docMk/>
            <pc:sldMk cId="2050721821" sldId="270"/>
            <ac:spMk id="7177" creationId="{A4AC5506-6312-4701-8D3C-40187889A947}"/>
          </ac:spMkLst>
        </pc:spChg>
        <pc:picChg chg="add mod ord">
          <ac:chgData name="Roman Zhigalov" userId="1f97e9fdf7779aa5" providerId="LiveId" clId="{B184D0B4-4D0E-4A66-9D61-FFE9E552C6F0}" dt="2021-08-28T08:47:42.928" v="987" actId="26606"/>
          <ac:picMkLst>
            <pc:docMk/>
            <pc:sldMk cId="2050721821" sldId="270"/>
            <ac:picMk id="7170" creationId="{E5DA6176-5E67-4EC8-98E8-F920F7B20A6A}"/>
          </ac:picMkLst>
        </pc:picChg>
        <pc:picChg chg="add mod">
          <ac:chgData name="Roman Zhigalov" userId="1f97e9fdf7779aa5" providerId="LiveId" clId="{B184D0B4-4D0E-4A66-9D61-FFE9E552C6F0}" dt="2021-08-28T08:47:42.928" v="987" actId="26606"/>
          <ac:picMkLst>
            <pc:docMk/>
            <pc:sldMk cId="2050721821" sldId="270"/>
            <ac:picMk id="7172" creationId="{17D8FA00-FBE2-4598-B67E-44EF0FB6823B}"/>
          </ac:picMkLst>
        </pc:picChg>
      </pc:sldChg>
      <pc:sldChg chg="addSp delSp modSp new mod ord setBg modClrScheme chgLayout">
        <pc:chgData name="Roman Zhigalov" userId="1f97e9fdf7779aa5" providerId="LiveId" clId="{B184D0B4-4D0E-4A66-9D61-FFE9E552C6F0}" dt="2021-08-28T08:48:25.561" v="1006" actId="26606"/>
        <pc:sldMkLst>
          <pc:docMk/>
          <pc:sldMk cId="616359618" sldId="271"/>
        </pc:sldMkLst>
        <pc:spChg chg="del mod ord">
          <ac:chgData name="Roman Zhigalov" userId="1f97e9fdf7779aa5" providerId="LiveId" clId="{B184D0B4-4D0E-4A66-9D61-FFE9E552C6F0}" dt="2021-08-28T08:48:10.949" v="1002" actId="700"/>
          <ac:spMkLst>
            <pc:docMk/>
            <pc:sldMk cId="616359618" sldId="271"/>
            <ac:spMk id="2" creationId="{2C175B6C-0E8E-4DD5-A66C-639F6FCC37CB}"/>
          </ac:spMkLst>
        </pc:spChg>
        <pc:spChg chg="del mod ord">
          <ac:chgData name="Roman Zhigalov" userId="1f97e9fdf7779aa5" providerId="LiveId" clId="{B184D0B4-4D0E-4A66-9D61-FFE9E552C6F0}" dt="2021-08-28T08:48:10.949" v="1002" actId="700"/>
          <ac:spMkLst>
            <pc:docMk/>
            <pc:sldMk cId="616359618" sldId="271"/>
            <ac:spMk id="3" creationId="{99561275-B979-4442-9EAF-E411061BD983}"/>
          </ac:spMkLst>
        </pc:spChg>
        <pc:spChg chg="add mod ord">
          <ac:chgData name="Roman Zhigalov" userId="1f97e9fdf7779aa5" providerId="LiveId" clId="{B184D0B4-4D0E-4A66-9D61-FFE9E552C6F0}" dt="2021-08-28T08:48:25.561" v="1006" actId="26606"/>
          <ac:spMkLst>
            <pc:docMk/>
            <pc:sldMk cId="616359618" sldId="271"/>
            <ac:spMk id="4" creationId="{38B5DA86-5A1D-49C8-9794-E13B20645C8D}"/>
          </ac:spMkLst>
        </pc:spChg>
        <pc:spChg chg="add mod ord">
          <ac:chgData name="Roman Zhigalov" userId="1f97e9fdf7779aa5" providerId="LiveId" clId="{B184D0B4-4D0E-4A66-9D61-FFE9E552C6F0}" dt="2021-08-28T08:48:25.561" v="1006" actId="26606"/>
          <ac:spMkLst>
            <pc:docMk/>
            <pc:sldMk cId="616359618" sldId="271"/>
            <ac:spMk id="5" creationId="{2497B8F8-61CB-4C83-9C52-1BBCDB431BEF}"/>
          </ac:spMkLst>
        </pc:spChg>
        <pc:spChg chg="add">
          <ac:chgData name="Roman Zhigalov" userId="1f97e9fdf7779aa5" providerId="LiveId" clId="{B184D0B4-4D0E-4A66-9D61-FFE9E552C6F0}" dt="2021-08-28T08:48:25.561" v="1006" actId="26606"/>
          <ac:spMkLst>
            <pc:docMk/>
            <pc:sldMk cId="616359618" sldId="271"/>
            <ac:spMk id="10" creationId="{943CAA20-3569-4189-9E48-239A229A86CA}"/>
          </ac:spMkLst>
        </pc:spChg>
        <pc:spChg chg="add">
          <ac:chgData name="Roman Zhigalov" userId="1f97e9fdf7779aa5" providerId="LiveId" clId="{B184D0B4-4D0E-4A66-9D61-FFE9E552C6F0}" dt="2021-08-28T08:48:25.561" v="1006" actId="26606"/>
          <ac:spMkLst>
            <pc:docMk/>
            <pc:sldMk cId="616359618" sldId="271"/>
            <ac:spMk id="12" creationId="{DA542B6D-E775-4832-91DC-2D20F857813A}"/>
          </ac:spMkLst>
        </pc:spChg>
      </pc:sldChg>
      <pc:sldChg chg="addSp delSp modSp new mod setBg">
        <pc:chgData name="Roman Zhigalov" userId="1f97e9fdf7779aa5" providerId="LiveId" clId="{B184D0B4-4D0E-4A66-9D61-FFE9E552C6F0}" dt="2021-08-28T08:48:50.461" v="1043" actId="26606"/>
        <pc:sldMkLst>
          <pc:docMk/>
          <pc:sldMk cId="2850112066" sldId="272"/>
        </pc:sldMkLst>
        <pc:spChg chg="mod ord">
          <ac:chgData name="Roman Zhigalov" userId="1f97e9fdf7779aa5" providerId="LiveId" clId="{B184D0B4-4D0E-4A66-9D61-FFE9E552C6F0}" dt="2021-08-28T08:48:50.461" v="1043" actId="26606"/>
          <ac:spMkLst>
            <pc:docMk/>
            <pc:sldMk cId="2850112066" sldId="272"/>
            <ac:spMk id="2" creationId="{DC328EAB-7978-4B97-B8C0-B0F9E8BF82FF}"/>
          </ac:spMkLst>
        </pc:spChg>
        <pc:spChg chg="del">
          <ac:chgData name="Roman Zhigalov" userId="1f97e9fdf7779aa5" providerId="LiveId" clId="{B184D0B4-4D0E-4A66-9D61-FFE9E552C6F0}" dt="2021-08-28T08:48:48.061" v="1042"/>
          <ac:spMkLst>
            <pc:docMk/>
            <pc:sldMk cId="2850112066" sldId="272"/>
            <ac:spMk id="3" creationId="{CE22E495-8CF6-4044-8535-B7FB799A2ABB}"/>
          </ac:spMkLst>
        </pc:spChg>
        <pc:spChg chg="del">
          <ac:chgData name="Roman Zhigalov" userId="1f97e9fdf7779aa5" providerId="LiveId" clId="{B184D0B4-4D0E-4A66-9D61-FFE9E552C6F0}" dt="2021-08-28T08:48:50.461" v="1043" actId="26606"/>
          <ac:spMkLst>
            <pc:docMk/>
            <pc:sldMk cId="2850112066" sldId="272"/>
            <ac:spMk id="4" creationId="{E0391F91-2FC3-47F8-A743-ADFFC982E785}"/>
          </ac:spMkLst>
        </pc:spChg>
        <pc:spChg chg="add">
          <ac:chgData name="Roman Zhigalov" userId="1f97e9fdf7779aa5" providerId="LiveId" clId="{B184D0B4-4D0E-4A66-9D61-FFE9E552C6F0}" dt="2021-08-28T08:48:50.461" v="1043" actId="26606"/>
          <ac:spMkLst>
            <pc:docMk/>
            <pc:sldMk cId="2850112066" sldId="272"/>
            <ac:spMk id="71" creationId="{37C89E4B-3C9F-44B9-8B86-D9E3D112D8EC}"/>
          </ac:spMkLst>
        </pc:spChg>
        <pc:picChg chg="add mod">
          <ac:chgData name="Roman Zhigalov" userId="1f97e9fdf7779aa5" providerId="LiveId" clId="{B184D0B4-4D0E-4A66-9D61-FFE9E552C6F0}" dt="2021-08-28T08:48:50.461" v="1043" actId="26606"/>
          <ac:picMkLst>
            <pc:docMk/>
            <pc:sldMk cId="2850112066" sldId="272"/>
            <ac:picMk id="8194" creationId="{36A206BA-DA6D-4827-9B9F-7F43CD431D73}"/>
          </ac:picMkLst>
        </pc:picChg>
        <pc:cxnChg chg="add">
          <ac:chgData name="Roman Zhigalov" userId="1f97e9fdf7779aa5" providerId="LiveId" clId="{B184D0B4-4D0E-4A66-9D61-FFE9E552C6F0}" dt="2021-08-28T08:48:50.461" v="1043" actId="26606"/>
          <ac:cxnSpMkLst>
            <pc:docMk/>
            <pc:sldMk cId="2850112066" sldId="272"/>
            <ac:cxnSpMk id="73" creationId="{AA2EAA10-076F-46BD-8F0F-B9A2FB77A85C}"/>
          </ac:cxnSpMkLst>
        </pc:cxnChg>
        <pc:cxnChg chg="add">
          <ac:chgData name="Roman Zhigalov" userId="1f97e9fdf7779aa5" providerId="LiveId" clId="{B184D0B4-4D0E-4A66-9D61-FFE9E552C6F0}" dt="2021-08-28T08:48:50.461" v="1043" actId="26606"/>
          <ac:cxnSpMkLst>
            <pc:docMk/>
            <pc:sldMk cId="2850112066" sldId="272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184D0B4-4D0E-4A66-9D61-FFE9E552C6F0}" dt="2021-08-28T08:49:38.146" v="1089" actId="26606"/>
        <pc:sldMkLst>
          <pc:docMk/>
          <pc:sldMk cId="2879038639" sldId="273"/>
        </pc:sldMkLst>
        <pc:spChg chg="mod ord">
          <ac:chgData name="Roman Zhigalov" userId="1f97e9fdf7779aa5" providerId="LiveId" clId="{B184D0B4-4D0E-4A66-9D61-FFE9E552C6F0}" dt="2021-08-28T08:49:38.146" v="1089" actId="26606"/>
          <ac:spMkLst>
            <pc:docMk/>
            <pc:sldMk cId="2879038639" sldId="273"/>
            <ac:spMk id="2" creationId="{B003C19C-8B5F-4E6D-A3C3-0E93B946FAE8}"/>
          </ac:spMkLst>
        </pc:spChg>
        <pc:spChg chg="del">
          <ac:chgData name="Roman Zhigalov" userId="1f97e9fdf7779aa5" providerId="LiveId" clId="{B184D0B4-4D0E-4A66-9D61-FFE9E552C6F0}" dt="2021-08-28T08:49:19.380" v="1045"/>
          <ac:spMkLst>
            <pc:docMk/>
            <pc:sldMk cId="2879038639" sldId="273"/>
            <ac:spMk id="3" creationId="{CCB13CEE-183B-4B9A-8375-05509D96AB5F}"/>
          </ac:spMkLst>
        </pc:spChg>
        <pc:spChg chg="add del">
          <ac:chgData name="Roman Zhigalov" userId="1f97e9fdf7779aa5" providerId="LiveId" clId="{B184D0B4-4D0E-4A66-9D61-FFE9E552C6F0}" dt="2021-08-28T08:49:38.133" v="1088" actId="26606"/>
          <ac:spMkLst>
            <pc:docMk/>
            <pc:sldMk cId="2879038639" sldId="273"/>
            <ac:spMk id="71" creationId="{37C89E4B-3C9F-44B9-8B86-D9E3D112D8EC}"/>
          </ac:spMkLst>
        </pc:spChg>
        <pc:spChg chg="add">
          <ac:chgData name="Roman Zhigalov" userId="1f97e9fdf7779aa5" providerId="LiveId" clId="{B184D0B4-4D0E-4A66-9D61-FFE9E552C6F0}" dt="2021-08-28T08:49:38.146" v="1089" actId="26606"/>
          <ac:spMkLst>
            <pc:docMk/>
            <pc:sldMk cId="2879038639" sldId="273"/>
            <ac:spMk id="77" creationId="{90F533E9-6690-41A8-A372-4C6C622D028D}"/>
          </ac:spMkLst>
        </pc:spChg>
        <pc:spChg chg="add">
          <ac:chgData name="Roman Zhigalov" userId="1f97e9fdf7779aa5" providerId="LiveId" clId="{B184D0B4-4D0E-4A66-9D61-FFE9E552C6F0}" dt="2021-08-28T08:49:38.146" v="1089" actId="26606"/>
          <ac:spMkLst>
            <pc:docMk/>
            <pc:sldMk cId="2879038639" sldId="273"/>
            <ac:spMk id="9220" creationId="{E45B1D5C-0827-4AF0-8186-11FC5A8B8B92}"/>
          </ac:spMkLst>
        </pc:spChg>
        <pc:spChg chg="add">
          <ac:chgData name="Roman Zhigalov" userId="1f97e9fdf7779aa5" providerId="LiveId" clId="{B184D0B4-4D0E-4A66-9D61-FFE9E552C6F0}" dt="2021-08-28T08:49:38.146" v="1089" actId="26606"/>
          <ac:spMkLst>
            <pc:docMk/>
            <pc:sldMk cId="2879038639" sldId="273"/>
            <ac:spMk id="9221" creationId="{99413ED5-9ED4-4772-BCE4-2BCAE6B12E35}"/>
          </ac:spMkLst>
        </pc:spChg>
        <pc:spChg chg="add">
          <ac:chgData name="Roman Zhigalov" userId="1f97e9fdf7779aa5" providerId="LiveId" clId="{B184D0B4-4D0E-4A66-9D61-FFE9E552C6F0}" dt="2021-08-28T08:49:38.146" v="1089" actId="26606"/>
          <ac:spMkLst>
            <pc:docMk/>
            <pc:sldMk cId="2879038639" sldId="273"/>
            <ac:spMk id="9222" creationId="{04357C93-F0CB-4A1C-8F77-4E9063789819}"/>
          </ac:spMkLst>
        </pc:spChg>
        <pc:picChg chg="add mod">
          <ac:chgData name="Roman Zhigalov" userId="1f97e9fdf7779aa5" providerId="LiveId" clId="{B184D0B4-4D0E-4A66-9D61-FFE9E552C6F0}" dt="2021-08-28T08:49:38.146" v="1089" actId="26606"/>
          <ac:picMkLst>
            <pc:docMk/>
            <pc:sldMk cId="2879038639" sldId="273"/>
            <ac:picMk id="9218" creationId="{9929FD6B-9E57-468A-873C-DFB19FDF7D7C}"/>
          </ac:picMkLst>
        </pc:picChg>
        <pc:cxnChg chg="add del">
          <ac:chgData name="Roman Zhigalov" userId="1f97e9fdf7779aa5" providerId="LiveId" clId="{B184D0B4-4D0E-4A66-9D61-FFE9E552C6F0}" dt="2021-08-28T08:49:38.133" v="1088" actId="26606"/>
          <ac:cxnSpMkLst>
            <pc:docMk/>
            <pc:sldMk cId="2879038639" sldId="273"/>
            <ac:cxnSpMk id="73" creationId="{AA2EAA10-076F-46BD-8F0F-B9A2FB77A85C}"/>
          </ac:cxnSpMkLst>
        </pc:cxnChg>
        <pc:cxnChg chg="add del">
          <ac:chgData name="Roman Zhigalov" userId="1f97e9fdf7779aa5" providerId="LiveId" clId="{B184D0B4-4D0E-4A66-9D61-FFE9E552C6F0}" dt="2021-08-28T08:49:38.133" v="1088" actId="26606"/>
          <ac:cxnSpMkLst>
            <pc:docMk/>
            <pc:sldMk cId="2879038639" sldId="273"/>
            <ac:cxnSpMk id="75" creationId="{D891E407-403B-4764-86C9-33A56D3BCAA3}"/>
          </ac:cxnSpMkLst>
        </pc:cxnChg>
      </pc:sldChg>
      <pc:sldChg chg="addSp delSp modSp add mod ord">
        <pc:chgData name="Roman Zhigalov" userId="1f97e9fdf7779aa5" providerId="LiveId" clId="{B184D0B4-4D0E-4A66-9D61-FFE9E552C6F0}" dt="2021-08-28T08:50:03.319" v="1094" actId="26606"/>
        <pc:sldMkLst>
          <pc:docMk/>
          <pc:sldMk cId="2787737046" sldId="274"/>
        </pc:sldMkLst>
        <pc:spChg chg="mod">
          <ac:chgData name="Roman Zhigalov" userId="1f97e9fdf7779aa5" providerId="LiveId" clId="{B184D0B4-4D0E-4A66-9D61-FFE9E552C6F0}" dt="2021-08-28T08:50:03.319" v="1094" actId="26606"/>
          <ac:spMkLst>
            <pc:docMk/>
            <pc:sldMk cId="2787737046" sldId="274"/>
            <ac:spMk id="4" creationId="{38B5DA86-5A1D-49C8-9794-E13B20645C8D}"/>
          </ac:spMkLst>
        </pc:spChg>
        <pc:spChg chg="del">
          <ac:chgData name="Roman Zhigalov" userId="1f97e9fdf7779aa5" providerId="LiveId" clId="{B184D0B4-4D0E-4A66-9D61-FFE9E552C6F0}" dt="2021-08-28T08:50:03.319" v="1094" actId="26606"/>
          <ac:spMkLst>
            <pc:docMk/>
            <pc:sldMk cId="2787737046" sldId="274"/>
            <ac:spMk id="10" creationId="{943CAA20-3569-4189-9E48-239A229A86CA}"/>
          </ac:spMkLst>
        </pc:spChg>
        <pc:spChg chg="del">
          <ac:chgData name="Roman Zhigalov" userId="1f97e9fdf7779aa5" providerId="LiveId" clId="{B184D0B4-4D0E-4A66-9D61-FFE9E552C6F0}" dt="2021-08-28T08:50:03.319" v="1094" actId="26606"/>
          <ac:spMkLst>
            <pc:docMk/>
            <pc:sldMk cId="2787737046" sldId="274"/>
            <ac:spMk id="12" creationId="{DA542B6D-E775-4832-91DC-2D20F857813A}"/>
          </ac:spMkLst>
        </pc:spChg>
        <pc:spChg chg="add">
          <ac:chgData name="Roman Zhigalov" userId="1f97e9fdf7779aa5" providerId="LiveId" clId="{B184D0B4-4D0E-4A66-9D61-FFE9E552C6F0}" dt="2021-08-28T08:50:03.319" v="1094" actId="26606"/>
          <ac:spMkLst>
            <pc:docMk/>
            <pc:sldMk cId="2787737046" sldId="274"/>
            <ac:spMk id="17" creationId="{943CAA20-3569-4189-9E48-239A229A86CA}"/>
          </ac:spMkLst>
        </pc:spChg>
        <pc:spChg chg="add">
          <ac:chgData name="Roman Zhigalov" userId="1f97e9fdf7779aa5" providerId="LiveId" clId="{B184D0B4-4D0E-4A66-9D61-FFE9E552C6F0}" dt="2021-08-28T08:50:03.319" v="1094" actId="26606"/>
          <ac:spMkLst>
            <pc:docMk/>
            <pc:sldMk cId="2787737046" sldId="274"/>
            <ac:spMk id="19" creationId="{DA542B6D-E775-4832-91DC-2D20F857813A}"/>
          </ac:spMkLst>
        </pc:spChg>
      </pc:sldChg>
      <pc:sldChg chg="addSp delSp modSp new mod setBg">
        <pc:chgData name="Roman Zhigalov" userId="1f97e9fdf7779aa5" providerId="LiveId" clId="{B184D0B4-4D0E-4A66-9D61-FFE9E552C6F0}" dt="2021-08-28T08:50:34.643" v="1112" actId="26606"/>
        <pc:sldMkLst>
          <pc:docMk/>
          <pc:sldMk cId="4289979028" sldId="275"/>
        </pc:sldMkLst>
        <pc:spChg chg="mod ord">
          <ac:chgData name="Roman Zhigalov" userId="1f97e9fdf7779aa5" providerId="LiveId" clId="{B184D0B4-4D0E-4A66-9D61-FFE9E552C6F0}" dt="2021-08-28T08:50:34.643" v="1112" actId="26606"/>
          <ac:spMkLst>
            <pc:docMk/>
            <pc:sldMk cId="4289979028" sldId="275"/>
            <ac:spMk id="2" creationId="{63BD51CF-FD93-41A0-A05C-3205FE72436D}"/>
          </ac:spMkLst>
        </pc:spChg>
        <pc:spChg chg="del">
          <ac:chgData name="Roman Zhigalov" userId="1f97e9fdf7779aa5" providerId="LiveId" clId="{B184D0B4-4D0E-4A66-9D61-FFE9E552C6F0}" dt="2021-08-28T08:50:31.743" v="1109"/>
          <ac:spMkLst>
            <pc:docMk/>
            <pc:sldMk cId="4289979028" sldId="275"/>
            <ac:spMk id="3" creationId="{25FE6C4B-0E0F-4377-B5DF-EF64D1A69DBB}"/>
          </ac:spMkLst>
        </pc:spChg>
        <pc:spChg chg="del mod ord">
          <ac:chgData name="Roman Zhigalov" userId="1f97e9fdf7779aa5" providerId="LiveId" clId="{B184D0B4-4D0E-4A66-9D61-FFE9E552C6F0}" dt="2021-08-28T08:50:34.643" v="1112" actId="26606"/>
          <ac:spMkLst>
            <pc:docMk/>
            <pc:sldMk cId="4289979028" sldId="275"/>
            <ac:spMk id="4" creationId="{E62FBFC2-5B57-48BB-99DB-F5A2DA14F706}"/>
          </ac:spMkLst>
        </pc:spChg>
        <pc:spChg chg="add del">
          <ac:chgData name="Roman Zhigalov" userId="1f97e9fdf7779aa5" providerId="LiveId" clId="{B184D0B4-4D0E-4A66-9D61-FFE9E552C6F0}" dt="2021-08-28T08:50:34.632" v="1111" actId="26606"/>
          <ac:spMkLst>
            <pc:docMk/>
            <pc:sldMk cId="4289979028" sldId="275"/>
            <ac:spMk id="71" creationId="{2C61293E-6EBE-43EF-A52C-9BEBFD7679D4}"/>
          </ac:spMkLst>
        </pc:spChg>
        <pc:spChg chg="add del">
          <ac:chgData name="Roman Zhigalov" userId="1f97e9fdf7779aa5" providerId="LiveId" clId="{B184D0B4-4D0E-4A66-9D61-FFE9E552C6F0}" dt="2021-08-28T08:50:34.632" v="1111" actId="26606"/>
          <ac:spMkLst>
            <pc:docMk/>
            <pc:sldMk cId="4289979028" sldId="275"/>
            <ac:spMk id="73" creationId="{21540236-BFD5-4A9D-8840-4703E7F76825}"/>
          </ac:spMkLst>
        </pc:spChg>
        <pc:spChg chg="add">
          <ac:chgData name="Roman Zhigalov" userId="1f97e9fdf7779aa5" providerId="LiveId" clId="{B184D0B4-4D0E-4A66-9D61-FFE9E552C6F0}" dt="2021-08-28T08:50:34.643" v="1112" actId="26606"/>
          <ac:spMkLst>
            <pc:docMk/>
            <pc:sldMk cId="4289979028" sldId="275"/>
            <ac:spMk id="10244" creationId="{37C89E4B-3C9F-44B9-8B86-D9E3D112D8EC}"/>
          </ac:spMkLst>
        </pc:spChg>
        <pc:picChg chg="add mod">
          <ac:chgData name="Roman Zhigalov" userId="1f97e9fdf7779aa5" providerId="LiveId" clId="{B184D0B4-4D0E-4A66-9D61-FFE9E552C6F0}" dt="2021-08-28T08:50:34.643" v="1112" actId="26606"/>
          <ac:picMkLst>
            <pc:docMk/>
            <pc:sldMk cId="4289979028" sldId="275"/>
            <ac:picMk id="10242" creationId="{F1A71B96-BBA9-40EB-9A24-08E64448C36C}"/>
          </ac:picMkLst>
        </pc:picChg>
        <pc:cxnChg chg="add">
          <ac:chgData name="Roman Zhigalov" userId="1f97e9fdf7779aa5" providerId="LiveId" clId="{B184D0B4-4D0E-4A66-9D61-FFE9E552C6F0}" dt="2021-08-28T08:50:34.643" v="1112" actId="26606"/>
          <ac:cxnSpMkLst>
            <pc:docMk/>
            <pc:sldMk cId="4289979028" sldId="275"/>
            <ac:cxnSpMk id="75" creationId="{D891E407-403B-4764-86C9-33A56D3BCAA3}"/>
          </ac:cxnSpMkLst>
        </pc:cxnChg>
        <pc:cxnChg chg="add">
          <ac:chgData name="Roman Zhigalov" userId="1f97e9fdf7779aa5" providerId="LiveId" clId="{B184D0B4-4D0E-4A66-9D61-FFE9E552C6F0}" dt="2021-08-28T08:50:34.643" v="1112" actId="26606"/>
          <ac:cxnSpMkLst>
            <pc:docMk/>
            <pc:sldMk cId="4289979028" sldId="275"/>
            <ac:cxnSpMk id="10245" creationId="{AA2EAA10-076F-46BD-8F0F-B9A2FB77A85C}"/>
          </ac:cxnSpMkLst>
        </pc:cxnChg>
      </pc:sldChg>
      <pc:sldChg chg="addSp delSp modSp new mod modClrScheme chgLayout">
        <pc:chgData name="Roman Zhigalov" userId="1f97e9fdf7779aa5" providerId="LiveId" clId="{B184D0B4-4D0E-4A66-9D61-FFE9E552C6F0}" dt="2021-08-28T08:52:27" v="1391" actId="5793"/>
        <pc:sldMkLst>
          <pc:docMk/>
          <pc:sldMk cId="3032457362" sldId="276"/>
        </pc:sldMkLst>
        <pc:spChg chg="mod ord">
          <ac:chgData name="Roman Zhigalov" userId="1f97e9fdf7779aa5" providerId="LiveId" clId="{B184D0B4-4D0E-4A66-9D61-FFE9E552C6F0}" dt="2021-08-28T08:50:51.780" v="1148" actId="122"/>
          <ac:spMkLst>
            <pc:docMk/>
            <pc:sldMk cId="3032457362" sldId="276"/>
            <ac:spMk id="2" creationId="{F56CE2E5-CD63-4EE0-A8DB-CF42B9223C9D}"/>
          </ac:spMkLst>
        </pc:spChg>
        <pc:spChg chg="del">
          <ac:chgData name="Roman Zhigalov" userId="1f97e9fdf7779aa5" providerId="LiveId" clId="{B184D0B4-4D0E-4A66-9D61-FFE9E552C6F0}" dt="2021-08-28T08:50:48.057" v="1146" actId="6264"/>
          <ac:spMkLst>
            <pc:docMk/>
            <pc:sldMk cId="3032457362" sldId="276"/>
            <ac:spMk id="3" creationId="{742EEFB4-3604-4EB3-BDF0-D2D52E6CD567}"/>
          </ac:spMkLst>
        </pc:spChg>
        <pc:spChg chg="add del mod">
          <ac:chgData name="Roman Zhigalov" userId="1f97e9fdf7779aa5" providerId="LiveId" clId="{B184D0B4-4D0E-4A66-9D61-FFE9E552C6F0}" dt="2021-08-28T08:50:48.057" v="1146" actId="6264"/>
          <ac:spMkLst>
            <pc:docMk/>
            <pc:sldMk cId="3032457362" sldId="276"/>
            <ac:spMk id="4" creationId="{65051D6C-C6D1-4A30-AD00-63F5606DF289}"/>
          </ac:spMkLst>
        </pc:spChg>
        <pc:spChg chg="add del mod ord">
          <ac:chgData name="Roman Zhigalov" userId="1f97e9fdf7779aa5" providerId="LiveId" clId="{B184D0B4-4D0E-4A66-9D61-FFE9E552C6F0}" dt="2021-08-28T08:50:50.383" v="1147" actId="700"/>
          <ac:spMkLst>
            <pc:docMk/>
            <pc:sldMk cId="3032457362" sldId="276"/>
            <ac:spMk id="5" creationId="{E149878B-8303-4C29-8EB7-CE1164645CC7}"/>
          </ac:spMkLst>
        </pc:spChg>
        <pc:spChg chg="add mod ord">
          <ac:chgData name="Roman Zhigalov" userId="1f97e9fdf7779aa5" providerId="LiveId" clId="{B184D0B4-4D0E-4A66-9D61-FFE9E552C6F0}" dt="2021-08-28T08:52:20.674" v="1369" actId="5793"/>
          <ac:spMkLst>
            <pc:docMk/>
            <pc:sldMk cId="3032457362" sldId="276"/>
            <ac:spMk id="6" creationId="{88F6AD5B-E32F-4164-A7F0-500FC77094EC}"/>
          </ac:spMkLst>
        </pc:spChg>
        <pc:spChg chg="add mod ord">
          <ac:chgData name="Roman Zhigalov" userId="1f97e9fdf7779aa5" providerId="LiveId" clId="{B184D0B4-4D0E-4A66-9D61-FFE9E552C6F0}" dt="2021-08-28T08:52:27" v="1391" actId="5793"/>
          <ac:spMkLst>
            <pc:docMk/>
            <pc:sldMk cId="3032457362" sldId="276"/>
            <ac:spMk id="7" creationId="{09BEC389-61B2-4C76-AB15-7C949915F68C}"/>
          </ac:spMkLst>
        </pc:spChg>
      </pc:sldChg>
      <pc:sldChg chg="addSp delSp modSp new mod setBg modClrScheme chgLayout">
        <pc:chgData name="Roman Zhigalov" userId="1f97e9fdf7779aa5" providerId="LiveId" clId="{B184D0B4-4D0E-4A66-9D61-FFE9E552C6F0}" dt="2021-08-28T08:53:05.534" v="1464" actId="26606"/>
        <pc:sldMkLst>
          <pc:docMk/>
          <pc:sldMk cId="1966048069" sldId="277"/>
        </pc:sldMkLst>
        <pc:spChg chg="del mod ord">
          <ac:chgData name="Roman Zhigalov" userId="1f97e9fdf7779aa5" providerId="LiveId" clId="{B184D0B4-4D0E-4A66-9D61-FFE9E552C6F0}" dt="2021-08-28T08:52:43.271" v="1393" actId="700"/>
          <ac:spMkLst>
            <pc:docMk/>
            <pc:sldMk cId="1966048069" sldId="277"/>
            <ac:spMk id="2" creationId="{4A17AFEB-0F44-44CA-84FD-9317F1A735F5}"/>
          </ac:spMkLst>
        </pc:spChg>
        <pc:spChg chg="del mod ord">
          <ac:chgData name="Roman Zhigalov" userId="1f97e9fdf7779aa5" providerId="LiveId" clId="{B184D0B4-4D0E-4A66-9D61-FFE9E552C6F0}" dt="2021-08-28T08:52:43.271" v="1393" actId="700"/>
          <ac:spMkLst>
            <pc:docMk/>
            <pc:sldMk cId="1966048069" sldId="277"/>
            <ac:spMk id="3" creationId="{1F624B53-E871-43D5-B748-6C61FC363050}"/>
          </ac:spMkLst>
        </pc:spChg>
        <pc:spChg chg="del">
          <ac:chgData name="Roman Zhigalov" userId="1f97e9fdf7779aa5" providerId="LiveId" clId="{B184D0B4-4D0E-4A66-9D61-FFE9E552C6F0}" dt="2021-08-28T08:52:43.271" v="1393" actId="700"/>
          <ac:spMkLst>
            <pc:docMk/>
            <pc:sldMk cId="1966048069" sldId="277"/>
            <ac:spMk id="4" creationId="{FB876E94-08E7-447B-AF50-EBAD976608BD}"/>
          </ac:spMkLst>
        </pc:spChg>
        <pc:spChg chg="add mod ord">
          <ac:chgData name="Roman Zhigalov" userId="1f97e9fdf7779aa5" providerId="LiveId" clId="{B184D0B4-4D0E-4A66-9D61-FFE9E552C6F0}" dt="2021-08-28T08:53:05.534" v="1464" actId="26606"/>
          <ac:spMkLst>
            <pc:docMk/>
            <pc:sldMk cId="1966048069" sldId="277"/>
            <ac:spMk id="5" creationId="{D6A6C5C9-F2F8-4AF6-B7D7-B07DCDEA0124}"/>
          </ac:spMkLst>
        </pc:spChg>
        <pc:spChg chg="add del mod ord">
          <ac:chgData name="Roman Zhigalov" userId="1f97e9fdf7779aa5" providerId="LiveId" clId="{B184D0B4-4D0E-4A66-9D61-FFE9E552C6F0}" dt="2021-08-28T08:53:05.534" v="1464" actId="26606"/>
          <ac:spMkLst>
            <pc:docMk/>
            <pc:sldMk cId="1966048069" sldId="277"/>
            <ac:spMk id="6" creationId="{6D8242DA-3A43-4AB3-A520-9F09B391BF6B}"/>
          </ac:spMkLst>
        </pc:spChg>
        <pc:spChg chg="add">
          <ac:chgData name="Roman Zhigalov" userId="1f97e9fdf7779aa5" providerId="LiveId" clId="{B184D0B4-4D0E-4A66-9D61-FFE9E552C6F0}" dt="2021-08-28T08:53:05.534" v="1464" actId="26606"/>
          <ac:spMkLst>
            <pc:docMk/>
            <pc:sldMk cId="1966048069" sldId="277"/>
            <ac:spMk id="12" creationId="{2E442304-DDBD-4F7B-8017-36BCC863FB40}"/>
          </ac:spMkLst>
        </pc:spChg>
        <pc:spChg chg="add">
          <ac:chgData name="Roman Zhigalov" userId="1f97e9fdf7779aa5" providerId="LiveId" clId="{B184D0B4-4D0E-4A66-9D61-FFE9E552C6F0}" dt="2021-08-28T08:53:05.534" v="1464" actId="26606"/>
          <ac:spMkLst>
            <pc:docMk/>
            <pc:sldMk cId="1966048069" sldId="277"/>
            <ac:spMk id="14" creationId="{5E107275-3853-46FD-A241-DE4355A42675}"/>
          </ac:spMkLst>
        </pc:spChg>
        <pc:graphicFrameChg chg="add">
          <ac:chgData name="Roman Zhigalov" userId="1f97e9fdf7779aa5" providerId="LiveId" clId="{B184D0B4-4D0E-4A66-9D61-FFE9E552C6F0}" dt="2021-08-28T08:53:05.534" v="1464" actId="26606"/>
          <ac:graphicFrameMkLst>
            <pc:docMk/>
            <pc:sldMk cId="1966048069" sldId="277"/>
            <ac:graphicFrameMk id="8" creationId="{EDBC47B0-4474-4ED7-BA9D-AE0B2600B092}"/>
          </ac:graphicFrameMkLst>
        </pc:graphicFrameChg>
      </pc:sldChg>
      <pc:sldChg chg="addSp delSp modSp new mod">
        <pc:chgData name="Roman Zhigalov" userId="1f97e9fdf7779aa5" providerId="LiveId" clId="{B184D0B4-4D0E-4A66-9D61-FFE9E552C6F0}" dt="2021-09-01T15:48:10.109" v="1512" actId="20577"/>
        <pc:sldMkLst>
          <pc:docMk/>
          <pc:sldMk cId="3784472341" sldId="278"/>
        </pc:sldMkLst>
        <pc:spChg chg="mod">
          <ac:chgData name="Roman Zhigalov" userId="1f97e9fdf7779aa5" providerId="LiveId" clId="{B184D0B4-4D0E-4A66-9D61-FFE9E552C6F0}" dt="2021-09-01T15:48:10.109" v="1512" actId="20577"/>
          <ac:spMkLst>
            <pc:docMk/>
            <pc:sldMk cId="3784472341" sldId="278"/>
            <ac:spMk id="2" creationId="{E858F579-5458-4472-A821-54007161B262}"/>
          </ac:spMkLst>
        </pc:spChg>
        <pc:spChg chg="del">
          <ac:chgData name="Roman Zhigalov" userId="1f97e9fdf7779aa5" providerId="LiveId" clId="{B184D0B4-4D0E-4A66-9D61-FFE9E552C6F0}" dt="2021-09-01T15:42:42.697" v="1474"/>
          <ac:spMkLst>
            <pc:docMk/>
            <pc:sldMk cId="3784472341" sldId="278"/>
            <ac:spMk id="3" creationId="{0A6CF922-5D7B-4E20-B3A5-57687D39FC75}"/>
          </ac:spMkLst>
        </pc:spChg>
        <pc:spChg chg="del">
          <ac:chgData name="Roman Zhigalov" userId="1f97e9fdf7779aa5" providerId="LiveId" clId="{B184D0B4-4D0E-4A66-9D61-FFE9E552C6F0}" dt="2021-09-01T15:47:33.764" v="1478"/>
          <ac:spMkLst>
            <pc:docMk/>
            <pc:sldMk cId="3784472341" sldId="278"/>
            <ac:spMk id="4" creationId="{1749184F-0E04-4911-817B-68B21CDEC646}"/>
          </ac:spMkLst>
        </pc:spChg>
        <pc:picChg chg="add mod">
          <ac:chgData name="Roman Zhigalov" userId="1f97e9fdf7779aa5" providerId="LiveId" clId="{B184D0B4-4D0E-4A66-9D61-FFE9E552C6F0}" dt="2021-09-01T15:42:49.860" v="1477" actId="14100"/>
          <ac:picMkLst>
            <pc:docMk/>
            <pc:sldMk cId="3784472341" sldId="278"/>
            <ac:picMk id="1026" creationId="{8EDB1023-9BCF-4EC4-B830-77C431B5F1E1}"/>
          </ac:picMkLst>
        </pc:picChg>
        <pc:picChg chg="add mod">
          <ac:chgData name="Roman Zhigalov" userId="1f97e9fdf7779aa5" providerId="LiveId" clId="{B184D0B4-4D0E-4A66-9D61-FFE9E552C6F0}" dt="2021-09-01T15:47:37.757" v="1480" actId="14100"/>
          <ac:picMkLst>
            <pc:docMk/>
            <pc:sldMk cId="3784472341" sldId="278"/>
            <ac:picMk id="1028" creationId="{389989B8-57CE-4EC0-8DC2-08C82D71267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4FE0A-D860-42BD-884D-1EEE032ECF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8328D7-DBC2-464A-9B09-75D2164B100A}">
      <dgm:prSet/>
      <dgm:spPr/>
      <dgm:t>
        <a:bodyPr/>
        <a:lstStyle/>
        <a:p>
          <a:r>
            <a:rPr lang="ru-RU" dirty="0"/>
            <a:t>1. Периодизация Новейшей истории</a:t>
          </a:r>
          <a:endParaRPr lang="en-US" dirty="0"/>
        </a:p>
      </dgm:t>
    </dgm:pt>
    <dgm:pt modelId="{5851B74F-8DEF-48AB-94B8-34671063FADE}" type="parTrans" cxnId="{1F5D360D-B0A9-4EEF-B001-B66C274BC137}">
      <dgm:prSet/>
      <dgm:spPr/>
      <dgm:t>
        <a:bodyPr/>
        <a:lstStyle/>
        <a:p>
          <a:endParaRPr lang="en-US"/>
        </a:p>
      </dgm:t>
    </dgm:pt>
    <dgm:pt modelId="{05E2343F-9317-4031-8641-AE7D618BC916}" type="sibTrans" cxnId="{1F5D360D-B0A9-4EEF-B001-B66C274BC137}">
      <dgm:prSet/>
      <dgm:spPr/>
      <dgm:t>
        <a:bodyPr/>
        <a:lstStyle/>
        <a:p>
          <a:endParaRPr lang="en-US"/>
        </a:p>
      </dgm:t>
    </dgm:pt>
    <dgm:pt modelId="{F38737A1-1E7D-42A2-A000-8217FEA3AD37}">
      <dgm:prSet/>
      <dgm:spPr/>
      <dgm:t>
        <a:bodyPr/>
        <a:lstStyle/>
        <a:p>
          <a:r>
            <a:rPr lang="ru-RU" dirty="0"/>
            <a:t>2. Последствия Первой Мировой войны</a:t>
          </a:r>
          <a:endParaRPr lang="en-US" dirty="0"/>
        </a:p>
      </dgm:t>
    </dgm:pt>
    <dgm:pt modelId="{62C7C651-8256-416B-8656-5B1963859063}" type="parTrans" cxnId="{30CAFD95-F684-47F8-92DC-25FDBF040052}">
      <dgm:prSet/>
      <dgm:spPr/>
      <dgm:t>
        <a:bodyPr/>
        <a:lstStyle/>
        <a:p>
          <a:endParaRPr lang="en-US"/>
        </a:p>
      </dgm:t>
    </dgm:pt>
    <dgm:pt modelId="{692DB4E4-6681-4683-B068-8627272E1CE0}" type="sibTrans" cxnId="{30CAFD95-F684-47F8-92DC-25FDBF040052}">
      <dgm:prSet/>
      <dgm:spPr/>
      <dgm:t>
        <a:bodyPr/>
        <a:lstStyle/>
        <a:p>
          <a:endParaRPr lang="en-US"/>
        </a:p>
      </dgm:t>
    </dgm:pt>
    <dgm:pt modelId="{D577C1F0-D667-4C20-BB77-81A2707439B4}">
      <dgm:prSet/>
      <dgm:spPr/>
      <dgm:t>
        <a:bodyPr/>
        <a:lstStyle/>
        <a:p>
          <a:r>
            <a:rPr lang="ru-RU" dirty="0"/>
            <a:t>3. Особенности развития стран Запада</a:t>
          </a:r>
          <a:endParaRPr lang="en-US" dirty="0"/>
        </a:p>
      </dgm:t>
    </dgm:pt>
    <dgm:pt modelId="{5FCF3B5C-0EFC-4348-B48E-B684D4BECAD9}" type="parTrans" cxnId="{5AD60E89-92D7-4906-B2D6-31AE5412793D}">
      <dgm:prSet/>
      <dgm:spPr/>
      <dgm:t>
        <a:bodyPr/>
        <a:lstStyle/>
        <a:p>
          <a:endParaRPr lang="en-US"/>
        </a:p>
      </dgm:t>
    </dgm:pt>
    <dgm:pt modelId="{871CFD92-3625-49BD-A281-F732198F2067}" type="sibTrans" cxnId="{5AD60E89-92D7-4906-B2D6-31AE5412793D}">
      <dgm:prSet/>
      <dgm:spPr/>
      <dgm:t>
        <a:bodyPr/>
        <a:lstStyle/>
        <a:p>
          <a:endParaRPr lang="en-US"/>
        </a:p>
      </dgm:t>
    </dgm:pt>
    <dgm:pt modelId="{5E52E093-7C46-4991-BC48-5F290AD5777D}">
      <dgm:prSet/>
      <dgm:spPr/>
      <dgm:t>
        <a:bodyPr/>
        <a:lstStyle/>
        <a:p>
          <a:r>
            <a:rPr lang="ru-RU" dirty="0"/>
            <a:t>4. Россия - социалистическое государство </a:t>
          </a:r>
          <a:endParaRPr lang="en-US" dirty="0"/>
        </a:p>
      </dgm:t>
    </dgm:pt>
    <dgm:pt modelId="{72016E41-0325-4DD7-A4CF-C6B67A3BC654}" type="parTrans" cxnId="{F8FF3A80-1A31-4F64-AF6E-ABD73B4248C0}">
      <dgm:prSet/>
      <dgm:spPr/>
      <dgm:t>
        <a:bodyPr/>
        <a:lstStyle/>
        <a:p>
          <a:endParaRPr lang="en-US"/>
        </a:p>
      </dgm:t>
    </dgm:pt>
    <dgm:pt modelId="{2D866FD1-EE85-48F4-98EA-67EE1FF23FE6}" type="sibTrans" cxnId="{F8FF3A80-1A31-4F64-AF6E-ABD73B4248C0}">
      <dgm:prSet/>
      <dgm:spPr/>
      <dgm:t>
        <a:bodyPr/>
        <a:lstStyle/>
        <a:p>
          <a:endParaRPr lang="en-US"/>
        </a:p>
      </dgm:t>
    </dgm:pt>
    <dgm:pt modelId="{DE40DDA7-0489-49B9-980D-D2F506982530}">
      <dgm:prSet/>
      <dgm:spPr/>
      <dgm:t>
        <a:bodyPr/>
        <a:lstStyle/>
        <a:p>
          <a:r>
            <a:rPr lang="ru-RU" dirty="0"/>
            <a:t>5. За пределами Европы</a:t>
          </a:r>
          <a:endParaRPr lang="en-US" dirty="0"/>
        </a:p>
      </dgm:t>
    </dgm:pt>
    <dgm:pt modelId="{6EA83BF8-A7CA-4309-905C-C63E40159991}" type="parTrans" cxnId="{9C3B24EB-09DB-47A7-AE4D-6D6E3264B3C1}">
      <dgm:prSet/>
      <dgm:spPr/>
      <dgm:t>
        <a:bodyPr/>
        <a:lstStyle/>
        <a:p>
          <a:endParaRPr lang="en-US"/>
        </a:p>
      </dgm:t>
    </dgm:pt>
    <dgm:pt modelId="{98761A5F-01A4-4B1B-ACC9-A4E69AF26C12}" type="sibTrans" cxnId="{9C3B24EB-09DB-47A7-AE4D-6D6E3264B3C1}">
      <dgm:prSet/>
      <dgm:spPr/>
      <dgm:t>
        <a:bodyPr/>
        <a:lstStyle/>
        <a:p>
          <a:endParaRPr lang="en-US"/>
        </a:p>
      </dgm:t>
    </dgm:pt>
    <dgm:pt modelId="{C7D3FB0E-CE01-46B7-A7FF-D5CCEB45C34F}" type="pres">
      <dgm:prSet presAssocID="{45D4FE0A-D860-42BD-884D-1EEE032ECFAC}" presName="vert0" presStyleCnt="0">
        <dgm:presLayoutVars>
          <dgm:dir/>
          <dgm:animOne val="branch"/>
          <dgm:animLvl val="lvl"/>
        </dgm:presLayoutVars>
      </dgm:prSet>
      <dgm:spPr/>
    </dgm:pt>
    <dgm:pt modelId="{32FDABC0-44F8-4DAF-B729-2282599A5684}" type="pres">
      <dgm:prSet presAssocID="{478328D7-DBC2-464A-9B09-75D2164B100A}" presName="thickLine" presStyleLbl="alignNode1" presStyleIdx="0" presStyleCnt="5"/>
      <dgm:spPr/>
    </dgm:pt>
    <dgm:pt modelId="{860B5C47-2988-4BDE-8A54-16FAA852030C}" type="pres">
      <dgm:prSet presAssocID="{478328D7-DBC2-464A-9B09-75D2164B100A}" presName="horz1" presStyleCnt="0"/>
      <dgm:spPr/>
    </dgm:pt>
    <dgm:pt modelId="{FDD9A082-0660-4B5E-A7BB-10F2D5FFF2FA}" type="pres">
      <dgm:prSet presAssocID="{478328D7-DBC2-464A-9B09-75D2164B100A}" presName="tx1" presStyleLbl="revTx" presStyleIdx="0" presStyleCnt="5"/>
      <dgm:spPr/>
    </dgm:pt>
    <dgm:pt modelId="{5438B557-9BA1-4897-993D-473AFA861E6C}" type="pres">
      <dgm:prSet presAssocID="{478328D7-DBC2-464A-9B09-75D2164B100A}" presName="vert1" presStyleCnt="0"/>
      <dgm:spPr/>
    </dgm:pt>
    <dgm:pt modelId="{3A29ACE8-26C8-4979-A57E-F95DC2B927DF}" type="pres">
      <dgm:prSet presAssocID="{F38737A1-1E7D-42A2-A000-8217FEA3AD37}" presName="thickLine" presStyleLbl="alignNode1" presStyleIdx="1" presStyleCnt="5"/>
      <dgm:spPr/>
    </dgm:pt>
    <dgm:pt modelId="{6BC1AEB0-F70C-47DF-A105-8CA1B4192B58}" type="pres">
      <dgm:prSet presAssocID="{F38737A1-1E7D-42A2-A000-8217FEA3AD37}" presName="horz1" presStyleCnt="0"/>
      <dgm:spPr/>
    </dgm:pt>
    <dgm:pt modelId="{0A838749-60CC-4528-9A84-618FFBA802FA}" type="pres">
      <dgm:prSet presAssocID="{F38737A1-1E7D-42A2-A000-8217FEA3AD37}" presName="tx1" presStyleLbl="revTx" presStyleIdx="1" presStyleCnt="5"/>
      <dgm:spPr/>
    </dgm:pt>
    <dgm:pt modelId="{45C0B61D-5007-490C-A381-D837DC68700E}" type="pres">
      <dgm:prSet presAssocID="{F38737A1-1E7D-42A2-A000-8217FEA3AD37}" presName="vert1" presStyleCnt="0"/>
      <dgm:spPr/>
    </dgm:pt>
    <dgm:pt modelId="{D8DF9C57-68B6-4956-B877-1CE10D79E561}" type="pres">
      <dgm:prSet presAssocID="{D577C1F0-D667-4C20-BB77-81A2707439B4}" presName="thickLine" presStyleLbl="alignNode1" presStyleIdx="2" presStyleCnt="5"/>
      <dgm:spPr/>
    </dgm:pt>
    <dgm:pt modelId="{4DA7C438-DC2D-46FA-BC0D-8F4AC36C18AE}" type="pres">
      <dgm:prSet presAssocID="{D577C1F0-D667-4C20-BB77-81A2707439B4}" presName="horz1" presStyleCnt="0"/>
      <dgm:spPr/>
    </dgm:pt>
    <dgm:pt modelId="{31F012B2-4193-4C2B-8F76-FD4174F592C7}" type="pres">
      <dgm:prSet presAssocID="{D577C1F0-D667-4C20-BB77-81A2707439B4}" presName="tx1" presStyleLbl="revTx" presStyleIdx="2" presStyleCnt="5"/>
      <dgm:spPr/>
    </dgm:pt>
    <dgm:pt modelId="{5C0A5BED-7B53-4AEC-9CE9-4F433F1AA48E}" type="pres">
      <dgm:prSet presAssocID="{D577C1F0-D667-4C20-BB77-81A2707439B4}" presName="vert1" presStyleCnt="0"/>
      <dgm:spPr/>
    </dgm:pt>
    <dgm:pt modelId="{7ADB2356-81CF-4DC7-A6FC-71220815219C}" type="pres">
      <dgm:prSet presAssocID="{5E52E093-7C46-4991-BC48-5F290AD5777D}" presName="thickLine" presStyleLbl="alignNode1" presStyleIdx="3" presStyleCnt="5"/>
      <dgm:spPr/>
    </dgm:pt>
    <dgm:pt modelId="{F085E3F0-8BB9-48A9-B476-931EE539BEBF}" type="pres">
      <dgm:prSet presAssocID="{5E52E093-7C46-4991-BC48-5F290AD5777D}" presName="horz1" presStyleCnt="0"/>
      <dgm:spPr/>
    </dgm:pt>
    <dgm:pt modelId="{A924464D-50BE-4936-9C73-C90826E42479}" type="pres">
      <dgm:prSet presAssocID="{5E52E093-7C46-4991-BC48-5F290AD5777D}" presName="tx1" presStyleLbl="revTx" presStyleIdx="3" presStyleCnt="5"/>
      <dgm:spPr/>
    </dgm:pt>
    <dgm:pt modelId="{61F52F8A-B327-412D-8CFB-9A9F510E83CF}" type="pres">
      <dgm:prSet presAssocID="{5E52E093-7C46-4991-BC48-5F290AD5777D}" presName="vert1" presStyleCnt="0"/>
      <dgm:spPr/>
    </dgm:pt>
    <dgm:pt modelId="{76D484F6-44EF-4C26-A592-4420136B3C2B}" type="pres">
      <dgm:prSet presAssocID="{DE40DDA7-0489-49B9-980D-D2F506982530}" presName="thickLine" presStyleLbl="alignNode1" presStyleIdx="4" presStyleCnt="5"/>
      <dgm:spPr/>
    </dgm:pt>
    <dgm:pt modelId="{6535EA34-B872-4088-816C-67F42D2C9F93}" type="pres">
      <dgm:prSet presAssocID="{DE40DDA7-0489-49B9-980D-D2F506982530}" presName="horz1" presStyleCnt="0"/>
      <dgm:spPr/>
    </dgm:pt>
    <dgm:pt modelId="{BE84419E-AF3B-4AF0-AC9F-1CF289A939A4}" type="pres">
      <dgm:prSet presAssocID="{DE40DDA7-0489-49B9-980D-D2F506982530}" presName="tx1" presStyleLbl="revTx" presStyleIdx="4" presStyleCnt="5"/>
      <dgm:spPr/>
    </dgm:pt>
    <dgm:pt modelId="{5718F9E2-338E-4AA4-9F1C-2FD076D7E979}" type="pres">
      <dgm:prSet presAssocID="{DE40DDA7-0489-49B9-980D-D2F506982530}" presName="vert1" presStyleCnt="0"/>
      <dgm:spPr/>
    </dgm:pt>
  </dgm:ptLst>
  <dgm:cxnLst>
    <dgm:cxn modelId="{67EEAE08-54C6-4541-B520-C461EDCA4B7E}" type="presOf" srcId="{D577C1F0-D667-4C20-BB77-81A2707439B4}" destId="{31F012B2-4193-4C2B-8F76-FD4174F592C7}" srcOrd="0" destOrd="0" presId="urn:microsoft.com/office/officeart/2008/layout/LinedList"/>
    <dgm:cxn modelId="{1F5D360D-B0A9-4EEF-B001-B66C274BC137}" srcId="{45D4FE0A-D860-42BD-884D-1EEE032ECFAC}" destId="{478328D7-DBC2-464A-9B09-75D2164B100A}" srcOrd="0" destOrd="0" parTransId="{5851B74F-8DEF-48AB-94B8-34671063FADE}" sibTransId="{05E2343F-9317-4031-8641-AE7D618BC916}"/>
    <dgm:cxn modelId="{A32DFA64-DF05-49C3-A0C7-06FD42BA2A02}" type="presOf" srcId="{5E52E093-7C46-4991-BC48-5F290AD5777D}" destId="{A924464D-50BE-4936-9C73-C90826E42479}" srcOrd="0" destOrd="0" presId="urn:microsoft.com/office/officeart/2008/layout/LinedList"/>
    <dgm:cxn modelId="{1C439146-7D2F-4B40-9A0E-E3C1934581CA}" type="presOf" srcId="{DE40DDA7-0489-49B9-980D-D2F506982530}" destId="{BE84419E-AF3B-4AF0-AC9F-1CF289A939A4}" srcOrd="0" destOrd="0" presId="urn:microsoft.com/office/officeart/2008/layout/LinedList"/>
    <dgm:cxn modelId="{E97B644C-7E9B-418D-B9F4-CFDA8984494C}" type="presOf" srcId="{478328D7-DBC2-464A-9B09-75D2164B100A}" destId="{FDD9A082-0660-4B5E-A7BB-10F2D5FFF2FA}" srcOrd="0" destOrd="0" presId="urn:microsoft.com/office/officeart/2008/layout/LinedList"/>
    <dgm:cxn modelId="{190A467A-D69F-4F7C-8DCC-2540DD67B4C8}" type="presOf" srcId="{45D4FE0A-D860-42BD-884D-1EEE032ECFAC}" destId="{C7D3FB0E-CE01-46B7-A7FF-D5CCEB45C34F}" srcOrd="0" destOrd="0" presId="urn:microsoft.com/office/officeart/2008/layout/LinedList"/>
    <dgm:cxn modelId="{F8FF3A80-1A31-4F64-AF6E-ABD73B4248C0}" srcId="{45D4FE0A-D860-42BD-884D-1EEE032ECFAC}" destId="{5E52E093-7C46-4991-BC48-5F290AD5777D}" srcOrd="3" destOrd="0" parTransId="{72016E41-0325-4DD7-A4CF-C6B67A3BC654}" sibTransId="{2D866FD1-EE85-48F4-98EA-67EE1FF23FE6}"/>
    <dgm:cxn modelId="{5AD60E89-92D7-4906-B2D6-31AE5412793D}" srcId="{45D4FE0A-D860-42BD-884D-1EEE032ECFAC}" destId="{D577C1F0-D667-4C20-BB77-81A2707439B4}" srcOrd="2" destOrd="0" parTransId="{5FCF3B5C-0EFC-4348-B48E-B684D4BECAD9}" sibTransId="{871CFD92-3625-49BD-A281-F732198F2067}"/>
    <dgm:cxn modelId="{30CAFD95-F684-47F8-92DC-25FDBF040052}" srcId="{45D4FE0A-D860-42BD-884D-1EEE032ECFAC}" destId="{F38737A1-1E7D-42A2-A000-8217FEA3AD37}" srcOrd="1" destOrd="0" parTransId="{62C7C651-8256-416B-8656-5B1963859063}" sibTransId="{692DB4E4-6681-4683-B068-8627272E1CE0}"/>
    <dgm:cxn modelId="{4164FABE-468E-4D38-A45C-FC0095255317}" type="presOf" srcId="{F38737A1-1E7D-42A2-A000-8217FEA3AD37}" destId="{0A838749-60CC-4528-9A84-618FFBA802FA}" srcOrd="0" destOrd="0" presId="urn:microsoft.com/office/officeart/2008/layout/LinedList"/>
    <dgm:cxn modelId="{9C3B24EB-09DB-47A7-AE4D-6D6E3264B3C1}" srcId="{45D4FE0A-D860-42BD-884D-1EEE032ECFAC}" destId="{DE40DDA7-0489-49B9-980D-D2F506982530}" srcOrd="4" destOrd="0" parTransId="{6EA83BF8-A7CA-4309-905C-C63E40159991}" sibTransId="{98761A5F-01A4-4B1B-ACC9-A4E69AF26C12}"/>
    <dgm:cxn modelId="{7A85930B-3111-475C-8625-938B9EDD5E1A}" type="presParOf" srcId="{C7D3FB0E-CE01-46B7-A7FF-D5CCEB45C34F}" destId="{32FDABC0-44F8-4DAF-B729-2282599A5684}" srcOrd="0" destOrd="0" presId="urn:microsoft.com/office/officeart/2008/layout/LinedList"/>
    <dgm:cxn modelId="{DAA66FC5-D77C-4CE4-A24B-49EB80519B71}" type="presParOf" srcId="{C7D3FB0E-CE01-46B7-A7FF-D5CCEB45C34F}" destId="{860B5C47-2988-4BDE-8A54-16FAA852030C}" srcOrd="1" destOrd="0" presId="urn:microsoft.com/office/officeart/2008/layout/LinedList"/>
    <dgm:cxn modelId="{3F71A116-BE50-4CE3-8F8C-C87FECB5BF34}" type="presParOf" srcId="{860B5C47-2988-4BDE-8A54-16FAA852030C}" destId="{FDD9A082-0660-4B5E-A7BB-10F2D5FFF2FA}" srcOrd="0" destOrd="0" presId="urn:microsoft.com/office/officeart/2008/layout/LinedList"/>
    <dgm:cxn modelId="{E1E19989-B4CF-4C38-8FB9-20424ED97DBB}" type="presParOf" srcId="{860B5C47-2988-4BDE-8A54-16FAA852030C}" destId="{5438B557-9BA1-4897-993D-473AFA861E6C}" srcOrd="1" destOrd="0" presId="urn:microsoft.com/office/officeart/2008/layout/LinedList"/>
    <dgm:cxn modelId="{E34509AA-BE1B-47F0-A67F-4660ED3B84DF}" type="presParOf" srcId="{C7D3FB0E-CE01-46B7-A7FF-D5CCEB45C34F}" destId="{3A29ACE8-26C8-4979-A57E-F95DC2B927DF}" srcOrd="2" destOrd="0" presId="urn:microsoft.com/office/officeart/2008/layout/LinedList"/>
    <dgm:cxn modelId="{B7C0C074-2017-465B-930E-1D8EB5CFE2A5}" type="presParOf" srcId="{C7D3FB0E-CE01-46B7-A7FF-D5CCEB45C34F}" destId="{6BC1AEB0-F70C-47DF-A105-8CA1B4192B58}" srcOrd="3" destOrd="0" presId="urn:microsoft.com/office/officeart/2008/layout/LinedList"/>
    <dgm:cxn modelId="{50EB6856-E0CC-4763-850E-697514889597}" type="presParOf" srcId="{6BC1AEB0-F70C-47DF-A105-8CA1B4192B58}" destId="{0A838749-60CC-4528-9A84-618FFBA802FA}" srcOrd="0" destOrd="0" presId="urn:microsoft.com/office/officeart/2008/layout/LinedList"/>
    <dgm:cxn modelId="{7C6C1566-F886-405F-8A71-9CDA9594F4B2}" type="presParOf" srcId="{6BC1AEB0-F70C-47DF-A105-8CA1B4192B58}" destId="{45C0B61D-5007-490C-A381-D837DC68700E}" srcOrd="1" destOrd="0" presId="urn:microsoft.com/office/officeart/2008/layout/LinedList"/>
    <dgm:cxn modelId="{D1CED9B6-3323-460A-AEBA-208388BB7B4D}" type="presParOf" srcId="{C7D3FB0E-CE01-46B7-A7FF-D5CCEB45C34F}" destId="{D8DF9C57-68B6-4956-B877-1CE10D79E561}" srcOrd="4" destOrd="0" presId="urn:microsoft.com/office/officeart/2008/layout/LinedList"/>
    <dgm:cxn modelId="{9BABD556-F34E-43FC-B27D-7C03581EC4C9}" type="presParOf" srcId="{C7D3FB0E-CE01-46B7-A7FF-D5CCEB45C34F}" destId="{4DA7C438-DC2D-46FA-BC0D-8F4AC36C18AE}" srcOrd="5" destOrd="0" presId="urn:microsoft.com/office/officeart/2008/layout/LinedList"/>
    <dgm:cxn modelId="{A7911E55-ACC9-4CB0-95BC-86A32DFEA61A}" type="presParOf" srcId="{4DA7C438-DC2D-46FA-BC0D-8F4AC36C18AE}" destId="{31F012B2-4193-4C2B-8F76-FD4174F592C7}" srcOrd="0" destOrd="0" presId="urn:microsoft.com/office/officeart/2008/layout/LinedList"/>
    <dgm:cxn modelId="{43E2554D-CE83-453C-A42C-B1D498D22878}" type="presParOf" srcId="{4DA7C438-DC2D-46FA-BC0D-8F4AC36C18AE}" destId="{5C0A5BED-7B53-4AEC-9CE9-4F433F1AA48E}" srcOrd="1" destOrd="0" presId="urn:microsoft.com/office/officeart/2008/layout/LinedList"/>
    <dgm:cxn modelId="{D65FB7E3-6E4B-4A50-8949-1FDC43A355F5}" type="presParOf" srcId="{C7D3FB0E-CE01-46B7-A7FF-D5CCEB45C34F}" destId="{7ADB2356-81CF-4DC7-A6FC-71220815219C}" srcOrd="6" destOrd="0" presId="urn:microsoft.com/office/officeart/2008/layout/LinedList"/>
    <dgm:cxn modelId="{294EED1A-38AB-41CB-BED4-64A4635263D2}" type="presParOf" srcId="{C7D3FB0E-CE01-46B7-A7FF-D5CCEB45C34F}" destId="{F085E3F0-8BB9-48A9-B476-931EE539BEBF}" srcOrd="7" destOrd="0" presId="urn:microsoft.com/office/officeart/2008/layout/LinedList"/>
    <dgm:cxn modelId="{63AB14A7-5506-4FCF-8102-C1C69C1F9738}" type="presParOf" srcId="{F085E3F0-8BB9-48A9-B476-931EE539BEBF}" destId="{A924464D-50BE-4936-9C73-C90826E42479}" srcOrd="0" destOrd="0" presId="urn:microsoft.com/office/officeart/2008/layout/LinedList"/>
    <dgm:cxn modelId="{2A2906FB-FA0B-45D7-8D2C-49F601030E19}" type="presParOf" srcId="{F085E3F0-8BB9-48A9-B476-931EE539BEBF}" destId="{61F52F8A-B327-412D-8CFB-9A9F510E83CF}" srcOrd="1" destOrd="0" presId="urn:microsoft.com/office/officeart/2008/layout/LinedList"/>
    <dgm:cxn modelId="{8DF92365-685D-467F-960F-C60DF5627F9B}" type="presParOf" srcId="{C7D3FB0E-CE01-46B7-A7FF-D5CCEB45C34F}" destId="{76D484F6-44EF-4C26-A592-4420136B3C2B}" srcOrd="8" destOrd="0" presId="urn:microsoft.com/office/officeart/2008/layout/LinedList"/>
    <dgm:cxn modelId="{1DA72AD4-3479-43F6-BE6D-6490225DAE7D}" type="presParOf" srcId="{C7D3FB0E-CE01-46B7-A7FF-D5CCEB45C34F}" destId="{6535EA34-B872-4088-816C-67F42D2C9F93}" srcOrd="9" destOrd="0" presId="urn:microsoft.com/office/officeart/2008/layout/LinedList"/>
    <dgm:cxn modelId="{6C2878DF-CC99-44A6-97F1-A3EE089DEA0B}" type="presParOf" srcId="{6535EA34-B872-4088-816C-67F42D2C9F93}" destId="{BE84419E-AF3B-4AF0-AC9F-1CF289A939A4}" srcOrd="0" destOrd="0" presId="urn:microsoft.com/office/officeart/2008/layout/LinedList"/>
    <dgm:cxn modelId="{97756AE0-6A46-4292-80E2-03DA40AE1E61}" type="presParOf" srcId="{6535EA34-B872-4088-816C-67F42D2C9F93}" destId="{5718F9E2-338E-4AA4-9F1C-2FD076D7E9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96D22-DB03-4664-A487-333BAB6954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BF1B6A-8644-482E-B5E0-5D263D7FF89E}">
      <dgm:prSet/>
      <dgm:spPr/>
      <dgm:t>
        <a:bodyPr/>
        <a:lstStyle/>
        <a:p>
          <a:r>
            <a:rPr lang="ru-RU"/>
            <a:t>Начало</a:t>
          </a:r>
          <a:r>
            <a:rPr lang="en-US"/>
            <a:t>:</a:t>
          </a:r>
          <a:r>
            <a:rPr lang="ru-RU"/>
            <a:t> окончание Первой Мировой войны (11 ноября 1918 г.)</a:t>
          </a:r>
          <a:endParaRPr lang="en-US"/>
        </a:p>
      </dgm:t>
    </dgm:pt>
    <dgm:pt modelId="{E5CB9C2B-403E-4AD9-B5A4-466927DF9E5D}" type="parTrans" cxnId="{20A82D53-E154-4011-8A3F-48A7777A0E04}">
      <dgm:prSet/>
      <dgm:spPr/>
      <dgm:t>
        <a:bodyPr/>
        <a:lstStyle/>
        <a:p>
          <a:endParaRPr lang="en-US"/>
        </a:p>
      </dgm:t>
    </dgm:pt>
    <dgm:pt modelId="{AE59C2E0-1C46-40F9-B1AF-343A99464099}" type="sibTrans" cxnId="{20A82D53-E154-4011-8A3F-48A7777A0E04}">
      <dgm:prSet/>
      <dgm:spPr/>
      <dgm:t>
        <a:bodyPr/>
        <a:lstStyle/>
        <a:p>
          <a:endParaRPr lang="en-US"/>
        </a:p>
      </dgm:t>
    </dgm:pt>
    <dgm:pt modelId="{57BE655C-CDFE-487C-9CAA-C22DA434AB97}">
      <dgm:prSet/>
      <dgm:spPr/>
      <dgm:t>
        <a:bodyPr/>
        <a:lstStyle/>
        <a:p>
          <a:r>
            <a:rPr lang="ru-RU" dirty="0"/>
            <a:t>Конец</a:t>
          </a:r>
          <a:r>
            <a:rPr lang="en-US" dirty="0"/>
            <a:t>:</a:t>
          </a:r>
          <a:r>
            <a:rPr lang="ru-RU" dirty="0"/>
            <a:t> окончание Второй Мировой войны (2 </a:t>
          </a:r>
          <a:r>
            <a:rPr lang="ru-RU"/>
            <a:t>сентября 1945 </a:t>
          </a:r>
          <a:r>
            <a:rPr lang="ru-RU" dirty="0"/>
            <a:t>г.) </a:t>
          </a:r>
          <a:endParaRPr lang="en-US" dirty="0"/>
        </a:p>
      </dgm:t>
    </dgm:pt>
    <dgm:pt modelId="{82EC2D51-568C-4745-802B-D5CF5388770D}" type="parTrans" cxnId="{C457EDDA-56A3-42F9-9222-2D9BEA97CCF9}">
      <dgm:prSet/>
      <dgm:spPr/>
      <dgm:t>
        <a:bodyPr/>
        <a:lstStyle/>
        <a:p>
          <a:endParaRPr lang="en-US"/>
        </a:p>
      </dgm:t>
    </dgm:pt>
    <dgm:pt modelId="{A5E059D8-0FFD-4084-A268-E0656F8B8860}" type="sibTrans" cxnId="{C457EDDA-56A3-42F9-9222-2D9BEA97CCF9}">
      <dgm:prSet/>
      <dgm:spPr/>
      <dgm:t>
        <a:bodyPr/>
        <a:lstStyle/>
        <a:p>
          <a:endParaRPr lang="en-US"/>
        </a:p>
      </dgm:t>
    </dgm:pt>
    <dgm:pt modelId="{8E062A7C-C453-448D-B75C-28D08F250C28}" type="pres">
      <dgm:prSet presAssocID="{4B996D22-DB03-4664-A487-333BAB6954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8E908-1F43-4411-8BA5-6765097F8DA4}" type="pres">
      <dgm:prSet presAssocID="{1ABF1B6A-8644-482E-B5E0-5D263D7FF89E}" presName="hierRoot1" presStyleCnt="0"/>
      <dgm:spPr/>
    </dgm:pt>
    <dgm:pt modelId="{40CCCB74-1E71-44A7-A1A2-50C907CF22D6}" type="pres">
      <dgm:prSet presAssocID="{1ABF1B6A-8644-482E-B5E0-5D263D7FF89E}" presName="composite" presStyleCnt="0"/>
      <dgm:spPr/>
    </dgm:pt>
    <dgm:pt modelId="{12E4DA05-6AC2-4058-9625-61218C9853AF}" type="pres">
      <dgm:prSet presAssocID="{1ABF1B6A-8644-482E-B5E0-5D263D7FF89E}" presName="background" presStyleLbl="node0" presStyleIdx="0" presStyleCnt="2"/>
      <dgm:spPr/>
    </dgm:pt>
    <dgm:pt modelId="{957E9620-E8E2-463A-9354-B8965A9120A6}" type="pres">
      <dgm:prSet presAssocID="{1ABF1B6A-8644-482E-B5E0-5D263D7FF89E}" presName="text" presStyleLbl="fgAcc0" presStyleIdx="0" presStyleCnt="2">
        <dgm:presLayoutVars>
          <dgm:chPref val="3"/>
        </dgm:presLayoutVars>
      </dgm:prSet>
      <dgm:spPr/>
    </dgm:pt>
    <dgm:pt modelId="{E9F9736B-C84C-4D6A-A23A-2C6BD4805064}" type="pres">
      <dgm:prSet presAssocID="{1ABF1B6A-8644-482E-B5E0-5D263D7FF89E}" presName="hierChild2" presStyleCnt="0"/>
      <dgm:spPr/>
    </dgm:pt>
    <dgm:pt modelId="{F18ED005-BA2D-40F7-9F56-1542ED2C9BAC}" type="pres">
      <dgm:prSet presAssocID="{57BE655C-CDFE-487C-9CAA-C22DA434AB97}" presName="hierRoot1" presStyleCnt="0"/>
      <dgm:spPr/>
    </dgm:pt>
    <dgm:pt modelId="{B9300DC0-FD71-420E-B4F1-BE2C949D5F61}" type="pres">
      <dgm:prSet presAssocID="{57BE655C-CDFE-487C-9CAA-C22DA434AB97}" presName="composite" presStyleCnt="0"/>
      <dgm:spPr/>
    </dgm:pt>
    <dgm:pt modelId="{7B0FDC59-E59C-4F9F-BA09-98E5CAAF54C2}" type="pres">
      <dgm:prSet presAssocID="{57BE655C-CDFE-487C-9CAA-C22DA434AB97}" presName="background" presStyleLbl="node0" presStyleIdx="1" presStyleCnt="2"/>
      <dgm:spPr/>
    </dgm:pt>
    <dgm:pt modelId="{601495AF-B53D-4A80-A1D7-E68F64131968}" type="pres">
      <dgm:prSet presAssocID="{57BE655C-CDFE-487C-9CAA-C22DA434AB97}" presName="text" presStyleLbl="fgAcc0" presStyleIdx="1" presStyleCnt="2">
        <dgm:presLayoutVars>
          <dgm:chPref val="3"/>
        </dgm:presLayoutVars>
      </dgm:prSet>
      <dgm:spPr/>
    </dgm:pt>
    <dgm:pt modelId="{937328E9-BD24-44D3-806D-E2B52F2289B6}" type="pres">
      <dgm:prSet presAssocID="{57BE655C-CDFE-487C-9CAA-C22DA434AB97}" presName="hierChild2" presStyleCnt="0"/>
      <dgm:spPr/>
    </dgm:pt>
  </dgm:ptLst>
  <dgm:cxnLst>
    <dgm:cxn modelId="{20A82D53-E154-4011-8A3F-48A7777A0E04}" srcId="{4B996D22-DB03-4664-A487-333BAB6954B5}" destId="{1ABF1B6A-8644-482E-B5E0-5D263D7FF89E}" srcOrd="0" destOrd="0" parTransId="{E5CB9C2B-403E-4AD9-B5A4-466927DF9E5D}" sibTransId="{AE59C2E0-1C46-40F9-B1AF-343A99464099}"/>
    <dgm:cxn modelId="{C457EDDA-56A3-42F9-9222-2D9BEA97CCF9}" srcId="{4B996D22-DB03-4664-A487-333BAB6954B5}" destId="{57BE655C-CDFE-487C-9CAA-C22DA434AB97}" srcOrd="1" destOrd="0" parTransId="{82EC2D51-568C-4745-802B-D5CF5388770D}" sibTransId="{A5E059D8-0FFD-4084-A268-E0656F8B8860}"/>
    <dgm:cxn modelId="{5CD2BBDB-1EEC-4EA2-92F6-9743D08FDB2C}" type="presOf" srcId="{1ABF1B6A-8644-482E-B5E0-5D263D7FF89E}" destId="{957E9620-E8E2-463A-9354-B8965A9120A6}" srcOrd="0" destOrd="0" presId="urn:microsoft.com/office/officeart/2005/8/layout/hierarchy1"/>
    <dgm:cxn modelId="{990BC3DF-4199-41FF-A6E0-0095B53612C7}" type="presOf" srcId="{57BE655C-CDFE-487C-9CAA-C22DA434AB97}" destId="{601495AF-B53D-4A80-A1D7-E68F64131968}" srcOrd="0" destOrd="0" presId="urn:microsoft.com/office/officeart/2005/8/layout/hierarchy1"/>
    <dgm:cxn modelId="{BC525EEE-F7A5-407C-B797-F75964C1340A}" type="presOf" srcId="{4B996D22-DB03-4664-A487-333BAB6954B5}" destId="{8E062A7C-C453-448D-B75C-28D08F250C28}" srcOrd="0" destOrd="0" presId="urn:microsoft.com/office/officeart/2005/8/layout/hierarchy1"/>
    <dgm:cxn modelId="{2DD6151D-3803-4602-849B-C6FA37305E8B}" type="presParOf" srcId="{8E062A7C-C453-448D-B75C-28D08F250C28}" destId="{FBB8E908-1F43-4411-8BA5-6765097F8DA4}" srcOrd="0" destOrd="0" presId="urn:microsoft.com/office/officeart/2005/8/layout/hierarchy1"/>
    <dgm:cxn modelId="{2AF484A0-63FE-4009-A884-90114A1800C0}" type="presParOf" srcId="{FBB8E908-1F43-4411-8BA5-6765097F8DA4}" destId="{40CCCB74-1E71-44A7-A1A2-50C907CF22D6}" srcOrd="0" destOrd="0" presId="urn:microsoft.com/office/officeart/2005/8/layout/hierarchy1"/>
    <dgm:cxn modelId="{CDC4E44D-E05C-432E-96D3-87372CAF3080}" type="presParOf" srcId="{40CCCB74-1E71-44A7-A1A2-50C907CF22D6}" destId="{12E4DA05-6AC2-4058-9625-61218C9853AF}" srcOrd="0" destOrd="0" presId="urn:microsoft.com/office/officeart/2005/8/layout/hierarchy1"/>
    <dgm:cxn modelId="{8348D052-210E-4018-B9FA-5F7244B4C86A}" type="presParOf" srcId="{40CCCB74-1E71-44A7-A1A2-50C907CF22D6}" destId="{957E9620-E8E2-463A-9354-B8965A9120A6}" srcOrd="1" destOrd="0" presId="urn:microsoft.com/office/officeart/2005/8/layout/hierarchy1"/>
    <dgm:cxn modelId="{527F0B96-69F9-4B29-BBAC-5317812E60EB}" type="presParOf" srcId="{FBB8E908-1F43-4411-8BA5-6765097F8DA4}" destId="{E9F9736B-C84C-4D6A-A23A-2C6BD4805064}" srcOrd="1" destOrd="0" presId="urn:microsoft.com/office/officeart/2005/8/layout/hierarchy1"/>
    <dgm:cxn modelId="{0BDE6441-F710-488E-A047-67BBF1C9B535}" type="presParOf" srcId="{8E062A7C-C453-448D-B75C-28D08F250C28}" destId="{F18ED005-BA2D-40F7-9F56-1542ED2C9BAC}" srcOrd="1" destOrd="0" presId="urn:microsoft.com/office/officeart/2005/8/layout/hierarchy1"/>
    <dgm:cxn modelId="{9B23FC76-51A5-4690-B1AD-656081314CCC}" type="presParOf" srcId="{F18ED005-BA2D-40F7-9F56-1542ED2C9BAC}" destId="{B9300DC0-FD71-420E-B4F1-BE2C949D5F61}" srcOrd="0" destOrd="0" presId="urn:microsoft.com/office/officeart/2005/8/layout/hierarchy1"/>
    <dgm:cxn modelId="{CB30413A-A27E-4839-83AB-369F681FA2E2}" type="presParOf" srcId="{B9300DC0-FD71-420E-B4F1-BE2C949D5F61}" destId="{7B0FDC59-E59C-4F9F-BA09-98E5CAAF54C2}" srcOrd="0" destOrd="0" presId="urn:microsoft.com/office/officeart/2005/8/layout/hierarchy1"/>
    <dgm:cxn modelId="{D380C138-B720-44EF-A265-C54206216C6C}" type="presParOf" srcId="{B9300DC0-FD71-420E-B4F1-BE2C949D5F61}" destId="{601495AF-B53D-4A80-A1D7-E68F64131968}" srcOrd="1" destOrd="0" presId="urn:microsoft.com/office/officeart/2005/8/layout/hierarchy1"/>
    <dgm:cxn modelId="{F4470D38-4C91-400A-B282-3E5C45992829}" type="presParOf" srcId="{F18ED005-BA2D-40F7-9F56-1542ED2C9BAC}" destId="{937328E9-BD24-44D3-806D-E2B52F2289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96D22-DB03-4664-A487-333BAB6954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BF1B6A-8644-482E-B5E0-5D263D7FF89E}">
      <dgm:prSet/>
      <dgm:spPr/>
      <dgm:t>
        <a:bodyPr/>
        <a:lstStyle/>
        <a:p>
          <a:r>
            <a:rPr lang="ru-RU" dirty="0"/>
            <a:t>Начало</a:t>
          </a:r>
          <a:r>
            <a:rPr lang="en-US" dirty="0"/>
            <a:t>:</a:t>
          </a:r>
          <a:r>
            <a:rPr lang="ru-RU" dirty="0"/>
            <a:t> окончание Второй Мировой войны (2 сентября 1945 г.)</a:t>
          </a:r>
          <a:endParaRPr lang="en-US" dirty="0"/>
        </a:p>
      </dgm:t>
    </dgm:pt>
    <dgm:pt modelId="{E5CB9C2B-403E-4AD9-B5A4-466927DF9E5D}" type="parTrans" cxnId="{20A82D53-E154-4011-8A3F-48A7777A0E04}">
      <dgm:prSet/>
      <dgm:spPr/>
      <dgm:t>
        <a:bodyPr/>
        <a:lstStyle/>
        <a:p>
          <a:endParaRPr lang="en-US"/>
        </a:p>
      </dgm:t>
    </dgm:pt>
    <dgm:pt modelId="{AE59C2E0-1C46-40F9-B1AF-343A99464099}" type="sibTrans" cxnId="{20A82D53-E154-4011-8A3F-48A7777A0E04}">
      <dgm:prSet/>
      <dgm:spPr/>
      <dgm:t>
        <a:bodyPr/>
        <a:lstStyle/>
        <a:p>
          <a:endParaRPr lang="en-US"/>
        </a:p>
      </dgm:t>
    </dgm:pt>
    <dgm:pt modelId="{57BE655C-CDFE-487C-9CAA-C22DA434AB97}">
      <dgm:prSet/>
      <dgm:spPr/>
      <dgm:t>
        <a:bodyPr/>
        <a:lstStyle/>
        <a:p>
          <a:r>
            <a:rPr lang="ru-RU" dirty="0"/>
            <a:t>Конец</a:t>
          </a:r>
          <a:r>
            <a:rPr lang="en-US" dirty="0"/>
            <a:t>:</a:t>
          </a:r>
          <a:r>
            <a:rPr lang="ru-RU" dirty="0"/>
            <a:t> по настоящее время</a:t>
          </a:r>
          <a:endParaRPr lang="en-US" dirty="0"/>
        </a:p>
      </dgm:t>
    </dgm:pt>
    <dgm:pt modelId="{82EC2D51-568C-4745-802B-D5CF5388770D}" type="parTrans" cxnId="{C457EDDA-56A3-42F9-9222-2D9BEA97CCF9}">
      <dgm:prSet/>
      <dgm:spPr/>
      <dgm:t>
        <a:bodyPr/>
        <a:lstStyle/>
        <a:p>
          <a:endParaRPr lang="en-US"/>
        </a:p>
      </dgm:t>
    </dgm:pt>
    <dgm:pt modelId="{A5E059D8-0FFD-4084-A268-E0656F8B8860}" type="sibTrans" cxnId="{C457EDDA-56A3-42F9-9222-2D9BEA97CCF9}">
      <dgm:prSet/>
      <dgm:spPr/>
      <dgm:t>
        <a:bodyPr/>
        <a:lstStyle/>
        <a:p>
          <a:endParaRPr lang="en-US"/>
        </a:p>
      </dgm:t>
    </dgm:pt>
    <dgm:pt modelId="{8E062A7C-C453-448D-B75C-28D08F250C28}" type="pres">
      <dgm:prSet presAssocID="{4B996D22-DB03-4664-A487-333BAB6954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8E908-1F43-4411-8BA5-6765097F8DA4}" type="pres">
      <dgm:prSet presAssocID="{1ABF1B6A-8644-482E-B5E0-5D263D7FF89E}" presName="hierRoot1" presStyleCnt="0"/>
      <dgm:spPr/>
    </dgm:pt>
    <dgm:pt modelId="{40CCCB74-1E71-44A7-A1A2-50C907CF22D6}" type="pres">
      <dgm:prSet presAssocID="{1ABF1B6A-8644-482E-B5E0-5D263D7FF89E}" presName="composite" presStyleCnt="0"/>
      <dgm:spPr/>
    </dgm:pt>
    <dgm:pt modelId="{12E4DA05-6AC2-4058-9625-61218C9853AF}" type="pres">
      <dgm:prSet presAssocID="{1ABF1B6A-8644-482E-B5E0-5D263D7FF89E}" presName="background" presStyleLbl="node0" presStyleIdx="0" presStyleCnt="2"/>
      <dgm:spPr/>
    </dgm:pt>
    <dgm:pt modelId="{957E9620-E8E2-463A-9354-B8965A9120A6}" type="pres">
      <dgm:prSet presAssocID="{1ABF1B6A-8644-482E-B5E0-5D263D7FF89E}" presName="text" presStyleLbl="fgAcc0" presStyleIdx="0" presStyleCnt="2">
        <dgm:presLayoutVars>
          <dgm:chPref val="3"/>
        </dgm:presLayoutVars>
      </dgm:prSet>
      <dgm:spPr/>
    </dgm:pt>
    <dgm:pt modelId="{E9F9736B-C84C-4D6A-A23A-2C6BD4805064}" type="pres">
      <dgm:prSet presAssocID="{1ABF1B6A-8644-482E-B5E0-5D263D7FF89E}" presName="hierChild2" presStyleCnt="0"/>
      <dgm:spPr/>
    </dgm:pt>
    <dgm:pt modelId="{F18ED005-BA2D-40F7-9F56-1542ED2C9BAC}" type="pres">
      <dgm:prSet presAssocID="{57BE655C-CDFE-487C-9CAA-C22DA434AB97}" presName="hierRoot1" presStyleCnt="0"/>
      <dgm:spPr/>
    </dgm:pt>
    <dgm:pt modelId="{B9300DC0-FD71-420E-B4F1-BE2C949D5F61}" type="pres">
      <dgm:prSet presAssocID="{57BE655C-CDFE-487C-9CAA-C22DA434AB97}" presName="composite" presStyleCnt="0"/>
      <dgm:spPr/>
    </dgm:pt>
    <dgm:pt modelId="{7B0FDC59-E59C-4F9F-BA09-98E5CAAF54C2}" type="pres">
      <dgm:prSet presAssocID="{57BE655C-CDFE-487C-9CAA-C22DA434AB97}" presName="background" presStyleLbl="node0" presStyleIdx="1" presStyleCnt="2"/>
      <dgm:spPr/>
    </dgm:pt>
    <dgm:pt modelId="{601495AF-B53D-4A80-A1D7-E68F64131968}" type="pres">
      <dgm:prSet presAssocID="{57BE655C-CDFE-487C-9CAA-C22DA434AB97}" presName="text" presStyleLbl="fgAcc0" presStyleIdx="1" presStyleCnt="2">
        <dgm:presLayoutVars>
          <dgm:chPref val="3"/>
        </dgm:presLayoutVars>
      </dgm:prSet>
      <dgm:spPr/>
    </dgm:pt>
    <dgm:pt modelId="{937328E9-BD24-44D3-806D-E2B52F2289B6}" type="pres">
      <dgm:prSet presAssocID="{57BE655C-CDFE-487C-9CAA-C22DA434AB97}" presName="hierChild2" presStyleCnt="0"/>
      <dgm:spPr/>
    </dgm:pt>
  </dgm:ptLst>
  <dgm:cxnLst>
    <dgm:cxn modelId="{20A82D53-E154-4011-8A3F-48A7777A0E04}" srcId="{4B996D22-DB03-4664-A487-333BAB6954B5}" destId="{1ABF1B6A-8644-482E-B5E0-5D263D7FF89E}" srcOrd="0" destOrd="0" parTransId="{E5CB9C2B-403E-4AD9-B5A4-466927DF9E5D}" sibTransId="{AE59C2E0-1C46-40F9-B1AF-343A99464099}"/>
    <dgm:cxn modelId="{C457EDDA-56A3-42F9-9222-2D9BEA97CCF9}" srcId="{4B996D22-DB03-4664-A487-333BAB6954B5}" destId="{57BE655C-CDFE-487C-9CAA-C22DA434AB97}" srcOrd="1" destOrd="0" parTransId="{82EC2D51-568C-4745-802B-D5CF5388770D}" sibTransId="{A5E059D8-0FFD-4084-A268-E0656F8B8860}"/>
    <dgm:cxn modelId="{5CD2BBDB-1EEC-4EA2-92F6-9743D08FDB2C}" type="presOf" srcId="{1ABF1B6A-8644-482E-B5E0-5D263D7FF89E}" destId="{957E9620-E8E2-463A-9354-B8965A9120A6}" srcOrd="0" destOrd="0" presId="urn:microsoft.com/office/officeart/2005/8/layout/hierarchy1"/>
    <dgm:cxn modelId="{990BC3DF-4199-41FF-A6E0-0095B53612C7}" type="presOf" srcId="{57BE655C-CDFE-487C-9CAA-C22DA434AB97}" destId="{601495AF-B53D-4A80-A1D7-E68F64131968}" srcOrd="0" destOrd="0" presId="urn:microsoft.com/office/officeart/2005/8/layout/hierarchy1"/>
    <dgm:cxn modelId="{BC525EEE-F7A5-407C-B797-F75964C1340A}" type="presOf" srcId="{4B996D22-DB03-4664-A487-333BAB6954B5}" destId="{8E062A7C-C453-448D-B75C-28D08F250C28}" srcOrd="0" destOrd="0" presId="urn:microsoft.com/office/officeart/2005/8/layout/hierarchy1"/>
    <dgm:cxn modelId="{2DD6151D-3803-4602-849B-C6FA37305E8B}" type="presParOf" srcId="{8E062A7C-C453-448D-B75C-28D08F250C28}" destId="{FBB8E908-1F43-4411-8BA5-6765097F8DA4}" srcOrd="0" destOrd="0" presId="urn:microsoft.com/office/officeart/2005/8/layout/hierarchy1"/>
    <dgm:cxn modelId="{2AF484A0-63FE-4009-A884-90114A1800C0}" type="presParOf" srcId="{FBB8E908-1F43-4411-8BA5-6765097F8DA4}" destId="{40CCCB74-1E71-44A7-A1A2-50C907CF22D6}" srcOrd="0" destOrd="0" presId="urn:microsoft.com/office/officeart/2005/8/layout/hierarchy1"/>
    <dgm:cxn modelId="{CDC4E44D-E05C-432E-96D3-87372CAF3080}" type="presParOf" srcId="{40CCCB74-1E71-44A7-A1A2-50C907CF22D6}" destId="{12E4DA05-6AC2-4058-9625-61218C9853AF}" srcOrd="0" destOrd="0" presId="urn:microsoft.com/office/officeart/2005/8/layout/hierarchy1"/>
    <dgm:cxn modelId="{8348D052-210E-4018-B9FA-5F7244B4C86A}" type="presParOf" srcId="{40CCCB74-1E71-44A7-A1A2-50C907CF22D6}" destId="{957E9620-E8E2-463A-9354-B8965A9120A6}" srcOrd="1" destOrd="0" presId="urn:microsoft.com/office/officeart/2005/8/layout/hierarchy1"/>
    <dgm:cxn modelId="{527F0B96-69F9-4B29-BBAC-5317812E60EB}" type="presParOf" srcId="{FBB8E908-1F43-4411-8BA5-6765097F8DA4}" destId="{E9F9736B-C84C-4D6A-A23A-2C6BD4805064}" srcOrd="1" destOrd="0" presId="urn:microsoft.com/office/officeart/2005/8/layout/hierarchy1"/>
    <dgm:cxn modelId="{0BDE6441-F710-488E-A047-67BBF1C9B535}" type="presParOf" srcId="{8E062A7C-C453-448D-B75C-28D08F250C28}" destId="{F18ED005-BA2D-40F7-9F56-1542ED2C9BAC}" srcOrd="1" destOrd="0" presId="urn:microsoft.com/office/officeart/2005/8/layout/hierarchy1"/>
    <dgm:cxn modelId="{9B23FC76-51A5-4690-B1AD-656081314CCC}" type="presParOf" srcId="{F18ED005-BA2D-40F7-9F56-1542ED2C9BAC}" destId="{B9300DC0-FD71-420E-B4F1-BE2C949D5F61}" srcOrd="0" destOrd="0" presId="urn:microsoft.com/office/officeart/2005/8/layout/hierarchy1"/>
    <dgm:cxn modelId="{CB30413A-A27E-4839-83AB-369F681FA2E2}" type="presParOf" srcId="{B9300DC0-FD71-420E-B4F1-BE2C949D5F61}" destId="{7B0FDC59-E59C-4F9F-BA09-98E5CAAF54C2}" srcOrd="0" destOrd="0" presId="urn:microsoft.com/office/officeart/2005/8/layout/hierarchy1"/>
    <dgm:cxn modelId="{D380C138-B720-44EF-A265-C54206216C6C}" type="presParOf" srcId="{B9300DC0-FD71-420E-B4F1-BE2C949D5F61}" destId="{601495AF-B53D-4A80-A1D7-E68F64131968}" srcOrd="1" destOrd="0" presId="urn:microsoft.com/office/officeart/2005/8/layout/hierarchy1"/>
    <dgm:cxn modelId="{F4470D38-4C91-400A-B282-3E5C45992829}" type="presParOf" srcId="{F18ED005-BA2D-40F7-9F56-1542ED2C9BAC}" destId="{937328E9-BD24-44D3-806D-E2B52F2289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CAFB3-8973-4A3D-9624-EFF5003B92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0F957D-0C70-4543-AD2E-FFB0686C41B4}">
      <dgm:prSet/>
      <dgm:spPr/>
      <dgm:t>
        <a:bodyPr/>
        <a:lstStyle/>
        <a:p>
          <a:r>
            <a:rPr lang="ru-RU"/>
            <a:t>Образование первого Советского государства</a:t>
          </a:r>
          <a:endParaRPr lang="en-US"/>
        </a:p>
      </dgm:t>
    </dgm:pt>
    <dgm:pt modelId="{B10EB84C-B953-41B6-8582-A480E0275B5A}" type="parTrans" cxnId="{66EC6C4A-DBB9-4004-855A-AA0DAB700DB2}">
      <dgm:prSet/>
      <dgm:spPr/>
      <dgm:t>
        <a:bodyPr/>
        <a:lstStyle/>
        <a:p>
          <a:endParaRPr lang="en-US"/>
        </a:p>
      </dgm:t>
    </dgm:pt>
    <dgm:pt modelId="{B238818F-ABED-4DDB-82A2-697768708528}" type="sibTrans" cxnId="{66EC6C4A-DBB9-4004-855A-AA0DAB700DB2}">
      <dgm:prSet/>
      <dgm:spPr/>
      <dgm:t>
        <a:bodyPr/>
        <a:lstStyle/>
        <a:p>
          <a:endParaRPr lang="en-US"/>
        </a:p>
      </dgm:t>
    </dgm:pt>
    <dgm:pt modelId="{0AF29D30-8184-4775-9056-AC13CCBBA124}">
      <dgm:prSet/>
      <dgm:spPr/>
      <dgm:t>
        <a:bodyPr/>
        <a:lstStyle/>
        <a:p>
          <a:r>
            <a:rPr lang="ru-RU"/>
            <a:t>Экономические кризиса начала и конца 20-х гг.</a:t>
          </a:r>
          <a:endParaRPr lang="en-US"/>
        </a:p>
      </dgm:t>
    </dgm:pt>
    <dgm:pt modelId="{85927570-44F0-4A5E-B0FA-B822B8C5B631}" type="parTrans" cxnId="{1086EAF6-5E64-466C-A93A-1DAD3860AFF4}">
      <dgm:prSet/>
      <dgm:spPr/>
      <dgm:t>
        <a:bodyPr/>
        <a:lstStyle/>
        <a:p>
          <a:endParaRPr lang="en-US"/>
        </a:p>
      </dgm:t>
    </dgm:pt>
    <dgm:pt modelId="{F5B85774-193B-45F8-AA3A-01A22888950A}" type="sibTrans" cxnId="{1086EAF6-5E64-466C-A93A-1DAD3860AFF4}">
      <dgm:prSet/>
      <dgm:spPr/>
      <dgm:t>
        <a:bodyPr/>
        <a:lstStyle/>
        <a:p>
          <a:endParaRPr lang="en-US"/>
        </a:p>
      </dgm:t>
    </dgm:pt>
    <dgm:pt modelId="{C12B26D7-0BED-4F67-8C9F-4387183B02A0}">
      <dgm:prSet/>
      <dgm:spPr/>
      <dgm:t>
        <a:bodyPr/>
        <a:lstStyle/>
        <a:p>
          <a:r>
            <a:rPr lang="ru-RU"/>
            <a:t>Зарождение и становление фашизма и нацизма в Италии и Германии</a:t>
          </a:r>
          <a:endParaRPr lang="en-US"/>
        </a:p>
      </dgm:t>
    </dgm:pt>
    <dgm:pt modelId="{801096DC-5094-43A4-BBEA-90DF9064888E}" type="parTrans" cxnId="{EA4546ED-6739-4F42-80D7-4F8E4B05F28C}">
      <dgm:prSet/>
      <dgm:spPr/>
      <dgm:t>
        <a:bodyPr/>
        <a:lstStyle/>
        <a:p>
          <a:endParaRPr lang="en-US"/>
        </a:p>
      </dgm:t>
    </dgm:pt>
    <dgm:pt modelId="{6A673FB5-01C0-46FA-ACDB-29C3CF72BC49}" type="sibTrans" cxnId="{EA4546ED-6739-4F42-80D7-4F8E4B05F28C}">
      <dgm:prSet/>
      <dgm:spPr/>
      <dgm:t>
        <a:bodyPr/>
        <a:lstStyle/>
        <a:p>
          <a:endParaRPr lang="en-US"/>
        </a:p>
      </dgm:t>
    </dgm:pt>
    <dgm:pt modelId="{EC4652BA-3D11-4455-9860-BB7B0AF6496C}">
      <dgm:prSet/>
      <dgm:spPr/>
      <dgm:t>
        <a:bodyPr/>
        <a:lstStyle/>
        <a:p>
          <a:r>
            <a:rPr lang="ru-RU"/>
            <a:t>Рост национально-освободительного движения в Азии и Африке</a:t>
          </a:r>
          <a:endParaRPr lang="en-US"/>
        </a:p>
      </dgm:t>
    </dgm:pt>
    <dgm:pt modelId="{103EEB0A-50B4-4A1D-BB57-2EF41FB0686C}" type="parTrans" cxnId="{D815FEA4-6984-42E7-B2D3-594AC5CA7E39}">
      <dgm:prSet/>
      <dgm:spPr/>
      <dgm:t>
        <a:bodyPr/>
        <a:lstStyle/>
        <a:p>
          <a:endParaRPr lang="en-US"/>
        </a:p>
      </dgm:t>
    </dgm:pt>
    <dgm:pt modelId="{C13F002E-E9FD-42A7-A154-49D9598BF1C5}" type="sibTrans" cxnId="{D815FEA4-6984-42E7-B2D3-594AC5CA7E39}">
      <dgm:prSet/>
      <dgm:spPr/>
      <dgm:t>
        <a:bodyPr/>
        <a:lstStyle/>
        <a:p>
          <a:endParaRPr lang="en-US"/>
        </a:p>
      </dgm:t>
    </dgm:pt>
    <dgm:pt modelId="{85725045-006E-4CC3-8927-9CD11A07E963}" type="pres">
      <dgm:prSet presAssocID="{52FCAFB3-8973-4A3D-9624-EFF5003B92C1}" presName="linear" presStyleCnt="0">
        <dgm:presLayoutVars>
          <dgm:animLvl val="lvl"/>
          <dgm:resizeHandles val="exact"/>
        </dgm:presLayoutVars>
      </dgm:prSet>
      <dgm:spPr/>
    </dgm:pt>
    <dgm:pt modelId="{DE5799E4-701A-4471-AA2B-8E8453BF4762}" type="pres">
      <dgm:prSet presAssocID="{710F957D-0C70-4543-AD2E-FFB0686C41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823760-1548-406E-A9AA-3261CD6E0DC7}" type="pres">
      <dgm:prSet presAssocID="{B238818F-ABED-4DDB-82A2-697768708528}" presName="spacer" presStyleCnt="0"/>
      <dgm:spPr/>
    </dgm:pt>
    <dgm:pt modelId="{3CAC2DD0-0CA6-4046-9703-5A3F94FE3B80}" type="pres">
      <dgm:prSet presAssocID="{0AF29D30-8184-4775-9056-AC13CCBBA1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D85765-E642-447E-AF88-B0082C443C62}" type="pres">
      <dgm:prSet presAssocID="{F5B85774-193B-45F8-AA3A-01A22888950A}" presName="spacer" presStyleCnt="0"/>
      <dgm:spPr/>
    </dgm:pt>
    <dgm:pt modelId="{1FAF4430-7B50-4D52-B832-8F3DAE654F76}" type="pres">
      <dgm:prSet presAssocID="{C12B26D7-0BED-4F67-8C9F-4387183B02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010568-E7B7-4E11-9A9F-A1C6E5945257}" type="pres">
      <dgm:prSet presAssocID="{6A673FB5-01C0-46FA-ACDB-29C3CF72BC49}" presName="spacer" presStyleCnt="0"/>
      <dgm:spPr/>
    </dgm:pt>
    <dgm:pt modelId="{5F4495EB-722F-4164-AB86-394E50477971}" type="pres">
      <dgm:prSet presAssocID="{EC4652BA-3D11-4455-9860-BB7B0AF649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0F5C44-641C-4D77-A6FD-97E015F2CA5C}" type="presOf" srcId="{710F957D-0C70-4543-AD2E-FFB0686C41B4}" destId="{DE5799E4-701A-4471-AA2B-8E8453BF4762}" srcOrd="0" destOrd="0" presId="urn:microsoft.com/office/officeart/2005/8/layout/vList2"/>
    <dgm:cxn modelId="{66EC6C4A-DBB9-4004-855A-AA0DAB700DB2}" srcId="{52FCAFB3-8973-4A3D-9624-EFF5003B92C1}" destId="{710F957D-0C70-4543-AD2E-FFB0686C41B4}" srcOrd="0" destOrd="0" parTransId="{B10EB84C-B953-41B6-8582-A480E0275B5A}" sibTransId="{B238818F-ABED-4DDB-82A2-697768708528}"/>
    <dgm:cxn modelId="{796D9B86-7C98-47C3-8564-66AA907E93D9}" type="presOf" srcId="{0AF29D30-8184-4775-9056-AC13CCBBA124}" destId="{3CAC2DD0-0CA6-4046-9703-5A3F94FE3B80}" srcOrd="0" destOrd="0" presId="urn:microsoft.com/office/officeart/2005/8/layout/vList2"/>
    <dgm:cxn modelId="{D815FEA4-6984-42E7-B2D3-594AC5CA7E39}" srcId="{52FCAFB3-8973-4A3D-9624-EFF5003B92C1}" destId="{EC4652BA-3D11-4455-9860-BB7B0AF6496C}" srcOrd="3" destOrd="0" parTransId="{103EEB0A-50B4-4A1D-BB57-2EF41FB0686C}" sibTransId="{C13F002E-E9FD-42A7-A154-49D9598BF1C5}"/>
    <dgm:cxn modelId="{076F84A5-A3B7-4E76-8B66-E8C6BD0B0C1D}" type="presOf" srcId="{C12B26D7-0BED-4F67-8C9F-4387183B02A0}" destId="{1FAF4430-7B50-4D52-B832-8F3DAE654F76}" srcOrd="0" destOrd="0" presId="urn:microsoft.com/office/officeart/2005/8/layout/vList2"/>
    <dgm:cxn modelId="{46D3B6A8-75AC-47E1-A07C-F43676327B08}" type="presOf" srcId="{EC4652BA-3D11-4455-9860-BB7B0AF6496C}" destId="{5F4495EB-722F-4164-AB86-394E50477971}" srcOrd="0" destOrd="0" presId="urn:microsoft.com/office/officeart/2005/8/layout/vList2"/>
    <dgm:cxn modelId="{EA4546ED-6739-4F42-80D7-4F8E4B05F28C}" srcId="{52FCAFB3-8973-4A3D-9624-EFF5003B92C1}" destId="{C12B26D7-0BED-4F67-8C9F-4387183B02A0}" srcOrd="2" destOrd="0" parTransId="{801096DC-5094-43A4-BBEA-90DF9064888E}" sibTransId="{6A673FB5-01C0-46FA-ACDB-29C3CF72BC49}"/>
    <dgm:cxn modelId="{59DB03F4-640A-4C68-AAA7-6116B798901C}" type="presOf" srcId="{52FCAFB3-8973-4A3D-9624-EFF5003B92C1}" destId="{85725045-006E-4CC3-8927-9CD11A07E963}" srcOrd="0" destOrd="0" presId="urn:microsoft.com/office/officeart/2005/8/layout/vList2"/>
    <dgm:cxn modelId="{1086EAF6-5E64-466C-A93A-1DAD3860AFF4}" srcId="{52FCAFB3-8973-4A3D-9624-EFF5003B92C1}" destId="{0AF29D30-8184-4775-9056-AC13CCBBA124}" srcOrd="1" destOrd="0" parTransId="{85927570-44F0-4A5E-B0FA-B822B8C5B631}" sibTransId="{F5B85774-193B-45F8-AA3A-01A22888950A}"/>
    <dgm:cxn modelId="{2DC46E5E-04F6-42D5-8E0F-B4C779C8B020}" type="presParOf" srcId="{85725045-006E-4CC3-8927-9CD11A07E963}" destId="{DE5799E4-701A-4471-AA2B-8E8453BF4762}" srcOrd="0" destOrd="0" presId="urn:microsoft.com/office/officeart/2005/8/layout/vList2"/>
    <dgm:cxn modelId="{E1892001-CD0A-43DF-84CD-E4A6297D623D}" type="presParOf" srcId="{85725045-006E-4CC3-8927-9CD11A07E963}" destId="{10823760-1548-406E-A9AA-3261CD6E0DC7}" srcOrd="1" destOrd="0" presId="urn:microsoft.com/office/officeart/2005/8/layout/vList2"/>
    <dgm:cxn modelId="{1E03B9CA-CD0B-4B1A-B561-F2005FB2CAA2}" type="presParOf" srcId="{85725045-006E-4CC3-8927-9CD11A07E963}" destId="{3CAC2DD0-0CA6-4046-9703-5A3F94FE3B80}" srcOrd="2" destOrd="0" presId="urn:microsoft.com/office/officeart/2005/8/layout/vList2"/>
    <dgm:cxn modelId="{14A22557-7B2E-4504-A49A-8B4689012EDB}" type="presParOf" srcId="{85725045-006E-4CC3-8927-9CD11A07E963}" destId="{E3D85765-E642-447E-AF88-B0082C443C62}" srcOrd="3" destOrd="0" presId="urn:microsoft.com/office/officeart/2005/8/layout/vList2"/>
    <dgm:cxn modelId="{017F020B-E915-4FEB-BD19-96F3BA0D0C8B}" type="presParOf" srcId="{85725045-006E-4CC3-8927-9CD11A07E963}" destId="{1FAF4430-7B50-4D52-B832-8F3DAE654F76}" srcOrd="4" destOrd="0" presId="urn:microsoft.com/office/officeart/2005/8/layout/vList2"/>
    <dgm:cxn modelId="{6A1711FA-E75B-4295-8535-9ABD7BEDDFD0}" type="presParOf" srcId="{85725045-006E-4CC3-8927-9CD11A07E963}" destId="{BD010568-E7B7-4E11-9A9F-A1C6E5945257}" srcOrd="5" destOrd="0" presId="urn:microsoft.com/office/officeart/2005/8/layout/vList2"/>
    <dgm:cxn modelId="{FEC8AAD5-5396-4D4E-9FDD-B96CD0976C4E}" type="presParOf" srcId="{85725045-006E-4CC3-8927-9CD11A07E963}" destId="{5F4495EB-722F-4164-AB86-394E504779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A650A-9E98-472D-8B2E-63A6145BA4D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3FEC96-F600-4C02-B23C-EE5AAA03E4D8}">
      <dgm:prSet/>
      <dgm:spPr/>
      <dgm:t>
        <a:bodyPr/>
        <a:lstStyle/>
        <a:p>
          <a:r>
            <a:rPr lang="ru-RU"/>
            <a:t>Парграф 1</a:t>
          </a:r>
          <a:endParaRPr lang="en-US"/>
        </a:p>
      </dgm:t>
    </dgm:pt>
    <dgm:pt modelId="{CC2EEB91-5DBF-4FC7-B9F9-5CB9BB880EFD}" type="parTrans" cxnId="{3B2224B6-E7E3-4DBD-A52E-A7955DF92107}">
      <dgm:prSet/>
      <dgm:spPr/>
      <dgm:t>
        <a:bodyPr/>
        <a:lstStyle/>
        <a:p>
          <a:endParaRPr lang="en-US"/>
        </a:p>
      </dgm:t>
    </dgm:pt>
    <dgm:pt modelId="{8447D36C-C200-40B3-BDE9-39BFD75D7741}" type="sibTrans" cxnId="{3B2224B6-E7E3-4DBD-A52E-A7955DF92107}">
      <dgm:prSet/>
      <dgm:spPr/>
      <dgm:t>
        <a:bodyPr/>
        <a:lstStyle/>
        <a:p>
          <a:endParaRPr lang="en-US"/>
        </a:p>
      </dgm:t>
    </dgm:pt>
    <dgm:pt modelId="{0320D0C6-7EA3-4BA9-AC76-1D9EF6173041}">
      <dgm:prSet/>
      <dgm:spPr/>
      <dgm:t>
        <a:bodyPr/>
        <a:lstStyle/>
        <a:p>
          <a:r>
            <a:rPr lang="ru-RU"/>
            <a:t>3 человека устно</a:t>
          </a:r>
          <a:endParaRPr lang="en-US"/>
        </a:p>
      </dgm:t>
    </dgm:pt>
    <dgm:pt modelId="{B67987CA-D56F-451F-ACC6-5744F895DE1D}" type="parTrans" cxnId="{DADDCE8D-D863-40F1-8CBA-82503BEA15B0}">
      <dgm:prSet/>
      <dgm:spPr/>
      <dgm:t>
        <a:bodyPr/>
        <a:lstStyle/>
        <a:p>
          <a:endParaRPr lang="en-US"/>
        </a:p>
      </dgm:t>
    </dgm:pt>
    <dgm:pt modelId="{67204E8C-8F2C-496D-A299-862409B6E003}" type="sibTrans" cxnId="{DADDCE8D-D863-40F1-8CBA-82503BEA15B0}">
      <dgm:prSet/>
      <dgm:spPr/>
      <dgm:t>
        <a:bodyPr/>
        <a:lstStyle/>
        <a:p>
          <a:endParaRPr lang="en-US"/>
        </a:p>
      </dgm:t>
    </dgm:pt>
    <dgm:pt modelId="{A1240D4B-B4C0-445E-87F7-63DA2713B57A}">
      <dgm:prSet/>
      <dgm:spPr/>
      <dgm:t>
        <a:bodyPr/>
        <a:lstStyle/>
        <a:p>
          <a:r>
            <a:rPr lang="ru-RU"/>
            <a:t>10 человек письменно</a:t>
          </a:r>
          <a:endParaRPr lang="en-US"/>
        </a:p>
      </dgm:t>
    </dgm:pt>
    <dgm:pt modelId="{FC2591BB-2776-4425-95BA-A5BB5A2FCFD1}" type="parTrans" cxnId="{65777E65-18BD-4BC4-83F8-5050E66576E4}">
      <dgm:prSet/>
      <dgm:spPr/>
      <dgm:t>
        <a:bodyPr/>
        <a:lstStyle/>
        <a:p>
          <a:endParaRPr lang="en-US"/>
        </a:p>
      </dgm:t>
    </dgm:pt>
    <dgm:pt modelId="{56FC3F13-7567-4CFC-A4A6-94FC266B1EB2}" type="sibTrans" cxnId="{65777E65-18BD-4BC4-83F8-5050E66576E4}">
      <dgm:prSet/>
      <dgm:spPr/>
      <dgm:t>
        <a:bodyPr/>
        <a:lstStyle/>
        <a:p>
          <a:endParaRPr lang="en-US"/>
        </a:p>
      </dgm:t>
    </dgm:pt>
    <dgm:pt modelId="{717F10B1-11E7-4E38-91B9-FB7F727E8449}" type="pres">
      <dgm:prSet presAssocID="{784A650A-9E98-472D-8B2E-63A6145BA4D2}" presName="vert0" presStyleCnt="0">
        <dgm:presLayoutVars>
          <dgm:dir/>
          <dgm:animOne val="branch"/>
          <dgm:animLvl val="lvl"/>
        </dgm:presLayoutVars>
      </dgm:prSet>
      <dgm:spPr/>
    </dgm:pt>
    <dgm:pt modelId="{1F93D37A-9A1D-449C-9316-C8B01E5257CF}" type="pres">
      <dgm:prSet presAssocID="{403FEC96-F600-4C02-B23C-EE5AAA03E4D8}" presName="thickLine" presStyleLbl="alignNode1" presStyleIdx="0" presStyleCnt="3"/>
      <dgm:spPr/>
    </dgm:pt>
    <dgm:pt modelId="{97FD0E4D-56B5-430D-8AE2-CCF498811E90}" type="pres">
      <dgm:prSet presAssocID="{403FEC96-F600-4C02-B23C-EE5AAA03E4D8}" presName="horz1" presStyleCnt="0"/>
      <dgm:spPr/>
    </dgm:pt>
    <dgm:pt modelId="{6E860DC0-33B3-4344-8691-5BBE27B58E17}" type="pres">
      <dgm:prSet presAssocID="{403FEC96-F600-4C02-B23C-EE5AAA03E4D8}" presName="tx1" presStyleLbl="revTx" presStyleIdx="0" presStyleCnt="3"/>
      <dgm:spPr/>
    </dgm:pt>
    <dgm:pt modelId="{7626435F-A9C7-4FBB-B96C-01A45B1686B4}" type="pres">
      <dgm:prSet presAssocID="{403FEC96-F600-4C02-B23C-EE5AAA03E4D8}" presName="vert1" presStyleCnt="0"/>
      <dgm:spPr/>
    </dgm:pt>
    <dgm:pt modelId="{5B1DB417-C4AF-4771-83B5-B1914A43F8F5}" type="pres">
      <dgm:prSet presAssocID="{0320D0C6-7EA3-4BA9-AC76-1D9EF6173041}" presName="thickLine" presStyleLbl="alignNode1" presStyleIdx="1" presStyleCnt="3"/>
      <dgm:spPr/>
    </dgm:pt>
    <dgm:pt modelId="{D6408C68-D43B-4CB2-B009-DCE48616DB7F}" type="pres">
      <dgm:prSet presAssocID="{0320D0C6-7EA3-4BA9-AC76-1D9EF6173041}" presName="horz1" presStyleCnt="0"/>
      <dgm:spPr/>
    </dgm:pt>
    <dgm:pt modelId="{9DACF9AF-36C5-4AE7-8BF6-7B1DE2858137}" type="pres">
      <dgm:prSet presAssocID="{0320D0C6-7EA3-4BA9-AC76-1D9EF6173041}" presName="tx1" presStyleLbl="revTx" presStyleIdx="1" presStyleCnt="3"/>
      <dgm:spPr/>
    </dgm:pt>
    <dgm:pt modelId="{5C732396-F96E-42AA-A926-816EA373153E}" type="pres">
      <dgm:prSet presAssocID="{0320D0C6-7EA3-4BA9-AC76-1D9EF6173041}" presName="vert1" presStyleCnt="0"/>
      <dgm:spPr/>
    </dgm:pt>
    <dgm:pt modelId="{9A9E513D-7E5D-4CC5-869E-E8B057DED3B0}" type="pres">
      <dgm:prSet presAssocID="{A1240D4B-B4C0-445E-87F7-63DA2713B57A}" presName="thickLine" presStyleLbl="alignNode1" presStyleIdx="2" presStyleCnt="3"/>
      <dgm:spPr/>
    </dgm:pt>
    <dgm:pt modelId="{79658A66-F00E-4A6D-B8E0-A677E53B190F}" type="pres">
      <dgm:prSet presAssocID="{A1240D4B-B4C0-445E-87F7-63DA2713B57A}" presName="horz1" presStyleCnt="0"/>
      <dgm:spPr/>
    </dgm:pt>
    <dgm:pt modelId="{B028F670-E6E1-4C79-B316-D84BB8A8A5B7}" type="pres">
      <dgm:prSet presAssocID="{A1240D4B-B4C0-445E-87F7-63DA2713B57A}" presName="tx1" presStyleLbl="revTx" presStyleIdx="2" presStyleCnt="3"/>
      <dgm:spPr/>
    </dgm:pt>
    <dgm:pt modelId="{68D01CB5-9A87-4A47-ACE1-8EF38B393782}" type="pres">
      <dgm:prSet presAssocID="{A1240D4B-B4C0-445E-87F7-63DA2713B57A}" presName="vert1" presStyleCnt="0"/>
      <dgm:spPr/>
    </dgm:pt>
  </dgm:ptLst>
  <dgm:cxnLst>
    <dgm:cxn modelId="{B8E35F2D-69A4-4737-8E9A-D060A909FFC6}" type="presOf" srcId="{403FEC96-F600-4C02-B23C-EE5AAA03E4D8}" destId="{6E860DC0-33B3-4344-8691-5BBE27B58E17}" srcOrd="0" destOrd="0" presId="urn:microsoft.com/office/officeart/2008/layout/LinedList"/>
    <dgm:cxn modelId="{65777E65-18BD-4BC4-83F8-5050E66576E4}" srcId="{784A650A-9E98-472D-8B2E-63A6145BA4D2}" destId="{A1240D4B-B4C0-445E-87F7-63DA2713B57A}" srcOrd="2" destOrd="0" parTransId="{FC2591BB-2776-4425-95BA-A5BB5A2FCFD1}" sibTransId="{56FC3F13-7567-4CFC-A4A6-94FC266B1EB2}"/>
    <dgm:cxn modelId="{DADDCE8D-D863-40F1-8CBA-82503BEA15B0}" srcId="{784A650A-9E98-472D-8B2E-63A6145BA4D2}" destId="{0320D0C6-7EA3-4BA9-AC76-1D9EF6173041}" srcOrd="1" destOrd="0" parTransId="{B67987CA-D56F-451F-ACC6-5744F895DE1D}" sibTransId="{67204E8C-8F2C-496D-A299-862409B6E003}"/>
    <dgm:cxn modelId="{BE6BEBB2-8CD8-4A43-8CC8-CB179745B7BF}" type="presOf" srcId="{0320D0C6-7EA3-4BA9-AC76-1D9EF6173041}" destId="{9DACF9AF-36C5-4AE7-8BF6-7B1DE2858137}" srcOrd="0" destOrd="0" presId="urn:microsoft.com/office/officeart/2008/layout/LinedList"/>
    <dgm:cxn modelId="{3B2224B6-E7E3-4DBD-A52E-A7955DF92107}" srcId="{784A650A-9E98-472D-8B2E-63A6145BA4D2}" destId="{403FEC96-F600-4C02-B23C-EE5AAA03E4D8}" srcOrd="0" destOrd="0" parTransId="{CC2EEB91-5DBF-4FC7-B9F9-5CB9BB880EFD}" sibTransId="{8447D36C-C200-40B3-BDE9-39BFD75D7741}"/>
    <dgm:cxn modelId="{5A4D3FD4-D385-47CC-9C4D-1E85A269B6FE}" type="presOf" srcId="{784A650A-9E98-472D-8B2E-63A6145BA4D2}" destId="{717F10B1-11E7-4E38-91B9-FB7F727E8449}" srcOrd="0" destOrd="0" presId="urn:microsoft.com/office/officeart/2008/layout/LinedList"/>
    <dgm:cxn modelId="{073BC2F4-BB39-45F6-B2B0-8D18676CBB63}" type="presOf" srcId="{A1240D4B-B4C0-445E-87F7-63DA2713B57A}" destId="{B028F670-E6E1-4C79-B316-D84BB8A8A5B7}" srcOrd="0" destOrd="0" presId="urn:microsoft.com/office/officeart/2008/layout/LinedList"/>
    <dgm:cxn modelId="{2B94DD84-F77D-49E2-BE38-57AD56BD5262}" type="presParOf" srcId="{717F10B1-11E7-4E38-91B9-FB7F727E8449}" destId="{1F93D37A-9A1D-449C-9316-C8B01E5257CF}" srcOrd="0" destOrd="0" presId="urn:microsoft.com/office/officeart/2008/layout/LinedList"/>
    <dgm:cxn modelId="{96309251-C6E4-4033-8DCB-B8C3DD7DD57A}" type="presParOf" srcId="{717F10B1-11E7-4E38-91B9-FB7F727E8449}" destId="{97FD0E4D-56B5-430D-8AE2-CCF498811E90}" srcOrd="1" destOrd="0" presId="urn:microsoft.com/office/officeart/2008/layout/LinedList"/>
    <dgm:cxn modelId="{9EB6BA81-9440-45EE-A37B-98B1FC3FD122}" type="presParOf" srcId="{97FD0E4D-56B5-430D-8AE2-CCF498811E90}" destId="{6E860DC0-33B3-4344-8691-5BBE27B58E17}" srcOrd="0" destOrd="0" presId="urn:microsoft.com/office/officeart/2008/layout/LinedList"/>
    <dgm:cxn modelId="{31AA4514-E6CF-4BEC-A38E-C71A5D9995DD}" type="presParOf" srcId="{97FD0E4D-56B5-430D-8AE2-CCF498811E90}" destId="{7626435F-A9C7-4FBB-B96C-01A45B1686B4}" srcOrd="1" destOrd="0" presId="urn:microsoft.com/office/officeart/2008/layout/LinedList"/>
    <dgm:cxn modelId="{F2173E58-8D41-4189-B64B-7B0D147F2129}" type="presParOf" srcId="{717F10B1-11E7-4E38-91B9-FB7F727E8449}" destId="{5B1DB417-C4AF-4771-83B5-B1914A43F8F5}" srcOrd="2" destOrd="0" presId="urn:microsoft.com/office/officeart/2008/layout/LinedList"/>
    <dgm:cxn modelId="{73C4F55E-99C0-4E7A-ADB1-0F4F545A1497}" type="presParOf" srcId="{717F10B1-11E7-4E38-91B9-FB7F727E8449}" destId="{D6408C68-D43B-4CB2-B009-DCE48616DB7F}" srcOrd="3" destOrd="0" presId="urn:microsoft.com/office/officeart/2008/layout/LinedList"/>
    <dgm:cxn modelId="{A8DA83CB-0886-4943-AFAD-ED1E675ADB9D}" type="presParOf" srcId="{D6408C68-D43B-4CB2-B009-DCE48616DB7F}" destId="{9DACF9AF-36C5-4AE7-8BF6-7B1DE2858137}" srcOrd="0" destOrd="0" presId="urn:microsoft.com/office/officeart/2008/layout/LinedList"/>
    <dgm:cxn modelId="{2BE7EB37-8BA7-4684-A5A9-968FEE5EC975}" type="presParOf" srcId="{D6408C68-D43B-4CB2-B009-DCE48616DB7F}" destId="{5C732396-F96E-42AA-A926-816EA373153E}" srcOrd="1" destOrd="0" presId="urn:microsoft.com/office/officeart/2008/layout/LinedList"/>
    <dgm:cxn modelId="{47818D0F-B4D2-49EB-9E1D-49D1C7FBA4CB}" type="presParOf" srcId="{717F10B1-11E7-4E38-91B9-FB7F727E8449}" destId="{9A9E513D-7E5D-4CC5-869E-E8B057DED3B0}" srcOrd="4" destOrd="0" presId="urn:microsoft.com/office/officeart/2008/layout/LinedList"/>
    <dgm:cxn modelId="{029954CD-3A75-41C2-8400-D1BDBBDBC76D}" type="presParOf" srcId="{717F10B1-11E7-4E38-91B9-FB7F727E8449}" destId="{79658A66-F00E-4A6D-B8E0-A677E53B190F}" srcOrd="5" destOrd="0" presId="urn:microsoft.com/office/officeart/2008/layout/LinedList"/>
    <dgm:cxn modelId="{F3C9F8D4-1371-43B8-9854-0D8EA5BC39FC}" type="presParOf" srcId="{79658A66-F00E-4A6D-B8E0-A677E53B190F}" destId="{B028F670-E6E1-4C79-B316-D84BB8A8A5B7}" srcOrd="0" destOrd="0" presId="urn:microsoft.com/office/officeart/2008/layout/LinedList"/>
    <dgm:cxn modelId="{423A44A5-0D09-4BE9-B965-932A232AE15B}" type="presParOf" srcId="{79658A66-F00E-4A6D-B8E0-A677E53B190F}" destId="{68D01CB5-9A87-4A47-ACE1-8EF38B3937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ABC0-44F8-4DAF-B729-2282599A568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9A082-0660-4B5E-A7BB-10F2D5FFF2FA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1. Периодизация Новейшей истории</a:t>
          </a:r>
          <a:endParaRPr lang="en-US" sz="3100" kern="1200" dirty="0"/>
        </a:p>
      </dsp:txBody>
      <dsp:txXfrm>
        <a:off x="0" y="675"/>
        <a:ext cx="6900512" cy="1106957"/>
      </dsp:txXfrm>
    </dsp:sp>
    <dsp:sp modelId="{3A29ACE8-26C8-4979-A57E-F95DC2B927D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38749-60CC-4528-9A84-618FFBA802FA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2. Последствия Первой Мировой войны</a:t>
          </a:r>
          <a:endParaRPr lang="en-US" sz="3100" kern="1200" dirty="0"/>
        </a:p>
      </dsp:txBody>
      <dsp:txXfrm>
        <a:off x="0" y="1107633"/>
        <a:ext cx="6900512" cy="1106957"/>
      </dsp:txXfrm>
    </dsp:sp>
    <dsp:sp modelId="{D8DF9C57-68B6-4956-B877-1CE10D79E56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012B2-4193-4C2B-8F76-FD4174F592C7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3. Особенности развития стран Запада</a:t>
          </a:r>
          <a:endParaRPr lang="en-US" sz="3100" kern="1200" dirty="0"/>
        </a:p>
      </dsp:txBody>
      <dsp:txXfrm>
        <a:off x="0" y="2214591"/>
        <a:ext cx="6900512" cy="1106957"/>
      </dsp:txXfrm>
    </dsp:sp>
    <dsp:sp modelId="{7ADB2356-81CF-4DC7-A6FC-71220815219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4464D-50BE-4936-9C73-C90826E42479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4. Россия - социалистическое государство </a:t>
          </a:r>
          <a:endParaRPr lang="en-US" sz="3100" kern="1200" dirty="0"/>
        </a:p>
      </dsp:txBody>
      <dsp:txXfrm>
        <a:off x="0" y="3321549"/>
        <a:ext cx="6900512" cy="1106957"/>
      </dsp:txXfrm>
    </dsp:sp>
    <dsp:sp modelId="{76D484F6-44EF-4C26-A592-4420136B3C2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4419E-AF3B-4AF0-AC9F-1CF289A939A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5. За пределами Европы</a:t>
          </a:r>
          <a:endParaRPr lang="en-US" sz="3100" kern="1200" dirty="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DA05-6AC2-4058-9625-61218C9853A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E9620-E8E2-463A-9354-B8965A9120A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Начало</a:t>
          </a:r>
          <a:r>
            <a:rPr lang="en-US" sz="4100" kern="1200"/>
            <a:t>:</a:t>
          </a:r>
          <a:r>
            <a:rPr lang="ru-RU" sz="4100" kern="1200"/>
            <a:t> окончание Первой Мировой войны (11 ноября 1918 г.)</a:t>
          </a:r>
          <a:endParaRPr lang="en-US" sz="4100" kern="1200"/>
        </a:p>
      </dsp:txBody>
      <dsp:txXfrm>
        <a:off x="608661" y="692298"/>
        <a:ext cx="4508047" cy="2799040"/>
      </dsp:txXfrm>
    </dsp:sp>
    <dsp:sp modelId="{7B0FDC59-E59C-4F9F-BA09-98E5CAAF54C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495AF-B53D-4A80-A1D7-E68F6413196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Конец</a:t>
          </a:r>
          <a:r>
            <a:rPr lang="en-US" sz="4100" kern="1200" dirty="0"/>
            <a:t>:</a:t>
          </a:r>
          <a:r>
            <a:rPr lang="ru-RU" sz="4100" kern="1200" dirty="0"/>
            <a:t> окончание Второй Мировой войны (2 </a:t>
          </a:r>
          <a:r>
            <a:rPr lang="ru-RU" sz="4100" kern="1200"/>
            <a:t>сентября 1945 </a:t>
          </a:r>
          <a:r>
            <a:rPr lang="ru-RU" sz="4100" kern="1200" dirty="0"/>
            <a:t>г.) </a:t>
          </a:r>
          <a:endParaRPr lang="en-US" sz="41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DA05-6AC2-4058-9625-61218C9853A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E9620-E8E2-463A-9354-B8965A9120A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Начало</a:t>
          </a:r>
          <a:r>
            <a:rPr lang="en-US" sz="4100" kern="1200" dirty="0"/>
            <a:t>:</a:t>
          </a:r>
          <a:r>
            <a:rPr lang="ru-RU" sz="4100" kern="1200" dirty="0"/>
            <a:t> окончание Второй Мировой войны (2 сентября 1945 г.)</a:t>
          </a:r>
          <a:endParaRPr lang="en-US" sz="4100" kern="1200" dirty="0"/>
        </a:p>
      </dsp:txBody>
      <dsp:txXfrm>
        <a:off x="608661" y="692298"/>
        <a:ext cx="4508047" cy="2799040"/>
      </dsp:txXfrm>
    </dsp:sp>
    <dsp:sp modelId="{7B0FDC59-E59C-4F9F-BA09-98E5CAAF54C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495AF-B53D-4A80-A1D7-E68F6413196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Конец</a:t>
          </a:r>
          <a:r>
            <a:rPr lang="en-US" sz="4100" kern="1200" dirty="0"/>
            <a:t>:</a:t>
          </a:r>
          <a:r>
            <a:rPr lang="ru-RU" sz="4100" kern="1200" dirty="0"/>
            <a:t> по настоящее время</a:t>
          </a:r>
          <a:endParaRPr lang="en-US" sz="4100" kern="1200" dirty="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799E4-701A-4471-AA2B-8E8453BF4762}">
      <dsp:nvSpPr>
        <dsp:cNvPr id="0" name=""/>
        <dsp:cNvSpPr/>
      </dsp:nvSpPr>
      <dsp:spPr>
        <a:xfrm>
          <a:off x="0" y="380582"/>
          <a:ext cx="1092782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Образование первого Советского государства</a:t>
          </a:r>
          <a:endParaRPr lang="en-US" sz="2800" kern="1200"/>
        </a:p>
      </dsp:txBody>
      <dsp:txXfrm>
        <a:off x="32784" y="413366"/>
        <a:ext cx="10862261" cy="606012"/>
      </dsp:txXfrm>
    </dsp:sp>
    <dsp:sp modelId="{3CAC2DD0-0CA6-4046-9703-5A3F94FE3B80}">
      <dsp:nvSpPr>
        <dsp:cNvPr id="0" name=""/>
        <dsp:cNvSpPr/>
      </dsp:nvSpPr>
      <dsp:spPr>
        <a:xfrm>
          <a:off x="0" y="1132802"/>
          <a:ext cx="10927829" cy="6715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Экономические кризиса начала и конца 20-х гг.</a:t>
          </a:r>
          <a:endParaRPr lang="en-US" sz="2800" kern="1200"/>
        </a:p>
      </dsp:txBody>
      <dsp:txXfrm>
        <a:off x="32784" y="1165586"/>
        <a:ext cx="10862261" cy="606012"/>
      </dsp:txXfrm>
    </dsp:sp>
    <dsp:sp modelId="{1FAF4430-7B50-4D52-B832-8F3DAE654F76}">
      <dsp:nvSpPr>
        <dsp:cNvPr id="0" name=""/>
        <dsp:cNvSpPr/>
      </dsp:nvSpPr>
      <dsp:spPr>
        <a:xfrm>
          <a:off x="0" y="1885022"/>
          <a:ext cx="10927829" cy="6715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Зарождение и становление фашизма и нацизма в Италии и Германии</a:t>
          </a:r>
          <a:endParaRPr lang="en-US" sz="2800" kern="1200"/>
        </a:p>
      </dsp:txBody>
      <dsp:txXfrm>
        <a:off x="32784" y="1917806"/>
        <a:ext cx="10862261" cy="606012"/>
      </dsp:txXfrm>
    </dsp:sp>
    <dsp:sp modelId="{5F4495EB-722F-4164-AB86-394E50477971}">
      <dsp:nvSpPr>
        <dsp:cNvPr id="0" name=""/>
        <dsp:cNvSpPr/>
      </dsp:nvSpPr>
      <dsp:spPr>
        <a:xfrm>
          <a:off x="0" y="2637242"/>
          <a:ext cx="10927829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Рост национально-освободительного движения в Азии и Африке</a:t>
          </a:r>
          <a:endParaRPr lang="en-US" sz="2800" kern="1200"/>
        </a:p>
      </dsp:txBody>
      <dsp:txXfrm>
        <a:off x="32784" y="2670026"/>
        <a:ext cx="10862261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3D37A-9A1D-449C-9316-C8B01E5257C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60DC0-33B3-4344-8691-5BBE27B58E1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Парграф 1</a:t>
          </a:r>
          <a:endParaRPr lang="en-US" sz="5300" kern="1200"/>
        </a:p>
      </dsp:txBody>
      <dsp:txXfrm>
        <a:off x="0" y="2703"/>
        <a:ext cx="6900512" cy="1843578"/>
      </dsp:txXfrm>
    </dsp:sp>
    <dsp:sp modelId="{5B1DB417-C4AF-4771-83B5-B1914A43F8F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F9AF-36C5-4AE7-8BF6-7B1DE285813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3 человека устно</a:t>
          </a:r>
          <a:endParaRPr lang="en-US" sz="5300" kern="1200"/>
        </a:p>
      </dsp:txBody>
      <dsp:txXfrm>
        <a:off x="0" y="1846281"/>
        <a:ext cx="6900512" cy="1843578"/>
      </dsp:txXfrm>
    </dsp:sp>
    <dsp:sp modelId="{9A9E513D-7E5D-4CC5-869E-E8B057DED3B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8F670-E6E1-4C79-B316-D84BB8A8A5B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10 человек письменно</a:t>
          </a:r>
          <a:endParaRPr lang="en-US" sz="53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89732-00E2-4029-9774-73D84D4DF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4FBBBC-9C79-47C3-9983-916CE1473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282D1-97A5-429A-BD4A-1B8F52F1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271E6-B1F4-4AF3-9396-E2EC5825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AE1AD-A54A-4EC7-93D6-029C2050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12E10-674E-4F33-9AD3-DF883D52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B4E4D6-1A9D-460B-AD00-4AB7EE02B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F11BB-F315-4E50-A72C-76CA73EF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AD42F-6AAD-49D2-BD86-000ED548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5042C-A92C-4A66-8334-4DA4199D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6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E98191-8E91-48DE-80B0-CAB6401D3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FDCD5-98BC-4563-BCA7-69D7E4B2E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2EBFE-85CD-4B9C-9EA1-ACA84591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416D7-CC4B-4F53-BE4A-8617C3B1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0B2A5-9A72-428A-A993-AB6A1D93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6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6041-5EBE-40E1-A03B-C5381D0C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FD25D-1F73-4DEA-A7DA-2199ED03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F506A-E7F3-4C62-BD95-C7CAC702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82C28-B3CF-46DF-8CD1-476C655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87A62-9BCC-45E0-BAF5-6B1285D1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FAC5-2269-42F8-B6F1-13B918CE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B6FB9-AB51-48D4-B9FF-2AE61D1B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FC31C-DD53-4AD6-A62E-1AA18DD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3F29A-F6C5-495E-A6BA-746E979F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7DD448-F868-4D16-ACEB-3E05948A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3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8123-1CA9-4DA9-A298-6FBD0C47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C91D1-3391-46CD-9189-356C1C930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05F6B9-843E-46F4-9C32-00FBA460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5EC72E-A9C8-42FC-94B3-B9B06CE4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24279-1AD7-4CEC-99E1-33787BC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C3C878-719B-437B-B4FC-3DB9702C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CB33E-608E-4C8A-9252-B41B09E9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21CBD4-8B84-43B8-88EC-CB1F4B5D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EBDF1-2E75-4D29-8B8A-0424C2CCD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740B34-1C4C-4ABD-90C1-DE8486210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FD3D6B-17AF-4020-BD9A-5BE9129A4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5E714D-C483-4162-962F-9865892D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F82B4-9853-412D-8DD0-2E27E8FE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0BC776-1B19-44B8-8735-D4EAC99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CD080-12E9-4834-A664-87ADE044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1810F8-3965-4D51-B0B5-F0D1E801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8F71D9-1FB7-4B22-A9DC-29FB56C6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3B51BD-90E2-477E-8B52-7AAF58F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C2FDA-BE1C-4370-A894-34585FB4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3D24D-B4A4-4D48-93B7-9C19439F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C52DD2-1AF2-4CF9-B7BD-12CDC33E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BD1D8-C39D-4BAD-8FED-7C257CC2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64BA5-FA9E-40A6-A999-7BC789417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061BA9-E7B4-4907-ADD6-6AF0A705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2E9C36-E5E1-4764-8C5B-773432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D9915-7BB5-44B9-A69D-B56F4A37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B306C-51E4-4E4B-ADCD-275EEDC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15B34-A0E0-4413-B43D-8A269CE3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C140BD-4182-48FE-B22E-41298249D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9E069-69D5-43D2-8CD9-3D02B5D10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4E2CC0-53E4-4F6D-97FB-57E16BFF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13DA6-67B3-4DAE-9D07-759F42B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4658E-AE27-43A2-9F1E-9B92CC76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F1E14-2496-42A1-BFE8-6A76002A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74CB6-C3EE-4A64-9878-D734434C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01EAC-3C02-4593-BEBF-FBD462E8B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5356-6757-4243-A068-F562BEE8C06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88116-A6B2-4E33-BA12-DFCA0A25F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E0274-5FD5-49E3-BBE8-27E33985E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5FA1-1808-4546-AC59-A1190849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F455F-6E5A-4ADF-8FC3-69DF916F0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§ 1. Мир после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1BE95-0B0B-4766-B202-23684022F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9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текст, человек, ребено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8A460549-A8FA-4C63-BE99-1D1409040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CE58C-6019-4563-A742-93087E21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Экономический кризис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стинкт капитализма – Еженедельный «Ъ» – Коммерсантъ">
            <a:extLst>
              <a:ext uri="{FF2B5EF4-FFF2-40B4-BE49-F238E27FC236}">
                <a16:creationId xmlns:a16="http://schemas.microsoft.com/office/drawing/2014/main" id="{A23B8B2D-DE10-4327-B57B-47A942D85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F4199-74D9-4E8B-80E0-245E723C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Капитализм и демократия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2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70BF1E-0F2C-40A6-A9CE-D6E420E1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Особенности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стран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A5CFC-87CE-4AA6-B47B-0481813C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ВСЕМИРНЫЙ ЭКОНОМИЧЕСКИЙ КРИЗИС 1929–1933 гг.. 500 знаменитых исторических  событий">
            <a:extLst>
              <a:ext uri="{FF2B5EF4-FFF2-40B4-BE49-F238E27FC236}">
                <a16:creationId xmlns:a16="http://schemas.microsoft.com/office/drawing/2014/main" id="{2B8451FF-7334-4A01-A3F5-B0A4578BDB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6788"/>
            <a:ext cx="5383213" cy="3316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ировой экономический кризис 1929-1933 кратко о причинах и проявлениях">
            <a:extLst>
              <a:ext uri="{FF2B5EF4-FFF2-40B4-BE49-F238E27FC236}">
                <a16:creationId xmlns:a16="http://schemas.microsoft.com/office/drawing/2014/main" id="{F6AAE985-BD2C-4207-9094-92AC2086F2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236788"/>
            <a:ext cx="5060950" cy="3316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C61EF-8496-4964-BE09-28D1CF82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Мировой экономический кризис</a:t>
            </a:r>
          </a:p>
        </p:txBody>
      </p:sp>
    </p:spTree>
    <p:extLst>
      <p:ext uri="{BB962C8B-B14F-4D97-AF65-F5344CB8AC3E}">
        <p14:creationId xmlns:p14="http://schemas.microsoft.com/office/powerpoint/2010/main" val="200369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B57EA-E690-431E-B4FA-6F5626EC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Франклин Рузвельт</a:t>
            </a:r>
          </a:p>
        </p:txBody>
      </p:sp>
      <p:pic>
        <p:nvPicPr>
          <p:cNvPr id="6146" name="Picture 2" descr="Рузвельт, Франклин Делано — Википедия">
            <a:extLst>
              <a:ext uri="{FF2B5EF4-FFF2-40B4-BE49-F238E27FC236}">
                <a16:creationId xmlns:a16="http://schemas.microsoft.com/office/drawing/2014/main" id="{D9F01C47-0051-4A4A-A980-DB81324603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C5B6-FE8D-4F31-B198-B6E696C5F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Президент США. Автор «Нового курса» - экономической политики США по широкому вмешательству государства в дела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274668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Лысый черт Диктатор Муссолини обожал молодых любовниц и быстрые машины:  Стиль: Ценности: Lenta.ru">
            <a:extLst>
              <a:ext uri="{FF2B5EF4-FFF2-40B4-BE49-F238E27FC236}">
                <a16:creationId xmlns:a16="http://schemas.microsoft.com/office/drawing/2014/main" id="{E5DA6176-5E67-4EC8-98E8-F920F7B20A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6516688" cy="431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дольф Гитлер - биография, дата рождения, место рождения, фильмография,  клипы">
            <a:extLst>
              <a:ext uri="{FF2B5EF4-FFF2-40B4-BE49-F238E27FC236}">
                <a16:creationId xmlns:a16="http://schemas.microsoft.com/office/drawing/2014/main" id="{17D8FA00-FBE2-4598-B67E-44EF0FB682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14500"/>
            <a:ext cx="4313238" cy="431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79FBB-49F0-41A3-B882-F2CD5D6B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Италия и Германия </a:t>
            </a:r>
          </a:p>
        </p:txBody>
      </p:sp>
    </p:spTree>
    <p:extLst>
      <p:ext uri="{BB962C8B-B14F-4D97-AF65-F5344CB8AC3E}">
        <p14:creationId xmlns:p14="http://schemas.microsoft.com/office/powerpoint/2010/main" val="205072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B5DA86-5A1D-49C8-9794-E13B2064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Россия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социалистическое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7B8F8-61CB-4C83-9C52-1BBCDB43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0 лет назад родился Владимир Ленин - Газета.Ru">
            <a:extLst>
              <a:ext uri="{FF2B5EF4-FFF2-40B4-BE49-F238E27FC236}">
                <a16:creationId xmlns:a16="http://schemas.microsoft.com/office/drawing/2014/main" id="{36A206BA-DA6D-4827-9B9F-7F43CD431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28EAB-7978-4B97-B8C0-B0F9E8BF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Ильич Ленин (Ульянов)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1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3C19C-8B5F-4E6D-A3C3-0E93B946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 err="1"/>
              <a:t>Союз</a:t>
            </a:r>
            <a:r>
              <a:rPr lang="en-US" sz="2300" dirty="0"/>
              <a:t> </a:t>
            </a:r>
            <a:r>
              <a:rPr lang="en-US" sz="2300" dirty="0" err="1"/>
              <a:t>Советских</a:t>
            </a:r>
            <a:r>
              <a:rPr lang="en-US" sz="2300" dirty="0"/>
              <a:t> </a:t>
            </a:r>
            <a:r>
              <a:rPr lang="en-US" sz="2300" dirty="0" err="1"/>
              <a:t>Социалистических</a:t>
            </a:r>
            <a:r>
              <a:rPr lang="en-US" sz="2300" dirty="0"/>
              <a:t> </a:t>
            </a:r>
            <a:r>
              <a:rPr lang="en-US" sz="2300" dirty="0" err="1"/>
              <a:t>Республик</a:t>
            </a:r>
            <a:endParaRPr lang="en-US" sz="2300" dirty="0"/>
          </a:p>
        </p:txBody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2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СССР в 1922 году - политическая карта - Республики СССР">
            <a:extLst>
              <a:ext uri="{FF2B5EF4-FFF2-40B4-BE49-F238E27FC236}">
                <a16:creationId xmlns:a16="http://schemas.microsoft.com/office/drawing/2014/main" id="{9929FD6B-9E57-468A-873C-DFB19FDF7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r="1" b="5704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8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B5DA86-5A1D-49C8-9794-E13B2064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пределами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Европы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7B8F8-61CB-4C83-9C52-1BBCDB43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6C56D-A05D-4C50-BD48-94C6C4DB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A3CC7E0-5B7A-4D0D-9B77-2912EE3A0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3235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48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A71B96-BBA9-40EB-9A24-08E64448C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192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D51CF-FD93-41A0-A05C-3205FE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Махатма Ганди</a:t>
            </a:r>
          </a:p>
        </p:txBody>
      </p:sp>
      <p:cxnSp>
        <p:nvCxnSpPr>
          <p:cNvPr id="10245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7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CE2E5-CD63-4EE0-A8DB-CF42B92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усвоения материала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F6AD5B-E32F-4164-A7F0-500FC77094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1. Начало и конец 1-го периода Нового времени</a:t>
            </a:r>
          </a:p>
          <a:p>
            <a:r>
              <a:rPr lang="ru-RU" dirty="0"/>
              <a:t>2. Последствия Первой Мировой войны</a:t>
            </a:r>
          </a:p>
          <a:p>
            <a:r>
              <a:rPr lang="ru-RU" dirty="0"/>
              <a:t>3. Гитлер это…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9BEC389-61B2-4C76-AB15-7C949915F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1. Начало и конец 2-го периода Нового времени</a:t>
            </a:r>
          </a:p>
          <a:p>
            <a:r>
              <a:rPr lang="ru-RU" dirty="0"/>
              <a:t>2. Особенности стран Запада</a:t>
            </a:r>
          </a:p>
          <a:p>
            <a:r>
              <a:rPr lang="ru-RU" dirty="0"/>
              <a:t>3. Муссолини это…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45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A6C5C9-F2F8-4AF6-B7D7-B07DCDEA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Домашнее задание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EDBC47B0-4474-4ED7-BA9D-AE0B2600B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3110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04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8F579-5458-4472-A821-54007161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		</a:t>
            </a:r>
            <a:r>
              <a:rPr lang="ru-RU" dirty="0"/>
              <a:t>Тест</a:t>
            </a:r>
            <a:r>
              <a:rPr lang="en-US" dirty="0"/>
              <a:t> 			</a:t>
            </a:r>
            <a:r>
              <a:rPr lang="ru-RU" dirty="0"/>
              <a:t>  Оценки, тест,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B1023-9BCF-4EC4-B830-77C431B5F1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10493"/>
            <a:ext cx="4766469" cy="47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9989B8-57CE-4EC0-8DC2-08C82D7126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1217062"/>
            <a:ext cx="5190979" cy="51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7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70BF1E-0F2C-40A6-A9CE-D6E420E1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Периодизация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Новейшей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истории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A5CFC-87CE-4AA6-B47B-0481813C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07A727-C10A-4902-8C1B-C5F8BA4E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1-й период новейшего времени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C5BC1C47-8CBA-4A9A-B98E-19C45C815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7313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6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07A727-C10A-4902-8C1B-C5F8BA4E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2-й период новейшего времени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C5BC1C47-8CBA-4A9A-B98E-19C45C815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4761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57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F9816-4DE3-49BD-88EE-7DFD4014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Особенности первого периода Новейшего времени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D4C9D8F-E1B8-4263-9EA6-B8962ABA1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7843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28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70BF1E-0F2C-40A6-A9CE-D6E420E1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Последствия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Мировой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войны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A5CFC-87CE-4AA6-B47B-0481813C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2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74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Человеческие потери и последствия Первой мировой войны | homsk">
            <a:extLst>
              <a:ext uri="{FF2B5EF4-FFF2-40B4-BE49-F238E27FC236}">
                <a16:creationId xmlns:a16="http://schemas.microsoft.com/office/drawing/2014/main" id="{A835E496-0BEE-474F-83E7-312F88B969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642938"/>
            <a:ext cx="5862638" cy="3275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 лет с начала Первой мировой - Газета.Ru">
            <a:extLst>
              <a:ext uri="{FF2B5EF4-FFF2-40B4-BE49-F238E27FC236}">
                <a16:creationId xmlns:a16="http://schemas.microsoft.com/office/drawing/2014/main" id="{F09F22FB-7648-419D-8EA6-16A7C7CD33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42938"/>
            <a:ext cx="4957763" cy="3275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32695-A366-43A8-B511-BC6125A4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Европа в руинах</a:t>
            </a:r>
          </a:p>
        </p:txBody>
      </p:sp>
    </p:spTree>
    <p:extLst>
      <p:ext uri="{BB962C8B-B14F-4D97-AF65-F5344CB8AC3E}">
        <p14:creationId xmlns:p14="http://schemas.microsoft.com/office/powerpoint/2010/main" val="58862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6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434AC-3260-48A1-A289-6272166B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Распад империй</a:t>
            </a:r>
          </a:p>
        </p:txBody>
      </p:sp>
      <p:pic>
        <p:nvPicPr>
          <p:cNvPr id="8" name="Picture 4" descr="Как изменилась Европа после Первой мировой войны?">
            <a:extLst>
              <a:ext uri="{FF2B5EF4-FFF2-40B4-BE49-F238E27FC236}">
                <a16:creationId xmlns:a16="http://schemas.microsoft.com/office/drawing/2014/main" id="{A2925035-FE41-4492-95CA-7DD33AB706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992303"/>
            <a:ext cx="7188199" cy="48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15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265</Words>
  <Application>Microsoft Office PowerPoint</Application>
  <PresentationFormat>Широкоэкранный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§ 1. Мир после войны</vt:lpstr>
      <vt:lpstr>План урока</vt:lpstr>
      <vt:lpstr>1. Периодизация Новейшей истории </vt:lpstr>
      <vt:lpstr>1-й период новейшего времени</vt:lpstr>
      <vt:lpstr>2-й период новейшего времени</vt:lpstr>
      <vt:lpstr>Особенности первого периода Новейшего времени</vt:lpstr>
      <vt:lpstr>2. Последствия Первой Мировой войны</vt:lpstr>
      <vt:lpstr>Европа в руинах</vt:lpstr>
      <vt:lpstr>Распад империй</vt:lpstr>
      <vt:lpstr>Экономический кризис</vt:lpstr>
      <vt:lpstr>Капитализм и демократия</vt:lpstr>
      <vt:lpstr>3. Особенности развития стран Запада</vt:lpstr>
      <vt:lpstr>Мировой экономический кризис</vt:lpstr>
      <vt:lpstr>Франклин Рузвельт</vt:lpstr>
      <vt:lpstr>Италия и Германия </vt:lpstr>
      <vt:lpstr>4. Россия - социалистическое государство  </vt:lpstr>
      <vt:lpstr>Владимир Ильич Ленин (Ульянов)</vt:lpstr>
      <vt:lpstr>Союз Советских Социалистических Республик</vt:lpstr>
      <vt:lpstr>5. За пределами Европы</vt:lpstr>
      <vt:lpstr>Махатма Ганди</vt:lpstr>
      <vt:lpstr>Проверка усвоения материала</vt:lpstr>
      <vt:lpstr>Домашнее задание</vt:lpstr>
      <vt:lpstr>  Тест      Оценки, тест,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Мир после войны</dc:title>
  <dc:creator>Роман Жигалов</dc:creator>
  <cp:lastModifiedBy>user</cp:lastModifiedBy>
  <cp:revision>2</cp:revision>
  <dcterms:created xsi:type="dcterms:W3CDTF">2021-08-28T08:16:33Z</dcterms:created>
  <dcterms:modified xsi:type="dcterms:W3CDTF">2024-09-02T06:24:21Z</dcterms:modified>
</cp:coreProperties>
</file>