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57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02A008-9A6D-40C6-A84C-3C9823460BF1}" v="902" dt="2022-04-18T15:05:59.2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microsoft.com/office/2016/11/relationships/changesInfo" Target="changesInfos/changesInfo1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higalov Roman" userId="1f97e9fdf7779aa5" providerId="Windows Live" clId="Web-{2E02A008-9A6D-40C6-A84C-3C9823460BF1}"/>
    <pc:docChg chg="addSld delSld modSld addMainMaster modMainMaster">
      <pc:chgData name="Zhigalov Roman" userId="1f97e9fdf7779aa5" providerId="Windows Live" clId="Web-{2E02A008-9A6D-40C6-A84C-3C9823460BF1}" dt="2022-04-18T15:05:59.278" v="906" actId="20577"/>
      <pc:docMkLst>
        <pc:docMk/>
      </pc:docMkLst>
      <pc:sldChg chg="modSp">
        <pc:chgData name="Zhigalov Roman" userId="1f97e9fdf7779aa5" providerId="Windows Live" clId="Web-{2E02A008-9A6D-40C6-A84C-3C9823460BF1}" dt="2022-04-18T14:17:36.028" v="5" actId="1076"/>
        <pc:sldMkLst>
          <pc:docMk/>
          <pc:sldMk cId="1351651579" sldId="256"/>
        </pc:sldMkLst>
        <pc:spChg chg="mod">
          <ac:chgData name="Zhigalov Roman" userId="1f97e9fdf7779aa5" providerId="Windows Live" clId="Web-{2E02A008-9A6D-40C6-A84C-3C9823460BF1}" dt="2022-04-18T14:17:36.028" v="5" actId="1076"/>
          <ac:spMkLst>
            <pc:docMk/>
            <pc:sldMk cId="1351651579" sldId="256"/>
            <ac:spMk id="2" creationId="{00000000-0000-0000-0000-000000000000}"/>
          </ac:spMkLst>
        </pc:spChg>
      </pc:sldChg>
      <pc:sldChg chg="add">
        <pc:chgData name="Zhigalov Roman" userId="1f97e9fdf7779aa5" providerId="Windows Live" clId="Web-{2E02A008-9A6D-40C6-A84C-3C9823460BF1}" dt="2022-04-18T14:17:21.434" v="0"/>
        <pc:sldMkLst>
          <pc:docMk/>
          <pc:sldMk cId="3514248149" sldId="257"/>
        </pc:sldMkLst>
      </pc:sldChg>
      <pc:sldChg chg="modSp new">
        <pc:chgData name="Zhigalov Roman" userId="1f97e9fdf7779aa5" providerId="Windows Live" clId="Web-{2E02A008-9A6D-40C6-A84C-3C9823460BF1}" dt="2022-04-18T14:17:51.153" v="12" actId="20577"/>
        <pc:sldMkLst>
          <pc:docMk/>
          <pc:sldMk cId="3696565965" sldId="258"/>
        </pc:sldMkLst>
        <pc:spChg chg="mod">
          <ac:chgData name="Zhigalov Roman" userId="1f97e9fdf7779aa5" providerId="Windows Live" clId="Web-{2E02A008-9A6D-40C6-A84C-3C9823460BF1}" dt="2022-04-18T14:17:51.153" v="12" actId="20577"/>
          <ac:spMkLst>
            <pc:docMk/>
            <pc:sldMk cId="3696565965" sldId="258"/>
            <ac:spMk id="2" creationId="{0B06BE3D-D7FA-C415-AEA7-B85595F984CC}"/>
          </ac:spMkLst>
        </pc:spChg>
      </pc:sldChg>
      <pc:sldChg chg="addSp modSp new mod setBg">
        <pc:chgData name="Zhigalov Roman" userId="1f97e9fdf7779aa5" providerId="Windows Live" clId="Web-{2E02A008-9A6D-40C6-A84C-3C9823460BF1}" dt="2022-04-18T14:18:52.592" v="96" actId="20577"/>
        <pc:sldMkLst>
          <pc:docMk/>
          <pc:sldMk cId="3007480265" sldId="259"/>
        </pc:sldMkLst>
        <pc:spChg chg="mod">
          <ac:chgData name="Zhigalov Roman" userId="1f97e9fdf7779aa5" providerId="Windows Live" clId="Web-{2E02A008-9A6D-40C6-A84C-3C9823460BF1}" dt="2022-04-18T14:18:45.030" v="94"/>
          <ac:spMkLst>
            <pc:docMk/>
            <pc:sldMk cId="3007480265" sldId="259"/>
            <ac:spMk id="2" creationId="{EDB6D96F-D87B-595C-552A-ED7E21A4DC54}"/>
          </ac:spMkLst>
        </pc:spChg>
        <pc:spChg chg="mod">
          <ac:chgData name="Zhigalov Roman" userId="1f97e9fdf7779aa5" providerId="Windows Live" clId="Web-{2E02A008-9A6D-40C6-A84C-3C9823460BF1}" dt="2022-04-18T14:18:52.592" v="96" actId="20577"/>
          <ac:spMkLst>
            <pc:docMk/>
            <pc:sldMk cId="3007480265" sldId="259"/>
            <ac:spMk id="3" creationId="{02E10371-B236-5365-E2D2-97161B64C6D0}"/>
          </ac:spMkLst>
        </pc:spChg>
        <pc:spChg chg="add">
          <ac:chgData name="Zhigalov Roman" userId="1f97e9fdf7779aa5" providerId="Windows Live" clId="Web-{2E02A008-9A6D-40C6-A84C-3C9823460BF1}" dt="2022-04-18T14:18:45.030" v="94"/>
          <ac:spMkLst>
            <pc:docMk/>
            <pc:sldMk cId="3007480265" sldId="259"/>
            <ac:spMk id="8" creationId="{777A147A-9ED8-46B4-8660-1B3C2AA880B5}"/>
          </ac:spMkLst>
        </pc:spChg>
        <pc:spChg chg="add">
          <ac:chgData name="Zhigalov Roman" userId="1f97e9fdf7779aa5" providerId="Windows Live" clId="Web-{2E02A008-9A6D-40C6-A84C-3C9823460BF1}" dt="2022-04-18T14:18:45.030" v="94"/>
          <ac:spMkLst>
            <pc:docMk/>
            <pc:sldMk cId="3007480265" sldId="259"/>
            <ac:spMk id="10" creationId="{5D6C15A0-C087-4593-8414-2B4EC1CDC3DE}"/>
          </ac:spMkLst>
        </pc:spChg>
      </pc:sldChg>
      <pc:sldChg chg="addSp modSp new mod setBg">
        <pc:chgData name="Zhigalov Roman" userId="1f97e9fdf7779aa5" providerId="Windows Live" clId="Web-{2E02A008-9A6D-40C6-A84C-3C9823460BF1}" dt="2022-04-18T14:19:10.202" v="115"/>
        <pc:sldMkLst>
          <pc:docMk/>
          <pc:sldMk cId="3700405761" sldId="260"/>
        </pc:sldMkLst>
        <pc:spChg chg="mod">
          <ac:chgData name="Zhigalov Roman" userId="1f97e9fdf7779aa5" providerId="Windows Live" clId="Web-{2E02A008-9A6D-40C6-A84C-3C9823460BF1}" dt="2022-04-18T14:19:10.202" v="115"/>
          <ac:spMkLst>
            <pc:docMk/>
            <pc:sldMk cId="3700405761" sldId="260"/>
            <ac:spMk id="2" creationId="{45474BBD-A01C-3532-998B-55AB71B01D3D}"/>
          </ac:spMkLst>
        </pc:spChg>
        <pc:spChg chg="mod">
          <ac:chgData name="Zhigalov Roman" userId="1f97e9fdf7779aa5" providerId="Windows Live" clId="Web-{2E02A008-9A6D-40C6-A84C-3C9823460BF1}" dt="2022-04-18T14:19:10.202" v="115"/>
          <ac:spMkLst>
            <pc:docMk/>
            <pc:sldMk cId="3700405761" sldId="260"/>
            <ac:spMk id="3" creationId="{57424449-B57E-D2BB-1D79-B94C26C83106}"/>
          </ac:spMkLst>
        </pc:spChg>
        <pc:spChg chg="add">
          <ac:chgData name="Zhigalov Roman" userId="1f97e9fdf7779aa5" providerId="Windows Live" clId="Web-{2E02A008-9A6D-40C6-A84C-3C9823460BF1}" dt="2022-04-18T14:19:10.202" v="115"/>
          <ac:spMkLst>
            <pc:docMk/>
            <pc:sldMk cId="3700405761" sldId="260"/>
            <ac:spMk id="8" creationId="{943CAA20-3569-4189-9E48-239A229A86CA}"/>
          </ac:spMkLst>
        </pc:spChg>
        <pc:spChg chg="add">
          <ac:chgData name="Zhigalov Roman" userId="1f97e9fdf7779aa5" providerId="Windows Live" clId="Web-{2E02A008-9A6D-40C6-A84C-3C9823460BF1}" dt="2022-04-18T14:19:10.202" v="115"/>
          <ac:spMkLst>
            <pc:docMk/>
            <pc:sldMk cId="3700405761" sldId="260"/>
            <ac:spMk id="10" creationId="{DA542B6D-E775-4832-91DC-2D20F857813A}"/>
          </ac:spMkLst>
        </pc:spChg>
      </pc:sldChg>
      <pc:sldChg chg="addSp modSp new mod setBg">
        <pc:chgData name="Zhigalov Roman" userId="1f97e9fdf7779aa5" providerId="Windows Live" clId="Web-{2E02A008-9A6D-40C6-A84C-3C9823460BF1}" dt="2022-04-18T14:26:45.058" v="209"/>
        <pc:sldMkLst>
          <pc:docMk/>
          <pc:sldMk cId="3434680480" sldId="261"/>
        </pc:sldMkLst>
        <pc:spChg chg="mod">
          <ac:chgData name="Zhigalov Roman" userId="1f97e9fdf7779aa5" providerId="Windows Live" clId="Web-{2E02A008-9A6D-40C6-A84C-3C9823460BF1}" dt="2022-04-18T14:26:45.058" v="209"/>
          <ac:spMkLst>
            <pc:docMk/>
            <pc:sldMk cId="3434680480" sldId="261"/>
            <ac:spMk id="2" creationId="{DC31466D-D549-4526-172E-5FDC829D9825}"/>
          </ac:spMkLst>
        </pc:spChg>
        <pc:spChg chg="mod">
          <ac:chgData name="Zhigalov Roman" userId="1f97e9fdf7779aa5" providerId="Windows Live" clId="Web-{2E02A008-9A6D-40C6-A84C-3C9823460BF1}" dt="2022-04-18T14:26:45.058" v="209"/>
          <ac:spMkLst>
            <pc:docMk/>
            <pc:sldMk cId="3434680480" sldId="261"/>
            <ac:spMk id="3" creationId="{61C792D2-86E0-142F-BC3E-6C7118A71A7B}"/>
          </ac:spMkLst>
        </pc:spChg>
        <pc:spChg chg="add">
          <ac:chgData name="Zhigalov Roman" userId="1f97e9fdf7779aa5" providerId="Windows Live" clId="Web-{2E02A008-9A6D-40C6-A84C-3C9823460BF1}" dt="2022-04-18T14:26:45.058" v="209"/>
          <ac:spMkLst>
            <pc:docMk/>
            <pc:sldMk cId="3434680480" sldId="261"/>
            <ac:spMk id="8" creationId="{777A147A-9ED8-46B4-8660-1B3C2AA880B5}"/>
          </ac:spMkLst>
        </pc:spChg>
        <pc:spChg chg="add">
          <ac:chgData name="Zhigalov Roman" userId="1f97e9fdf7779aa5" providerId="Windows Live" clId="Web-{2E02A008-9A6D-40C6-A84C-3C9823460BF1}" dt="2022-04-18T14:26:45.058" v="209"/>
          <ac:spMkLst>
            <pc:docMk/>
            <pc:sldMk cId="3434680480" sldId="261"/>
            <ac:spMk id="10" creationId="{5D6C15A0-C087-4593-8414-2B4EC1CDC3DE}"/>
          </ac:spMkLst>
        </pc:spChg>
      </pc:sldChg>
      <pc:sldChg chg="addSp delSp modSp new mod setBg">
        <pc:chgData name="Zhigalov Roman" userId="1f97e9fdf7779aa5" providerId="Windows Live" clId="Web-{2E02A008-9A6D-40C6-A84C-3C9823460BF1}" dt="2022-04-18T14:28:17.295" v="212"/>
        <pc:sldMkLst>
          <pc:docMk/>
          <pc:sldMk cId="370405394" sldId="262"/>
        </pc:sldMkLst>
        <pc:spChg chg="del">
          <ac:chgData name="Zhigalov Roman" userId="1f97e9fdf7779aa5" providerId="Windows Live" clId="Web-{2E02A008-9A6D-40C6-A84C-3C9823460BF1}" dt="2022-04-18T14:28:17.295" v="212"/>
          <ac:spMkLst>
            <pc:docMk/>
            <pc:sldMk cId="370405394" sldId="262"/>
            <ac:spMk id="2" creationId="{FE4A63BF-725C-2BC7-7335-7C87289C8E07}"/>
          </ac:spMkLst>
        </pc:spChg>
        <pc:spChg chg="del">
          <ac:chgData name="Zhigalov Roman" userId="1f97e9fdf7779aa5" providerId="Windows Live" clId="Web-{2E02A008-9A6D-40C6-A84C-3C9823460BF1}" dt="2022-04-18T14:28:15.217" v="211"/>
          <ac:spMkLst>
            <pc:docMk/>
            <pc:sldMk cId="370405394" sldId="262"/>
            <ac:spMk id="3" creationId="{99D5331A-6652-755D-62FD-DE7B5B4BAA7E}"/>
          </ac:spMkLst>
        </pc:spChg>
        <pc:spChg chg="add">
          <ac:chgData name="Zhigalov Roman" userId="1f97e9fdf7779aa5" providerId="Windows Live" clId="Web-{2E02A008-9A6D-40C6-A84C-3C9823460BF1}" dt="2022-04-18T14:28:17.295" v="212"/>
          <ac:spMkLst>
            <pc:docMk/>
            <pc:sldMk cId="370405394" sldId="262"/>
            <ac:spMk id="9" creationId="{42A4FC2C-047E-45A5-965D-8E1E3BF09BC6}"/>
          </ac:spMkLst>
        </pc:spChg>
        <pc:picChg chg="add mod ord">
          <ac:chgData name="Zhigalov Roman" userId="1f97e9fdf7779aa5" providerId="Windows Live" clId="Web-{2E02A008-9A6D-40C6-A84C-3C9823460BF1}" dt="2022-04-18T14:28:17.295" v="212"/>
          <ac:picMkLst>
            <pc:docMk/>
            <pc:sldMk cId="370405394" sldId="262"/>
            <ac:picMk id="4" creationId="{036A9B42-AC0F-6264-ACBC-71336A329320}"/>
          </ac:picMkLst>
        </pc:picChg>
      </pc:sldChg>
      <pc:sldChg chg="addSp modSp new mod setBg">
        <pc:chgData name="Zhigalov Roman" userId="1f97e9fdf7779aa5" providerId="Windows Live" clId="Web-{2E02A008-9A6D-40C6-A84C-3C9823460BF1}" dt="2022-04-18T14:31:18.847" v="253"/>
        <pc:sldMkLst>
          <pc:docMk/>
          <pc:sldMk cId="2478593181" sldId="263"/>
        </pc:sldMkLst>
        <pc:spChg chg="mod">
          <ac:chgData name="Zhigalov Roman" userId="1f97e9fdf7779aa5" providerId="Windows Live" clId="Web-{2E02A008-9A6D-40C6-A84C-3C9823460BF1}" dt="2022-04-18T14:31:18.847" v="253"/>
          <ac:spMkLst>
            <pc:docMk/>
            <pc:sldMk cId="2478593181" sldId="263"/>
            <ac:spMk id="2" creationId="{604A4E2F-8725-1084-7F8B-2460FF7E0E82}"/>
          </ac:spMkLst>
        </pc:spChg>
        <pc:spChg chg="mod">
          <ac:chgData name="Zhigalov Roman" userId="1f97e9fdf7779aa5" providerId="Windows Live" clId="Web-{2E02A008-9A6D-40C6-A84C-3C9823460BF1}" dt="2022-04-18T14:31:18.847" v="253"/>
          <ac:spMkLst>
            <pc:docMk/>
            <pc:sldMk cId="2478593181" sldId="263"/>
            <ac:spMk id="3" creationId="{34766E35-47D1-8B1A-BEC3-3E11A3B589C3}"/>
          </ac:spMkLst>
        </pc:spChg>
        <pc:spChg chg="add">
          <ac:chgData name="Zhigalov Roman" userId="1f97e9fdf7779aa5" providerId="Windows Live" clId="Web-{2E02A008-9A6D-40C6-A84C-3C9823460BF1}" dt="2022-04-18T14:31:18.847" v="253"/>
          <ac:spMkLst>
            <pc:docMk/>
            <pc:sldMk cId="2478593181" sldId="263"/>
            <ac:spMk id="8" creationId="{777A147A-9ED8-46B4-8660-1B3C2AA880B5}"/>
          </ac:spMkLst>
        </pc:spChg>
        <pc:spChg chg="add">
          <ac:chgData name="Zhigalov Roman" userId="1f97e9fdf7779aa5" providerId="Windows Live" clId="Web-{2E02A008-9A6D-40C6-A84C-3C9823460BF1}" dt="2022-04-18T14:31:18.847" v="253"/>
          <ac:spMkLst>
            <pc:docMk/>
            <pc:sldMk cId="2478593181" sldId="263"/>
            <ac:spMk id="10" creationId="{5D6C15A0-C087-4593-8414-2B4EC1CDC3DE}"/>
          </ac:spMkLst>
        </pc:spChg>
      </pc:sldChg>
      <pc:sldChg chg="addSp modSp new mod setBg">
        <pc:chgData name="Zhigalov Roman" userId="1f97e9fdf7779aa5" providerId="Windows Live" clId="Web-{2E02A008-9A6D-40C6-A84C-3C9823460BF1}" dt="2022-04-18T14:32:20.489" v="268"/>
        <pc:sldMkLst>
          <pc:docMk/>
          <pc:sldMk cId="3658249439" sldId="264"/>
        </pc:sldMkLst>
        <pc:spChg chg="mod">
          <ac:chgData name="Zhigalov Roman" userId="1f97e9fdf7779aa5" providerId="Windows Live" clId="Web-{2E02A008-9A6D-40C6-A84C-3C9823460BF1}" dt="2022-04-18T14:32:20.489" v="268"/>
          <ac:spMkLst>
            <pc:docMk/>
            <pc:sldMk cId="3658249439" sldId="264"/>
            <ac:spMk id="2" creationId="{AAF4E739-10AA-AF61-9B15-CEAB06366806}"/>
          </ac:spMkLst>
        </pc:spChg>
        <pc:spChg chg="mod">
          <ac:chgData name="Zhigalov Roman" userId="1f97e9fdf7779aa5" providerId="Windows Live" clId="Web-{2E02A008-9A6D-40C6-A84C-3C9823460BF1}" dt="2022-04-18T14:32:20.489" v="268"/>
          <ac:spMkLst>
            <pc:docMk/>
            <pc:sldMk cId="3658249439" sldId="264"/>
            <ac:spMk id="3" creationId="{C33ECAA7-A704-A3A9-5838-176276C00363}"/>
          </ac:spMkLst>
        </pc:spChg>
        <pc:spChg chg="add">
          <ac:chgData name="Zhigalov Roman" userId="1f97e9fdf7779aa5" providerId="Windows Live" clId="Web-{2E02A008-9A6D-40C6-A84C-3C9823460BF1}" dt="2022-04-18T14:32:20.489" v="268"/>
          <ac:spMkLst>
            <pc:docMk/>
            <pc:sldMk cId="3658249439" sldId="264"/>
            <ac:spMk id="8" creationId="{943CAA20-3569-4189-9E48-239A229A86CA}"/>
          </ac:spMkLst>
        </pc:spChg>
        <pc:spChg chg="add">
          <ac:chgData name="Zhigalov Roman" userId="1f97e9fdf7779aa5" providerId="Windows Live" clId="Web-{2E02A008-9A6D-40C6-A84C-3C9823460BF1}" dt="2022-04-18T14:32:20.489" v="268"/>
          <ac:spMkLst>
            <pc:docMk/>
            <pc:sldMk cId="3658249439" sldId="264"/>
            <ac:spMk id="10" creationId="{DA542B6D-E775-4832-91DC-2D20F857813A}"/>
          </ac:spMkLst>
        </pc:spChg>
      </pc:sldChg>
      <pc:sldChg chg="addSp modSp new mod setBg">
        <pc:chgData name="Zhigalov Roman" userId="1f97e9fdf7779aa5" providerId="Windows Live" clId="Web-{2E02A008-9A6D-40C6-A84C-3C9823460BF1}" dt="2022-04-18T14:33:48.210" v="348" actId="20577"/>
        <pc:sldMkLst>
          <pc:docMk/>
          <pc:sldMk cId="76756539" sldId="265"/>
        </pc:sldMkLst>
        <pc:spChg chg="mod">
          <ac:chgData name="Zhigalov Roman" userId="1f97e9fdf7779aa5" providerId="Windows Live" clId="Web-{2E02A008-9A6D-40C6-A84C-3C9823460BF1}" dt="2022-04-18T14:33:48.210" v="348" actId="20577"/>
          <ac:spMkLst>
            <pc:docMk/>
            <pc:sldMk cId="76756539" sldId="265"/>
            <ac:spMk id="2" creationId="{726737D5-C434-DDD9-E5DD-C22E837946DB}"/>
          </ac:spMkLst>
        </pc:spChg>
        <pc:spChg chg="mod">
          <ac:chgData name="Zhigalov Roman" userId="1f97e9fdf7779aa5" providerId="Windows Live" clId="Web-{2E02A008-9A6D-40C6-A84C-3C9823460BF1}" dt="2022-04-18T14:33:25.210" v="346" actId="20577"/>
          <ac:spMkLst>
            <pc:docMk/>
            <pc:sldMk cId="76756539" sldId="265"/>
            <ac:spMk id="3" creationId="{B7B6AC18-6076-7410-C9C7-C5DB4AE0DD8D}"/>
          </ac:spMkLst>
        </pc:spChg>
        <pc:spChg chg="add">
          <ac:chgData name="Zhigalov Roman" userId="1f97e9fdf7779aa5" providerId="Windows Live" clId="Web-{2E02A008-9A6D-40C6-A84C-3C9823460BF1}" dt="2022-04-18T14:33:19.256" v="341"/>
          <ac:spMkLst>
            <pc:docMk/>
            <pc:sldMk cId="76756539" sldId="265"/>
            <ac:spMk id="8" creationId="{777A147A-9ED8-46B4-8660-1B3C2AA880B5}"/>
          </ac:spMkLst>
        </pc:spChg>
        <pc:spChg chg="add">
          <ac:chgData name="Zhigalov Roman" userId="1f97e9fdf7779aa5" providerId="Windows Live" clId="Web-{2E02A008-9A6D-40C6-A84C-3C9823460BF1}" dt="2022-04-18T14:33:19.256" v="341"/>
          <ac:spMkLst>
            <pc:docMk/>
            <pc:sldMk cId="76756539" sldId="265"/>
            <ac:spMk id="10" creationId="{5D6C15A0-C087-4593-8414-2B4EC1CDC3DE}"/>
          </ac:spMkLst>
        </pc:spChg>
      </pc:sldChg>
      <pc:sldChg chg="addSp delSp modSp new mod setBg">
        <pc:chgData name="Zhigalov Roman" userId="1f97e9fdf7779aa5" providerId="Windows Live" clId="Web-{2E02A008-9A6D-40C6-A84C-3C9823460BF1}" dt="2022-04-18T14:34:23.258" v="376"/>
        <pc:sldMkLst>
          <pc:docMk/>
          <pc:sldMk cId="3079270003" sldId="266"/>
        </pc:sldMkLst>
        <pc:spChg chg="mod ord">
          <ac:chgData name="Zhigalov Roman" userId="1f97e9fdf7779aa5" providerId="Windows Live" clId="Web-{2E02A008-9A6D-40C6-A84C-3C9823460BF1}" dt="2022-04-18T14:34:23.258" v="376"/>
          <ac:spMkLst>
            <pc:docMk/>
            <pc:sldMk cId="3079270003" sldId="266"/>
            <ac:spMk id="2" creationId="{030149A8-B51C-F501-A372-1F47E042AA15}"/>
          </ac:spMkLst>
        </pc:spChg>
        <pc:spChg chg="del">
          <ac:chgData name="Zhigalov Roman" userId="1f97e9fdf7779aa5" providerId="Windows Live" clId="Web-{2E02A008-9A6D-40C6-A84C-3C9823460BF1}" dt="2022-04-18T14:34:15.524" v="375"/>
          <ac:spMkLst>
            <pc:docMk/>
            <pc:sldMk cId="3079270003" sldId="266"/>
            <ac:spMk id="3" creationId="{3277E3B2-F0AB-B1FB-79B7-E10B5E32CF18}"/>
          </ac:spMkLst>
        </pc:spChg>
        <pc:spChg chg="add">
          <ac:chgData name="Zhigalov Roman" userId="1f97e9fdf7779aa5" providerId="Windows Live" clId="Web-{2E02A008-9A6D-40C6-A84C-3C9823460BF1}" dt="2022-04-18T14:34:23.258" v="376"/>
          <ac:spMkLst>
            <pc:docMk/>
            <pc:sldMk cId="3079270003" sldId="266"/>
            <ac:spMk id="9" creationId="{37C89E4B-3C9F-44B9-8B86-D9E3D112D8EC}"/>
          </ac:spMkLst>
        </pc:spChg>
        <pc:picChg chg="add mod ord">
          <ac:chgData name="Zhigalov Roman" userId="1f97e9fdf7779aa5" providerId="Windows Live" clId="Web-{2E02A008-9A6D-40C6-A84C-3C9823460BF1}" dt="2022-04-18T14:34:23.258" v="376"/>
          <ac:picMkLst>
            <pc:docMk/>
            <pc:sldMk cId="3079270003" sldId="266"/>
            <ac:picMk id="4" creationId="{9B597E26-C859-EDA7-70FC-EC262C856F0F}"/>
          </ac:picMkLst>
        </pc:picChg>
        <pc:cxnChg chg="add">
          <ac:chgData name="Zhigalov Roman" userId="1f97e9fdf7779aa5" providerId="Windows Live" clId="Web-{2E02A008-9A6D-40C6-A84C-3C9823460BF1}" dt="2022-04-18T14:34:23.258" v="376"/>
          <ac:cxnSpMkLst>
            <pc:docMk/>
            <pc:sldMk cId="3079270003" sldId="266"/>
            <ac:cxnSpMk id="11" creationId="{AA2EAA10-076F-46BD-8F0F-B9A2FB77A85C}"/>
          </ac:cxnSpMkLst>
        </pc:cxnChg>
        <pc:cxnChg chg="add">
          <ac:chgData name="Zhigalov Roman" userId="1f97e9fdf7779aa5" providerId="Windows Live" clId="Web-{2E02A008-9A6D-40C6-A84C-3C9823460BF1}" dt="2022-04-18T14:34:23.258" v="376"/>
          <ac:cxnSpMkLst>
            <pc:docMk/>
            <pc:sldMk cId="3079270003" sldId="266"/>
            <ac:cxnSpMk id="13" creationId="{D891E407-403B-4764-86C9-33A56D3BCAA3}"/>
          </ac:cxnSpMkLst>
        </pc:cxnChg>
      </pc:sldChg>
      <pc:sldChg chg="addSp delSp modSp new mod setBg">
        <pc:chgData name="Zhigalov Roman" userId="1f97e9fdf7779aa5" providerId="Windows Live" clId="Web-{2E02A008-9A6D-40C6-A84C-3C9823460BF1}" dt="2022-04-18T14:35:22.885" v="406"/>
        <pc:sldMkLst>
          <pc:docMk/>
          <pc:sldMk cId="74658982" sldId="267"/>
        </pc:sldMkLst>
        <pc:spChg chg="mod ord">
          <ac:chgData name="Zhigalov Roman" userId="1f97e9fdf7779aa5" providerId="Windows Live" clId="Web-{2E02A008-9A6D-40C6-A84C-3C9823460BF1}" dt="2022-04-18T14:35:22.885" v="406"/>
          <ac:spMkLst>
            <pc:docMk/>
            <pc:sldMk cId="74658982" sldId="267"/>
            <ac:spMk id="2" creationId="{FDCB0F9D-7FCE-8879-AA74-7F084C7650DE}"/>
          </ac:spMkLst>
        </pc:spChg>
        <pc:spChg chg="del">
          <ac:chgData name="Zhigalov Roman" userId="1f97e9fdf7779aa5" providerId="Windows Live" clId="Web-{2E02A008-9A6D-40C6-A84C-3C9823460BF1}" dt="2022-04-18T14:35:11.963" v="403"/>
          <ac:spMkLst>
            <pc:docMk/>
            <pc:sldMk cId="74658982" sldId="267"/>
            <ac:spMk id="3" creationId="{6F7598CA-0AAD-E808-5A29-749B7D069DEC}"/>
          </ac:spMkLst>
        </pc:spChg>
        <pc:spChg chg="add del">
          <ac:chgData name="Zhigalov Roman" userId="1f97e9fdf7779aa5" providerId="Windows Live" clId="Web-{2E02A008-9A6D-40C6-A84C-3C9823460BF1}" dt="2022-04-18T14:35:22.885" v="405"/>
          <ac:spMkLst>
            <pc:docMk/>
            <pc:sldMk cId="74658982" sldId="267"/>
            <ac:spMk id="8" creationId="{E37AD409-0193-29CD-FC0B-7DB63D207E26}"/>
          </ac:spMkLst>
        </pc:spChg>
        <pc:spChg chg="add">
          <ac:chgData name="Zhigalov Roman" userId="1f97e9fdf7779aa5" providerId="Windows Live" clId="Web-{2E02A008-9A6D-40C6-A84C-3C9823460BF1}" dt="2022-04-18T14:35:22.885" v="406"/>
          <ac:spMkLst>
            <pc:docMk/>
            <pc:sldMk cId="74658982" sldId="267"/>
            <ac:spMk id="9" creationId="{37C89E4B-3C9F-44B9-8B86-D9E3D112D8EC}"/>
          </ac:spMkLst>
        </pc:spChg>
        <pc:spChg chg="add del">
          <ac:chgData name="Zhigalov Roman" userId="1f97e9fdf7779aa5" providerId="Windows Live" clId="Web-{2E02A008-9A6D-40C6-A84C-3C9823460BF1}" dt="2022-04-18T14:35:22.885" v="405"/>
          <ac:spMkLst>
            <pc:docMk/>
            <pc:sldMk cId="74658982" sldId="267"/>
            <ac:spMk id="11" creationId="{A8908DB7-C3A6-4FCB-9820-CEE02B398C4A}"/>
          </ac:spMkLst>
        </pc:spChg>
        <pc:spChg chg="add del">
          <ac:chgData name="Zhigalov Roman" userId="1f97e9fdf7779aa5" providerId="Windows Live" clId="Web-{2E02A008-9A6D-40C6-A84C-3C9823460BF1}" dt="2022-04-18T14:35:22.885" v="405"/>
          <ac:spMkLst>
            <pc:docMk/>
            <pc:sldMk cId="74658982" sldId="267"/>
            <ac:spMk id="13" creationId="{535742DD-1B16-4E9D-B715-0D74B4574A68}"/>
          </ac:spMkLst>
        </pc:spChg>
        <pc:picChg chg="add mod ord">
          <ac:chgData name="Zhigalov Roman" userId="1f97e9fdf7779aa5" providerId="Windows Live" clId="Web-{2E02A008-9A6D-40C6-A84C-3C9823460BF1}" dt="2022-04-18T14:35:22.885" v="406"/>
          <ac:picMkLst>
            <pc:docMk/>
            <pc:sldMk cId="74658982" sldId="267"/>
            <ac:picMk id="4" creationId="{F68B430C-8F79-AA12-0238-EEE3FE095CAA}"/>
          </ac:picMkLst>
        </pc:picChg>
        <pc:cxnChg chg="add">
          <ac:chgData name="Zhigalov Roman" userId="1f97e9fdf7779aa5" providerId="Windows Live" clId="Web-{2E02A008-9A6D-40C6-A84C-3C9823460BF1}" dt="2022-04-18T14:35:22.885" v="406"/>
          <ac:cxnSpMkLst>
            <pc:docMk/>
            <pc:sldMk cId="74658982" sldId="267"/>
            <ac:cxnSpMk id="15" creationId="{AA2EAA10-076F-46BD-8F0F-B9A2FB77A85C}"/>
          </ac:cxnSpMkLst>
        </pc:cxnChg>
        <pc:cxnChg chg="add">
          <ac:chgData name="Zhigalov Roman" userId="1f97e9fdf7779aa5" providerId="Windows Live" clId="Web-{2E02A008-9A6D-40C6-A84C-3C9823460BF1}" dt="2022-04-18T14:35:22.885" v="406"/>
          <ac:cxnSpMkLst>
            <pc:docMk/>
            <pc:sldMk cId="74658982" sldId="267"/>
            <ac:cxnSpMk id="16" creationId="{D891E407-403B-4764-86C9-33A56D3BCAA3}"/>
          </ac:cxnSpMkLst>
        </pc:cxnChg>
      </pc:sldChg>
      <pc:sldChg chg="addSp delSp modSp new mod setBg">
        <pc:chgData name="Zhigalov Roman" userId="1f97e9fdf7779aa5" providerId="Windows Live" clId="Web-{2E02A008-9A6D-40C6-A84C-3C9823460BF1}" dt="2022-04-18T14:38:52.343" v="445"/>
        <pc:sldMkLst>
          <pc:docMk/>
          <pc:sldMk cId="728507931" sldId="268"/>
        </pc:sldMkLst>
        <pc:spChg chg="mod ord">
          <ac:chgData name="Zhigalov Roman" userId="1f97e9fdf7779aa5" providerId="Windows Live" clId="Web-{2E02A008-9A6D-40C6-A84C-3C9823460BF1}" dt="2022-04-18T14:38:52.343" v="445"/>
          <ac:spMkLst>
            <pc:docMk/>
            <pc:sldMk cId="728507931" sldId="268"/>
            <ac:spMk id="2" creationId="{4CB8DAE9-75AC-DCFA-F792-69D9DD220252}"/>
          </ac:spMkLst>
        </pc:spChg>
        <pc:spChg chg="del">
          <ac:chgData name="Zhigalov Roman" userId="1f97e9fdf7779aa5" providerId="Windows Live" clId="Web-{2E02A008-9A6D-40C6-A84C-3C9823460BF1}" dt="2022-04-18T14:38:49.765" v="444"/>
          <ac:spMkLst>
            <pc:docMk/>
            <pc:sldMk cId="728507931" sldId="268"/>
            <ac:spMk id="3" creationId="{26DFD85E-736A-FF00-A852-3D23D6A90F60}"/>
          </ac:spMkLst>
        </pc:spChg>
        <pc:spChg chg="add">
          <ac:chgData name="Zhigalov Roman" userId="1f97e9fdf7779aa5" providerId="Windows Live" clId="Web-{2E02A008-9A6D-40C6-A84C-3C9823460BF1}" dt="2022-04-18T14:38:52.343" v="445"/>
          <ac:spMkLst>
            <pc:docMk/>
            <pc:sldMk cId="728507931" sldId="268"/>
            <ac:spMk id="9" creationId="{37C89E4B-3C9F-44B9-8B86-D9E3D112D8EC}"/>
          </ac:spMkLst>
        </pc:spChg>
        <pc:picChg chg="add mod ord">
          <ac:chgData name="Zhigalov Roman" userId="1f97e9fdf7779aa5" providerId="Windows Live" clId="Web-{2E02A008-9A6D-40C6-A84C-3C9823460BF1}" dt="2022-04-18T14:38:52.343" v="445"/>
          <ac:picMkLst>
            <pc:docMk/>
            <pc:sldMk cId="728507931" sldId="268"/>
            <ac:picMk id="4" creationId="{CD5DAEE7-707E-30A5-E687-CF5365E9229F}"/>
          </ac:picMkLst>
        </pc:picChg>
        <pc:cxnChg chg="add">
          <ac:chgData name="Zhigalov Roman" userId="1f97e9fdf7779aa5" providerId="Windows Live" clId="Web-{2E02A008-9A6D-40C6-A84C-3C9823460BF1}" dt="2022-04-18T14:38:52.343" v="445"/>
          <ac:cxnSpMkLst>
            <pc:docMk/>
            <pc:sldMk cId="728507931" sldId="268"/>
            <ac:cxnSpMk id="11" creationId="{AA2EAA10-076F-46BD-8F0F-B9A2FB77A85C}"/>
          </ac:cxnSpMkLst>
        </pc:cxnChg>
        <pc:cxnChg chg="add">
          <ac:chgData name="Zhigalov Roman" userId="1f97e9fdf7779aa5" providerId="Windows Live" clId="Web-{2E02A008-9A6D-40C6-A84C-3C9823460BF1}" dt="2022-04-18T14:38:52.343" v="445"/>
          <ac:cxnSpMkLst>
            <pc:docMk/>
            <pc:sldMk cId="728507931" sldId="268"/>
            <ac:cxnSpMk id="13" creationId="{D891E407-403B-4764-86C9-33A56D3BCAA3}"/>
          </ac:cxnSpMkLst>
        </pc:cxnChg>
      </pc:sldChg>
      <pc:sldChg chg="addSp delSp modSp new mod setBg modClrScheme chgLayout">
        <pc:chgData name="Zhigalov Roman" userId="1f97e9fdf7779aa5" providerId="Windows Live" clId="Web-{2E02A008-9A6D-40C6-A84C-3C9823460BF1}" dt="2022-04-18T14:40:06.267" v="476"/>
        <pc:sldMkLst>
          <pc:docMk/>
          <pc:sldMk cId="1108554287" sldId="269"/>
        </pc:sldMkLst>
        <pc:spChg chg="mod ord">
          <ac:chgData name="Zhigalov Roman" userId="1f97e9fdf7779aa5" providerId="Windows Live" clId="Web-{2E02A008-9A6D-40C6-A84C-3C9823460BF1}" dt="2022-04-18T14:40:06.267" v="476"/>
          <ac:spMkLst>
            <pc:docMk/>
            <pc:sldMk cId="1108554287" sldId="269"/>
            <ac:spMk id="2" creationId="{F94B913F-DFCB-B63A-C1CE-A9FE9AF1D007}"/>
          </ac:spMkLst>
        </pc:spChg>
        <pc:spChg chg="del mod ord">
          <ac:chgData name="Zhigalov Roman" userId="1f97e9fdf7779aa5" providerId="Windows Live" clId="Web-{2E02A008-9A6D-40C6-A84C-3C9823460BF1}" dt="2022-04-18T14:40:01.673" v="475"/>
          <ac:spMkLst>
            <pc:docMk/>
            <pc:sldMk cId="1108554287" sldId="269"/>
            <ac:spMk id="3" creationId="{91E70AED-BD6A-DEE1-B1B5-65576B22E641}"/>
          </ac:spMkLst>
        </pc:spChg>
        <pc:spChg chg="add mod ord">
          <ac:chgData name="Zhigalov Roman" userId="1f97e9fdf7779aa5" providerId="Windows Live" clId="Web-{2E02A008-9A6D-40C6-A84C-3C9823460BF1}" dt="2022-04-18T14:40:06.267" v="476"/>
          <ac:spMkLst>
            <pc:docMk/>
            <pc:sldMk cId="1108554287" sldId="269"/>
            <ac:spMk id="4" creationId="{617EB1E7-CD5B-4DAF-6D8F-7E49D52B6D5A}"/>
          </ac:spMkLst>
        </pc:spChg>
        <pc:spChg chg="add">
          <ac:chgData name="Zhigalov Roman" userId="1f97e9fdf7779aa5" providerId="Windows Live" clId="Web-{2E02A008-9A6D-40C6-A84C-3C9823460BF1}" dt="2022-04-18T14:40:06.267" v="476"/>
          <ac:spMkLst>
            <pc:docMk/>
            <pc:sldMk cId="1108554287" sldId="269"/>
            <ac:spMk id="10" creationId="{2C61293E-6EBE-43EF-A52C-9BEBFD7679D4}"/>
          </ac:spMkLst>
        </pc:spChg>
        <pc:spChg chg="add">
          <ac:chgData name="Zhigalov Roman" userId="1f97e9fdf7779aa5" providerId="Windows Live" clId="Web-{2E02A008-9A6D-40C6-A84C-3C9823460BF1}" dt="2022-04-18T14:40:06.267" v="476"/>
          <ac:spMkLst>
            <pc:docMk/>
            <pc:sldMk cId="1108554287" sldId="269"/>
            <ac:spMk id="12" creationId="{21540236-BFD5-4A9D-8840-4703E7F76825}"/>
          </ac:spMkLst>
        </pc:spChg>
        <pc:picChg chg="add mod ord">
          <ac:chgData name="Zhigalov Roman" userId="1f97e9fdf7779aa5" providerId="Windows Live" clId="Web-{2E02A008-9A6D-40C6-A84C-3C9823460BF1}" dt="2022-04-18T14:40:06.267" v="476"/>
          <ac:picMkLst>
            <pc:docMk/>
            <pc:sldMk cId="1108554287" sldId="269"/>
            <ac:picMk id="5" creationId="{007AD3B1-0B64-064C-BB2C-B9F1709E384A}"/>
          </ac:picMkLst>
        </pc:picChg>
      </pc:sldChg>
      <pc:sldChg chg="addSp delSp modSp new mod setBg modClrScheme chgLayout">
        <pc:chgData name="Zhigalov Roman" userId="1f97e9fdf7779aa5" providerId="Windows Live" clId="Web-{2E02A008-9A6D-40C6-A84C-3C9823460BF1}" dt="2022-04-18T14:44:42.681" v="516"/>
        <pc:sldMkLst>
          <pc:docMk/>
          <pc:sldMk cId="13392690" sldId="270"/>
        </pc:sldMkLst>
        <pc:spChg chg="mod ord">
          <ac:chgData name="Zhigalov Roman" userId="1f97e9fdf7779aa5" providerId="Windows Live" clId="Web-{2E02A008-9A6D-40C6-A84C-3C9823460BF1}" dt="2022-04-18T14:44:42.681" v="516"/>
          <ac:spMkLst>
            <pc:docMk/>
            <pc:sldMk cId="13392690" sldId="270"/>
            <ac:spMk id="2" creationId="{F6C75D69-4D74-4B19-C180-C72D8856A1D2}"/>
          </ac:spMkLst>
        </pc:spChg>
        <pc:spChg chg="mod ord">
          <ac:chgData name="Zhigalov Roman" userId="1f97e9fdf7779aa5" providerId="Windows Live" clId="Web-{2E02A008-9A6D-40C6-A84C-3C9823460BF1}" dt="2022-04-18T14:44:42.681" v="516"/>
          <ac:spMkLst>
            <pc:docMk/>
            <pc:sldMk cId="13392690" sldId="270"/>
            <ac:spMk id="3" creationId="{84F919E7-9823-F299-0E66-180CD9374C3A}"/>
          </ac:spMkLst>
        </pc:spChg>
        <pc:spChg chg="del">
          <ac:chgData name="Zhigalov Roman" userId="1f97e9fdf7779aa5" providerId="Windows Live" clId="Web-{2E02A008-9A6D-40C6-A84C-3C9823460BF1}" dt="2022-04-18T14:42:27.162" v="478"/>
          <ac:spMkLst>
            <pc:docMk/>
            <pc:sldMk cId="13392690" sldId="270"/>
            <ac:spMk id="4" creationId="{A3D33687-0702-8CCE-F116-1C8C3966A5FD}"/>
          </ac:spMkLst>
        </pc:spChg>
        <pc:spChg chg="add del">
          <ac:chgData name="Zhigalov Roman" userId="1f97e9fdf7779aa5" providerId="Windows Live" clId="Web-{2E02A008-9A6D-40C6-A84C-3C9823460BF1}" dt="2022-04-18T14:44:42.665" v="515"/>
          <ac:spMkLst>
            <pc:docMk/>
            <pc:sldMk cId="13392690" sldId="270"/>
            <ac:spMk id="8" creationId="{100EDD19-6802-4EC3-95CE-CFFAB042CFD6}"/>
          </ac:spMkLst>
        </pc:spChg>
        <pc:spChg chg="add del">
          <ac:chgData name="Zhigalov Roman" userId="1f97e9fdf7779aa5" providerId="Windows Live" clId="Web-{2E02A008-9A6D-40C6-A84C-3C9823460BF1}" dt="2022-04-18T14:44:42.665" v="515"/>
          <ac:spMkLst>
            <pc:docMk/>
            <pc:sldMk cId="13392690" sldId="270"/>
            <ac:spMk id="10" creationId="{DB17E863-922E-4C26-BD64-E8FD41D28661}"/>
          </ac:spMkLst>
        </pc:spChg>
        <pc:spChg chg="add">
          <ac:chgData name="Zhigalov Roman" userId="1f97e9fdf7779aa5" providerId="Windows Live" clId="Web-{2E02A008-9A6D-40C6-A84C-3C9823460BF1}" dt="2022-04-18T14:44:42.681" v="516"/>
          <ac:spMkLst>
            <pc:docMk/>
            <pc:sldMk cId="13392690" sldId="270"/>
            <ac:spMk id="12" creationId="{777A147A-9ED8-46B4-8660-1B3C2AA880B5}"/>
          </ac:spMkLst>
        </pc:spChg>
        <pc:spChg chg="add">
          <ac:chgData name="Zhigalov Roman" userId="1f97e9fdf7779aa5" providerId="Windows Live" clId="Web-{2E02A008-9A6D-40C6-A84C-3C9823460BF1}" dt="2022-04-18T14:44:42.681" v="516"/>
          <ac:spMkLst>
            <pc:docMk/>
            <pc:sldMk cId="13392690" sldId="270"/>
            <ac:spMk id="13" creationId="{5D6C15A0-C087-4593-8414-2B4EC1CDC3DE}"/>
          </ac:spMkLst>
        </pc:spChg>
      </pc:sldChg>
      <pc:sldChg chg="addSp delSp modSp new mod setBg">
        <pc:chgData name="Zhigalov Roman" userId="1f97e9fdf7779aa5" providerId="Windows Live" clId="Web-{2E02A008-9A6D-40C6-A84C-3C9823460BF1}" dt="2022-04-18T14:45:31.698" v="541"/>
        <pc:sldMkLst>
          <pc:docMk/>
          <pc:sldMk cId="3120401471" sldId="271"/>
        </pc:sldMkLst>
        <pc:spChg chg="mod">
          <ac:chgData name="Zhigalov Roman" userId="1f97e9fdf7779aa5" providerId="Windows Live" clId="Web-{2E02A008-9A6D-40C6-A84C-3C9823460BF1}" dt="2022-04-18T14:45:14.666" v="539"/>
          <ac:spMkLst>
            <pc:docMk/>
            <pc:sldMk cId="3120401471" sldId="271"/>
            <ac:spMk id="2" creationId="{79828C00-9B46-2BE0-D248-4AC55174E00D}"/>
          </ac:spMkLst>
        </pc:spChg>
        <pc:spChg chg="del">
          <ac:chgData name="Zhigalov Roman" userId="1f97e9fdf7779aa5" providerId="Windows Live" clId="Web-{2E02A008-9A6D-40C6-A84C-3C9823460BF1}" dt="2022-04-18T14:45:04.854" v="518"/>
          <ac:spMkLst>
            <pc:docMk/>
            <pc:sldMk cId="3120401471" sldId="271"/>
            <ac:spMk id="3" creationId="{D8C096F9-05EF-0A55-00E6-BA5980211534}"/>
          </ac:spMkLst>
        </pc:spChg>
        <pc:spChg chg="add del">
          <ac:chgData name="Zhigalov Roman" userId="1f97e9fdf7779aa5" providerId="Windows Live" clId="Web-{2E02A008-9A6D-40C6-A84C-3C9823460BF1}" dt="2022-04-18T14:45:31.698" v="541"/>
          <ac:spMkLst>
            <pc:docMk/>
            <pc:sldMk cId="3120401471" sldId="271"/>
            <ac:spMk id="9" creationId="{1825AC39-5F85-4CAA-8A81-A1287086B2B6}"/>
          </ac:spMkLst>
        </pc:spChg>
        <pc:spChg chg="add del">
          <ac:chgData name="Zhigalov Roman" userId="1f97e9fdf7779aa5" providerId="Windows Live" clId="Web-{2E02A008-9A6D-40C6-A84C-3C9823460BF1}" dt="2022-04-18T14:45:31.698" v="541"/>
          <ac:spMkLst>
            <pc:docMk/>
            <pc:sldMk cId="3120401471" sldId="271"/>
            <ac:spMk id="11" creationId="{95DA4D23-37FC-4B90-8188-F0377C5FF44B}"/>
          </ac:spMkLst>
        </pc:spChg>
        <pc:spChg chg="add del">
          <ac:chgData name="Zhigalov Roman" userId="1f97e9fdf7779aa5" providerId="Windows Live" clId="Web-{2E02A008-9A6D-40C6-A84C-3C9823460BF1}" dt="2022-04-18T14:45:31.698" v="541"/>
          <ac:spMkLst>
            <pc:docMk/>
            <pc:sldMk cId="3120401471" sldId="271"/>
            <ac:spMk id="13" creationId="{A7A4B465-FBCC-4CD4-89A1-82992A7B47FF}"/>
          </ac:spMkLst>
        </pc:spChg>
        <pc:spChg chg="add del">
          <ac:chgData name="Zhigalov Roman" userId="1f97e9fdf7779aa5" providerId="Windows Live" clId="Web-{2E02A008-9A6D-40C6-A84C-3C9823460BF1}" dt="2022-04-18T14:45:31.698" v="541"/>
          <ac:spMkLst>
            <pc:docMk/>
            <pc:sldMk cId="3120401471" sldId="271"/>
            <ac:spMk id="15" creationId="{909E572F-9CDC-4214-9D42-FF0017649590}"/>
          </ac:spMkLst>
        </pc:spChg>
        <pc:spChg chg="add">
          <ac:chgData name="Zhigalov Roman" userId="1f97e9fdf7779aa5" providerId="Windows Live" clId="Web-{2E02A008-9A6D-40C6-A84C-3C9823460BF1}" dt="2022-04-18T14:45:31.698" v="541"/>
          <ac:spMkLst>
            <pc:docMk/>
            <pc:sldMk cId="3120401471" sldId="271"/>
            <ac:spMk id="20" creationId="{1825AC39-5F85-4CAA-8A81-A1287086B2B6}"/>
          </ac:spMkLst>
        </pc:spChg>
        <pc:spChg chg="add">
          <ac:chgData name="Zhigalov Roman" userId="1f97e9fdf7779aa5" providerId="Windows Live" clId="Web-{2E02A008-9A6D-40C6-A84C-3C9823460BF1}" dt="2022-04-18T14:45:31.698" v="541"/>
          <ac:spMkLst>
            <pc:docMk/>
            <pc:sldMk cId="3120401471" sldId="271"/>
            <ac:spMk id="22" creationId="{95DA4D23-37FC-4B90-8188-F0377C5FF44B}"/>
          </ac:spMkLst>
        </pc:spChg>
        <pc:spChg chg="add">
          <ac:chgData name="Zhigalov Roman" userId="1f97e9fdf7779aa5" providerId="Windows Live" clId="Web-{2E02A008-9A6D-40C6-A84C-3C9823460BF1}" dt="2022-04-18T14:45:31.698" v="541"/>
          <ac:spMkLst>
            <pc:docMk/>
            <pc:sldMk cId="3120401471" sldId="271"/>
            <ac:spMk id="24" creationId="{A7A4B465-FBCC-4CD4-89A1-82992A7B47FF}"/>
          </ac:spMkLst>
        </pc:spChg>
        <pc:spChg chg="add">
          <ac:chgData name="Zhigalov Roman" userId="1f97e9fdf7779aa5" providerId="Windows Live" clId="Web-{2E02A008-9A6D-40C6-A84C-3C9823460BF1}" dt="2022-04-18T14:45:31.698" v="541"/>
          <ac:spMkLst>
            <pc:docMk/>
            <pc:sldMk cId="3120401471" sldId="271"/>
            <ac:spMk id="26" creationId="{909E572F-9CDC-4214-9D42-FF0017649590}"/>
          </ac:spMkLst>
        </pc:spChg>
        <pc:picChg chg="add mod ord">
          <ac:chgData name="Zhigalov Roman" userId="1f97e9fdf7779aa5" providerId="Windows Live" clId="Web-{2E02A008-9A6D-40C6-A84C-3C9823460BF1}" dt="2022-04-18T14:45:14.666" v="539"/>
          <ac:picMkLst>
            <pc:docMk/>
            <pc:sldMk cId="3120401471" sldId="271"/>
            <ac:picMk id="4" creationId="{DFDDCA30-4F4B-03DD-AD72-1862B869E2B7}"/>
          </ac:picMkLst>
        </pc:picChg>
      </pc:sldChg>
      <pc:sldChg chg="addSp delSp modSp new mod setBg modClrScheme chgLayout">
        <pc:chgData name="Zhigalov Roman" userId="1f97e9fdf7779aa5" providerId="Windows Live" clId="Web-{2E02A008-9A6D-40C6-A84C-3C9823460BF1}" dt="2022-04-18T14:45:53.949" v="558"/>
        <pc:sldMkLst>
          <pc:docMk/>
          <pc:sldMk cId="466475617" sldId="272"/>
        </pc:sldMkLst>
        <pc:spChg chg="mod ord">
          <ac:chgData name="Zhigalov Roman" userId="1f97e9fdf7779aa5" providerId="Windows Live" clId="Web-{2E02A008-9A6D-40C6-A84C-3C9823460BF1}" dt="2022-04-18T14:45:53.949" v="558"/>
          <ac:spMkLst>
            <pc:docMk/>
            <pc:sldMk cId="466475617" sldId="272"/>
            <ac:spMk id="2" creationId="{72519E85-AF5A-72D5-1C3F-00654D28BF32}"/>
          </ac:spMkLst>
        </pc:spChg>
        <pc:spChg chg="mod ord">
          <ac:chgData name="Zhigalov Roman" userId="1f97e9fdf7779aa5" providerId="Windows Live" clId="Web-{2E02A008-9A6D-40C6-A84C-3C9823460BF1}" dt="2022-04-18T14:45:53.949" v="558"/>
          <ac:spMkLst>
            <pc:docMk/>
            <pc:sldMk cId="466475617" sldId="272"/>
            <ac:spMk id="3" creationId="{F64356DB-CF1C-4E5C-3772-E33D1BC9FA0F}"/>
          </ac:spMkLst>
        </pc:spChg>
        <pc:spChg chg="del">
          <ac:chgData name="Zhigalov Roman" userId="1f97e9fdf7779aa5" providerId="Windows Live" clId="Web-{2E02A008-9A6D-40C6-A84C-3C9823460BF1}" dt="2022-04-18T14:45:36.511" v="542"/>
          <ac:spMkLst>
            <pc:docMk/>
            <pc:sldMk cId="466475617" sldId="272"/>
            <ac:spMk id="4" creationId="{533B03F6-0C4E-F44F-5C0D-1B82A7EB3CD9}"/>
          </ac:spMkLst>
        </pc:spChg>
        <pc:spChg chg="add">
          <ac:chgData name="Zhigalov Roman" userId="1f97e9fdf7779aa5" providerId="Windows Live" clId="Web-{2E02A008-9A6D-40C6-A84C-3C9823460BF1}" dt="2022-04-18T14:45:53.949" v="558"/>
          <ac:spMkLst>
            <pc:docMk/>
            <pc:sldMk cId="466475617" sldId="272"/>
            <ac:spMk id="8" creationId="{943CAA20-3569-4189-9E48-239A229A86CA}"/>
          </ac:spMkLst>
        </pc:spChg>
        <pc:spChg chg="add">
          <ac:chgData name="Zhigalov Roman" userId="1f97e9fdf7779aa5" providerId="Windows Live" clId="Web-{2E02A008-9A6D-40C6-A84C-3C9823460BF1}" dt="2022-04-18T14:45:53.949" v="558"/>
          <ac:spMkLst>
            <pc:docMk/>
            <pc:sldMk cId="466475617" sldId="272"/>
            <ac:spMk id="10" creationId="{DA542B6D-E775-4832-91DC-2D20F857813A}"/>
          </ac:spMkLst>
        </pc:spChg>
      </pc:sldChg>
      <pc:sldChg chg="addSp modSp new mod setBg">
        <pc:chgData name="Zhigalov Roman" userId="1f97e9fdf7779aa5" providerId="Windows Live" clId="Web-{2E02A008-9A6D-40C6-A84C-3C9823460BF1}" dt="2022-04-18T14:49:22.126" v="628"/>
        <pc:sldMkLst>
          <pc:docMk/>
          <pc:sldMk cId="827766191" sldId="273"/>
        </pc:sldMkLst>
        <pc:spChg chg="mod">
          <ac:chgData name="Zhigalov Roman" userId="1f97e9fdf7779aa5" providerId="Windows Live" clId="Web-{2E02A008-9A6D-40C6-A84C-3C9823460BF1}" dt="2022-04-18T14:49:22.126" v="628"/>
          <ac:spMkLst>
            <pc:docMk/>
            <pc:sldMk cId="827766191" sldId="273"/>
            <ac:spMk id="2" creationId="{EB4637E2-AE1B-CCB5-C590-DEC726F9CC80}"/>
          </ac:spMkLst>
        </pc:spChg>
        <pc:spChg chg="mod">
          <ac:chgData name="Zhigalov Roman" userId="1f97e9fdf7779aa5" providerId="Windows Live" clId="Web-{2E02A008-9A6D-40C6-A84C-3C9823460BF1}" dt="2022-04-18T14:49:22.126" v="628"/>
          <ac:spMkLst>
            <pc:docMk/>
            <pc:sldMk cId="827766191" sldId="273"/>
            <ac:spMk id="3" creationId="{F0A4DEF0-1D8A-62AF-0A35-CB938DE9C89E}"/>
          </ac:spMkLst>
        </pc:spChg>
        <pc:spChg chg="add">
          <ac:chgData name="Zhigalov Roman" userId="1f97e9fdf7779aa5" providerId="Windows Live" clId="Web-{2E02A008-9A6D-40C6-A84C-3C9823460BF1}" dt="2022-04-18T14:49:22.126" v="628"/>
          <ac:spMkLst>
            <pc:docMk/>
            <pc:sldMk cId="827766191" sldId="273"/>
            <ac:spMk id="8" creationId="{777A147A-9ED8-46B4-8660-1B3C2AA880B5}"/>
          </ac:spMkLst>
        </pc:spChg>
        <pc:spChg chg="add">
          <ac:chgData name="Zhigalov Roman" userId="1f97e9fdf7779aa5" providerId="Windows Live" clId="Web-{2E02A008-9A6D-40C6-A84C-3C9823460BF1}" dt="2022-04-18T14:49:22.126" v="628"/>
          <ac:spMkLst>
            <pc:docMk/>
            <pc:sldMk cId="827766191" sldId="273"/>
            <ac:spMk id="10" creationId="{5D6C15A0-C087-4593-8414-2B4EC1CDC3DE}"/>
          </ac:spMkLst>
        </pc:spChg>
      </pc:sldChg>
      <pc:sldChg chg="modSp new del">
        <pc:chgData name="Zhigalov Roman" userId="1f97e9fdf7779aa5" providerId="Windows Live" clId="Web-{2E02A008-9A6D-40C6-A84C-3C9823460BF1}" dt="2022-04-18T14:46:57.122" v="593"/>
        <pc:sldMkLst>
          <pc:docMk/>
          <pc:sldMk cId="2968370382" sldId="273"/>
        </pc:sldMkLst>
        <pc:spChg chg="mod">
          <ac:chgData name="Zhigalov Roman" userId="1f97e9fdf7779aa5" providerId="Windows Live" clId="Web-{2E02A008-9A6D-40C6-A84C-3C9823460BF1}" dt="2022-04-18T14:46:08.965" v="569" actId="20577"/>
          <ac:spMkLst>
            <pc:docMk/>
            <pc:sldMk cId="2968370382" sldId="273"/>
            <ac:spMk id="2" creationId="{14084771-6201-6BC7-E91A-29D6BB27E079}"/>
          </ac:spMkLst>
        </pc:spChg>
        <pc:spChg chg="mod">
          <ac:chgData name="Zhigalov Roman" userId="1f97e9fdf7779aa5" providerId="Windows Live" clId="Web-{2E02A008-9A6D-40C6-A84C-3C9823460BF1}" dt="2022-04-18T14:46:51.403" v="592" actId="20577"/>
          <ac:spMkLst>
            <pc:docMk/>
            <pc:sldMk cId="2968370382" sldId="273"/>
            <ac:spMk id="3" creationId="{9141A131-E5D9-19C5-244A-563DFC5B3067}"/>
          </ac:spMkLst>
        </pc:spChg>
      </pc:sldChg>
      <pc:sldChg chg="addSp modSp new mod setBg">
        <pc:chgData name="Zhigalov Roman" userId="1f97e9fdf7779aa5" providerId="Windows Live" clId="Web-{2E02A008-9A6D-40C6-A84C-3C9823460BF1}" dt="2022-04-18T14:50:20.628" v="686"/>
        <pc:sldMkLst>
          <pc:docMk/>
          <pc:sldMk cId="1936244748" sldId="274"/>
        </pc:sldMkLst>
        <pc:spChg chg="mod">
          <ac:chgData name="Zhigalov Roman" userId="1f97e9fdf7779aa5" providerId="Windows Live" clId="Web-{2E02A008-9A6D-40C6-A84C-3C9823460BF1}" dt="2022-04-18T14:50:20.628" v="686"/>
          <ac:spMkLst>
            <pc:docMk/>
            <pc:sldMk cId="1936244748" sldId="274"/>
            <ac:spMk id="2" creationId="{03F05C64-2622-B466-0748-7E3497FD57DC}"/>
          </ac:spMkLst>
        </pc:spChg>
        <pc:spChg chg="mod">
          <ac:chgData name="Zhigalov Roman" userId="1f97e9fdf7779aa5" providerId="Windows Live" clId="Web-{2E02A008-9A6D-40C6-A84C-3C9823460BF1}" dt="2022-04-18T14:50:20.628" v="686"/>
          <ac:spMkLst>
            <pc:docMk/>
            <pc:sldMk cId="1936244748" sldId="274"/>
            <ac:spMk id="3" creationId="{FFCEFA9A-8809-E367-64EC-2F22AAB723AD}"/>
          </ac:spMkLst>
        </pc:spChg>
        <pc:spChg chg="add">
          <ac:chgData name="Zhigalov Roman" userId="1f97e9fdf7779aa5" providerId="Windows Live" clId="Web-{2E02A008-9A6D-40C6-A84C-3C9823460BF1}" dt="2022-04-18T14:50:20.628" v="686"/>
          <ac:spMkLst>
            <pc:docMk/>
            <pc:sldMk cId="1936244748" sldId="274"/>
            <ac:spMk id="8" creationId="{777A147A-9ED8-46B4-8660-1B3C2AA880B5}"/>
          </ac:spMkLst>
        </pc:spChg>
        <pc:spChg chg="add">
          <ac:chgData name="Zhigalov Roman" userId="1f97e9fdf7779aa5" providerId="Windows Live" clId="Web-{2E02A008-9A6D-40C6-A84C-3C9823460BF1}" dt="2022-04-18T14:50:20.628" v="686"/>
          <ac:spMkLst>
            <pc:docMk/>
            <pc:sldMk cId="1936244748" sldId="274"/>
            <ac:spMk id="10" creationId="{5D6C15A0-C087-4593-8414-2B4EC1CDC3DE}"/>
          </ac:spMkLst>
        </pc:spChg>
      </pc:sldChg>
      <pc:sldChg chg="addSp modSp new mod setBg">
        <pc:chgData name="Zhigalov Roman" userId="1f97e9fdf7779aa5" providerId="Windows Live" clId="Web-{2E02A008-9A6D-40C6-A84C-3C9823460BF1}" dt="2022-04-18T14:50:54.832" v="708"/>
        <pc:sldMkLst>
          <pc:docMk/>
          <pc:sldMk cId="2220624298" sldId="275"/>
        </pc:sldMkLst>
        <pc:spChg chg="mod">
          <ac:chgData name="Zhigalov Roman" userId="1f97e9fdf7779aa5" providerId="Windows Live" clId="Web-{2E02A008-9A6D-40C6-A84C-3C9823460BF1}" dt="2022-04-18T14:50:54.832" v="708"/>
          <ac:spMkLst>
            <pc:docMk/>
            <pc:sldMk cId="2220624298" sldId="275"/>
            <ac:spMk id="2" creationId="{861937D2-315E-781F-D1BF-0EAD1361C490}"/>
          </ac:spMkLst>
        </pc:spChg>
        <pc:spChg chg="mod">
          <ac:chgData name="Zhigalov Roman" userId="1f97e9fdf7779aa5" providerId="Windows Live" clId="Web-{2E02A008-9A6D-40C6-A84C-3C9823460BF1}" dt="2022-04-18T14:50:54.832" v="708"/>
          <ac:spMkLst>
            <pc:docMk/>
            <pc:sldMk cId="2220624298" sldId="275"/>
            <ac:spMk id="3" creationId="{4A8987E8-DDCD-98E3-6D88-D37C05DFDE9A}"/>
          </ac:spMkLst>
        </pc:spChg>
        <pc:spChg chg="add">
          <ac:chgData name="Zhigalov Roman" userId="1f97e9fdf7779aa5" providerId="Windows Live" clId="Web-{2E02A008-9A6D-40C6-A84C-3C9823460BF1}" dt="2022-04-18T14:50:54.832" v="708"/>
          <ac:spMkLst>
            <pc:docMk/>
            <pc:sldMk cId="2220624298" sldId="275"/>
            <ac:spMk id="8" creationId="{777A147A-9ED8-46B4-8660-1B3C2AA880B5}"/>
          </ac:spMkLst>
        </pc:spChg>
        <pc:spChg chg="add">
          <ac:chgData name="Zhigalov Roman" userId="1f97e9fdf7779aa5" providerId="Windows Live" clId="Web-{2E02A008-9A6D-40C6-A84C-3C9823460BF1}" dt="2022-04-18T14:50:54.832" v="708"/>
          <ac:spMkLst>
            <pc:docMk/>
            <pc:sldMk cId="2220624298" sldId="275"/>
            <ac:spMk id="10" creationId="{5D6C15A0-C087-4593-8414-2B4EC1CDC3DE}"/>
          </ac:spMkLst>
        </pc:spChg>
      </pc:sldChg>
      <pc:sldChg chg="addSp modSp new mod setBg">
        <pc:chgData name="Zhigalov Roman" userId="1f97e9fdf7779aa5" providerId="Windows Live" clId="Web-{2E02A008-9A6D-40C6-A84C-3C9823460BF1}" dt="2022-04-18T14:52:33.944" v="756"/>
        <pc:sldMkLst>
          <pc:docMk/>
          <pc:sldMk cId="1509700474" sldId="276"/>
        </pc:sldMkLst>
        <pc:spChg chg="mod">
          <ac:chgData name="Zhigalov Roman" userId="1f97e9fdf7779aa5" providerId="Windows Live" clId="Web-{2E02A008-9A6D-40C6-A84C-3C9823460BF1}" dt="2022-04-18T14:52:33.944" v="756"/>
          <ac:spMkLst>
            <pc:docMk/>
            <pc:sldMk cId="1509700474" sldId="276"/>
            <ac:spMk id="2" creationId="{CB0F2E13-5F37-0E0E-8132-1AE2F7A5FF00}"/>
          </ac:spMkLst>
        </pc:spChg>
        <pc:spChg chg="mod">
          <ac:chgData name="Zhigalov Roman" userId="1f97e9fdf7779aa5" providerId="Windows Live" clId="Web-{2E02A008-9A6D-40C6-A84C-3C9823460BF1}" dt="2022-04-18T14:52:33.944" v="756"/>
          <ac:spMkLst>
            <pc:docMk/>
            <pc:sldMk cId="1509700474" sldId="276"/>
            <ac:spMk id="3" creationId="{76933490-E165-E585-6EED-4FE2EBB12FA2}"/>
          </ac:spMkLst>
        </pc:spChg>
        <pc:spChg chg="add">
          <ac:chgData name="Zhigalov Roman" userId="1f97e9fdf7779aa5" providerId="Windows Live" clId="Web-{2E02A008-9A6D-40C6-A84C-3C9823460BF1}" dt="2022-04-18T14:52:33.944" v="756"/>
          <ac:spMkLst>
            <pc:docMk/>
            <pc:sldMk cId="1509700474" sldId="276"/>
            <ac:spMk id="8" creationId="{777A147A-9ED8-46B4-8660-1B3C2AA880B5}"/>
          </ac:spMkLst>
        </pc:spChg>
        <pc:spChg chg="add">
          <ac:chgData name="Zhigalov Roman" userId="1f97e9fdf7779aa5" providerId="Windows Live" clId="Web-{2E02A008-9A6D-40C6-A84C-3C9823460BF1}" dt="2022-04-18T14:52:33.944" v="756"/>
          <ac:spMkLst>
            <pc:docMk/>
            <pc:sldMk cId="1509700474" sldId="276"/>
            <ac:spMk id="10" creationId="{5D6C15A0-C087-4593-8414-2B4EC1CDC3DE}"/>
          </ac:spMkLst>
        </pc:spChg>
      </pc:sldChg>
      <pc:sldChg chg="addSp delSp modSp new mod setBg">
        <pc:chgData name="Zhigalov Roman" userId="1f97e9fdf7779aa5" providerId="Windows Live" clId="Web-{2E02A008-9A6D-40C6-A84C-3C9823460BF1}" dt="2022-04-18T14:52:50.975" v="759"/>
        <pc:sldMkLst>
          <pc:docMk/>
          <pc:sldMk cId="1585561724" sldId="277"/>
        </pc:sldMkLst>
        <pc:spChg chg="del">
          <ac:chgData name="Zhigalov Roman" userId="1f97e9fdf7779aa5" providerId="Windows Live" clId="Web-{2E02A008-9A6D-40C6-A84C-3C9823460BF1}" dt="2022-04-18T14:52:50.975" v="759"/>
          <ac:spMkLst>
            <pc:docMk/>
            <pc:sldMk cId="1585561724" sldId="277"/>
            <ac:spMk id="2" creationId="{7E3EDBD9-0CF8-2085-9C2E-26D6027273EA}"/>
          </ac:spMkLst>
        </pc:spChg>
        <pc:spChg chg="del">
          <ac:chgData name="Zhigalov Roman" userId="1f97e9fdf7779aa5" providerId="Windows Live" clId="Web-{2E02A008-9A6D-40C6-A84C-3C9823460BF1}" dt="2022-04-18T14:52:49.272" v="758"/>
          <ac:spMkLst>
            <pc:docMk/>
            <pc:sldMk cId="1585561724" sldId="277"/>
            <ac:spMk id="3" creationId="{10459B5F-9FA0-8647-5F0D-807769461B8D}"/>
          </ac:spMkLst>
        </pc:spChg>
        <pc:spChg chg="add">
          <ac:chgData name="Zhigalov Roman" userId="1f97e9fdf7779aa5" providerId="Windows Live" clId="Web-{2E02A008-9A6D-40C6-A84C-3C9823460BF1}" dt="2022-04-18T14:52:50.975" v="759"/>
          <ac:spMkLst>
            <pc:docMk/>
            <pc:sldMk cId="1585561724" sldId="277"/>
            <ac:spMk id="9" creationId="{42A4FC2C-047E-45A5-965D-8E1E3BF09BC6}"/>
          </ac:spMkLst>
        </pc:spChg>
        <pc:picChg chg="add mod ord">
          <ac:chgData name="Zhigalov Roman" userId="1f97e9fdf7779aa5" providerId="Windows Live" clId="Web-{2E02A008-9A6D-40C6-A84C-3C9823460BF1}" dt="2022-04-18T14:52:50.975" v="759"/>
          <ac:picMkLst>
            <pc:docMk/>
            <pc:sldMk cId="1585561724" sldId="277"/>
            <ac:picMk id="4" creationId="{FDDE3BFA-C6D3-E7BA-92D0-FFC57F745CFA}"/>
          </ac:picMkLst>
        </pc:picChg>
      </pc:sldChg>
      <pc:sldChg chg="addSp modSp new mod setBg">
        <pc:chgData name="Zhigalov Roman" userId="1f97e9fdf7779aa5" providerId="Windows Live" clId="Web-{2E02A008-9A6D-40C6-A84C-3C9823460BF1}" dt="2022-04-18T14:53:18.554" v="785"/>
        <pc:sldMkLst>
          <pc:docMk/>
          <pc:sldMk cId="493238785" sldId="278"/>
        </pc:sldMkLst>
        <pc:spChg chg="mod">
          <ac:chgData name="Zhigalov Roman" userId="1f97e9fdf7779aa5" providerId="Windows Live" clId="Web-{2E02A008-9A6D-40C6-A84C-3C9823460BF1}" dt="2022-04-18T14:53:18.554" v="785"/>
          <ac:spMkLst>
            <pc:docMk/>
            <pc:sldMk cId="493238785" sldId="278"/>
            <ac:spMk id="2" creationId="{5CC655F2-2D46-90C8-9D17-56F536B6823F}"/>
          </ac:spMkLst>
        </pc:spChg>
        <pc:spChg chg="mod">
          <ac:chgData name="Zhigalov Roman" userId="1f97e9fdf7779aa5" providerId="Windows Live" clId="Web-{2E02A008-9A6D-40C6-A84C-3C9823460BF1}" dt="2022-04-18T14:53:18.554" v="785"/>
          <ac:spMkLst>
            <pc:docMk/>
            <pc:sldMk cId="493238785" sldId="278"/>
            <ac:spMk id="3" creationId="{6A142DED-46E5-7D6B-6237-E9731A20F737}"/>
          </ac:spMkLst>
        </pc:spChg>
        <pc:spChg chg="add">
          <ac:chgData name="Zhigalov Roman" userId="1f97e9fdf7779aa5" providerId="Windows Live" clId="Web-{2E02A008-9A6D-40C6-A84C-3C9823460BF1}" dt="2022-04-18T14:53:18.554" v="785"/>
          <ac:spMkLst>
            <pc:docMk/>
            <pc:sldMk cId="493238785" sldId="278"/>
            <ac:spMk id="8" creationId="{943CAA20-3569-4189-9E48-239A229A86CA}"/>
          </ac:spMkLst>
        </pc:spChg>
        <pc:spChg chg="add">
          <ac:chgData name="Zhigalov Roman" userId="1f97e9fdf7779aa5" providerId="Windows Live" clId="Web-{2E02A008-9A6D-40C6-A84C-3C9823460BF1}" dt="2022-04-18T14:53:18.554" v="785"/>
          <ac:spMkLst>
            <pc:docMk/>
            <pc:sldMk cId="493238785" sldId="278"/>
            <ac:spMk id="10" creationId="{DA542B6D-E775-4832-91DC-2D20F857813A}"/>
          </ac:spMkLst>
        </pc:spChg>
      </pc:sldChg>
      <pc:sldChg chg="addSp delSp modSp new mod setBg">
        <pc:chgData name="Zhigalov Roman" userId="1f97e9fdf7779aa5" providerId="Windows Live" clId="Web-{2E02A008-9A6D-40C6-A84C-3C9823460BF1}" dt="2022-04-18T15:01:37.630" v="834"/>
        <pc:sldMkLst>
          <pc:docMk/>
          <pc:sldMk cId="2557569323" sldId="279"/>
        </pc:sldMkLst>
        <pc:spChg chg="mod">
          <ac:chgData name="Zhigalov Roman" userId="1f97e9fdf7779aa5" providerId="Windows Live" clId="Web-{2E02A008-9A6D-40C6-A84C-3C9823460BF1}" dt="2022-04-18T15:01:37.630" v="834"/>
          <ac:spMkLst>
            <pc:docMk/>
            <pc:sldMk cId="2557569323" sldId="279"/>
            <ac:spMk id="2" creationId="{72410EED-9739-B6AD-9912-9D9C62172445}"/>
          </ac:spMkLst>
        </pc:spChg>
        <pc:spChg chg="add del mod">
          <ac:chgData name="Zhigalov Roman" userId="1f97e9fdf7779aa5" providerId="Windows Live" clId="Web-{2E02A008-9A6D-40C6-A84C-3C9823460BF1}" dt="2022-04-18T15:01:37.630" v="834"/>
          <ac:spMkLst>
            <pc:docMk/>
            <pc:sldMk cId="2557569323" sldId="279"/>
            <ac:spMk id="3" creationId="{60630D0F-063E-3DAC-036C-000EF227CE80}"/>
          </ac:spMkLst>
        </pc:spChg>
        <pc:spChg chg="add">
          <ac:chgData name="Zhigalov Roman" userId="1f97e9fdf7779aa5" providerId="Windows Live" clId="Web-{2E02A008-9A6D-40C6-A84C-3C9823460BF1}" dt="2022-04-18T15:01:37.630" v="834"/>
          <ac:spMkLst>
            <pc:docMk/>
            <pc:sldMk cId="2557569323" sldId="279"/>
            <ac:spMk id="8" creationId="{777A147A-9ED8-46B4-8660-1B3C2AA880B5}"/>
          </ac:spMkLst>
        </pc:spChg>
        <pc:spChg chg="add del">
          <ac:chgData name="Zhigalov Roman" userId="1f97e9fdf7779aa5" providerId="Windows Live" clId="Web-{2E02A008-9A6D-40C6-A84C-3C9823460BF1}" dt="2022-04-18T15:01:37.615" v="833"/>
          <ac:spMkLst>
            <pc:docMk/>
            <pc:sldMk cId="2557569323" sldId="279"/>
            <ac:spMk id="9" creationId="{2E442304-DDBD-4F7B-8017-36BCC863FB40}"/>
          </ac:spMkLst>
        </pc:spChg>
        <pc:spChg chg="add">
          <ac:chgData name="Zhigalov Roman" userId="1f97e9fdf7779aa5" providerId="Windows Live" clId="Web-{2E02A008-9A6D-40C6-A84C-3C9823460BF1}" dt="2022-04-18T15:01:37.630" v="834"/>
          <ac:spMkLst>
            <pc:docMk/>
            <pc:sldMk cId="2557569323" sldId="279"/>
            <ac:spMk id="10" creationId="{5D6C15A0-C087-4593-8414-2B4EC1CDC3DE}"/>
          </ac:spMkLst>
        </pc:spChg>
        <pc:spChg chg="add del">
          <ac:chgData name="Zhigalov Roman" userId="1f97e9fdf7779aa5" providerId="Windows Live" clId="Web-{2E02A008-9A6D-40C6-A84C-3C9823460BF1}" dt="2022-04-18T15:01:37.615" v="833"/>
          <ac:spMkLst>
            <pc:docMk/>
            <pc:sldMk cId="2557569323" sldId="279"/>
            <ac:spMk id="11" creationId="{5E107275-3853-46FD-A241-DE4355A42675}"/>
          </ac:spMkLst>
        </pc:spChg>
        <pc:spChg chg="add">
          <ac:chgData name="Zhigalov Roman" userId="1f97e9fdf7779aa5" providerId="Windows Live" clId="Web-{2E02A008-9A6D-40C6-A84C-3C9823460BF1}" dt="2022-04-18T15:01:37.630" v="834"/>
          <ac:spMkLst>
            <pc:docMk/>
            <pc:sldMk cId="2557569323" sldId="279"/>
            <ac:spMk id="13" creationId="{60630D0F-063E-3DAC-036C-000EF227CE80}"/>
          </ac:spMkLst>
        </pc:spChg>
        <pc:graphicFrameChg chg="add del">
          <ac:chgData name="Zhigalov Roman" userId="1f97e9fdf7779aa5" providerId="Windows Live" clId="Web-{2E02A008-9A6D-40C6-A84C-3C9823460BF1}" dt="2022-04-18T15:01:37.615" v="833"/>
          <ac:graphicFrameMkLst>
            <pc:docMk/>
            <pc:sldMk cId="2557569323" sldId="279"/>
            <ac:graphicFrameMk id="5" creationId="{EEC1C9E2-C8CB-AD04-9B0E-9F6253564EEF}"/>
          </ac:graphicFrameMkLst>
        </pc:graphicFrameChg>
      </pc:sldChg>
      <pc:sldChg chg="addSp delSp modSp new mod setBg setClrOvrMap">
        <pc:chgData name="Zhigalov Roman" userId="1f97e9fdf7779aa5" providerId="Windows Live" clId="Web-{2E02A008-9A6D-40C6-A84C-3C9823460BF1}" dt="2022-04-18T15:02:27.929" v="851"/>
        <pc:sldMkLst>
          <pc:docMk/>
          <pc:sldMk cId="990758378" sldId="280"/>
        </pc:sldMkLst>
        <pc:spChg chg="mod ord">
          <ac:chgData name="Zhigalov Roman" userId="1f97e9fdf7779aa5" providerId="Windows Live" clId="Web-{2E02A008-9A6D-40C6-A84C-3C9823460BF1}" dt="2022-04-18T15:02:27.929" v="851"/>
          <ac:spMkLst>
            <pc:docMk/>
            <pc:sldMk cId="990758378" sldId="280"/>
            <ac:spMk id="2" creationId="{73A14740-ADF8-25AC-03E0-29AE18BD0BF0}"/>
          </ac:spMkLst>
        </pc:spChg>
        <pc:spChg chg="del">
          <ac:chgData name="Zhigalov Roman" userId="1f97e9fdf7779aa5" providerId="Windows Live" clId="Web-{2E02A008-9A6D-40C6-A84C-3C9823460BF1}" dt="2022-04-18T15:02:20.944" v="848"/>
          <ac:spMkLst>
            <pc:docMk/>
            <pc:sldMk cId="990758378" sldId="280"/>
            <ac:spMk id="3" creationId="{B81A5DEF-6C91-51A0-F37C-69EF56BBE45F}"/>
          </ac:spMkLst>
        </pc:spChg>
        <pc:spChg chg="add del">
          <ac:chgData name="Zhigalov Roman" userId="1f97e9fdf7779aa5" providerId="Windows Live" clId="Web-{2E02A008-9A6D-40C6-A84C-3C9823460BF1}" dt="2022-04-18T15:02:27.913" v="850"/>
          <ac:spMkLst>
            <pc:docMk/>
            <pc:sldMk cId="990758378" sldId="280"/>
            <ac:spMk id="9" creationId="{37C89E4B-3C9F-44B9-8B86-D9E3D112D8EC}"/>
          </ac:spMkLst>
        </pc:spChg>
        <pc:spChg chg="add">
          <ac:chgData name="Zhigalov Roman" userId="1f97e9fdf7779aa5" providerId="Windows Live" clId="Web-{2E02A008-9A6D-40C6-A84C-3C9823460BF1}" dt="2022-04-18T15:02:27.929" v="851"/>
          <ac:spMkLst>
            <pc:docMk/>
            <pc:sldMk cId="990758378" sldId="280"/>
            <ac:spMk id="15" creationId="{657F69E0-C4B0-4BEC-A689-4F8D877F05D4}"/>
          </ac:spMkLst>
        </pc:spChg>
        <pc:spChg chg="add">
          <ac:chgData name="Zhigalov Roman" userId="1f97e9fdf7779aa5" providerId="Windows Live" clId="Web-{2E02A008-9A6D-40C6-A84C-3C9823460BF1}" dt="2022-04-18T15:02:27.929" v="851"/>
          <ac:spMkLst>
            <pc:docMk/>
            <pc:sldMk cId="990758378" sldId="280"/>
            <ac:spMk id="16" creationId="{9F6380B4-6A1C-481E-8408-B4E6C75B9B81}"/>
          </ac:spMkLst>
        </pc:spChg>
        <pc:picChg chg="add mod ord">
          <ac:chgData name="Zhigalov Roman" userId="1f97e9fdf7779aa5" providerId="Windows Live" clId="Web-{2E02A008-9A6D-40C6-A84C-3C9823460BF1}" dt="2022-04-18T15:02:27.929" v="851"/>
          <ac:picMkLst>
            <pc:docMk/>
            <pc:sldMk cId="990758378" sldId="280"/>
            <ac:picMk id="4" creationId="{DC0086AB-F964-D671-718D-DD27FE3E13A7}"/>
          </ac:picMkLst>
        </pc:picChg>
        <pc:cxnChg chg="add del">
          <ac:chgData name="Zhigalov Roman" userId="1f97e9fdf7779aa5" providerId="Windows Live" clId="Web-{2E02A008-9A6D-40C6-A84C-3C9823460BF1}" dt="2022-04-18T15:02:27.913" v="850"/>
          <ac:cxnSpMkLst>
            <pc:docMk/>
            <pc:sldMk cId="990758378" sldId="280"/>
            <ac:cxnSpMk id="11" creationId="{AA2EAA10-076F-46BD-8F0F-B9A2FB77A85C}"/>
          </ac:cxnSpMkLst>
        </pc:cxnChg>
        <pc:cxnChg chg="add del">
          <ac:chgData name="Zhigalov Roman" userId="1f97e9fdf7779aa5" providerId="Windows Live" clId="Web-{2E02A008-9A6D-40C6-A84C-3C9823460BF1}" dt="2022-04-18T15:02:27.913" v="850"/>
          <ac:cxnSpMkLst>
            <pc:docMk/>
            <pc:sldMk cId="990758378" sldId="280"/>
            <ac:cxnSpMk id="13" creationId="{D891E407-403B-4764-86C9-33A56D3BCAA3}"/>
          </ac:cxnSpMkLst>
        </pc:cxnChg>
      </pc:sldChg>
      <pc:sldChg chg="addSp modSp new mod setBg">
        <pc:chgData name="Zhigalov Roman" userId="1f97e9fdf7779aa5" providerId="Windows Live" clId="Web-{2E02A008-9A6D-40C6-A84C-3C9823460BF1}" dt="2022-04-18T15:04:08.509" v="886"/>
        <pc:sldMkLst>
          <pc:docMk/>
          <pc:sldMk cId="4055569606" sldId="281"/>
        </pc:sldMkLst>
        <pc:spChg chg="mod">
          <ac:chgData name="Zhigalov Roman" userId="1f97e9fdf7779aa5" providerId="Windows Live" clId="Web-{2E02A008-9A6D-40C6-A84C-3C9823460BF1}" dt="2022-04-18T15:04:08.509" v="886"/>
          <ac:spMkLst>
            <pc:docMk/>
            <pc:sldMk cId="4055569606" sldId="281"/>
            <ac:spMk id="2" creationId="{CC0FF877-0C6D-3DF0-C4F6-78FF248077A7}"/>
          </ac:spMkLst>
        </pc:spChg>
        <pc:spChg chg="mod">
          <ac:chgData name="Zhigalov Roman" userId="1f97e9fdf7779aa5" providerId="Windows Live" clId="Web-{2E02A008-9A6D-40C6-A84C-3C9823460BF1}" dt="2022-04-18T15:04:08.509" v="886"/>
          <ac:spMkLst>
            <pc:docMk/>
            <pc:sldMk cId="4055569606" sldId="281"/>
            <ac:spMk id="3" creationId="{F34A6CFC-B862-DB4A-0B28-49A758E92988}"/>
          </ac:spMkLst>
        </pc:spChg>
        <pc:spChg chg="add">
          <ac:chgData name="Zhigalov Roman" userId="1f97e9fdf7779aa5" providerId="Windows Live" clId="Web-{2E02A008-9A6D-40C6-A84C-3C9823460BF1}" dt="2022-04-18T15:04:08.509" v="886"/>
          <ac:spMkLst>
            <pc:docMk/>
            <pc:sldMk cId="4055569606" sldId="281"/>
            <ac:spMk id="8" creationId="{777A147A-9ED8-46B4-8660-1B3C2AA880B5}"/>
          </ac:spMkLst>
        </pc:spChg>
        <pc:spChg chg="add">
          <ac:chgData name="Zhigalov Roman" userId="1f97e9fdf7779aa5" providerId="Windows Live" clId="Web-{2E02A008-9A6D-40C6-A84C-3C9823460BF1}" dt="2022-04-18T15:04:08.509" v="886"/>
          <ac:spMkLst>
            <pc:docMk/>
            <pc:sldMk cId="4055569606" sldId="281"/>
            <ac:spMk id="10" creationId="{5D6C15A0-C087-4593-8414-2B4EC1CDC3DE}"/>
          </ac:spMkLst>
        </pc:spChg>
      </pc:sldChg>
      <pc:sldChg chg="modSp new">
        <pc:chgData name="Zhigalov Roman" userId="1f97e9fdf7779aa5" providerId="Windows Live" clId="Web-{2E02A008-9A6D-40C6-A84C-3C9823460BF1}" dt="2022-04-18T15:05:52.387" v="894" actId="20577"/>
        <pc:sldMkLst>
          <pc:docMk/>
          <pc:sldMk cId="2595982931" sldId="282"/>
        </pc:sldMkLst>
        <pc:spChg chg="mod">
          <ac:chgData name="Zhigalov Roman" userId="1f97e9fdf7779aa5" providerId="Windows Live" clId="Web-{2E02A008-9A6D-40C6-A84C-3C9823460BF1}" dt="2022-04-18T15:05:52.387" v="894" actId="20577"/>
          <ac:spMkLst>
            <pc:docMk/>
            <pc:sldMk cId="2595982931" sldId="282"/>
            <ac:spMk id="2" creationId="{2C64C12F-15EB-F402-7A63-4C9878805893}"/>
          </ac:spMkLst>
        </pc:spChg>
      </pc:sldChg>
      <pc:sldChg chg="modSp new">
        <pc:chgData name="Zhigalov Roman" userId="1f97e9fdf7779aa5" providerId="Windows Live" clId="Web-{2E02A008-9A6D-40C6-A84C-3C9823460BF1}" dt="2022-04-18T15:05:59.278" v="906" actId="20577"/>
        <pc:sldMkLst>
          <pc:docMk/>
          <pc:sldMk cId="3583276132" sldId="283"/>
        </pc:sldMkLst>
        <pc:spChg chg="mod">
          <ac:chgData name="Zhigalov Roman" userId="1f97e9fdf7779aa5" providerId="Windows Live" clId="Web-{2E02A008-9A6D-40C6-A84C-3C9823460BF1}" dt="2022-04-18T15:05:59.278" v="906" actId="20577"/>
          <ac:spMkLst>
            <pc:docMk/>
            <pc:sldMk cId="3583276132" sldId="283"/>
            <ac:spMk id="2" creationId="{E854623E-7AAF-0584-8B84-CE7E9CD94C9C}"/>
          </ac:spMkLst>
        </pc:spChg>
      </pc:sldChg>
      <pc:sldMasterChg chg="add addSldLayout">
        <pc:chgData name="Zhigalov Roman" userId="1f97e9fdf7779aa5" providerId="Windows Live" clId="Web-{2E02A008-9A6D-40C6-A84C-3C9823460BF1}" dt="2022-04-18T14:17:21.434" v="0"/>
        <pc:sldMasterMkLst>
          <pc:docMk/>
          <pc:sldMasterMk cId="214508468" sldId="2147483648"/>
        </pc:sldMasterMkLst>
        <pc:sldLayoutChg chg="add">
          <pc:chgData name="Zhigalov Roman" userId="1f97e9fdf7779aa5" providerId="Windows Live" clId="Web-{2E02A008-9A6D-40C6-A84C-3C9823460BF1}" dt="2022-04-18T14:17:21.434" v="0"/>
          <pc:sldLayoutMkLst>
            <pc:docMk/>
            <pc:sldMasterMk cId="214508468" sldId="2147483648"/>
            <pc:sldLayoutMk cId="2825478139" sldId="2147483649"/>
          </pc:sldLayoutMkLst>
        </pc:sldLayoutChg>
        <pc:sldLayoutChg chg="add">
          <pc:chgData name="Zhigalov Roman" userId="1f97e9fdf7779aa5" providerId="Windows Live" clId="Web-{2E02A008-9A6D-40C6-A84C-3C9823460BF1}" dt="2022-04-18T14:17:21.434" v="0"/>
          <pc:sldLayoutMkLst>
            <pc:docMk/>
            <pc:sldMasterMk cId="214508468" sldId="2147483648"/>
            <pc:sldLayoutMk cId="1630655930" sldId="2147483650"/>
          </pc:sldLayoutMkLst>
        </pc:sldLayoutChg>
        <pc:sldLayoutChg chg="add">
          <pc:chgData name="Zhigalov Roman" userId="1f97e9fdf7779aa5" providerId="Windows Live" clId="Web-{2E02A008-9A6D-40C6-A84C-3C9823460BF1}" dt="2022-04-18T14:17:21.434" v="0"/>
          <pc:sldLayoutMkLst>
            <pc:docMk/>
            <pc:sldMasterMk cId="214508468" sldId="2147483648"/>
            <pc:sldLayoutMk cId="3314699774" sldId="2147483651"/>
          </pc:sldLayoutMkLst>
        </pc:sldLayoutChg>
        <pc:sldLayoutChg chg="add">
          <pc:chgData name="Zhigalov Roman" userId="1f97e9fdf7779aa5" providerId="Windows Live" clId="Web-{2E02A008-9A6D-40C6-A84C-3C9823460BF1}" dt="2022-04-18T14:17:21.434" v="0"/>
          <pc:sldLayoutMkLst>
            <pc:docMk/>
            <pc:sldMasterMk cId="214508468" sldId="2147483648"/>
            <pc:sldLayoutMk cId="3791682003" sldId="2147483652"/>
          </pc:sldLayoutMkLst>
        </pc:sldLayoutChg>
        <pc:sldLayoutChg chg="add">
          <pc:chgData name="Zhigalov Roman" userId="1f97e9fdf7779aa5" providerId="Windows Live" clId="Web-{2E02A008-9A6D-40C6-A84C-3C9823460BF1}" dt="2022-04-18T14:17:21.434" v="0"/>
          <pc:sldLayoutMkLst>
            <pc:docMk/>
            <pc:sldMasterMk cId="214508468" sldId="2147483648"/>
            <pc:sldLayoutMk cId="2680677626" sldId="2147483653"/>
          </pc:sldLayoutMkLst>
        </pc:sldLayoutChg>
        <pc:sldLayoutChg chg="add">
          <pc:chgData name="Zhigalov Roman" userId="1f97e9fdf7779aa5" providerId="Windows Live" clId="Web-{2E02A008-9A6D-40C6-A84C-3C9823460BF1}" dt="2022-04-18T14:17:21.434" v="0"/>
          <pc:sldLayoutMkLst>
            <pc:docMk/>
            <pc:sldMasterMk cId="214508468" sldId="2147483648"/>
            <pc:sldLayoutMk cId="3199591616" sldId="2147483654"/>
          </pc:sldLayoutMkLst>
        </pc:sldLayoutChg>
        <pc:sldLayoutChg chg="add">
          <pc:chgData name="Zhigalov Roman" userId="1f97e9fdf7779aa5" providerId="Windows Live" clId="Web-{2E02A008-9A6D-40C6-A84C-3C9823460BF1}" dt="2022-04-18T14:17:21.434" v="0"/>
          <pc:sldLayoutMkLst>
            <pc:docMk/>
            <pc:sldMasterMk cId="214508468" sldId="2147483648"/>
            <pc:sldLayoutMk cId="1442743222" sldId="2147483655"/>
          </pc:sldLayoutMkLst>
        </pc:sldLayoutChg>
        <pc:sldLayoutChg chg="add">
          <pc:chgData name="Zhigalov Roman" userId="1f97e9fdf7779aa5" providerId="Windows Live" clId="Web-{2E02A008-9A6D-40C6-A84C-3C9823460BF1}" dt="2022-04-18T14:17:21.434" v="0"/>
          <pc:sldLayoutMkLst>
            <pc:docMk/>
            <pc:sldMasterMk cId="214508468" sldId="2147483648"/>
            <pc:sldLayoutMk cId="106173386" sldId="2147483656"/>
          </pc:sldLayoutMkLst>
        </pc:sldLayoutChg>
        <pc:sldLayoutChg chg="add">
          <pc:chgData name="Zhigalov Roman" userId="1f97e9fdf7779aa5" providerId="Windows Live" clId="Web-{2E02A008-9A6D-40C6-A84C-3C9823460BF1}" dt="2022-04-18T14:17:21.434" v="0"/>
          <pc:sldLayoutMkLst>
            <pc:docMk/>
            <pc:sldMasterMk cId="214508468" sldId="2147483648"/>
            <pc:sldLayoutMk cId="1952504123" sldId="2147483657"/>
          </pc:sldLayoutMkLst>
        </pc:sldLayoutChg>
        <pc:sldLayoutChg chg="add">
          <pc:chgData name="Zhigalov Roman" userId="1f97e9fdf7779aa5" providerId="Windows Live" clId="Web-{2E02A008-9A6D-40C6-A84C-3C9823460BF1}" dt="2022-04-18T14:17:21.434" v="0"/>
          <pc:sldLayoutMkLst>
            <pc:docMk/>
            <pc:sldMasterMk cId="214508468" sldId="2147483648"/>
            <pc:sldLayoutMk cId="3185167120" sldId="2147483658"/>
          </pc:sldLayoutMkLst>
        </pc:sldLayoutChg>
        <pc:sldLayoutChg chg="add">
          <pc:chgData name="Zhigalov Roman" userId="1f97e9fdf7779aa5" providerId="Windows Live" clId="Web-{2E02A008-9A6D-40C6-A84C-3C9823460BF1}" dt="2022-04-18T14:17:21.434" v="0"/>
          <pc:sldLayoutMkLst>
            <pc:docMk/>
            <pc:sldMasterMk cId="214508468" sldId="2147483648"/>
            <pc:sldLayoutMk cId="1735947716" sldId="2147483659"/>
          </pc:sldLayoutMkLst>
        </pc:sldLayoutChg>
      </pc:sldMasterChg>
      <pc:sldMasterChg chg="replId modSldLayout">
        <pc:chgData name="Zhigalov Roman" userId="1f97e9fdf7779aa5" providerId="Windows Live" clId="Web-{2E02A008-9A6D-40C6-A84C-3C9823460BF1}" dt="2022-04-18T14:17:21.434" v="0"/>
        <pc:sldMasterMkLst>
          <pc:docMk/>
          <pc:sldMasterMk cId="3154979492" sldId="2147483660"/>
        </pc:sldMasterMkLst>
        <pc:sldLayoutChg chg="replId">
          <pc:chgData name="Zhigalov Roman" userId="1f97e9fdf7779aa5" providerId="Windows Live" clId="Web-{2E02A008-9A6D-40C6-A84C-3C9823460BF1}" dt="2022-04-18T14:17:21.434" v="0"/>
          <pc:sldLayoutMkLst>
            <pc:docMk/>
            <pc:sldMasterMk cId="3154979492" sldId="2147483660"/>
            <pc:sldLayoutMk cId="161079921" sldId="2147483661"/>
          </pc:sldLayoutMkLst>
        </pc:sldLayoutChg>
        <pc:sldLayoutChg chg="replId">
          <pc:chgData name="Zhigalov Roman" userId="1f97e9fdf7779aa5" providerId="Windows Live" clId="Web-{2E02A008-9A6D-40C6-A84C-3C9823460BF1}" dt="2022-04-18T14:17:21.434" v="0"/>
          <pc:sldLayoutMkLst>
            <pc:docMk/>
            <pc:sldMasterMk cId="3154979492" sldId="2147483660"/>
            <pc:sldLayoutMk cId="2703711724" sldId="2147483662"/>
          </pc:sldLayoutMkLst>
        </pc:sldLayoutChg>
        <pc:sldLayoutChg chg="replId">
          <pc:chgData name="Zhigalov Roman" userId="1f97e9fdf7779aa5" providerId="Windows Live" clId="Web-{2E02A008-9A6D-40C6-A84C-3C9823460BF1}" dt="2022-04-18T14:17:21.434" v="0"/>
          <pc:sldLayoutMkLst>
            <pc:docMk/>
            <pc:sldMasterMk cId="3154979492" sldId="2147483660"/>
            <pc:sldLayoutMk cId="4076369896" sldId="2147483663"/>
          </pc:sldLayoutMkLst>
        </pc:sldLayoutChg>
        <pc:sldLayoutChg chg="replId">
          <pc:chgData name="Zhigalov Roman" userId="1f97e9fdf7779aa5" providerId="Windows Live" clId="Web-{2E02A008-9A6D-40C6-A84C-3C9823460BF1}" dt="2022-04-18T14:17:21.434" v="0"/>
          <pc:sldLayoutMkLst>
            <pc:docMk/>
            <pc:sldMasterMk cId="3154979492" sldId="2147483660"/>
            <pc:sldLayoutMk cId="2625762208" sldId="2147483664"/>
          </pc:sldLayoutMkLst>
        </pc:sldLayoutChg>
        <pc:sldLayoutChg chg="replId">
          <pc:chgData name="Zhigalov Roman" userId="1f97e9fdf7779aa5" providerId="Windows Live" clId="Web-{2E02A008-9A6D-40C6-A84C-3C9823460BF1}" dt="2022-04-18T14:17:21.434" v="0"/>
          <pc:sldLayoutMkLst>
            <pc:docMk/>
            <pc:sldMasterMk cId="3154979492" sldId="2147483660"/>
            <pc:sldLayoutMk cId="188002762" sldId="2147483665"/>
          </pc:sldLayoutMkLst>
        </pc:sldLayoutChg>
        <pc:sldLayoutChg chg="replId">
          <pc:chgData name="Zhigalov Roman" userId="1f97e9fdf7779aa5" providerId="Windows Live" clId="Web-{2E02A008-9A6D-40C6-A84C-3C9823460BF1}" dt="2022-04-18T14:17:21.434" v="0"/>
          <pc:sldLayoutMkLst>
            <pc:docMk/>
            <pc:sldMasterMk cId="3154979492" sldId="2147483660"/>
            <pc:sldLayoutMk cId="2295335545" sldId="2147483666"/>
          </pc:sldLayoutMkLst>
        </pc:sldLayoutChg>
        <pc:sldLayoutChg chg="replId">
          <pc:chgData name="Zhigalov Roman" userId="1f97e9fdf7779aa5" providerId="Windows Live" clId="Web-{2E02A008-9A6D-40C6-A84C-3C9823460BF1}" dt="2022-04-18T14:17:21.434" v="0"/>
          <pc:sldLayoutMkLst>
            <pc:docMk/>
            <pc:sldMasterMk cId="3154979492" sldId="2147483660"/>
            <pc:sldLayoutMk cId="1988754143" sldId="2147483667"/>
          </pc:sldLayoutMkLst>
        </pc:sldLayoutChg>
        <pc:sldLayoutChg chg="replId">
          <pc:chgData name="Zhigalov Roman" userId="1f97e9fdf7779aa5" providerId="Windows Live" clId="Web-{2E02A008-9A6D-40C6-A84C-3C9823460BF1}" dt="2022-04-18T14:17:21.434" v="0"/>
          <pc:sldLayoutMkLst>
            <pc:docMk/>
            <pc:sldMasterMk cId="3154979492" sldId="2147483660"/>
            <pc:sldLayoutMk cId="3665695281" sldId="2147483668"/>
          </pc:sldLayoutMkLst>
        </pc:sldLayoutChg>
        <pc:sldLayoutChg chg="replId">
          <pc:chgData name="Zhigalov Roman" userId="1f97e9fdf7779aa5" providerId="Windows Live" clId="Web-{2E02A008-9A6D-40C6-A84C-3C9823460BF1}" dt="2022-04-18T14:17:21.434" v="0"/>
          <pc:sldLayoutMkLst>
            <pc:docMk/>
            <pc:sldMasterMk cId="3154979492" sldId="2147483660"/>
            <pc:sldLayoutMk cId="2134169247" sldId="2147483669"/>
          </pc:sldLayoutMkLst>
        </pc:sldLayoutChg>
        <pc:sldLayoutChg chg="replId">
          <pc:chgData name="Zhigalov Roman" userId="1f97e9fdf7779aa5" providerId="Windows Live" clId="Web-{2E02A008-9A6D-40C6-A84C-3C9823460BF1}" dt="2022-04-18T14:17:21.434" v="0"/>
          <pc:sldLayoutMkLst>
            <pc:docMk/>
            <pc:sldMasterMk cId="3154979492" sldId="2147483660"/>
            <pc:sldLayoutMk cId="2065727480" sldId="2147483670"/>
          </pc:sldLayoutMkLst>
        </pc:sldLayoutChg>
        <pc:sldLayoutChg chg="replId">
          <pc:chgData name="Zhigalov Roman" userId="1f97e9fdf7779aa5" providerId="Windows Live" clId="Web-{2E02A008-9A6D-40C6-A84C-3C9823460BF1}" dt="2022-04-18T14:17:21.434" v="0"/>
          <pc:sldLayoutMkLst>
            <pc:docMk/>
            <pc:sldMasterMk cId="3154979492" sldId="2147483660"/>
            <pc:sldLayoutMk cId="812261758" sldId="214748367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88AB2-8D58-4A6A-A21C-FBF1E626F1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CA475B-808D-4071-B4BE-2E33EA5CA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90F1EA-1B67-4B87-97B2-CFD90E905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99B0-C4FD-4D65-80BF-C1734951C38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0B8602-800A-4FEE-BE6F-A6D52095C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2B8715-5E5D-47E7-8F9A-F8DD1ABE2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BA2C-F325-4A75-8027-E43146AC6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478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681F93-A848-4D58-BBC4-B197ED1EB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78FF61-70EF-4CC0-A7AB-1104AD6B2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038AEE-4EF9-46CE-BE69-E77F8C809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99B0-C4FD-4D65-80BF-C1734951C38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6915CB-6DA8-46B7-9416-4D714649E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FDC465-A758-4668-B5F1-563DD1AFB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BA2C-F325-4A75-8027-E43146AC6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655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15551-2361-415D-95F9-79647004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0A9873-85C9-49AB-9BC5-CD7C67581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E3CF59-7E9A-4DF4-BE27-D94D54D26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99B0-C4FD-4D65-80BF-C1734951C38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D3B8E6-4FED-498B-A723-DC7D418CB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A49C9A-61A3-4E63-B975-4E0B52AF3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BA2C-F325-4A75-8027-E43146AC6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699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2430B3-815B-4458-BE65-39E90E56F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923E5F-E572-4CD7-8CF6-EBADAD55C5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DE3769-EEB7-490F-A5BF-F9B91172D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FD30B8-7073-4210-97A2-098ABE03C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99B0-C4FD-4D65-80BF-C1734951C38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F85AF2-0D88-46D8-BCE5-67BB363E2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C03DF5-3CE6-44E3-B966-C5B231406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BA2C-F325-4A75-8027-E43146AC6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682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6FDEC-C600-4B08-BA2E-BFD1E4D1C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D23699-68EC-4563-A47C-72F1ADEF2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6D266C-5B6F-448D-9515-92F2C0434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BE0817-5B3E-4BCC-8E36-A770E8D655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3122DD1-C767-49B7-87D1-EE0044AEA3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92A9350-1893-41F3-8FA0-EBDF26337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99B0-C4FD-4D65-80BF-C1734951C38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D16CC16-23EB-4179-8CE4-33B2A9943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C1257E-C2D4-4F12-9668-D6690D5CB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BA2C-F325-4A75-8027-E43146AC6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677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BF9A5E-35D3-4F63-9835-89ADBAC14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0D729C6-F7FA-43A7-80D6-D31955E1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99B0-C4FD-4D65-80BF-C1734951C38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9A1A90-5ABD-430D-AFA7-182B6FC8D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498AA66-6836-4441-836E-38B2A7FEB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BA2C-F325-4A75-8027-E43146AC6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591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7E2371B-FAA5-4C77-A8D0-E21C8D30A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99B0-C4FD-4D65-80BF-C1734951C38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5ED5D92-5229-4C0D-9124-FF049FBD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54E2774-D127-440F-9342-E1D81EB81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BA2C-F325-4A75-8027-E43146AC6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7432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1D889A-68CF-46DE-A76D-A2207B578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199D03-084F-4303-8A63-F0352B502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203242-E82C-4594-B8DD-E57150449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CFD4B0-5B4D-4489-8CAF-8DCE11CAC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99B0-C4FD-4D65-80BF-C1734951C38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311F11-7F4B-4061-AB09-2649E724D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B56BB7-693B-40BD-A452-181B11702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BA2C-F325-4A75-8027-E43146AC6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73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C0A13B-0344-47CD-B45B-F096038B0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909E2F8-14FD-42B0-A80F-D1DCB75A9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A72AA8-90EE-4775-B095-FE3B560A8D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6BC610-D967-4849-9592-D0D0DBFA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99B0-C4FD-4D65-80BF-C1734951C38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4FDBE7-0478-4D50-B36A-CD3F9FD38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715C2C-CB08-4D04-AE0B-16BF9EDAB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BA2C-F325-4A75-8027-E43146AC6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504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EA8033-DD7E-4F4A-8C15-058C94EC6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23EFD0-679F-43EE-974B-BBA8819FD0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B25A1B-D375-46F2-82D0-37F05FA8E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99B0-C4FD-4D65-80BF-C1734951C38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AC202B-1009-498F-9272-E2E66BFA8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5212B7-47CE-419A-8D58-5F3FB9674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BA2C-F325-4A75-8027-E43146AC6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167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E931F47-EACA-45BD-B081-0FB62C036B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E11F28-66BC-4D98-B914-4B4722421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35AE72-F6B2-42BC-90C3-9CEF0BFDF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099B0-C4FD-4D65-80BF-C1734951C38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C2AAA4-4044-4EB3-B829-14F6D75A2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18256E-4883-495F-A4FF-F0A6AA5D2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5BA2C-F325-4A75-8027-E43146AC6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94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BB16B3-22A9-4E02-9D1A-3F784C22B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B871E5-7452-40F5-96A9-044E66186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EEB8ED-4CE5-435D-A4C9-0E60F6883F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099B0-C4FD-4D65-80BF-C1734951C38D}" type="datetimeFigureOut">
              <a:rPr lang="ru-RU" smtClean="0"/>
              <a:t>18.04.2022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DE7DD9-8434-4BC7-9585-16AB9AE67B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AD5616-9145-44AD-A0AE-4DB6D44CB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5BA2C-F325-4A75-8027-E43146AC66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08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27765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>
                <a:ea typeface="+mj-lt"/>
                <a:cs typeface="+mj-lt"/>
              </a:rPr>
              <a:t>28. События Февральской революции 1917 г. в Беларуси. Обострение политической ситуации в Беларуси весной — летом 1917 г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внешний, человек, черный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9B597E26-C859-EDA7-70FC-EC262C856F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149A8-B51C-F501-A372-1F47E042A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Февраль 1917 г. - начало выступлений в Петрограде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270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текст, человек, группа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F68B430C-8F79-AA12-0238-EEE3FE095C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206" b="328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CB0F9D-7FCE-8879-AA74-7F084C765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2 марта 1917 г. - отречение Николая II</a:t>
            </a:r>
          </a:p>
        </p:txBody>
      </p:sp>
      <p:cxnSp>
        <p:nvCxnSpPr>
          <p:cNvPr id="15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58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текст, внешний, улица, идет&#10;&#10;Автоматически созданное описание">
            <a:extLst>
              <a:ext uri="{FF2B5EF4-FFF2-40B4-BE49-F238E27FC236}">
                <a16:creationId xmlns:a16="http://schemas.microsoft.com/office/drawing/2014/main" id="{CD5DAEE7-707E-30A5-E687-CF5365E922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352" b="577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8DAE9-75AC-DCFA-F792-69D9DD220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4 марта 1917 г. - создание народной милиции в Минске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507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4B913F-DFCB-B63A-C1CE-A9FE9AF1D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Михаил Васильевич Фрунзе </a:t>
            </a:r>
          </a:p>
        </p:txBody>
      </p:sp>
      <p:pic>
        <p:nvPicPr>
          <p:cNvPr id="5" name="Рисунок 5" descr="Изображение выглядит как текст, человек, мужчи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007AD3B1-0B64-064C-BB2C-B9F1709E38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1834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7EB1E7-CD5B-4DAF-6D8F-7E49D52B6D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революционер, советский государственный деятель. Возглавил минскую милицию,  один из основателей Минского Совета рабочих и солдатских депутатов</a:t>
            </a:r>
          </a:p>
        </p:txBody>
      </p:sp>
    </p:spTree>
    <p:extLst>
      <p:ext uri="{BB962C8B-B14F-4D97-AF65-F5344CB8AC3E}">
        <p14:creationId xmlns:p14="http://schemas.microsoft.com/office/powerpoint/2010/main" val="1108554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75D69-4D74-4B19-C180-C72D8856A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400">
                <a:cs typeface="Calibri Light"/>
              </a:rPr>
              <a:t>Основные положения</a:t>
            </a:r>
            <a:endParaRPr lang="ru-RU" sz="5400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F919E7-9823-F299-0E66-180CD9374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000">
                <a:cs typeface="Calibri"/>
              </a:rPr>
              <a:t>Формирование двоевластия: с </a:t>
            </a:r>
            <a:r>
              <a:rPr lang="ru-RU" sz="2000">
                <a:ea typeface="+mn-lt"/>
                <a:cs typeface="+mn-lt"/>
              </a:rPr>
              <a:t>одной стороны, революционно-демократическую власть осуществляли местные Советы, опиравшиеся на рабочих, солдат и крестьян. С другой стороны, функционировали органы буржуазной власти — городские и уездные комитеты общественной безопасности</a:t>
            </a:r>
          </a:p>
          <a:p>
            <a:r>
              <a:rPr lang="ru-RU" sz="2000">
                <a:ea typeface="+mn-lt"/>
                <a:cs typeface="+mn-lt"/>
              </a:rPr>
              <a:t>Значительное влияние на политическую жизнь Беларуси оказывала армия. Солдаты на Западном фронте приветствовали революцию, надеялись, что она приведет к окончанию войны</a:t>
            </a:r>
          </a:p>
          <a:p>
            <a:r>
              <a:rPr lang="ru-RU" sz="2000">
                <a:ea typeface="+mn-lt"/>
                <a:cs typeface="+mn-lt"/>
              </a:rPr>
              <a:t>Обострились отношения между солдатами и офицерами. Нередки были случаи неподчинения командованию, а также отстранения офицеров и генералов от должностей и их арестов</a:t>
            </a:r>
            <a:endParaRPr lang="ru-RU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92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828C00-9B46-2BE0-D248-4AC55174E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23406"/>
            <a:ext cx="3234018" cy="38267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Февральская революция в Беларуси</a:t>
            </a:r>
          </a:p>
        </p:txBody>
      </p:sp>
      <p:pic>
        <p:nvPicPr>
          <p:cNvPr id="4" name="Рисунок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DFDDCA30-4F4B-03DD-AD72-1862B869E2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6215" y="643469"/>
            <a:ext cx="6211413" cy="557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01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519E85-AF5A-72D5-1C3F-00654D28B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Деятельность партий и организаций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4356DB-CF1C-4E5C-3772-E33D1BC9F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75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4637E2-AE1B-CCB5-C590-DEC726F9C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400">
                <a:cs typeface="Calibri Light"/>
              </a:rPr>
              <a:t>Кадеты</a:t>
            </a:r>
            <a:endParaRPr lang="ru-RU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A4DEF0-1D8A-62AF-0A35-CB938DE9C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200">
                <a:cs typeface="Calibri"/>
              </a:rPr>
              <a:t>Поддерживали политику Временного правительства</a:t>
            </a:r>
          </a:p>
          <a:p>
            <a:r>
              <a:rPr lang="ru-RU" sz="2200">
                <a:ea typeface="+mn-lt"/>
                <a:cs typeface="+mn-lt"/>
              </a:rPr>
              <a:t>В ее состав входили представители зажиточных слоев населения, офицерство и интеллигенция</a:t>
            </a:r>
          </a:p>
          <a:p>
            <a:r>
              <a:rPr lang="ru-RU" sz="2200">
                <a:ea typeface="+mn-lt"/>
                <a:cs typeface="+mn-lt"/>
              </a:rPr>
              <a:t>Целями кадетов были продолжение войны до победы и созыв после войны Учредительного собрания</a:t>
            </a:r>
          </a:p>
          <a:p>
            <a:r>
              <a:rPr lang="ru-RU" sz="2200" dirty="0">
                <a:ea typeface="+mn-lt"/>
                <a:cs typeface="+mn-lt"/>
              </a:rPr>
              <a:t>Кадеты выступали за отмену всех ограничений в правах национальностей, за свободу употребления национальных языков и развитие национальных культур, но белорусов считали ответвлением русского народа</a:t>
            </a:r>
            <a:endParaRPr lang="ru-RU" sz="2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7766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05C64-2622-B466-0748-7E3497FD5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400">
                <a:cs typeface="Calibri Light"/>
              </a:rPr>
              <a:t>Эсеры </a:t>
            </a:r>
            <a:endParaRPr lang="ru-RU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CEFA9A-8809-E367-64EC-2F22AAB72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200">
                <a:cs typeface="Calibri"/>
              </a:rPr>
              <a:t>Пользовались наибольшим влиянием среди местного населения</a:t>
            </a:r>
          </a:p>
          <a:p>
            <a:r>
              <a:rPr lang="ru-RU" sz="2200">
                <a:ea typeface="+mn-lt"/>
                <a:cs typeface="+mn-lt"/>
              </a:rPr>
              <a:t>Выступали за войну до победы и установление демократической республики</a:t>
            </a:r>
          </a:p>
          <a:p>
            <a:r>
              <a:rPr lang="ru-RU" sz="2200">
                <a:ea typeface="+mn-lt"/>
                <a:cs typeface="+mn-lt"/>
              </a:rPr>
              <a:t>Обещали дать каждому крестьянину землю без выкупа</a:t>
            </a:r>
          </a:p>
          <a:p>
            <a:r>
              <a:rPr lang="ru-RU" sz="2200" dirty="0">
                <a:ea typeface="+mn-lt"/>
                <a:cs typeface="+mn-lt"/>
              </a:rPr>
              <a:t>Аграрная программа эсеров способствовала быстрому росту их популярности в деревне и среди солдат в армии</a:t>
            </a:r>
            <a:endParaRPr lang="ru-RU" sz="2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6244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937D2-315E-781F-D1BF-0EAD1361C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000">
                <a:cs typeface="Calibri Light"/>
              </a:rPr>
              <a:t>Бундовцы и меньшевики</a:t>
            </a:r>
            <a:endParaRPr lang="ru-RU" sz="50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8987E8-DDCD-98E3-6D88-D37C05DFD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200">
                <a:ea typeface="+mn-lt"/>
                <a:cs typeface="+mn-lt"/>
              </a:rPr>
              <a:t>Поддерживали внутреннюю и внешнюю политику Временного правительства</a:t>
            </a:r>
          </a:p>
          <a:p>
            <a:r>
              <a:rPr lang="ru-RU" sz="2200">
                <a:ea typeface="+mn-lt"/>
                <a:cs typeface="+mn-lt"/>
              </a:rPr>
              <a:t>Решение аграрного вопроса они откладывали до созыва Учредительного собрания</a:t>
            </a:r>
          </a:p>
          <a:p>
            <a:r>
              <a:rPr lang="ru-RU" sz="2200">
                <a:ea typeface="+mn-lt"/>
                <a:cs typeface="+mn-lt"/>
              </a:rPr>
              <a:t>Меньшевики в Беларуси вели активную борьбу против национального движения</a:t>
            </a:r>
          </a:p>
          <a:p>
            <a:r>
              <a:rPr lang="ru-RU" sz="2200" dirty="0">
                <a:ea typeface="+mn-lt"/>
                <a:cs typeface="+mn-lt"/>
              </a:rPr>
              <a:t>В отличие от них Бунд отстаивал программу национально-культурной автономии для евреев, свободу культурно-национального развития других народов</a:t>
            </a:r>
            <a:endParaRPr lang="ru-RU" sz="2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0624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6BE3D-D7FA-C415-AEA7-B85595F98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cs typeface="Calibri Light"/>
              </a:rPr>
              <a:t>Проверка д/з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093192-9A22-3519-2043-AF54EBDD2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565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0F2E13-5F37-0E0E-8132-1AE2F7A5F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000">
                <a:cs typeface="Calibri Light"/>
              </a:rPr>
              <a:t>Большевики</a:t>
            </a:r>
            <a:endParaRPr lang="ru-RU" sz="50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933490-E165-E585-6EED-4FE2EBB12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200">
                <a:ea typeface="+mn-lt"/>
                <a:cs typeface="+mn-lt"/>
              </a:rPr>
              <a:t>Сперва малочисленная и маловлиятельная партия, но после Февральской революции стала активным участникам политической жизни Беларуси</a:t>
            </a:r>
          </a:p>
          <a:p>
            <a:r>
              <a:rPr lang="ru-RU" sz="2200">
                <a:ea typeface="+mn-lt"/>
                <a:cs typeface="+mn-lt"/>
              </a:rPr>
              <a:t>Большевики опирались на пролетариат и бедных крестьян и придерживались убеждения, что буржуазная революция должна перерасти в социалистическую</a:t>
            </a:r>
          </a:p>
          <a:p>
            <a:r>
              <a:rPr lang="ru-RU" sz="2200" dirty="0">
                <a:ea typeface="+mn-lt"/>
                <a:cs typeface="+mn-lt"/>
              </a:rPr>
              <a:t>В национальном вопросе большевики признавали право наций на самоопределение вплоть до отделения от России и образования самостоятельных государств, а также автономию национальных областей</a:t>
            </a:r>
          </a:p>
        </p:txBody>
      </p:sp>
    </p:spTree>
    <p:extLst>
      <p:ext uri="{BB962C8B-B14F-4D97-AF65-F5344CB8AC3E}">
        <p14:creationId xmlns:p14="http://schemas.microsoft.com/office/powerpoint/2010/main" val="1509700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человек, внешний, мужчина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FDDE3BFA-C6D3-E7BA-92D0-FFC57F745C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699" b="1073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561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C655F2-2D46-90C8-9D17-56F536B68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Белорусское национальное движение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142DED-46E5-7D6B-6237-E9731A20F7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38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10EED-9739-B6AD-9912-9D9C62172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3400">
                <a:cs typeface="Calibri Light"/>
              </a:rPr>
              <a:t>Белорусская социалистическая грамода</a:t>
            </a:r>
            <a:endParaRPr lang="ru-RU" sz="3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60630D0F-063E-3DAC-036C-000EF227C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200">
                <a:cs typeface="Calibri"/>
              </a:rPr>
              <a:t>Возобновила свою деятельность в 1917 г.</a:t>
            </a:r>
          </a:p>
          <a:p>
            <a:r>
              <a:rPr lang="ru-RU" sz="2200">
                <a:ea typeface="+mn-lt"/>
                <a:cs typeface="+mn-lt"/>
              </a:rPr>
              <a:t>Ее организации появились в Петрограде, Москве, городах Центральной и Восточной Беларуси</a:t>
            </a:r>
            <a:endParaRPr lang="ru-RU" sz="2200">
              <a:cs typeface="Calibri"/>
            </a:endParaRPr>
          </a:p>
          <a:p>
            <a:r>
              <a:rPr lang="ru-RU" sz="2200">
                <a:ea typeface="+mn-lt"/>
                <a:cs typeface="+mn-lt"/>
              </a:rPr>
              <a:t>В середине 1917 г. в рядах партии насчитывалось 5 тыс. Человек</a:t>
            </a:r>
          </a:p>
          <a:p>
            <a:r>
              <a:rPr lang="ru-RU" sz="2200">
                <a:ea typeface="+mn-lt"/>
                <a:cs typeface="+mn-lt"/>
              </a:rPr>
              <a:t>В программе партии были требования автономии Беларуси в составе Российской федеративной республики, передачи земли крестьянам, введения 8-часового рабочего дня</a:t>
            </a:r>
          </a:p>
        </p:txBody>
      </p:sp>
    </p:spTree>
    <p:extLst>
      <p:ext uri="{BB962C8B-B14F-4D97-AF65-F5344CB8AC3E}">
        <p14:creationId xmlns:p14="http://schemas.microsoft.com/office/powerpoint/2010/main" val="2557569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здание, белый, старый, алтарь&#10;&#10;Автоматически созданное описание">
            <a:extLst>
              <a:ext uri="{FF2B5EF4-FFF2-40B4-BE49-F238E27FC236}">
                <a16:creationId xmlns:a16="http://schemas.microsoft.com/office/drawing/2014/main" id="{DC0086AB-F964-D671-718D-DD27FE3E13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50000"/>
          </a:blip>
          <a:srcRect t="3237" r="-1" b="1402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14740-ADF8-25AC-03E0-29AE18BD0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>
                <a:solidFill>
                  <a:srgbClr val="FFFFFF"/>
                </a:solidFill>
              </a:rPr>
              <a:t>Март 1917 г. - съезд белорусских национальных организаций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58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FF877-0C6D-3DF0-C4F6-78FF24807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4200">
                <a:cs typeface="Calibri Light"/>
              </a:rPr>
              <a:t>Белорусский Национальный комитет</a:t>
            </a:r>
            <a:endParaRPr lang="ru-RU" sz="42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4A6CFC-B862-DB4A-0B28-49A758E92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200">
                <a:cs typeface="Calibri"/>
              </a:rPr>
              <a:t>Глава: Роман Скирмунт</a:t>
            </a:r>
          </a:p>
          <a:p>
            <a:r>
              <a:rPr lang="ru-RU" sz="2200">
                <a:ea typeface="+mn-lt"/>
                <a:cs typeface="+mn-lt"/>
              </a:rPr>
              <a:t>Основной своей задачей БНК провозгласил культурно-национальное возрождение белорусского народа</a:t>
            </a:r>
          </a:p>
          <a:p>
            <a:r>
              <a:rPr lang="ru-RU" sz="2200">
                <a:ea typeface="+mn-lt"/>
                <a:cs typeface="+mn-lt"/>
              </a:rPr>
              <a:t>В июле 1917 г. в Минске состоялся ІІ съезд белорусских национальных организаций и партий</a:t>
            </a:r>
          </a:p>
          <a:p>
            <a:r>
              <a:rPr lang="ru-RU" sz="2200">
                <a:ea typeface="+mn-lt"/>
                <a:cs typeface="+mn-lt"/>
              </a:rPr>
              <a:t>ІІ съезд белорусских национальных организаций вместо БНК создал Центральную раду белорусских организаций. Рада ставила целью объединить все белорусские национальные силы как на территории Беларуси, так и за ее пределами</a:t>
            </a:r>
          </a:p>
        </p:txBody>
      </p:sp>
    </p:spTree>
    <p:extLst>
      <p:ext uri="{BB962C8B-B14F-4D97-AF65-F5344CB8AC3E}">
        <p14:creationId xmlns:p14="http://schemas.microsoft.com/office/powerpoint/2010/main" val="4055569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4C12F-15EB-F402-7A63-4C9878805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cs typeface="Calibri Light"/>
              </a:rPr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9349EE-2FCE-397E-BF12-3B9AE2020B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982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54623E-7AAF-0584-8B84-CE7E9CD94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>
                <a:cs typeface="Calibri Light"/>
              </a:rPr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65F957-2154-D930-E437-21439FFEC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2761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905D5-DBE6-4ED6-B733-0ADFBC34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Тест,</a:t>
            </a:r>
            <a:r>
              <a:rPr lang="en-US" dirty="0"/>
              <a:t> </a:t>
            </a:r>
            <a:r>
              <a:rPr lang="ru-RU" dirty="0"/>
              <a:t>д</a:t>
            </a:r>
            <a:r>
              <a:rPr lang="en-US" dirty="0"/>
              <a:t>/</a:t>
            </a:r>
            <a:r>
              <a:rPr lang="ru-RU" dirty="0"/>
              <a:t>з,</a:t>
            </a:r>
            <a:r>
              <a:rPr lang="en-US" dirty="0"/>
              <a:t> </a:t>
            </a:r>
            <a:r>
              <a:rPr lang="ru-RU" dirty="0"/>
              <a:t>отметки, онлайн-урок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531355-2F38-47D1-BDBD-120B94D10F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12" y="1201825"/>
            <a:ext cx="5656175" cy="56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248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B6D96F-D87B-595C-552A-ED7E21A4D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5400">
                <a:cs typeface="Calibri Light"/>
              </a:rPr>
              <a:t>План урока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E10371-B236-5365-E2D2-97161B64C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200" dirty="0">
                <a:cs typeface="Calibri"/>
              </a:rPr>
              <a:t>Обострение экономических противоречий</a:t>
            </a:r>
          </a:p>
          <a:p>
            <a:r>
              <a:rPr lang="ru-RU" sz="3200" dirty="0">
                <a:cs typeface="Calibri"/>
              </a:rPr>
              <a:t>Свержение самодержавия</a:t>
            </a:r>
          </a:p>
          <a:p>
            <a:r>
              <a:rPr lang="ru-RU" sz="3200" dirty="0">
                <a:cs typeface="Calibri"/>
              </a:rPr>
              <a:t>Деятельность партий и организаций</a:t>
            </a:r>
          </a:p>
          <a:p>
            <a:r>
              <a:rPr lang="ru-RU" sz="3200" dirty="0">
                <a:cs typeface="Calibri"/>
              </a:rPr>
              <a:t>Белорусское национальное движение</a:t>
            </a:r>
          </a:p>
        </p:txBody>
      </p:sp>
    </p:spTree>
    <p:extLst>
      <p:ext uri="{BB962C8B-B14F-4D97-AF65-F5344CB8AC3E}">
        <p14:creationId xmlns:p14="http://schemas.microsoft.com/office/powerpoint/2010/main" val="3007480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474BBD-A01C-3532-998B-55AB71B01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Обострение экономических противоречий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424449-B57E-D2BB-1D79-B94C26C83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05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31466D-D549-4526-172E-5FDC829D9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4600">
                <a:cs typeface="Calibri Light"/>
              </a:rPr>
              <a:t>Особенности развития сельского хозяйства</a:t>
            </a:r>
            <a:endParaRPr lang="ru-RU" sz="46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C792D2-86E0-142F-BC3E-6C7118A71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200">
                <a:ea typeface="+mn-lt"/>
                <a:cs typeface="+mn-lt"/>
              </a:rPr>
              <a:t>Более половины трудоспособного населения деревни было мобилизовано в армию</a:t>
            </a:r>
          </a:p>
          <a:p>
            <a:r>
              <a:rPr lang="ru-RU" sz="2200">
                <a:cs typeface="Calibri"/>
              </a:rPr>
              <a:t>Не хватало рабочих рук для обработки земли, поля пустовали</a:t>
            </a:r>
          </a:p>
          <a:p>
            <a:r>
              <a:rPr lang="ru-RU" sz="2200">
                <a:cs typeface="Calibri"/>
              </a:rPr>
              <a:t>Сократились посевные площади, </a:t>
            </a:r>
            <a:r>
              <a:rPr lang="ru-RU" sz="2200">
                <a:ea typeface="+mn-lt"/>
                <a:cs typeface="+mn-lt"/>
              </a:rPr>
              <a:t>сельских жителей прифронтовой полосы привлекали к выполнению военно-оборонительных работ</a:t>
            </a:r>
          </a:p>
          <a:p>
            <a:r>
              <a:rPr lang="ru-RU" sz="2200">
                <a:ea typeface="+mn-lt"/>
                <a:cs typeface="+mn-lt"/>
              </a:rPr>
              <a:t>Проводилась реквизиции лошадей, коров, а также хлеба и других продуктов питания. Сократилось поголовье крупного рогатого скота</a:t>
            </a:r>
            <a:endParaRPr lang="ru-RU" sz="22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4680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Рисунок 4" descr="Изображение выглядит как тянет, внешний, лошадиные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036A9B42-AC0F-6264-ACBC-71336A329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561" b="986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5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4A4E2F-8725-1084-7F8B-2460FF7E0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3400">
                <a:cs typeface="Calibri Light"/>
              </a:rPr>
              <a:t>Особенности развития промышленности</a:t>
            </a:r>
            <a:endParaRPr lang="ru-RU" sz="3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766E35-47D1-8B1A-BEC3-3E11A3B58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2200">
                <a:ea typeface="+mn-lt"/>
                <a:cs typeface="+mn-lt"/>
              </a:rPr>
              <a:t>Было вывезено или демонтировано оборудование 1 ⁄3 промышленных предприятий</a:t>
            </a:r>
          </a:p>
          <a:p>
            <a:r>
              <a:rPr lang="ru-RU" sz="2200">
                <a:ea typeface="+mn-lt"/>
                <a:cs typeface="+mn-lt"/>
              </a:rPr>
              <a:t>Отдельные отрасли промышленности Беларуси, выполнявшие военные заказы,— швейная, обувная, хлебопекарная — значительно увеличили выпуск продукции</a:t>
            </a:r>
          </a:p>
          <a:p>
            <a:r>
              <a:rPr lang="ru-RU" sz="2200">
                <a:ea typeface="+mn-lt"/>
                <a:cs typeface="+mn-lt"/>
              </a:rPr>
              <a:t>Произошла милитаризация промышленности — подчинение экономической жизни военным целям. Там, где выпускали продукцию для армии, рабочий день не ограничивался, были отменены выходные и праздничные дни</a:t>
            </a:r>
          </a:p>
          <a:p>
            <a:r>
              <a:rPr lang="ru-RU" sz="2200" dirty="0">
                <a:ea typeface="+mn-lt"/>
                <a:cs typeface="+mn-lt"/>
              </a:rPr>
              <a:t>Широко практиковался низкооплачиваемый труд женщин, подростков, детей</a:t>
            </a:r>
            <a:endParaRPr lang="ru-RU" sz="2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8593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F4E739-10AA-AF61-9B15-CEAB06366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381"/>
            <a:ext cx="10512552" cy="406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Свержение самодержавия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3ECAA7-A704-A3A9-5838-176276C00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4983276"/>
            <a:ext cx="10512552" cy="1126680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49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737D5-C434-DDD9-E5DD-C22E83794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ru-RU" sz="4600" dirty="0">
                <a:cs typeface="Calibri Light"/>
              </a:rPr>
              <a:t>Причины недовольства</a:t>
            </a:r>
            <a:endParaRPr lang="ru-RU" sz="46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B6AC18-6076-7410-C9C7-C5DB4AE0D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3600" dirty="0">
                <a:cs typeface="Calibri"/>
              </a:rPr>
              <a:t>Обострение социальных и экономических проблем</a:t>
            </a:r>
          </a:p>
          <a:p>
            <a:r>
              <a:rPr lang="ru-RU" sz="3600" dirty="0">
                <a:cs typeface="Calibri"/>
              </a:rPr>
              <a:t>Поражение на фронтах войны</a:t>
            </a:r>
          </a:p>
          <a:p>
            <a:r>
              <a:rPr lang="ru-RU" sz="3600" dirty="0">
                <a:cs typeface="Calibri"/>
              </a:rPr>
              <a:t>Неспособность власти решить накопившиеся проблемы</a:t>
            </a:r>
          </a:p>
        </p:txBody>
      </p:sp>
    </p:spTree>
    <p:extLst>
      <p:ext uri="{BB962C8B-B14F-4D97-AF65-F5344CB8AC3E}">
        <p14:creationId xmlns:p14="http://schemas.microsoft.com/office/powerpoint/2010/main" val="767565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Тема Office</vt:lpstr>
      <vt:lpstr>28. События Февральской революции 1917 г. в Беларуси. Обострение политической ситуации в Беларуси весной — летом 1917 г</vt:lpstr>
      <vt:lpstr>Проверка д/з</vt:lpstr>
      <vt:lpstr>План урока</vt:lpstr>
      <vt:lpstr>1. Обострение экономических противоречий</vt:lpstr>
      <vt:lpstr>Особенности развития сельского хозяйства</vt:lpstr>
      <vt:lpstr>Презентация PowerPoint</vt:lpstr>
      <vt:lpstr>Особенности развития промышленности</vt:lpstr>
      <vt:lpstr>2. Свержение самодержавия</vt:lpstr>
      <vt:lpstr>Причины недовольства</vt:lpstr>
      <vt:lpstr>Февраль 1917 г. - начало выступлений в Петрограде</vt:lpstr>
      <vt:lpstr>2 марта 1917 г. - отречение Николая II</vt:lpstr>
      <vt:lpstr>4 марта 1917 г. - создание народной милиции в Минске</vt:lpstr>
      <vt:lpstr>Михаил Васильевич Фрунзе </vt:lpstr>
      <vt:lpstr>Основные положения</vt:lpstr>
      <vt:lpstr>Февральская революция в Беларуси</vt:lpstr>
      <vt:lpstr>3. Деятельность партий и организаций</vt:lpstr>
      <vt:lpstr>Кадеты</vt:lpstr>
      <vt:lpstr>Эсеры </vt:lpstr>
      <vt:lpstr>Бундовцы и меньшевики</vt:lpstr>
      <vt:lpstr>Большевики</vt:lpstr>
      <vt:lpstr>Презентация PowerPoint</vt:lpstr>
      <vt:lpstr>4. Белорусское национальное движение</vt:lpstr>
      <vt:lpstr>Белорусская социалистическая грамода</vt:lpstr>
      <vt:lpstr>Март 1917 г. - съезд белорусских национальных организаций</vt:lpstr>
      <vt:lpstr>Белорусский Национальный комитет</vt:lpstr>
      <vt:lpstr>Контроль знаний</vt:lpstr>
      <vt:lpstr>Домашнее задание</vt:lpstr>
      <vt:lpstr>Тест, д/з, отметки, онлайн-урок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164</cp:revision>
  <dcterms:created xsi:type="dcterms:W3CDTF">2022-04-18T14:17:15Z</dcterms:created>
  <dcterms:modified xsi:type="dcterms:W3CDTF">2022-04-18T15:06:01Z</dcterms:modified>
</cp:coreProperties>
</file>