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9BDEB-60E3-43A8-9D47-9BF562DF4D67}" v="8" dt="2022-04-17T08:35:47.813"/>
    <p1510:client id="{DB553538-C7F9-4E78-8057-E92B2684C68F}" v="18" dt="2022-04-17T10:42:49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4061" autoAdjust="0"/>
  </p:normalViewPr>
  <p:slideViewPr>
    <p:cSldViewPr snapToGrid="0">
      <p:cViewPr varScale="1">
        <p:scale>
          <a:sx n="83" d="100"/>
          <a:sy n="83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B553538-C7F9-4E78-8057-E92B2684C68F}"/>
    <pc:docChg chg="undo custSel addSld delSld modSld addSection delSection modSection">
      <pc:chgData name="Roman Zhigalov" userId="1f97e9fdf7779aa5" providerId="LiveId" clId="{DB553538-C7F9-4E78-8057-E92B2684C68F}" dt="2022-04-17T10:42:49.326" v="1814"/>
      <pc:docMkLst>
        <pc:docMk/>
      </pc:docMkLst>
      <pc:sldChg chg="addSp delSp modSp mod setBg">
        <pc:chgData name="Roman Zhigalov" userId="1f97e9fdf7779aa5" providerId="LiveId" clId="{DB553538-C7F9-4E78-8057-E92B2684C68F}" dt="2022-04-17T10:00:20.230" v="122" actId="26606"/>
        <pc:sldMkLst>
          <pc:docMk/>
          <pc:sldMk cId="2005692320" sldId="258"/>
        </pc:sldMkLst>
        <pc:spChg chg="mod">
          <ac:chgData name="Roman Zhigalov" userId="1f97e9fdf7779aa5" providerId="LiveId" clId="{DB553538-C7F9-4E78-8057-E92B2684C68F}" dt="2022-04-17T10:00:20.230" v="122" actId="26606"/>
          <ac:spMkLst>
            <pc:docMk/>
            <pc:sldMk cId="2005692320" sldId="258"/>
            <ac:spMk id="2" creationId="{D1DA8875-639A-D1D4-0ED2-1D2EC5C45798}"/>
          </ac:spMkLst>
        </pc:spChg>
        <pc:spChg chg="del mod">
          <ac:chgData name="Roman Zhigalov" userId="1f97e9fdf7779aa5" providerId="LiveId" clId="{DB553538-C7F9-4E78-8057-E92B2684C68F}" dt="2022-04-17T10:00:20.230" v="122" actId="26606"/>
          <ac:spMkLst>
            <pc:docMk/>
            <pc:sldMk cId="2005692320" sldId="258"/>
            <ac:spMk id="3" creationId="{75CEFB82-13EA-27F1-8749-E1FEF1D9323D}"/>
          </ac:spMkLst>
        </pc:spChg>
        <pc:spChg chg="add">
          <ac:chgData name="Roman Zhigalov" userId="1f97e9fdf7779aa5" providerId="LiveId" clId="{DB553538-C7F9-4E78-8057-E92B2684C68F}" dt="2022-04-17T10:00:20.230" v="122" actId="26606"/>
          <ac:spMkLst>
            <pc:docMk/>
            <pc:sldMk cId="2005692320" sldId="258"/>
            <ac:spMk id="9" creationId="{A1F6BF70-C7D1-4AF9-8DB4-BEEB8A9C3529}"/>
          </ac:spMkLst>
        </pc:spChg>
        <pc:spChg chg="add">
          <ac:chgData name="Roman Zhigalov" userId="1f97e9fdf7779aa5" providerId="LiveId" clId="{DB553538-C7F9-4E78-8057-E92B2684C68F}" dt="2022-04-17T10:00:20.230" v="122" actId="26606"/>
          <ac:spMkLst>
            <pc:docMk/>
            <pc:sldMk cId="2005692320" sldId="258"/>
            <ac:spMk id="15" creationId="{2C1BBA94-3F40-40AA-8BB9-E69E25E537C1}"/>
          </ac:spMkLst>
        </pc:spChg>
        <pc:grpChg chg="add">
          <ac:chgData name="Roman Zhigalov" userId="1f97e9fdf7779aa5" providerId="LiveId" clId="{DB553538-C7F9-4E78-8057-E92B2684C68F}" dt="2022-04-17T10:00:20.230" v="122" actId="26606"/>
          <ac:grpSpMkLst>
            <pc:docMk/>
            <pc:sldMk cId="2005692320" sldId="258"/>
            <ac:grpSpMk id="11" creationId="{0C66A8B6-1F6E-4FCC-93B9-B9986B6FD111}"/>
          </ac:grpSpMkLst>
        </pc:grpChg>
        <pc:graphicFrameChg chg="add">
          <ac:chgData name="Roman Zhigalov" userId="1f97e9fdf7779aa5" providerId="LiveId" clId="{DB553538-C7F9-4E78-8057-E92B2684C68F}" dt="2022-04-17T10:00:20.230" v="122" actId="26606"/>
          <ac:graphicFrameMkLst>
            <pc:docMk/>
            <pc:sldMk cId="2005692320" sldId="258"/>
            <ac:graphicFrameMk id="5" creationId="{8899BB3E-A459-4FE5-257E-ECB74DFCE9BB}"/>
          </ac:graphicFrameMkLst>
        </pc:graphicFrameChg>
      </pc:sldChg>
      <pc:sldChg chg="addSp modSp new mod setBg">
        <pc:chgData name="Roman Zhigalov" userId="1f97e9fdf7779aa5" providerId="LiveId" clId="{DB553538-C7F9-4E78-8057-E92B2684C68F}" dt="2022-04-17T10:00:34.757" v="151" actId="26606"/>
        <pc:sldMkLst>
          <pc:docMk/>
          <pc:sldMk cId="2582319907" sldId="259"/>
        </pc:sldMkLst>
        <pc:spChg chg="mod">
          <ac:chgData name="Roman Zhigalov" userId="1f97e9fdf7779aa5" providerId="LiveId" clId="{DB553538-C7F9-4E78-8057-E92B2684C68F}" dt="2022-04-17T10:00:34.757" v="151" actId="26606"/>
          <ac:spMkLst>
            <pc:docMk/>
            <pc:sldMk cId="2582319907" sldId="259"/>
            <ac:spMk id="2" creationId="{7FA84DA2-E1E4-48BC-A9B0-09861FC8908C}"/>
          </ac:spMkLst>
        </pc:spChg>
        <pc:spChg chg="mod">
          <ac:chgData name="Roman Zhigalov" userId="1f97e9fdf7779aa5" providerId="LiveId" clId="{DB553538-C7F9-4E78-8057-E92B2684C68F}" dt="2022-04-17T10:00:34.757" v="151" actId="26606"/>
          <ac:spMkLst>
            <pc:docMk/>
            <pc:sldMk cId="2582319907" sldId="259"/>
            <ac:spMk id="3" creationId="{6BEBEC8D-91AE-40D6-91FC-3908F1AEE47D}"/>
          </ac:spMkLst>
        </pc:spChg>
        <pc:spChg chg="add">
          <ac:chgData name="Roman Zhigalov" userId="1f97e9fdf7779aa5" providerId="LiveId" clId="{DB553538-C7F9-4E78-8057-E92B2684C68F}" dt="2022-04-17T10:00:34.757" v="151" actId="26606"/>
          <ac:spMkLst>
            <pc:docMk/>
            <pc:sldMk cId="2582319907" sldId="259"/>
            <ac:spMk id="8" creationId="{4522B21E-B2B9-4C72-9A71-C87EFD137480}"/>
          </ac:spMkLst>
        </pc:spChg>
        <pc:spChg chg="add">
          <ac:chgData name="Roman Zhigalov" userId="1f97e9fdf7779aa5" providerId="LiveId" clId="{DB553538-C7F9-4E78-8057-E92B2684C68F}" dt="2022-04-17T10:00:34.757" v="151" actId="26606"/>
          <ac:spMkLst>
            <pc:docMk/>
            <pc:sldMk cId="2582319907" sldId="259"/>
            <ac:spMk id="10" creationId="{5EB7D2A2-F448-44D4-938C-DC84CBCB3B1E}"/>
          </ac:spMkLst>
        </pc:spChg>
        <pc:spChg chg="add">
          <ac:chgData name="Roman Zhigalov" userId="1f97e9fdf7779aa5" providerId="LiveId" clId="{DB553538-C7F9-4E78-8057-E92B2684C68F}" dt="2022-04-17T10:00:34.757" v="151" actId="26606"/>
          <ac:spMkLst>
            <pc:docMk/>
            <pc:sldMk cId="2582319907" sldId="259"/>
            <ac:spMk id="12" creationId="{871AEA07-1E14-44B4-8E55-64EF049CD66F}"/>
          </ac:spMkLst>
        </pc:spChg>
        <pc:cxnChg chg="add">
          <ac:chgData name="Roman Zhigalov" userId="1f97e9fdf7779aa5" providerId="LiveId" clId="{DB553538-C7F9-4E78-8057-E92B2684C68F}" dt="2022-04-17T10:00:34.757" v="151" actId="26606"/>
          <ac:cxnSpMkLst>
            <pc:docMk/>
            <pc:sldMk cId="2582319907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DB553538-C7F9-4E78-8057-E92B2684C68F}" dt="2022-04-17T10:20:21.906" v="379" actId="26606"/>
        <pc:sldMkLst>
          <pc:docMk/>
          <pc:sldMk cId="840740437" sldId="260"/>
        </pc:sldMkLst>
        <pc:spChg chg="mod">
          <ac:chgData name="Roman Zhigalov" userId="1f97e9fdf7779aa5" providerId="LiveId" clId="{DB553538-C7F9-4E78-8057-E92B2684C68F}" dt="2022-04-17T10:20:21.906" v="379" actId="26606"/>
          <ac:spMkLst>
            <pc:docMk/>
            <pc:sldMk cId="840740437" sldId="260"/>
            <ac:spMk id="2" creationId="{EE6D985F-7CDC-4AEB-990B-79E296E2D1B9}"/>
          </ac:spMkLst>
        </pc:spChg>
        <pc:spChg chg="mod">
          <ac:chgData name="Roman Zhigalov" userId="1f97e9fdf7779aa5" providerId="LiveId" clId="{DB553538-C7F9-4E78-8057-E92B2684C68F}" dt="2022-04-17T10:20:21.906" v="379" actId="26606"/>
          <ac:spMkLst>
            <pc:docMk/>
            <pc:sldMk cId="840740437" sldId="260"/>
            <ac:spMk id="3" creationId="{F5E42D0B-A147-4BA2-81E0-DDCFFC9125A9}"/>
          </ac:spMkLst>
        </pc:spChg>
        <pc:spChg chg="add">
          <ac:chgData name="Roman Zhigalov" userId="1f97e9fdf7779aa5" providerId="LiveId" clId="{DB553538-C7F9-4E78-8057-E92B2684C68F}" dt="2022-04-17T10:20:21.906" v="379" actId="26606"/>
          <ac:spMkLst>
            <pc:docMk/>
            <pc:sldMk cId="840740437" sldId="260"/>
            <ac:spMk id="8" creationId="{907EF6B7-1338-4443-8C46-6A318D952DFD}"/>
          </ac:spMkLst>
        </pc:spChg>
        <pc:spChg chg="add">
          <ac:chgData name="Roman Zhigalov" userId="1f97e9fdf7779aa5" providerId="LiveId" clId="{DB553538-C7F9-4E78-8057-E92B2684C68F}" dt="2022-04-17T10:20:21.906" v="379" actId="26606"/>
          <ac:spMkLst>
            <pc:docMk/>
            <pc:sldMk cId="840740437" sldId="260"/>
            <ac:spMk id="10" creationId="{DAAE4CDD-124C-4DCF-9584-B6033B545DD5}"/>
          </ac:spMkLst>
        </pc:spChg>
        <pc:spChg chg="add">
          <ac:chgData name="Roman Zhigalov" userId="1f97e9fdf7779aa5" providerId="LiveId" clId="{DB553538-C7F9-4E78-8057-E92B2684C68F}" dt="2022-04-17T10:20:21.906" v="379" actId="26606"/>
          <ac:spMkLst>
            <pc:docMk/>
            <pc:sldMk cId="840740437" sldId="260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DB553538-C7F9-4E78-8057-E92B2684C68F}" dt="2022-04-17T10:21:09.384" v="423" actId="26606"/>
        <pc:sldMkLst>
          <pc:docMk/>
          <pc:sldMk cId="1429532180" sldId="261"/>
        </pc:sldMkLst>
        <pc:spChg chg="mod">
          <ac:chgData name="Roman Zhigalov" userId="1f97e9fdf7779aa5" providerId="LiveId" clId="{DB553538-C7F9-4E78-8057-E92B2684C68F}" dt="2022-04-17T10:21:09.384" v="423" actId="26606"/>
          <ac:spMkLst>
            <pc:docMk/>
            <pc:sldMk cId="1429532180" sldId="261"/>
            <ac:spMk id="2" creationId="{807DB156-5F22-450A-BECF-8B18E679768F}"/>
          </ac:spMkLst>
        </pc:spChg>
        <pc:spChg chg="del">
          <ac:chgData name="Roman Zhigalov" userId="1f97e9fdf7779aa5" providerId="LiveId" clId="{DB553538-C7F9-4E78-8057-E92B2684C68F}" dt="2022-04-17T10:20:57.776" v="381"/>
          <ac:spMkLst>
            <pc:docMk/>
            <pc:sldMk cId="1429532180" sldId="261"/>
            <ac:spMk id="3" creationId="{30558E54-A134-4F40-8E01-9F5883EA3098}"/>
          </ac:spMkLst>
        </pc:spChg>
        <pc:spChg chg="add">
          <ac:chgData name="Roman Zhigalov" userId="1f97e9fdf7779aa5" providerId="LiveId" clId="{DB553538-C7F9-4E78-8057-E92B2684C68F}" dt="2022-04-17T10:21:09.384" v="423" actId="26606"/>
          <ac:spMkLst>
            <pc:docMk/>
            <pc:sldMk cId="1429532180" sldId="261"/>
            <ac:spMk id="71" creationId="{D4771268-CB57-404A-9271-370EB28F6090}"/>
          </ac:spMkLst>
        </pc:spChg>
        <pc:picChg chg="add mod">
          <ac:chgData name="Roman Zhigalov" userId="1f97e9fdf7779aa5" providerId="LiveId" clId="{DB553538-C7F9-4E78-8057-E92B2684C68F}" dt="2022-04-17T10:21:09.384" v="423" actId="26606"/>
          <ac:picMkLst>
            <pc:docMk/>
            <pc:sldMk cId="1429532180" sldId="261"/>
            <ac:picMk id="1026" creationId="{42F3E3E4-49BE-4A54-92FF-AB7C591F7134}"/>
          </ac:picMkLst>
        </pc:picChg>
      </pc:sldChg>
      <pc:sldChg chg="addSp modSp new mod setBg">
        <pc:chgData name="Roman Zhigalov" userId="1f97e9fdf7779aa5" providerId="LiveId" clId="{DB553538-C7F9-4E78-8057-E92B2684C68F}" dt="2022-04-17T10:23:18.318" v="737" actId="26606"/>
        <pc:sldMkLst>
          <pc:docMk/>
          <pc:sldMk cId="1925864807" sldId="262"/>
        </pc:sldMkLst>
        <pc:spChg chg="mod">
          <ac:chgData name="Roman Zhigalov" userId="1f97e9fdf7779aa5" providerId="LiveId" clId="{DB553538-C7F9-4E78-8057-E92B2684C68F}" dt="2022-04-17T10:23:18.318" v="737" actId="26606"/>
          <ac:spMkLst>
            <pc:docMk/>
            <pc:sldMk cId="1925864807" sldId="262"/>
            <ac:spMk id="2" creationId="{CC406F4B-09AB-4D42-894A-A8FF3A2FE5CA}"/>
          </ac:spMkLst>
        </pc:spChg>
        <pc:spChg chg="mod">
          <ac:chgData name="Roman Zhigalov" userId="1f97e9fdf7779aa5" providerId="LiveId" clId="{DB553538-C7F9-4E78-8057-E92B2684C68F}" dt="2022-04-17T10:23:18.318" v="737" actId="26606"/>
          <ac:spMkLst>
            <pc:docMk/>
            <pc:sldMk cId="1925864807" sldId="262"/>
            <ac:spMk id="3" creationId="{36752129-0D16-4679-9668-46FC358B653E}"/>
          </ac:spMkLst>
        </pc:spChg>
        <pc:spChg chg="add">
          <ac:chgData name="Roman Zhigalov" userId="1f97e9fdf7779aa5" providerId="LiveId" clId="{DB553538-C7F9-4E78-8057-E92B2684C68F}" dt="2022-04-17T10:23:18.318" v="737" actId="26606"/>
          <ac:spMkLst>
            <pc:docMk/>
            <pc:sldMk cId="1925864807" sldId="262"/>
            <ac:spMk id="8" creationId="{907EF6B7-1338-4443-8C46-6A318D952DFD}"/>
          </ac:spMkLst>
        </pc:spChg>
        <pc:spChg chg="add">
          <ac:chgData name="Roman Zhigalov" userId="1f97e9fdf7779aa5" providerId="LiveId" clId="{DB553538-C7F9-4E78-8057-E92B2684C68F}" dt="2022-04-17T10:23:18.318" v="737" actId="26606"/>
          <ac:spMkLst>
            <pc:docMk/>
            <pc:sldMk cId="1925864807" sldId="262"/>
            <ac:spMk id="10" creationId="{DAAE4CDD-124C-4DCF-9584-B6033B545DD5}"/>
          </ac:spMkLst>
        </pc:spChg>
        <pc:spChg chg="add">
          <ac:chgData name="Roman Zhigalov" userId="1f97e9fdf7779aa5" providerId="LiveId" clId="{DB553538-C7F9-4E78-8057-E92B2684C68F}" dt="2022-04-17T10:23:18.318" v="737" actId="26606"/>
          <ac:spMkLst>
            <pc:docMk/>
            <pc:sldMk cId="1925864807" sldId="262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DB553538-C7F9-4E78-8057-E92B2684C68F}" dt="2022-04-17T10:23:51.626" v="740" actId="26606"/>
        <pc:sldMkLst>
          <pc:docMk/>
          <pc:sldMk cId="672934343" sldId="263"/>
        </pc:sldMkLst>
        <pc:spChg chg="del">
          <ac:chgData name="Roman Zhigalov" userId="1f97e9fdf7779aa5" providerId="LiveId" clId="{DB553538-C7F9-4E78-8057-E92B2684C68F}" dt="2022-04-17T10:23:51.626" v="740" actId="26606"/>
          <ac:spMkLst>
            <pc:docMk/>
            <pc:sldMk cId="672934343" sldId="263"/>
            <ac:spMk id="2" creationId="{0B1F405C-2C20-4A3E-96AC-8083CDE24939}"/>
          </ac:spMkLst>
        </pc:spChg>
        <pc:spChg chg="del">
          <ac:chgData name="Roman Zhigalov" userId="1f97e9fdf7779aa5" providerId="LiveId" clId="{DB553538-C7F9-4E78-8057-E92B2684C68F}" dt="2022-04-17T10:23:39.630" v="739"/>
          <ac:spMkLst>
            <pc:docMk/>
            <pc:sldMk cId="672934343" sldId="263"/>
            <ac:spMk id="3" creationId="{BE49E813-7518-4054-A256-A034FFF5C04A}"/>
          </ac:spMkLst>
        </pc:spChg>
        <pc:spChg chg="add">
          <ac:chgData name="Roman Zhigalov" userId="1f97e9fdf7779aa5" providerId="LiveId" clId="{DB553538-C7F9-4E78-8057-E92B2684C68F}" dt="2022-04-17T10:23:51.626" v="740" actId="26606"/>
          <ac:spMkLst>
            <pc:docMk/>
            <pc:sldMk cId="672934343" sldId="263"/>
            <ac:spMk id="71" creationId="{42A4FC2C-047E-45A5-965D-8E1E3BF09BC6}"/>
          </ac:spMkLst>
        </pc:spChg>
        <pc:picChg chg="add mod">
          <ac:chgData name="Roman Zhigalov" userId="1f97e9fdf7779aa5" providerId="LiveId" clId="{DB553538-C7F9-4E78-8057-E92B2684C68F}" dt="2022-04-17T10:23:51.626" v="740" actId="26606"/>
          <ac:picMkLst>
            <pc:docMk/>
            <pc:sldMk cId="672934343" sldId="263"/>
            <ac:picMk id="2050" creationId="{63A12309-3516-4AEE-8D9D-BA902B52CB22}"/>
          </ac:picMkLst>
        </pc:picChg>
      </pc:sldChg>
      <pc:sldChg chg="addSp modSp new mod setBg">
        <pc:chgData name="Roman Zhigalov" userId="1f97e9fdf7779aa5" providerId="LiveId" clId="{DB553538-C7F9-4E78-8057-E92B2684C68F}" dt="2022-04-17T10:24:18.342" v="816" actId="26606"/>
        <pc:sldMkLst>
          <pc:docMk/>
          <pc:sldMk cId="3792178020" sldId="264"/>
        </pc:sldMkLst>
        <pc:spChg chg="mod">
          <ac:chgData name="Roman Zhigalov" userId="1f97e9fdf7779aa5" providerId="LiveId" clId="{DB553538-C7F9-4E78-8057-E92B2684C68F}" dt="2022-04-17T10:24:18.342" v="816" actId="26606"/>
          <ac:spMkLst>
            <pc:docMk/>
            <pc:sldMk cId="3792178020" sldId="264"/>
            <ac:spMk id="2" creationId="{4B46A3CF-9750-4724-8906-76D1F29C4CC4}"/>
          </ac:spMkLst>
        </pc:spChg>
        <pc:spChg chg="mod">
          <ac:chgData name="Roman Zhigalov" userId="1f97e9fdf7779aa5" providerId="LiveId" clId="{DB553538-C7F9-4E78-8057-E92B2684C68F}" dt="2022-04-17T10:24:18.342" v="816" actId="26606"/>
          <ac:spMkLst>
            <pc:docMk/>
            <pc:sldMk cId="3792178020" sldId="264"/>
            <ac:spMk id="3" creationId="{542DC5F1-BC33-4A0B-927C-F91DA3D4CF9D}"/>
          </ac:spMkLst>
        </pc:spChg>
        <pc:spChg chg="add">
          <ac:chgData name="Roman Zhigalov" userId="1f97e9fdf7779aa5" providerId="LiveId" clId="{DB553538-C7F9-4E78-8057-E92B2684C68F}" dt="2022-04-17T10:24:18.342" v="816" actId="26606"/>
          <ac:spMkLst>
            <pc:docMk/>
            <pc:sldMk cId="3792178020" sldId="264"/>
            <ac:spMk id="8" creationId="{4522B21E-B2B9-4C72-9A71-C87EFD137480}"/>
          </ac:spMkLst>
        </pc:spChg>
        <pc:spChg chg="add">
          <ac:chgData name="Roman Zhigalov" userId="1f97e9fdf7779aa5" providerId="LiveId" clId="{DB553538-C7F9-4E78-8057-E92B2684C68F}" dt="2022-04-17T10:24:18.342" v="816" actId="26606"/>
          <ac:spMkLst>
            <pc:docMk/>
            <pc:sldMk cId="3792178020" sldId="264"/>
            <ac:spMk id="10" creationId="{5EB7D2A2-F448-44D4-938C-DC84CBCB3B1E}"/>
          </ac:spMkLst>
        </pc:spChg>
        <pc:spChg chg="add">
          <ac:chgData name="Roman Zhigalov" userId="1f97e9fdf7779aa5" providerId="LiveId" clId="{DB553538-C7F9-4E78-8057-E92B2684C68F}" dt="2022-04-17T10:24:18.342" v="816" actId="26606"/>
          <ac:spMkLst>
            <pc:docMk/>
            <pc:sldMk cId="3792178020" sldId="264"/>
            <ac:spMk id="12" creationId="{871AEA07-1E14-44B4-8E55-64EF049CD66F}"/>
          </ac:spMkLst>
        </pc:spChg>
        <pc:cxnChg chg="add">
          <ac:chgData name="Roman Zhigalov" userId="1f97e9fdf7779aa5" providerId="LiveId" clId="{DB553538-C7F9-4E78-8057-E92B2684C68F}" dt="2022-04-17T10:24:18.342" v="816" actId="26606"/>
          <ac:cxnSpMkLst>
            <pc:docMk/>
            <pc:sldMk cId="3792178020" sldId="26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B553538-C7F9-4E78-8057-E92B2684C68F}" dt="2022-04-17T10:29:50.581" v="1126" actId="26606"/>
        <pc:sldMkLst>
          <pc:docMk/>
          <pc:sldMk cId="2980288429" sldId="265"/>
        </pc:sldMkLst>
        <pc:spChg chg="mod">
          <ac:chgData name="Roman Zhigalov" userId="1f97e9fdf7779aa5" providerId="LiveId" clId="{DB553538-C7F9-4E78-8057-E92B2684C68F}" dt="2022-04-17T10:29:50.581" v="1126" actId="26606"/>
          <ac:spMkLst>
            <pc:docMk/>
            <pc:sldMk cId="2980288429" sldId="265"/>
            <ac:spMk id="2" creationId="{2192F6E0-8E64-459E-B402-4028E9A133AD}"/>
          </ac:spMkLst>
        </pc:spChg>
        <pc:spChg chg="mod">
          <ac:chgData name="Roman Zhigalov" userId="1f97e9fdf7779aa5" providerId="LiveId" clId="{DB553538-C7F9-4E78-8057-E92B2684C68F}" dt="2022-04-17T10:29:50.581" v="1126" actId="26606"/>
          <ac:spMkLst>
            <pc:docMk/>
            <pc:sldMk cId="2980288429" sldId="265"/>
            <ac:spMk id="3" creationId="{0547BF2C-8ED7-4961-91EE-685FD4BD2208}"/>
          </ac:spMkLst>
        </pc:spChg>
        <pc:spChg chg="add del">
          <ac:chgData name="Roman Zhigalov" userId="1f97e9fdf7779aa5" providerId="LiveId" clId="{DB553538-C7F9-4E78-8057-E92B2684C68F}" dt="2022-04-17T10:29:39.906" v="1123" actId="26606"/>
          <ac:spMkLst>
            <pc:docMk/>
            <pc:sldMk cId="2980288429" sldId="265"/>
            <ac:spMk id="8" creationId="{1BB867FF-FC45-48F7-8104-F89BE54909F1}"/>
          </ac:spMkLst>
        </pc:spChg>
        <pc:spChg chg="add del">
          <ac:chgData name="Roman Zhigalov" userId="1f97e9fdf7779aa5" providerId="LiveId" clId="{DB553538-C7F9-4E78-8057-E92B2684C68F}" dt="2022-04-17T10:29:39.906" v="1123" actId="26606"/>
          <ac:spMkLst>
            <pc:docMk/>
            <pc:sldMk cId="2980288429" sldId="265"/>
            <ac:spMk id="10" creationId="{8BB56887-D0D5-4F0C-9E19-7247EB83C8B7}"/>
          </ac:spMkLst>
        </pc:spChg>
        <pc:spChg chg="add del">
          <ac:chgData name="Roman Zhigalov" userId="1f97e9fdf7779aa5" providerId="LiveId" clId="{DB553538-C7F9-4E78-8057-E92B2684C68F}" dt="2022-04-17T10:29:39.906" v="1123" actId="26606"/>
          <ac:spMkLst>
            <pc:docMk/>
            <pc:sldMk cId="2980288429" sldId="265"/>
            <ac:spMk id="12" creationId="{081E4A58-353D-44AE-B2FC-2A74E2E400F7}"/>
          </ac:spMkLst>
        </pc:spChg>
        <pc:spChg chg="add del">
          <ac:chgData name="Roman Zhigalov" userId="1f97e9fdf7779aa5" providerId="LiveId" clId="{DB553538-C7F9-4E78-8057-E92B2684C68F}" dt="2022-04-17T10:29:50.568" v="1125" actId="26606"/>
          <ac:spMkLst>
            <pc:docMk/>
            <pc:sldMk cId="2980288429" sldId="265"/>
            <ac:spMk id="14" creationId="{FA23A907-97FB-4A8F-880A-DD77401C4296}"/>
          </ac:spMkLst>
        </pc:spChg>
        <pc:spChg chg="add del">
          <ac:chgData name="Roman Zhigalov" userId="1f97e9fdf7779aa5" providerId="LiveId" clId="{DB553538-C7F9-4E78-8057-E92B2684C68F}" dt="2022-04-17T10:29:50.568" v="1125" actId="26606"/>
          <ac:spMkLst>
            <pc:docMk/>
            <pc:sldMk cId="2980288429" sldId="265"/>
            <ac:spMk id="15" creationId="{C2554CA6-288E-4202-BC52-2E5A8F0C0AED}"/>
          </ac:spMkLst>
        </pc:spChg>
        <pc:spChg chg="add del">
          <ac:chgData name="Roman Zhigalov" userId="1f97e9fdf7779aa5" providerId="LiveId" clId="{DB553538-C7F9-4E78-8057-E92B2684C68F}" dt="2022-04-17T10:29:50.568" v="1125" actId="26606"/>
          <ac:spMkLst>
            <pc:docMk/>
            <pc:sldMk cId="2980288429" sldId="265"/>
            <ac:spMk id="16" creationId="{B10BB131-AC8E-4A8E-A5D1-36260F720C3B}"/>
          </ac:spMkLst>
        </pc:spChg>
        <pc:spChg chg="add del">
          <ac:chgData name="Roman Zhigalov" userId="1f97e9fdf7779aa5" providerId="LiveId" clId="{DB553538-C7F9-4E78-8057-E92B2684C68F}" dt="2022-04-17T10:29:50.568" v="1125" actId="26606"/>
          <ac:spMkLst>
            <pc:docMk/>
            <pc:sldMk cId="2980288429" sldId="265"/>
            <ac:spMk id="17" creationId="{5B7778FC-632E-4DCA-A7CB-0D7731CCF970}"/>
          </ac:spMkLst>
        </pc:spChg>
        <pc:spChg chg="add">
          <ac:chgData name="Roman Zhigalov" userId="1f97e9fdf7779aa5" providerId="LiveId" clId="{DB553538-C7F9-4E78-8057-E92B2684C68F}" dt="2022-04-17T10:29:50.581" v="1126" actId="26606"/>
          <ac:spMkLst>
            <pc:docMk/>
            <pc:sldMk cId="2980288429" sldId="265"/>
            <ac:spMk id="19" creationId="{907EF6B7-1338-4443-8C46-6A318D952DFD}"/>
          </ac:spMkLst>
        </pc:spChg>
        <pc:spChg chg="add">
          <ac:chgData name="Roman Zhigalov" userId="1f97e9fdf7779aa5" providerId="LiveId" clId="{DB553538-C7F9-4E78-8057-E92B2684C68F}" dt="2022-04-17T10:29:50.581" v="1126" actId="26606"/>
          <ac:spMkLst>
            <pc:docMk/>
            <pc:sldMk cId="2980288429" sldId="265"/>
            <ac:spMk id="20" creationId="{DAAE4CDD-124C-4DCF-9584-B6033B545DD5}"/>
          </ac:spMkLst>
        </pc:spChg>
        <pc:spChg chg="add">
          <ac:chgData name="Roman Zhigalov" userId="1f97e9fdf7779aa5" providerId="LiveId" clId="{DB553538-C7F9-4E78-8057-E92B2684C68F}" dt="2022-04-17T10:29:50.581" v="1126" actId="26606"/>
          <ac:spMkLst>
            <pc:docMk/>
            <pc:sldMk cId="2980288429" sldId="265"/>
            <ac:spMk id="21" creationId="{081E4A58-353D-44AE-B2FC-2A74E2E400F7}"/>
          </ac:spMkLst>
        </pc:spChg>
      </pc:sldChg>
      <pc:sldChg chg="addSp delSp modSp new mod setBg modClrScheme chgLayout">
        <pc:chgData name="Roman Zhigalov" userId="1f97e9fdf7779aa5" providerId="LiveId" clId="{DB553538-C7F9-4E78-8057-E92B2684C68F}" dt="2022-04-17T10:30:56.463" v="1144" actId="26606"/>
        <pc:sldMkLst>
          <pc:docMk/>
          <pc:sldMk cId="3439812633" sldId="266"/>
        </pc:sldMkLst>
        <pc:spChg chg="del mod ord">
          <ac:chgData name="Roman Zhigalov" userId="1f97e9fdf7779aa5" providerId="LiveId" clId="{DB553538-C7F9-4E78-8057-E92B2684C68F}" dt="2022-04-17T10:30:11.554" v="1129" actId="700"/>
          <ac:spMkLst>
            <pc:docMk/>
            <pc:sldMk cId="3439812633" sldId="266"/>
            <ac:spMk id="2" creationId="{D141FF36-01CA-406A-878C-FC45A7238E55}"/>
          </ac:spMkLst>
        </pc:spChg>
        <pc:spChg chg="del mod ord">
          <ac:chgData name="Roman Zhigalov" userId="1f97e9fdf7779aa5" providerId="LiveId" clId="{DB553538-C7F9-4E78-8057-E92B2684C68F}" dt="2022-04-17T10:30:11.554" v="1129" actId="700"/>
          <ac:spMkLst>
            <pc:docMk/>
            <pc:sldMk cId="3439812633" sldId="266"/>
            <ac:spMk id="3" creationId="{8137B375-44CB-4FC3-891C-5B89CBB294A8}"/>
          </ac:spMkLst>
        </pc:spChg>
        <pc:spChg chg="add mod ord">
          <ac:chgData name="Roman Zhigalov" userId="1f97e9fdf7779aa5" providerId="LiveId" clId="{DB553538-C7F9-4E78-8057-E92B2684C68F}" dt="2022-04-17T10:30:56.463" v="1144" actId="26606"/>
          <ac:spMkLst>
            <pc:docMk/>
            <pc:sldMk cId="3439812633" sldId="266"/>
            <ac:spMk id="4" creationId="{F62EDE4F-1FD6-426F-82FF-36CD6D38DE1E}"/>
          </ac:spMkLst>
        </pc:spChg>
        <pc:spChg chg="add del mod ord">
          <ac:chgData name="Roman Zhigalov" userId="1f97e9fdf7779aa5" providerId="LiveId" clId="{DB553538-C7F9-4E78-8057-E92B2684C68F}" dt="2022-04-17T10:30:34.744" v="1141"/>
          <ac:spMkLst>
            <pc:docMk/>
            <pc:sldMk cId="3439812633" sldId="266"/>
            <ac:spMk id="5" creationId="{B10420A4-736F-4480-920A-ECE0FCBE9782}"/>
          </ac:spMkLst>
        </pc:spChg>
        <pc:spChg chg="add mod ord">
          <ac:chgData name="Roman Zhigalov" userId="1f97e9fdf7779aa5" providerId="LiveId" clId="{DB553538-C7F9-4E78-8057-E92B2684C68F}" dt="2022-04-17T10:30:56.463" v="1144" actId="26606"/>
          <ac:spMkLst>
            <pc:docMk/>
            <pc:sldMk cId="3439812633" sldId="266"/>
            <ac:spMk id="6" creationId="{535E7A68-C8D8-42A4-AD62-69FFA771938E}"/>
          </ac:spMkLst>
        </pc:spChg>
        <pc:spChg chg="add">
          <ac:chgData name="Roman Zhigalov" userId="1f97e9fdf7779aa5" providerId="LiveId" clId="{DB553538-C7F9-4E78-8057-E92B2684C68F}" dt="2022-04-17T10:30:56.463" v="1144" actId="26606"/>
          <ac:spMkLst>
            <pc:docMk/>
            <pc:sldMk cId="3439812633" sldId="266"/>
            <ac:spMk id="73" creationId="{201CC55D-ED54-4C5C-95E6-10947BD1103B}"/>
          </ac:spMkLst>
        </pc:spChg>
        <pc:spChg chg="add">
          <ac:chgData name="Roman Zhigalov" userId="1f97e9fdf7779aa5" providerId="LiveId" clId="{DB553538-C7F9-4E78-8057-E92B2684C68F}" dt="2022-04-17T10:30:56.463" v="1144" actId="26606"/>
          <ac:spMkLst>
            <pc:docMk/>
            <pc:sldMk cId="3439812633" sldId="266"/>
            <ac:spMk id="79" creationId="{3873B707-463F-40B0-8227-E8CC6C67EB25}"/>
          </ac:spMkLst>
        </pc:spChg>
        <pc:spChg chg="add">
          <ac:chgData name="Roman Zhigalov" userId="1f97e9fdf7779aa5" providerId="LiveId" clId="{DB553538-C7F9-4E78-8057-E92B2684C68F}" dt="2022-04-17T10:30:56.463" v="1144" actId="26606"/>
          <ac:spMkLst>
            <pc:docMk/>
            <pc:sldMk cId="3439812633" sldId="266"/>
            <ac:spMk id="81" creationId="{C13237C8-E62C-4F0D-A318-BD6FB6C2D138}"/>
          </ac:spMkLst>
        </pc:spChg>
        <pc:spChg chg="add">
          <ac:chgData name="Roman Zhigalov" userId="1f97e9fdf7779aa5" providerId="LiveId" clId="{DB553538-C7F9-4E78-8057-E92B2684C68F}" dt="2022-04-17T10:30:56.463" v="1144" actId="26606"/>
          <ac:spMkLst>
            <pc:docMk/>
            <pc:sldMk cId="3439812633" sldId="266"/>
            <ac:spMk id="83" creationId="{19C9EAEA-39D0-4B0E-A0EB-51E7B26740B1}"/>
          </ac:spMkLst>
        </pc:spChg>
        <pc:grpChg chg="add">
          <ac:chgData name="Roman Zhigalov" userId="1f97e9fdf7779aa5" providerId="LiveId" clId="{DB553538-C7F9-4E78-8057-E92B2684C68F}" dt="2022-04-17T10:30:56.463" v="1144" actId="26606"/>
          <ac:grpSpMkLst>
            <pc:docMk/>
            <pc:sldMk cId="3439812633" sldId="266"/>
            <ac:grpSpMk id="75" creationId="{1DE889C7-FAD6-4397-98E2-05D503484459}"/>
          </ac:grpSpMkLst>
        </pc:grpChg>
        <pc:picChg chg="add del mod">
          <ac:chgData name="Roman Zhigalov" userId="1f97e9fdf7779aa5" providerId="LiveId" clId="{DB553538-C7F9-4E78-8057-E92B2684C68F}" dt="2022-04-17T10:30:31.749" v="1140"/>
          <ac:picMkLst>
            <pc:docMk/>
            <pc:sldMk cId="3439812633" sldId="266"/>
            <ac:picMk id="3074" creationId="{C2B90CC0-05D0-4981-8AB5-2507F69F9D56}"/>
          </ac:picMkLst>
        </pc:picChg>
        <pc:picChg chg="add mod">
          <ac:chgData name="Roman Zhigalov" userId="1f97e9fdf7779aa5" providerId="LiveId" clId="{DB553538-C7F9-4E78-8057-E92B2684C68F}" dt="2022-04-17T10:30:56.463" v="1144" actId="26606"/>
          <ac:picMkLst>
            <pc:docMk/>
            <pc:sldMk cId="3439812633" sldId="266"/>
            <ac:picMk id="3076" creationId="{6B204936-8063-4F21-AD54-840D0B66B8FF}"/>
          </ac:picMkLst>
        </pc:picChg>
      </pc:sldChg>
      <pc:sldChg chg="addSp modSp new mod setBg">
        <pc:chgData name="Roman Zhigalov" userId="1f97e9fdf7779aa5" providerId="LiveId" clId="{DB553538-C7F9-4E78-8057-E92B2684C68F}" dt="2022-04-17T10:34:02.213" v="1354" actId="26606"/>
        <pc:sldMkLst>
          <pc:docMk/>
          <pc:sldMk cId="1297266625" sldId="267"/>
        </pc:sldMkLst>
        <pc:spChg chg="mod">
          <ac:chgData name="Roman Zhigalov" userId="1f97e9fdf7779aa5" providerId="LiveId" clId="{DB553538-C7F9-4E78-8057-E92B2684C68F}" dt="2022-04-17T10:34:02.213" v="1354" actId="26606"/>
          <ac:spMkLst>
            <pc:docMk/>
            <pc:sldMk cId="1297266625" sldId="267"/>
            <ac:spMk id="2" creationId="{C8AA54FB-639F-4C2F-A90D-BD35F6B4194B}"/>
          </ac:spMkLst>
        </pc:spChg>
        <pc:spChg chg="mod">
          <ac:chgData name="Roman Zhigalov" userId="1f97e9fdf7779aa5" providerId="LiveId" clId="{DB553538-C7F9-4E78-8057-E92B2684C68F}" dt="2022-04-17T10:34:02.213" v="1354" actId="26606"/>
          <ac:spMkLst>
            <pc:docMk/>
            <pc:sldMk cId="1297266625" sldId="267"/>
            <ac:spMk id="3" creationId="{81AC72F4-F185-45FF-83F4-EE4A6BDA49FB}"/>
          </ac:spMkLst>
        </pc:spChg>
        <pc:spChg chg="add">
          <ac:chgData name="Roman Zhigalov" userId="1f97e9fdf7779aa5" providerId="LiveId" clId="{DB553538-C7F9-4E78-8057-E92B2684C68F}" dt="2022-04-17T10:34:02.213" v="1354" actId="26606"/>
          <ac:spMkLst>
            <pc:docMk/>
            <pc:sldMk cId="1297266625" sldId="267"/>
            <ac:spMk id="8" creationId="{907EF6B7-1338-4443-8C46-6A318D952DFD}"/>
          </ac:spMkLst>
        </pc:spChg>
        <pc:spChg chg="add">
          <ac:chgData name="Roman Zhigalov" userId="1f97e9fdf7779aa5" providerId="LiveId" clId="{DB553538-C7F9-4E78-8057-E92B2684C68F}" dt="2022-04-17T10:34:02.213" v="1354" actId="26606"/>
          <ac:spMkLst>
            <pc:docMk/>
            <pc:sldMk cId="1297266625" sldId="267"/>
            <ac:spMk id="10" creationId="{DAAE4CDD-124C-4DCF-9584-B6033B545DD5}"/>
          </ac:spMkLst>
        </pc:spChg>
        <pc:spChg chg="add">
          <ac:chgData name="Roman Zhigalov" userId="1f97e9fdf7779aa5" providerId="LiveId" clId="{DB553538-C7F9-4E78-8057-E92B2684C68F}" dt="2022-04-17T10:34:02.213" v="1354" actId="26606"/>
          <ac:spMkLst>
            <pc:docMk/>
            <pc:sldMk cId="1297266625" sldId="267"/>
            <ac:spMk id="12" creationId="{081E4A58-353D-44AE-B2FC-2A74E2E400F7}"/>
          </ac:spMkLst>
        </pc:spChg>
      </pc:sldChg>
      <pc:sldChg chg="modSp new del mod">
        <pc:chgData name="Roman Zhigalov" userId="1f97e9fdf7779aa5" providerId="LiveId" clId="{DB553538-C7F9-4E78-8057-E92B2684C68F}" dt="2022-04-17T10:32:08.461" v="1176" actId="47"/>
        <pc:sldMkLst>
          <pc:docMk/>
          <pc:sldMk cId="3856575719" sldId="267"/>
        </pc:sldMkLst>
        <pc:spChg chg="mod">
          <ac:chgData name="Roman Zhigalov" userId="1f97e9fdf7779aa5" providerId="LiveId" clId="{DB553538-C7F9-4E78-8057-E92B2684C68F}" dt="2022-04-17T10:31:04.467" v="1167" actId="20577"/>
          <ac:spMkLst>
            <pc:docMk/>
            <pc:sldMk cId="3856575719" sldId="267"/>
            <ac:spMk id="2" creationId="{524B6225-7B6E-47CE-B805-8AE42CE01075}"/>
          </ac:spMkLst>
        </pc:spChg>
        <pc:spChg chg="mod">
          <ac:chgData name="Roman Zhigalov" userId="1f97e9fdf7779aa5" providerId="LiveId" clId="{DB553538-C7F9-4E78-8057-E92B2684C68F}" dt="2022-04-17T10:31:40.296" v="1173" actId="20577"/>
          <ac:spMkLst>
            <pc:docMk/>
            <pc:sldMk cId="3856575719" sldId="267"/>
            <ac:spMk id="3" creationId="{01645482-C7FE-48E1-9717-073BEFD60740}"/>
          </ac:spMkLst>
        </pc:spChg>
      </pc:sldChg>
      <pc:sldChg chg="addSp delSp modSp new mod setBg modClrScheme chgLayout">
        <pc:chgData name="Roman Zhigalov" userId="1f97e9fdf7779aa5" providerId="LiveId" clId="{DB553538-C7F9-4E78-8057-E92B2684C68F}" dt="2022-04-17T10:35:33.784" v="1427" actId="962"/>
        <pc:sldMkLst>
          <pc:docMk/>
          <pc:sldMk cId="2131181651" sldId="268"/>
        </pc:sldMkLst>
        <pc:spChg chg="del mod ord">
          <ac:chgData name="Roman Zhigalov" userId="1f97e9fdf7779aa5" providerId="LiveId" clId="{DB553538-C7F9-4E78-8057-E92B2684C68F}" dt="2022-04-17T10:34:47.368" v="1356" actId="700"/>
          <ac:spMkLst>
            <pc:docMk/>
            <pc:sldMk cId="2131181651" sldId="268"/>
            <ac:spMk id="2" creationId="{55BC1E9B-FF2D-4FA9-A6D3-90B1B5F78A60}"/>
          </ac:spMkLst>
        </pc:spChg>
        <pc:spChg chg="del mod ord">
          <ac:chgData name="Roman Zhigalov" userId="1f97e9fdf7779aa5" providerId="LiveId" clId="{DB553538-C7F9-4E78-8057-E92B2684C68F}" dt="2022-04-17T10:34:47.368" v="1356" actId="700"/>
          <ac:spMkLst>
            <pc:docMk/>
            <pc:sldMk cId="2131181651" sldId="268"/>
            <ac:spMk id="3" creationId="{CCE43FD0-E961-4BB0-AD68-548616D4EDD1}"/>
          </ac:spMkLst>
        </pc:spChg>
        <pc:spChg chg="del">
          <ac:chgData name="Roman Zhigalov" userId="1f97e9fdf7779aa5" providerId="LiveId" clId="{DB553538-C7F9-4E78-8057-E92B2684C68F}" dt="2022-04-17T10:34:47.368" v="1356" actId="700"/>
          <ac:spMkLst>
            <pc:docMk/>
            <pc:sldMk cId="2131181651" sldId="268"/>
            <ac:spMk id="4" creationId="{34E7D23C-ACEB-478E-9EA4-87382E60BA0D}"/>
          </ac:spMkLst>
        </pc:spChg>
        <pc:spChg chg="add mod ord">
          <ac:chgData name="Roman Zhigalov" userId="1f97e9fdf7779aa5" providerId="LiveId" clId="{DB553538-C7F9-4E78-8057-E92B2684C68F}" dt="2022-04-17T10:35:31.909" v="1425" actId="26606"/>
          <ac:spMkLst>
            <pc:docMk/>
            <pc:sldMk cId="2131181651" sldId="268"/>
            <ac:spMk id="5" creationId="{CF28CF5B-27FA-4231-B93B-4632B6EAFC24}"/>
          </ac:spMkLst>
        </pc:spChg>
        <pc:spChg chg="add del mod ord">
          <ac:chgData name="Roman Zhigalov" userId="1f97e9fdf7779aa5" providerId="LiveId" clId="{DB553538-C7F9-4E78-8057-E92B2684C68F}" dt="2022-04-17T10:35:28.727" v="1424"/>
          <ac:spMkLst>
            <pc:docMk/>
            <pc:sldMk cId="2131181651" sldId="268"/>
            <ac:spMk id="6" creationId="{83AF0A5F-2AB9-4D39-B1DF-B8E9351C5ECF}"/>
          </ac:spMkLst>
        </pc:spChg>
        <pc:spChg chg="add">
          <ac:chgData name="Roman Zhigalov" userId="1f97e9fdf7779aa5" providerId="LiveId" clId="{DB553538-C7F9-4E78-8057-E92B2684C68F}" dt="2022-04-17T10:35:31.909" v="1425" actId="26606"/>
          <ac:spMkLst>
            <pc:docMk/>
            <pc:sldMk cId="2131181651" sldId="268"/>
            <ac:spMk id="71" creationId="{665DBBEF-238B-476B-96AB-8AAC3224ECEA}"/>
          </ac:spMkLst>
        </pc:spChg>
        <pc:spChg chg="add">
          <ac:chgData name="Roman Zhigalov" userId="1f97e9fdf7779aa5" providerId="LiveId" clId="{DB553538-C7F9-4E78-8057-E92B2684C68F}" dt="2022-04-17T10:35:31.909" v="1425" actId="26606"/>
          <ac:spMkLst>
            <pc:docMk/>
            <pc:sldMk cId="2131181651" sldId="268"/>
            <ac:spMk id="73" creationId="{3FCFB1DE-0B7E-48CC-BA90-B2AB0889F9D6}"/>
          </ac:spMkLst>
        </pc:spChg>
        <pc:picChg chg="add mod">
          <ac:chgData name="Roman Zhigalov" userId="1f97e9fdf7779aa5" providerId="LiveId" clId="{DB553538-C7F9-4E78-8057-E92B2684C68F}" dt="2022-04-17T10:35:33.784" v="1427" actId="962"/>
          <ac:picMkLst>
            <pc:docMk/>
            <pc:sldMk cId="2131181651" sldId="268"/>
            <ac:picMk id="4098" creationId="{C026FCCD-EBBA-4ABF-BFCF-79295598AA48}"/>
          </ac:picMkLst>
        </pc:picChg>
      </pc:sldChg>
      <pc:sldChg chg="addSp delSp modSp new mod setBg">
        <pc:chgData name="Roman Zhigalov" userId="1f97e9fdf7779aa5" providerId="LiveId" clId="{DB553538-C7F9-4E78-8057-E92B2684C68F}" dt="2022-04-17T10:36:26.238" v="1439" actId="26606"/>
        <pc:sldMkLst>
          <pc:docMk/>
          <pc:sldMk cId="3316642512" sldId="269"/>
        </pc:sldMkLst>
        <pc:spChg chg="mod">
          <ac:chgData name="Roman Zhigalov" userId="1f97e9fdf7779aa5" providerId="LiveId" clId="{DB553538-C7F9-4E78-8057-E92B2684C68F}" dt="2022-04-17T10:36:26.238" v="1439" actId="26606"/>
          <ac:spMkLst>
            <pc:docMk/>
            <pc:sldMk cId="3316642512" sldId="269"/>
            <ac:spMk id="2" creationId="{9EAC6C5B-CCF1-4B48-BD90-9D9A95ADE1C1}"/>
          </ac:spMkLst>
        </pc:spChg>
        <pc:spChg chg="del">
          <ac:chgData name="Roman Zhigalov" userId="1f97e9fdf7779aa5" providerId="LiveId" clId="{DB553538-C7F9-4E78-8057-E92B2684C68F}" dt="2022-04-17T10:36:09.054" v="1433"/>
          <ac:spMkLst>
            <pc:docMk/>
            <pc:sldMk cId="3316642512" sldId="269"/>
            <ac:spMk id="3" creationId="{802F0815-7CCF-42CB-B3F3-9F8013B447AF}"/>
          </ac:spMkLst>
        </pc:spChg>
        <pc:spChg chg="mod">
          <ac:chgData name="Roman Zhigalov" userId="1f97e9fdf7779aa5" providerId="LiveId" clId="{DB553538-C7F9-4E78-8057-E92B2684C68F}" dt="2022-04-17T10:36:26.238" v="1439" actId="26606"/>
          <ac:spMkLst>
            <pc:docMk/>
            <pc:sldMk cId="3316642512" sldId="269"/>
            <ac:spMk id="4" creationId="{E63C8744-33A1-4699-A18C-C74DAE563B34}"/>
          </ac:spMkLst>
        </pc:spChg>
        <pc:spChg chg="add">
          <ac:chgData name="Roman Zhigalov" userId="1f97e9fdf7779aa5" providerId="LiveId" clId="{DB553538-C7F9-4E78-8057-E92B2684C68F}" dt="2022-04-17T10:36:26.238" v="1439" actId="26606"/>
          <ac:spMkLst>
            <pc:docMk/>
            <pc:sldMk cId="3316642512" sldId="269"/>
            <ac:spMk id="71" creationId="{201CC55D-ED54-4C5C-95E6-10947BD1103B}"/>
          </ac:spMkLst>
        </pc:spChg>
        <pc:spChg chg="add">
          <ac:chgData name="Roman Zhigalov" userId="1f97e9fdf7779aa5" providerId="LiveId" clId="{DB553538-C7F9-4E78-8057-E92B2684C68F}" dt="2022-04-17T10:36:26.238" v="1439" actId="26606"/>
          <ac:spMkLst>
            <pc:docMk/>
            <pc:sldMk cId="3316642512" sldId="269"/>
            <ac:spMk id="77" creationId="{3873B707-463F-40B0-8227-E8CC6C67EB25}"/>
          </ac:spMkLst>
        </pc:spChg>
        <pc:spChg chg="add">
          <ac:chgData name="Roman Zhigalov" userId="1f97e9fdf7779aa5" providerId="LiveId" clId="{DB553538-C7F9-4E78-8057-E92B2684C68F}" dt="2022-04-17T10:36:26.238" v="1439" actId="26606"/>
          <ac:spMkLst>
            <pc:docMk/>
            <pc:sldMk cId="3316642512" sldId="269"/>
            <ac:spMk id="79" creationId="{C13237C8-E62C-4F0D-A318-BD6FB6C2D138}"/>
          </ac:spMkLst>
        </pc:spChg>
        <pc:spChg chg="add">
          <ac:chgData name="Roman Zhigalov" userId="1f97e9fdf7779aa5" providerId="LiveId" clId="{DB553538-C7F9-4E78-8057-E92B2684C68F}" dt="2022-04-17T10:36:26.238" v="1439" actId="26606"/>
          <ac:spMkLst>
            <pc:docMk/>
            <pc:sldMk cId="3316642512" sldId="269"/>
            <ac:spMk id="81" creationId="{19C9EAEA-39D0-4B0E-A0EB-51E7B26740B1}"/>
          </ac:spMkLst>
        </pc:spChg>
        <pc:grpChg chg="add">
          <ac:chgData name="Roman Zhigalov" userId="1f97e9fdf7779aa5" providerId="LiveId" clId="{DB553538-C7F9-4E78-8057-E92B2684C68F}" dt="2022-04-17T10:36:26.238" v="1439" actId="26606"/>
          <ac:grpSpMkLst>
            <pc:docMk/>
            <pc:sldMk cId="3316642512" sldId="269"/>
            <ac:grpSpMk id="73" creationId="{1DE889C7-FAD6-4397-98E2-05D503484459}"/>
          </ac:grpSpMkLst>
        </pc:grpChg>
        <pc:picChg chg="add mod">
          <ac:chgData name="Roman Zhigalov" userId="1f97e9fdf7779aa5" providerId="LiveId" clId="{DB553538-C7F9-4E78-8057-E92B2684C68F}" dt="2022-04-17T10:36:26.238" v="1439" actId="26606"/>
          <ac:picMkLst>
            <pc:docMk/>
            <pc:sldMk cId="3316642512" sldId="269"/>
            <ac:picMk id="5122" creationId="{C4FA41F5-7554-4F35-9E52-6773AFC70D5E}"/>
          </ac:picMkLst>
        </pc:picChg>
      </pc:sldChg>
      <pc:sldChg chg="addSp delSp modSp new mod setBg">
        <pc:chgData name="Roman Zhigalov" userId="1f97e9fdf7779aa5" providerId="LiveId" clId="{DB553538-C7F9-4E78-8057-E92B2684C68F}" dt="2022-04-17T10:37:25.337" v="1481" actId="26606"/>
        <pc:sldMkLst>
          <pc:docMk/>
          <pc:sldMk cId="1754315676" sldId="270"/>
        </pc:sldMkLst>
        <pc:spChg chg="mod ord">
          <ac:chgData name="Roman Zhigalov" userId="1f97e9fdf7779aa5" providerId="LiveId" clId="{DB553538-C7F9-4E78-8057-E92B2684C68F}" dt="2022-04-17T10:37:25.337" v="1481" actId="26606"/>
          <ac:spMkLst>
            <pc:docMk/>
            <pc:sldMk cId="1754315676" sldId="270"/>
            <ac:spMk id="2" creationId="{0FF08CBD-6447-490D-85F5-51D816F71D71}"/>
          </ac:spMkLst>
        </pc:spChg>
        <pc:spChg chg="del">
          <ac:chgData name="Roman Zhigalov" userId="1f97e9fdf7779aa5" providerId="LiveId" clId="{DB553538-C7F9-4E78-8057-E92B2684C68F}" dt="2022-04-17T10:37:22.436" v="1480"/>
          <ac:spMkLst>
            <pc:docMk/>
            <pc:sldMk cId="1754315676" sldId="270"/>
            <ac:spMk id="3" creationId="{71F3C56F-C06E-4EDE-8733-8E3F9C348BD3}"/>
          </ac:spMkLst>
        </pc:spChg>
        <pc:spChg chg="add">
          <ac:chgData name="Roman Zhigalov" userId="1f97e9fdf7779aa5" providerId="LiveId" clId="{DB553538-C7F9-4E78-8057-E92B2684C68F}" dt="2022-04-17T10:37:25.337" v="1481" actId="26606"/>
          <ac:spMkLst>
            <pc:docMk/>
            <pc:sldMk cId="1754315676" sldId="270"/>
            <ac:spMk id="71" creationId="{37C89E4B-3C9F-44B9-8B86-D9E3D112D8EC}"/>
          </ac:spMkLst>
        </pc:spChg>
        <pc:picChg chg="add mod">
          <ac:chgData name="Roman Zhigalov" userId="1f97e9fdf7779aa5" providerId="LiveId" clId="{DB553538-C7F9-4E78-8057-E92B2684C68F}" dt="2022-04-17T10:37:25.337" v="1481" actId="26606"/>
          <ac:picMkLst>
            <pc:docMk/>
            <pc:sldMk cId="1754315676" sldId="270"/>
            <ac:picMk id="6146" creationId="{E2CA984C-8FF6-4951-B000-8A23AE30E364}"/>
          </ac:picMkLst>
        </pc:picChg>
        <pc:cxnChg chg="add">
          <ac:chgData name="Roman Zhigalov" userId="1f97e9fdf7779aa5" providerId="LiveId" clId="{DB553538-C7F9-4E78-8057-E92B2684C68F}" dt="2022-04-17T10:37:25.337" v="1481" actId="26606"/>
          <ac:cxnSpMkLst>
            <pc:docMk/>
            <pc:sldMk cId="1754315676" sldId="270"/>
            <ac:cxnSpMk id="73" creationId="{AA2EAA10-076F-46BD-8F0F-B9A2FB77A85C}"/>
          </ac:cxnSpMkLst>
        </pc:cxnChg>
        <pc:cxnChg chg="add">
          <ac:chgData name="Roman Zhigalov" userId="1f97e9fdf7779aa5" providerId="LiveId" clId="{DB553538-C7F9-4E78-8057-E92B2684C68F}" dt="2022-04-17T10:37:25.337" v="1481" actId="26606"/>
          <ac:cxnSpMkLst>
            <pc:docMk/>
            <pc:sldMk cId="1754315676" sldId="27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DB553538-C7F9-4E78-8057-E92B2684C68F}" dt="2022-04-17T10:38:28.957" v="1551" actId="26606"/>
        <pc:sldMkLst>
          <pc:docMk/>
          <pc:sldMk cId="1287451793" sldId="271"/>
        </pc:sldMkLst>
        <pc:spChg chg="mod ord">
          <ac:chgData name="Roman Zhigalov" userId="1f97e9fdf7779aa5" providerId="LiveId" clId="{DB553538-C7F9-4E78-8057-E92B2684C68F}" dt="2022-04-17T10:38:28.957" v="1551" actId="26606"/>
          <ac:spMkLst>
            <pc:docMk/>
            <pc:sldMk cId="1287451793" sldId="271"/>
            <ac:spMk id="2" creationId="{AF872530-979B-4DEB-B29B-BC8EC499EAD0}"/>
          </ac:spMkLst>
        </pc:spChg>
        <pc:spChg chg="del">
          <ac:chgData name="Roman Zhigalov" userId="1f97e9fdf7779aa5" providerId="LiveId" clId="{DB553538-C7F9-4E78-8057-E92B2684C68F}" dt="2022-04-17T10:38:26.185" v="1550"/>
          <ac:spMkLst>
            <pc:docMk/>
            <pc:sldMk cId="1287451793" sldId="271"/>
            <ac:spMk id="3" creationId="{E06D7B22-01C7-428A-8E7C-D1F96BBA24F2}"/>
          </ac:spMkLst>
        </pc:spChg>
        <pc:spChg chg="add">
          <ac:chgData name="Roman Zhigalov" userId="1f97e9fdf7779aa5" providerId="LiveId" clId="{DB553538-C7F9-4E78-8057-E92B2684C68F}" dt="2022-04-17T10:38:28.957" v="1551" actId="26606"/>
          <ac:spMkLst>
            <pc:docMk/>
            <pc:sldMk cId="1287451793" sldId="271"/>
            <ac:spMk id="71" creationId="{37C89E4B-3C9F-44B9-8B86-D9E3D112D8EC}"/>
          </ac:spMkLst>
        </pc:spChg>
        <pc:picChg chg="add mod">
          <ac:chgData name="Roman Zhigalov" userId="1f97e9fdf7779aa5" providerId="LiveId" clId="{DB553538-C7F9-4E78-8057-E92B2684C68F}" dt="2022-04-17T10:38:28.957" v="1551" actId="26606"/>
          <ac:picMkLst>
            <pc:docMk/>
            <pc:sldMk cId="1287451793" sldId="271"/>
            <ac:picMk id="7170" creationId="{792E2172-3C94-4204-A52D-D32271F40116}"/>
          </ac:picMkLst>
        </pc:picChg>
        <pc:cxnChg chg="add">
          <ac:chgData name="Roman Zhigalov" userId="1f97e9fdf7779aa5" providerId="LiveId" clId="{DB553538-C7F9-4E78-8057-E92B2684C68F}" dt="2022-04-17T10:38:28.957" v="1551" actId="26606"/>
          <ac:cxnSpMkLst>
            <pc:docMk/>
            <pc:sldMk cId="1287451793" sldId="271"/>
            <ac:cxnSpMk id="73" creationId="{AA2EAA10-076F-46BD-8F0F-B9A2FB77A85C}"/>
          </ac:cxnSpMkLst>
        </pc:cxnChg>
        <pc:cxnChg chg="add">
          <ac:chgData name="Roman Zhigalov" userId="1f97e9fdf7779aa5" providerId="LiveId" clId="{DB553538-C7F9-4E78-8057-E92B2684C68F}" dt="2022-04-17T10:38:28.957" v="1551" actId="26606"/>
          <ac:cxnSpMkLst>
            <pc:docMk/>
            <pc:sldMk cId="1287451793" sldId="27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DB553538-C7F9-4E78-8057-E92B2684C68F}" dt="2022-04-17T10:39:14.925" v="1612" actId="26606"/>
        <pc:sldMkLst>
          <pc:docMk/>
          <pc:sldMk cId="888343244" sldId="272"/>
        </pc:sldMkLst>
        <pc:spChg chg="mod">
          <ac:chgData name="Roman Zhigalov" userId="1f97e9fdf7779aa5" providerId="LiveId" clId="{DB553538-C7F9-4E78-8057-E92B2684C68F}" dt="2022-04-17T10:39:14.925" v="1612" actId="26606"/>
          <ac:spMkLst>
            <pc:docMk/>
            <pc:sldMk cId="888343244" sldId="272"/>
            <ac:spMk id="2" creationId="{CC9B380C-F2E7-4FC8-8899-04CB3FE50FFA}"/>
          </ac:spMkLst>
        </pc:spChg>
        <pc:spChg chg="mod">
          <ac:chgData name="Roman Zhigalov" userId="1f97e9fdf7779aa5" providerId="LiveId" clId="{DB553538-C7F9-4E78-8057-E92B2684C68F}" dt="2022-04-17T10:39:14.925" v="1612" actId="26606"/>
          <ac:spMkLst>
            <pc:docMk/>
            <pc:sldMk cId="888343244" sldId="272"/>
            <ac:spMk id="3" creationId="{DA2C0D4C-17FF-4296-8D39-0BF31B745CA4}"/>
          </ac:spMkLst>
        </pc:spChg>
        <pc:spChg chg="add del">
          <ac:chgData name="Roman Zhigalov" userId="1f97e9fdf7779aa5" providerId="LiveId" clId="{DB553538-C7F9-4E78-8057-E92B2684C68F}" dt="2022-04-17T10:39:14.908" v="1611" actId="26606"/>
          <ac:spMkLst>
            <pc:docMk/>
            <pc:sldMk cId="888343244" sldId="272"/>
            <ac:spMk id="8" creationId="{827B839B-9ADE-406B-8590-F1CAEDED45A1}"/>
          </ac:spMkLst>
        </pc:spChg>
        <pc:spChg chg="add del">
          <ac:chgData name="Roman Zhigalov" userId="1f97e9fdf7779aa5" providerId="LiveId" clId="{DB553538-C7F9-4E78-8057-E92B2684C68F}" dt="2022-04-17T10:39:14.908" v="1611" actId="26606"/>
          <ac:spMkLst>
            <pc:docMk/>
            <pc:sldMk cId="888343244" sldId="272"/>
            <ac:spMk id="10" creationId="{CFE45BF0-46DB-408C-B5F7-7B11716805D4}"/>
          </ac:spMkLst>
        </pc:spChg>
        <pc:spChg chg="add del">
          <ac:chgData name="Roman Zhigalov" userId="1f97e9fdf7779aa5" providerId="LiveId" clId="{DB553538-C7F9-4E78-8057-E92B2684C68F}" dt="2022-04-17T10:39:14.908" v="1611" actId="26606"/>
          <ac:spMkLst>
            <pc:docMk/>
            <pc:sldMk cId="888343244" sldId="272"/>
            <ac:spMk id="12" creationId="{2AEBC8F2-97B1-41B4-93F1-2D289E197FBA}"/>
          </ac:spMkLst>
        </pc:spChg>
        <pc:spChg chg="add del">
          <ac:chgData name="Roman Zhigalov" userId="1f97e9fdf7779aa5" providerId="LiveId" clId="{DB553538-C7F9-4E78-8057-E92B2684C68F}" dt="2022-04-17T10:39:14.908" v="1611" actId="26606"/>
          <ac:spMkLst>
            <pc:docMk/>
            <pc:sldMk cId="888343244" sldId="272"/>
            <ac:spMk id="14" creationId="{472E3A19-F5D5-48FC-BB9C-48C2F68F598B}"/>
          </ac:spMkLst>
        </pc:spChg>
        <pc:spChg chg="add del">
          <ac:chgData name="Roman Zhigalov" userId="1f97e9fdf7779aa5" providerId="LiveId" clId="{DB553538-C7F9-4E78-8057-E92B2684C68F}" dt="2022-04-17T10:39:14.908" v="1611" actId="26606"/>
          <ac:spMkLst>
            <pc:docMk/>
            <pc:sldMk cId="888343244" sldId="272"/>
            <ac:spMk id="16" creationId="{7A62E32F-BB65-43A8-8EB5-92346890E549}"/>
          </ac:spMkLst>
        </pc:spChg>
        <pc:spChg chg="add del">
          <ac:chgData name="Roman Zhigalov" userId="1f97e9fdf7779aa5" providerId="LiveId" clId="{DB553538-C7F9-4E78-8057-E92B2684C68F}" dt="2022-04-17T10:39:14.908" v="1611" actId="26606"/>
          <ac:spMkLst>
            <pc:docMk/>
            <pc:sldMk cId="888343244" sldId="272"/>
            <ac:spMk id="18" creationId="{14E91B64-9FCC-451E-AFB4-A827D6329367}"/>
          </ac:spMkLst>
        </pc:spChg>
        <pc:spChg chg="add">
          <ac:chgData name="Roman Zhigalov" userId="1f97e9fdf7779aa5" providerId="LiveId" clId="{DB553538-C7F9-4E78-8057-E92B2684C68F}" dt="2022-04-17T10:39:14.925" v="1612" actId="26606"/>
          <ac:spMkLst>
            <pc:docMk/>
            <pc:sldMk cId="888343244" sldId="272"/>
            <ac:spMk id="20" creationId="{907EF6B7-1338-4443-8C46-6A318D952DFD}"/>
          </ac:spMkLst>
        </pc:spChg>
        <pc:spChg chg="add">
          <ac:chgData name="Roman Zhigalov" userId="1f97e9fdf7779aa5" providerId="LiveId" clId="{DB553538-C7F9-4E78-8057-E92B2684C68F}" dt="2022-04-17T10:39:14.925" v="1612" actId="26606"/>
          <ac:spMkLst>
            <pc:docMk/>
            <pc:sldMk cId="888343244" sldId="272"/>
            <ac:spMk id="21" creationId="{DAAE4CDD-124C-4DCF-9584-B6033B545DD5}"/>
          </ac:spMkLst>
        </pc:spChg>
        <pc:spChg chg="add">
          <ac:chgData name="Roman Zhigalov" userId="1f97e9fdf7779aa5" providerId="LiveId" clId="{DB553538-C7F9-4E78-8057-E92B2684C68F}" dt="2022-04-17T10:39:14.925" v="1612" actId="26606"/>
          <ac:spMkLst>
            <pc:docMk/>
            <pc:sldMk cId="888343244" sldId="272"/>
            <ac:spMk id="22" creationId="{081E4A58-353D-44AE-B2FC-2A74E2E400F7}"/>
          </ac:spMkLst>
        </pc:spChg>
      </pc:sldChg>
      <pc:sldChg chg="addSp delSp modSp new mod setBg">
        <pc:chgData name="Roman Zhigalov" userId="1f97e9fdf7779aa5" providerId="LiveId" clId="{DB553538-C7F9-4E78-8057-E92B2684C68F}" dt="2022-04-17T10:39:48.578" v="1647" actId="26606"/>
        <pc:sldMkLst>
          <pc:docMk/>
          <pc:sldMk cId="2959563547" sldId="273"/>
        </pc:sldMkLst>
        <pc:spChg chg="mod">
          <ac:chgData name="Roman Zhigalov" userId="1f97e9fdf7779aa5" providerId="LiveId" clId="{DB553538-C7F9-4E78-8057-E92B2684C68F}" dt="2022-04-17T10:39:48.578" v="1647" actId="26606"/>
          <ac:spMkLst>
            <pc:docMk/>
            <pc:sldMk cId="2959563547" sldId="273"/>
            <ac:spMk id="2" creationId="{E15961D6-547B-46B4-9963-891BB7B9D766}"/>
          </ac:spMkLst>
        </pc:spChg>
        <pc:spChg chg="del">
          <ac:chgData name="Roman Zhigalov" userId="1f97e9fdf7779aa5" providerId="LiveId" clId="{DB553538-C7F9-4E78-8057-E92B2684C68F}" dt="2022-04-17T10:39:38.443" v="1614"/>
          <ac:spMkLst>
            <pc:docMk/>
            <pc:sldMk cId="2959563547" sldId="273"/>
            <ac:spMk id="3" creationId="{C316FDE3-5096-48B0-B09D-0570A31325DC}"/>
          </ac:spMkLst>
        </pc:spChg>
        <pc:spChg chg="add">
          <ac:chgData name="Roman Zhigalov" userId="1f97e9fdf7779aa5" providerId="LiveId" clId="{DB553538-C7F9-4E78-8057-E92B2684C68F}" dt="2022-04-17T10:39:48.578" v="1647" actId="26606"/>
          <ac:spMkLst>
            <pc:docMk/>
            <pc:sldMk cId="2959563547" sldId="273"/>
            <ac:spMk id="71" creationId="{665DBBEF-238B-476B-96AB-8AAC3224ECEA}"/>
          </ac:spMkLst>
        </pc:spChg>
        <pc:spChg chg="add">
          <ac:chgData name="Roman Zhigalov" userId="1f97e9fdf7779aa5" providerId="LiveId" clId="{DB553538-C7F9-4E78-8057-E92B2684C68F}" dt="2022-04-17T10:39:48.578" v="1647" actId="26606"/>
          <ac:spMkLst>
            <pc:docMk/>
            <pc:sldMk cId="2959563547" sldId="273"/>
            <ac:spMk id="73" creationId="{3FCFB1DE-0B7E-48CC-BA90-B2AB0889F9D6}"/>
          </ac:spMkLst>
        </pc:spChg>
        <pc:picChg chg="add mod">
          <ac:chgData name="Roman Zhigalov" userId="1f97e9fdf7779aa5" providerId="LiveId" clId="{DB553538-C7F9-4E78-8057-E92B2684C68F}" dt="2022-04-17T10:39:48.578" v="1647" actId="26606"/>
          <ac:picMkLst>
            <pc:docMk/>
            <pc:sldMk cId="2959563547" sldId="273"/>
            <ac:picMk id="8194" creationId="{A846910B-4DDA-424B-9930-8EC0816C6553}"/>
          </ac:picMkLst>
        </pc:picChg>
      </pc:sldChg>
      <pc:sldChg chg="addSp modSp new mod setBg">
        <pc:chgData name="Roman Zhigalov" userId="1f97e9fdf7779aa5" providerId="LiveId" clId="{DB553538-C7F9-4E78-8057-E92B2684C68F}" dt="2022-04-17T10:40:01.097" v="1660" actId="26606"/>
        <pc:sldMkLst>
          <pc:docMk/>
          <pc:sldMk cId="2912731566" sldId="274"/>
        </pc:sldMkLst>
        <pc:spChg chg="mod">
          <ac:chgData name="Roman Zhigalov" userId="1f97e9fdf7779aa5" providerId="LiveId" clId="{DB553538-C7F9-4E78-8057-E92B2684C68F}" dt="2022-04-17T10:40:01.097" v="1660" actId="26606"/>
          <ac:spMkLst>
            <pc:docMk/>
            <pc:sldMk cId="2912731566" sldId="274"/>
            <ac:spMk id="2" creationId="{6451B75E-67C9-462D-BEEC-1BF65297554D}"/>
          </ac:spMkLst>
        </pc:spChg>
        <pc:spChg chg="mod">
          <ac:chgData name="Roman Zhigalov" userId="1f97e9fdf7779aa5" providerId="LiveId" clId="{DB553538-C7F9-4E78-8057-E92B2684C68F}" dt="2022-04-17T10:40:01.097" v="1660" actId="26606"/>
          <ac:spMkLst>
            <pc:docMk/>
            <pc:sldMk cId="2912731566" sldId="274"/>
            <ac:spMk id="3" creationId="{962A6FF7-2AF7-481A-A705-FC28079395EF}"/>
          </ac:spMkLst>
        </pc:spChg>
        <pc:spChg chg="add">
          <ac:chgData name="Roman Zhigalov" userId="1f97e9fdf7779aa5" providerId="LiveId" clId="{DB553538-C7F9-4E78-8057-E92B2684C68F}" dt="2022-04-17T10:40:01.097" v="1660" actId="26606"/>
          <ac:spMkLst>
            <pc:docMk/>
            <pc:sldMk cId="2912731566" sldId="274"/>
            <ac:spMk id="8" creationId="{4522B21E-B2B9-4C72-9A71-C87EFD137480}"/>
          </ac:spMkLst>
        </pc:spChg>
        <pc:spChg chg="add">
          <ac:chgData name="Roman Zhigalov" userId="1f97e9fdf7779aa5" providerId="LiveId" clId="{DB553538-C7F9-4E78-8057-E92B2684C68F}" dt="2022-04-17T10:40:01.097" v="1660" actId="26606"/>
          <ac:spMkLst>
            <pc:docMk/>
            <pc:sldMk cId="2912731566" sldId="274"/>
            <ac:spMk id="10" creationId="{5EB7D2A2-F448-44D4-938C-DC84CBCB3B1E}"/>
          </ac:spMkLst>
        </pc:spChg>
        <pc:spChg chg="add">
          <ac:chgData name="Roman Zhigalov" userId="1f97e9fdf7779aa5" providerId="LiveId" clId="{DB553538-C7F9-4E78-8057-E92B2684C68F}" dt="2022-04-17T10:40:01.097" v="1660" actId="26606"/>
          <ac:spMkLst>
            <pc:docMk/>
            <pc:sldMk cId="2912731566" sldId="274"/>
            <ac:spMk id="12" creationId="{871AEA07-1E14-44B4-8E55-64EF049CD66F}"/>
          </ac:spMkLst>
        </pc:spChg>
        <pc:cxnChg chg="add">
          <ac:chgData name="Roman Zhigalov" userId="1f97e9fdf7779aa5" providerId="LiveId" clId="{DB553538-C7F9-4E78-8057-E92B2684C68F}" dt="2022-04-17T10:40:01.097" v="1660" actId="26606"/>
          <ac:cxnSpMkLst>
            <pc:docMk/>
            <pc:sldMk cId="2912731566" sldId="27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B553538-C7F9-4E78-8057-E92B2684C68F}" dt="2022-04-17T10:40:53.250" v="1688" actId="26606"/>
        <pc:sldMkLst>
          <pc:docMk/>
          <pc:sldMk cId="2751685241" sldId="275"/>
        </pc:sldMkLst>
        <pc:spChg chg="mod">
          <ac:chgData name="Roman Zhigalov" userId="1f97e9fdf7779aa5" providerId="LiveId" clId="{DB553538-C7F9-4E78-8057-E92B2684C68F}" dt="2022-04-17T10:40:53.250" v="1688" actId="26606"/>
          <ac:spMkLst>
            <pc:docMk/>
            <pc:sldMk cId="2751685241" sldId="275"/>
            <ac:spMk id="2" creationId="{670B91E5-B37D-49C0-B5A1-D111D6C5A2D1}"/>
          </ac:spMkLst>
        </pc:spChg>
        <pc:spChg chg="del mod">
          <ac:chgData name="Roman Zhigalov" userId="1f97e9fdf7779aa5" providerId="LiveId" clId="{DB553538-C7F9-4E78-8057-E92B2684C68F}" dt="2022-04-17T10:40:53.250" v="1688" actId="26606"/>
          <ac:spMkLst>
            <pc:docMk/>
            <pc:sldMk cId="2751685241" sldId="275"/>
            <ac:spMk id="3" creationId="{2A1D3013-EA61-4C14-8B13-3EC12C457FB6}"/>
          </ac:spMkLst>
        </pc:spChg>
        <pc:spChg chg="add">
          <ac:chgData name="Roman Zhigalov" userId="1f97e9fdf7779aa5" providerId="LiveId" clId="{DB553538-C7F9-4E78-8057-E92B2684C68F}" dt="2022-04-17T10:40:53.250" v="1688" actId="26606"/>
          <ac:spMkLst>
            <pc:docMk/>
            <pc:sldMk cId="2751685241" sldId="275"/>
            <ac:spMk id="9" creationId="{53B021B3-DE93-4AB7-8A18-CF5F1CED88B8}"/>
          </ac:spMkLst>
        </pc:spChg>
        <pc:spChg chg="add">
          <ac:chgData name="Roman Zhigalov" userId="1f97e9fdf7779aa5" providerId="LiveId" clId="{DB553538-C7F9-4E78-8057-E92B2684C68F}" dt="2022-04-17T10:40:53.250" v="1688" actId="26606"/>
          <ac:spMkLst>
            <pc:docMk/>
            <pc:sldMk cId="2751685241" sldId="275"/>
            <ac:spMk id="11" creationId="{52D502E5-F6B4-4D58-B4AE-FC466FF15EE8}"/>
          </ac:spMkLst>
        </pc:spChg>
        <pc:spChg chg="add">
          <ac:chgData name="Roman Zhigalov" userId="1f97e9fdf7779aa5" providerId="LiveId" clId="{DB553538-C7F9-4E78-8057-E92B2684C68F}" dt="2022-04-17T10:40:53.250" v="1688" actId="26606"/>
          <ac:spMkLst>
            <pc:docMk/>
            <pc:sldMk cId="2751685241" sldId="275"/>
            <ac:spMk id="13" creationId="{9DECDBF4-02B6-4BB4-B65B-B8107AD6A9E8}"/>
          </ac:spMkLst>
        </pc:spChg>
        <pc:graphicFrameChg chg="add">
          <ac:chgData name="Roman Zhigalov" userId="1f97e9fdf7779aa5" providerId="LiveId" clId="{DB553538-C7F9-4E78-8057-E92B2684C68F}" dt="2022-04-17T10:40:53.250" v="1688" actId="26606"/>
          <ac:graphicFrameMkLst>
            <pc:docMk/>
            <pc:sldMk cId="2751685241" sldId="275"/>
            <ac:graphicFrameMk id="5" creationId="{61F9EABF-ADBD-4D8A-C405-332A7625AD62}"/>
          </ac:graphicFrameMkLst>
        </pc:graphicFrameChg>
      </pc:sldChg>
      <pc:sldChg chg="addSp delSp modSp new mod setBg">
        <pc:chgData name="Roman Zhigalov" userId="1f97e9fdf7779aa5" providerId="LiveId" clId="{DB553538-C7F9-4E78-8057-E92B2684C68F}" dt="2022-04-17T10:41:30.063" v="1709" actId="26606"/>
        <pc:sldMkLst>
          <pc:docMk/>
          <pc:sldMk cId="2536531691" sldId="276"/>
        </pc:sldMkLst>
        <pc:spChg chg="mod">
          <ac:chgData name="Roman Zhigalov" userId="1f97e9fdf7779aa5" providerId="LiveId" clId="{DB553538-C7F9-4E78-8057-E92B2684C68F}" dt="2022-04-17T10:41:30.063" v="1709" actId="26606"/>
          <ac:spMkLst>
            <pc:docMk/>
            <pc:sldMk cId="2536531691" sldId="276"/>
            <ac:spMk id="2" creationId="{C7943999-C6E1-4F4D-A0CA-3EBDF4842C14}"/>
          </ac:spMkLst>
        </pc:spChg>
        <pc:spChg chg="del">
          <ac:chgData name="Roman Zhigalov" userId="1f97e9fdf7779aa5" providerId="LiveId" clId="{DB553538-C7F9-4E78-8057-E92B2684C68F}" dt="2022-04-17T10:41:22.851" v="1690"/>
          <ac:spMkLst>
            <pc:docMk/>
            <pc:sldMk cId="2536531691" sldId="276"/>
            <ac:spMk id="3" creationId="{B9CF2758-E1D2-4C50-ACA1-4CE943E282EF}"/>
          </ac:spMkLst>
        </pc:spChg>
        <pc:spChg chg="add">
          <ac:chgData name="Roman Zhigalov" userId="1f97e9fdf7779aa5" providerId="LiveId" clId="{DB553538-C7F9-4E78-8057-E92B2684C68F}" dt="2022-04-17T10:41:30.063" v="1709" actId="26606"/>
          <ac:spMkLst>
            <pc:docMk/>
            <pc:sldMk cId="2536531691" sldId="276"/>
            <ac:spMk id="71" creationId="{665DBBEF-238B-476B-96AB-8AAC3224ECEA}"/>
          </ac:spMkLst>
        </pc:spChg>
        <pc:spChg chg="add">
          <ac:chgData name="Roman Zhigalov" userId="1f97e9fdf7779aa5" providerId="LiveId" clId="{DB553538-C7F9-4E78-8057-E92B2684C68F}" dt="2022-04-17T10:41:30.063" v="1709" actId="26606"/>
          <ac:spMkLst>
            <pc:docMk/>
            <pc:sldMk cId="2536531691" sldId="276"/>
            <ac:spMk id="73" creationId="{3FCFB1DE-0B7E-48CC-BA90-B2AB0889F9D6}"/>
          </ac:spMkLst>
        </pc:spChg>
        <pc:picChg chg="add mod">
          <ac:chgData name="Roman Zhigalov" userId="1f97e9fdf7779aa5" providerId="LiveId" clId="{DB553538-C7F9-4E78-8057-E92B2684C68F}" dt="2022-04-17T10:41:30.063" v="1709" actId="26606"/>
          <ac:picMkLst>
            <pc:docMk/>
            <pc:sldMk cId="2536531691" sldId="276"/>
            <ac:picMk id="9218" creationId="{C72856DF-B333-4009-9A89-A852DB5BE6C9}"/>
          </ac:picMkLst>
        </pc:picChg>
      </pc:sldChg>
      <pc:sldChg chg="addSp delSp modSp new mod setBg">
        <pc:chgData name="Roman Zhigalov" userId="1f97e9fdf7779aa5" providerId="LiveId" clId="{DB553538-C7F9-4E78-8057-E92B2684C68F}" dt="2022-04-17T10:41:49.458" v="1735" actId="26606"/>
        <pc:sldMkLst>
          <pc:docMk/>
          <pc:sldMk cId="1745275807" sldId="277"/>
        </pc:sldMkLst>
        <pc:spChg chg="mod">
          <ac:chgData name="Roman Zhigalov" userId="1f97e9fdf7779aa5" providerId="LiveId" clId="{DB553538-C7F9-4E78-8057-E92B2684C68F}" dt="2022-04-17T10:41:49.458" v="1735" actId="26606"/>
          <ac:spMkLst>
            <pc:docMk/>
            <pc:sldMk cId="1745275807" sldId="277"/>
            <ac:spMk id="2" creationId="{1CE047FB-8DA5-459A-922B-D154981426F3}"/>
          </ac:spMkLst>
        </pc:spChg>
        <pc:spChg chg="del">
          <ac:chgData name="Roman Zhigalov" userId="1f97e9fdf7779aa5" providerId="LiveId" clId="{DB553538-C7F9-4E78-8057-E92B2684C68F}" dt="2022-04-17T10:41:38.284" v="1711"/>
          <ac:spMkLst>
            <pc:docMk/>
            <pc:sldMk cId="1745275807" sldId="277"/>
            <ac:spMk id="3" creationId="{7A1049E9-105D-44F6-B4F5-9BFF5B06EAE8}"/>
          </ac:spMkLst>
        </pc:spChg>
        <pc:spChg chg="add">
          <ac:chgData name="Roman Zhigalov" userId="1f97e9fdf7779aa5" providerId="LiveId" clId="{DB553538-C7F9-4E78-8057-E92B2684C68F}" dt="2022-04-17T10:41:49.458" v="1735" actId="26606"/>
          <ac:spMkLst>
            <pc:docMk/>
            <pc:sldMk cId="1745275807" sldId="277"/>
            <ac:spMk id="71" creationId="{665DBBEF-238B-476B-96AB-8AAC3224ECEA}"/>
          </ac:spMkLst>
        </pc:spChg>
        <pc:spChg chg="add">
          <ac:chgData name="Roman Zhigalov" userId="1f97e9fdf7779aa5" providerId="LiveId" clId="{DB553538-C7F9-4E78-8057-E92B2684C68F}" dt="2022-04-17T10:41:49.458" v="1735" actId="26606"/>
          <ac:spMkLst>
            <pc:docMk/>
            <pc:sldMk cId="1745275807" sldId="277"/>
            <ac:spMk id="73" creationId="{3FCFB1DE-0B7E-48CC-BA90-B2AB0889F9D6}"/>
          </ac:spMkLst>
        </pc:spChg>
        <pc:picChg chg="add mod">
          <ac:chgData name="Roman Zhigalov" userId="1f97e9fdf7779aa5" providerId="LiveId" clId="{DB553538-C7F9-4E78-8057-E92B2684C68F}" dt="2022-04-17T10:41:49.458" v="1735" actId="26606"/>
          <ac:picMkLst>
            <pc:docMk/>
            <pc:sldMk cId="1745275807" sldId="277"/>
            <ac:picMk id="10242" creationId="{6141C28F-35BB-4521-95E6-A3B0297AB3C8}"/>
          </ac:picMkLst>
        </pc:picChg>
      </pc:sldChg>
      <pc:sldChg chg="addSp delSp modSp new mod setBg">
        <pc:chgData name="Roman Zhigalov" userId="1f97e9fdf7779aa5" providerId="LiveId" clId="{DB553538-C7F9-4E78-8057-E92B2684C68F}" dt="2022-04-17T10:42:07.090" v="1758" actId="26606"/>
        <pc:sldMkLst>
          <pc:docMk/>
          <pc:sldMk cId="360182333" sldId="278"/>
        </pc:sldMkLst>
        <pc:spChg chg="mod">
          <ac:chgData name="Roman Zhigalov" userId="1f97e9fdf7779aa5" providerId="LiveId" clId="{DB553538-C7F9-4E78-8057-E92B2684C68F}" dt="2022-04-17T10:42:07.090" v="1758" actId="26606"/>
          <ac:spMkLst>
            <pc:docMk/>
            <pc:sldMk cId="360182333" sldId="278"/>
            <ac:spMk id="2" creationId="{65B4FAA9-21A0-4502-B662-50C31A4F1346}"/>
          </ac:spMkLst>
        </pc:spChg>
        <pc:spChg chg="del">
          <ac:chgData name="Roman Zhigalov" userId="1f97e9fdf7779aa5" providerId="LiveId" clId="{DB553538-C7F9-4E78-8057-E92B2684C68F}" dt="2022-04-17T10:42:00.858" v="1737"/>
          <ac:spMkLst>
            <pc:docMk/>
            <pc:sldMk cId="360182333" sldId="278"/>
            <ac:spMk id="3" creationId="{87303CD2-92D6-491E-A9FC-0EECE095AC67}"/>
          </ac:spMkLst>
        </pc:spChg>
        <pc:spChg chg="add">
          <ac:chgData name="Roman Zhigalov" userId="1f97e9fdf7779aa5" providerId="LiveId" clId="{DB553538-C7F9-4E78-8057-E92B2684C68F}" dt="2022-04-17T10:42:07.090" v="1758" actId="26606"/>
          <ac:spMkLst>
            <pc:docMk/>
            <pc:sldMk cId="360182333" sldId="278"/>
            <ac:spMk id="71" creationId="{665DBBEF-238B-476B-96AB-8AAC3224ECEA}"/>
          </ac:spMkLst>
        </pc:spChg>
        <pc:spChg chg="add">
          <ac:chgData name="Roman Zhigalov" userId="1f97e9fdf7779aa5" providerId="LiveId" clId="{DB553538-C7F9-4E78-8057-E92B2684C68F}" dt="2022-04-17T10:42:07.090" v="1758" actId="26606"/>
          <ac:spMkLst>
            <pc:docMk/>
            <pc:sldMk cId="360182333" sldId="278"/>
            <ac:spMk id="73" creationId="{3FCFB1DE-0B7E-48CC-BA90-B2AB0889F9D6}"/>
          </ac:spMkLst>
        </pc:spChg>
        <pc:picChg chg="add mod">
          <ac:chgData name="Roman Zhigalov" userId="1f97e9fdf7779aa5" providerId="LiveId" clId="{DB553538-C7F9-4E78-8057-E92B2684C68F}" dt="2022-04-17T10:42:07.090" v="1758" actId="26606"/>
          <ac:picMkLst>
            <pc:docMk/>
            <pc:sldMk cId="360182333" sldId="278"/>
            <ac:picMk id="11266" creationId="{4D208B5A-5013-43B2-8A17-27C0FDC4E78F}"/>
          </ac:picMkLst>
        </pc:picChg>
      </pc:sldChg>
      <pc:sldChg chg="addSp delSp modSp new mod setBg">
        <pc:chgData name="Roman Zhigalov" userId="1f97e9fdf7779aa5" providerId="LiveId" clId="{DB553538-C7F9-4E78-8057-E92B2684C68F}" dt="2022-04-17T10:42:23.146" v="1770" actId="26606"/>
        <pc:sldMkLst>
          <pc:docMk/>
          <pc:sldMk cId="221951506" sldId="279"/>
        </pc:sldMkLst>
        <pc:spChg chg="mod">
          <ac:chgData name="Roman Zhigalov" userId="1f97e9fdf7779aa5" providerId="LiveId" clId="{DB553538-C7F9-4E78-8057-E92B2684C68F}" dt="2022-04-17T10:42:23.146" v="1770" actId="26606"/>
          <ac:spMkLst>
            <pc:docMk/>
            <pc:sldMk cId="221951506" sldId="279"/>
            <ac:spMk id="2" creationId="{954A664E-7DC9-4F0E-B7D2-0CCB3AF2C17B}"/>
          </ac:spMkLst>
        </pc:spChg>
        <pc:spChg chg="del">
          <ac:chgData name="Roman Zhigalov" userId="1f97e9fdf7779aa5" providerId="LiveId" clId="{DB553538-C7F9-4E78-8057-E92B2684C68F}" dt="2022-04-17T10:42:18.436" v="1760"/>
          <ac:spMkLst>
            <pc:docMk/>
            <pc:sldMk cId="221951506" sldId="279"/>
            <ac:spMk id="3" creationId="{6C34F2C9-97E1-49D9-A0B4-1247B7AC3E11}"/>
          </ac:spMkLst>
        </pc:spChg>
        <pc:spChg chg="add">
          <ac:chgData name="Roman Zhigalov" userId="1f97e9fdf7779aa5" providerId="LiveId" clId="{DB553538-C7F9-4E78-8057-E92B2684C68F}" dt="2022-04-17T10:42:23.146" v="1770" actId="26606"/>
          <ac:spMkLst>
            <pc:docMk/>
            <pc:sldMk cId="221951506" sldId="279"/>
            <ac:spMk id="71" creationId="{665DBBEF-238B-476B-96AB-8AAC3224ECEA}"/>
          </ac:spMkLst>
        </pc:spChg>
        <pc:spChg chg="add">
          <ac:chgData name="Roman Zhigalov" userId="1f97e9fdf7779aa5" providerId="LiveId" clId="{DB553538-C7F9-4E78-8057-E92B2684C68F}" dt="2022-04-17T10:42:23.146" v="1770" actId="26606"/>
          <ac:spMkLst>
            <pc:docMk/>
            <pc:sldMk cId="221951506" sldId="279"/>
            <ac:spMk id="73" creationId="{3FCFB1DE-0B7E-48CC-BA90-B2AB0889F9D6}"/>
          </ac:spMkLst>
        </pc:spChg>
        <pc:picChg chg="add mod">
          <ac:chgData name="Roman Zhigalov" userId="1f97e9fdf7779aa5" providerId="LiveId" clId="{DB553538-C7F9-4E78-8057-E92B2684C68F}" dt="2022-04-17T10:42:23.146" v="1770" actId="26606"/>
          <ac:picMkLst>
            <pc:docMk/>
            <pc:sldMk cId="221951506" sldId="279"/>
            <ac:picMk id="12290" creationId="{2391C964-15C2-4F0B-8052-D93D12D20963}"/>
          </ac:picMkLst>
        </pc:picChg>
      </pc:sldChg>
      <pc:sldChg chg="modSp new mod">
        <pc:chgData name="Roman Zhigalov" userId="1f97e9fdf7779aa5" providerId="LiveId" clId="{DB553538-C7F9-4E78-8057-E92B2684C68F}" dt="2022-04-17T10:42:28.141" v="1787" actId="122"/>
        <pc:sldMkLst>
          <pc:docMk/>
          <pc:sldMk cId="1421876073" sldId="280"/>
        </pc:sldMkLst>
        <pc:spChg chg="mod">
          <ac:chgData name="Roman Zhigalov" userId="1f97e9fdf7779aa5" providerId="LiveId" clId="{DB553538-C7F9-4E78-8057-E92B2684C68F}" dt="2022-04-17T10:42:28.141" v="1787" actId="122"/>
          <ac:spMkLst>
            <pc:docMk/>
            <pc:sldMk cId="1421876073" sldId="280"/>
            <ac:spMk id="2" creationId="{CDE44765-44AB-44D9-B0A9-0DD8F8DE2567}"/>
          </ac:spMkLst>
        </pc:spChg>
      </pc:sldChg>
      <pc:sldChg chg="modSp new mod">
        <pc:chgData name="Roman Zhigalov" userId="1f97e9fdf7779aa5" providerId="LiveId" clId="{DB553538-C7F9-4E78-8057-E92B2684C68F}" dt="2022-04-17T10:42:34.477" v="1813" actId="122"/>
        <pc:sldMkLst>
          <pc:docMk/>
          <pc:sldMk cId="813540601" sldId="281"/>
        </pc:sldMkLst>
        <pc:spChg chg="mod">
          <ac:chgData name="Roman Zhigalov" userId="1f97e9fdf7779aa5" providerId="LiveId" clId="{DB553538-C7F9-4E78-8057-E92B2684C68F}" dt="2022-04-17T10:42:34.477" v="1813" actId="122"/>
          <ac:spMkLst>
            <pc:docMk/>
            <pc:sldMk cId="813540601" sldId="281"/>
            <ac:spMk id="2" creationId="{8427EFFB-8594-45DE-B764-28143ECAA1FB}"/>
          </ac:spMkLst>
        </pc:spChg>
      </pc:sldChg>
      <pc:sldChg chg="add">
        <pc:chgData name="Roman Zhigalov" userId="1f97e9fdf7779aa5" providerId="LiveId" clId="{DB553538-C7F9-4E78-8057-E92B2684C68F}" dt="2022-04-17T10:42:49.326" v="1814"/>
        <pc:sldMkLst>
          <pc:docMk/>
          <pc:sldMk cId="3092758895" sldId="295"/>
        </pc:sldMkLst>
      </pc:sldChg>
    </pc:docChg>
  </pc:docChgLst>
  <pc:docChgLst>
    <pc:chgData name="Zhigalov Roman" userId="1f97e9fdf7779aa5" providerId="Windows Live" clId="Web-{C869BDEB-60E3-43A8-9D47-9BF562DF4D67}"/>
    <pc:docChg chg="addSld modSld">
      <pc:chgData name="Zhigalov Roman" userId="1f97e9fdf7779aa5" providerId="Windows Live" clId="Web-{C869BDEB-60E3-43A8-9D47-9BF562DF4D67}" dt="2022-04-17T08:35:47.267" v="5"/>
      <pc:docMkLst>
        <pc:docMk/>
      </pc:docMkLst>
      <pc:sldChg chg="modSp">
        <pc:chgData name="Zhigalov Roman" userId="1f97e9fdf7779aa5" providerId="Windows Live" clId="Web-{C869BDEB-60E3-43A8-9D47-9BF562DF4D67}" dt="2022-04-17T08:34:49.654" v="0" actId="20577"/>
        <pc:sldMkLst>
          <pc:docMk/>
          <pc:sldMk cId="1351651579" sldId="256"/>
        </pc:sldMkLst>
        <pc:spChg chg="mod">
          <ac:chgData name="Zhigalov Roman" userId="1f97e9fdf7779aa5" providerId="Windows Live" clId="Web-{C869BDEB-60E3-43A8-9D47-9BF562DF4D67}" dt="2022-04-17T08:34:49.654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C869BDEB-60E3-43A8-9D47-9BF562DF4D67}" dt="2022-04-17T08:35:46.235" v="4" actId="20577"/>
        <pc:sldMkLst>
          <pc:docMk/>
          <pc:sldMk cId="3798943078" sldId="257"/>
        </pc:sldMkLst>
        <pc:spChg chg="mod">
          <ac:chgData name="Zhigalov Roman" userId="1f97e9fdf7779aa5" providerId="Windows Live" clId="Web-{C869BDEB-60E3-43A8-9D47-9BF562DF4D67}" dt="2022-04-17T08:35:46.235" v="4" actId="20577"/>
          <ac:spMkLst>
            <pc:docMk/>
            <pc:sldMk cId="3798943078" sldId="257"/>
            <ac:spMk id="2" creationId="{51849196-62D7-3F45-0240-130A8E52ABF7}"/>
          </ac:spMkLst>
        </pc:spChg>
      </pc:sldChg>
      <pc:sldChg chg="new">
        <pc:chgData name="Zhigalov Roman" userId="1f97e9fdf7779aa5" providerId="Windows Live" clId="Web-{C869BDEB-60E3-43A8-9D47-9BF562DF4D67}" dt="2022-04-17T08:35:47.267" v="5"/>
        <pc:sldMkLst>
          <pc:docMk/>
          <pc:sldMk cId="2005692320" sldId="25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30AD1-FDED-4301-AFCF-6AF779D98C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BC4027-BD5E-4DCD-86F1-4DA1F838E5AC}">
      <dgm:prSet/>
      <dgm:spPr/>
      <dgm:t>
        <a:bodyPr/>
        <a:lstStyle/>
        <a:p>
          <a:r>
            <a:rPr lang="ru-RU"/>
            <a:t>Проникновение европейцев</a:t>
          </a:r>
          <a:endParaRPr lang="en-US"/>
        </a:p>
      </dgm:t>
    </dgm:pt>
    <dgm:pt modelId="{2D81AA34-CAFA-4CAA-B09F-24355A33DF22}" type="parTrans" cxnId="{960B9722-A1DB-4B64-BF16-C5CD91037014}">
      <dgm:prSet/>
      <dgm:spPr/>
      <dgm:t>
        <a:bodyPr/>
        <a:lstStyle/>
        <a:p>
          <a:endParaRPr lang="en-US"/>
        </a:p>
      </dgm:t>
    </dgm:pt>
    <dgm:pt modelId="{FAAC6FF6-FC27-4953-9F75-8E80C0AF934F}" type="sibTrans" cxnId="{960B9722-A1DB-4B64-BF16-C5CD91037014}">
      <dgm:prSet/>
      <dgm:spPr/>
      <dgm:t>
        <a:bodyPr/>
        <a:lstStyle/>
        <a:p>
          <a:endParaRPr lang="en-US"/>
        </a:p>
      </dgm:t>
    </dgm:pt>
    <dgm:pt modelId="{31EFBF72-911B-475E-9316-4EE06477E0BB}">
      <dgm:prSet/>
      <dgm:spPr/>
      <dgm:t>
        <a:bodyPr/>
        <a:lstStyle/>
        <a:p>
          <a:r>
            <a:rPr lang="ru-RU"/>
            <a:t>Национально-освободительное движение, реформы и революции</a:t>
          </a:r>
          <a:endParaRPr lang="en-US"/>
        </a:p>
      </dgm:t>
    </dgm:pt>
    <dgm:pt modelId="{1F01A3EA-6461-4DE8-800C-907D6C3E69E7}" type="parTrans" cxnId="{7BF6788E-2C44-46A6-BEFB-6D60F0DA54C0}">
      <dgm:prSet/>
      <dgm:spPr/>
      <dgm:t>
        <a:bodyPr/>
        <a:lstStyle/>
        <a:p>
          <a:endParaRPr lang="en-US"/>
        </a:p>
      </dgm:t>
    </dgm:pt>
    <dgm:pt modelId="{4960D564-1CBD-4953-AAE0-A73936538EFB}" type="sibTrans" cxnId="{7BF6788E-2C44-46A6-BEFB-6D60F0DA54C0}">
      <dgm:prSet/>
      <dgm:spPr/>
      <dgm:t>
        <a:bodyPr/>
        <a:lstStyle/>
        <a:p>
          <a:endParaRPr lang="en-US"/>
        </a:p>
      </dgm:t>
    </dgm:pt>
    <dgm:pt modelId="{EDA268F2-8156-4931-8D12-0D3C7E189193}">
      <dgm:prSet/>
      <dgm:spPr/>
      <dgm:t>
        <a:bodyPr/>
        <a:lstStyle/>
        <a:p>
          <a:r>
            <a:rPr lang="ru-RU"/>
            <a:t>Культура</a:t>
          </a:r>
          <a:endParaRPr lang="en-US"/>
        </a:p>
      </dgm:t>
    </dgm:pt>
    <dgm:pt modelId="{BAA939AA-E3CC-489F-833E-68121759EB40}" type="parTrans" cxnId="{4E25AB5B-9322-4833-932C-5D3829BCB28A}">
      <dgm:prSet/>
      <dgm:spPr/>
      <dgm:t>
        <a:bodyPr/>
        <a:lstStyle/>
        <a:p>
          <a:endParaRPr lang="en-US"/>
        </a:p>
      </dgm:t>
    </dgm:pt>
    <dgm:pt modelId="{D6010757-1A58-4E72-89FB-4C32F7BE75C4}" type="sibTrans" cxnId="{4E25AB5B-9322-4833-932C-5D3829BCB28A}">
      <dgm:prSet/>
      <dgm:spPr/>
      <dgm:t>
        <a:bodyPr/>
        <a:lstStyle/>
        <a:p>
          <a:endParaRPr lang="en-US"/>
        </a:p>
      </dgm:t>
    </dgm:pt>
    <dgm:pt modelId="{ABDB7248-37B1-4A5C-B0CC-7571B3E9741E}" type="pres">
      <dgm:prSet presAssocID="{40330AD1-FDED-4301-AFCF-6AF779D98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3163A-0B8E-4B2C-8665-D501B9DFA942}" type="pres">
      <dgm:prSet presAssocID="{E6BC4027-BD5E-4DCD-86F1-4DA1F838E5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87D36-08FD-4391-AC36-52A8D53F4802}" type="pres">
      <dgm:prSet presAssocID="{FAAC6FF6-FC27-4953-9F75-8E80C0AF934F}" presName="spacer" presStyleCnt="0"/>
      <dgm:spPr/>
    </dgm:pt>
    <dgm:pt modelId="{287573D2-F916-4596-AF24-9CEAD0C4189A}" type="pres">
      <dgm:prSet presAssocID="{31EFBF72-911B-475E-9316-4EE06477E0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AF20C-646E-469C-8887-ADD278792218}" type="pres">
      <dgm:prSet presAssocID="{4960D564-1CBD-4953-AAE0-A73936538EFB}" presName="spacer" presStyleCnt="0"/>
      <dgm:spPr/>
    </dgm:pt>
    <dgm:pt modelId="{0002D307-96C9-4EB5-9C0C-77A05934F30A}" type="pres">
      <dgm:prSet presAssocID="{EDA268F2-8156-4931-8D12-0D3C7E1891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B9722-A1DB-4B64-BF16-C5CD91037014}" srcId="{40330AD1-FDED-4301-AFCF-6AF779D98CBC}" destId="{E6BC4027-BD5E-4DCD-86F1-4DA1F838E5AC}" srcOrd="0" destOrd="0" parTransId="{2D81AA34-CAFA-4CAA-B09F-24355A33DF22}" sibTransId="{FAAC6FF6-FC27-4953-9F75-8E80C0AF934F}"/>
    <dgm:cxn modelId="{393EC9E7-50B2-4A3D-966F-BCC7605A9EC6}" type="presOf" srcId="{E6BC4027-BD5E-4DCD-86F1-4DA1F838E5AC}" destId="{E3F3163A-0B8E-4B2C-8665-D501B9DFA942}" srcOrd="0" destOrd="0" presId="urn:microsoft.com/office/officeart/2005/8/layout/vList2"/>
    <dgm:cxn modelId="{7BF6788E-2C44-46A6-BEFB-6D60F0DA54C0}" srcId="{40330AD1-FDED-4301-AFCF-6AF779D98CBC}" destId="{31EFBF72-911B-475E-9316-4EE06477E0BB}" srcOrd="1" destOrd="0" parTransId="{1F01A3EA-6461-4DE8-800C-907D6C3E69E7}" sibTransId="{4960D564-1CBD-4953-AAE0-A73936538EFB}"/>
    <dgm:cxn modelId="{F8BDAD92-FB75-484C-80B2-3568CFE85398}" type="presOf" srcId="{EDA268F2-8156-4931-8D12-0D3C7E189193}" destId="{0002D307-96C9-4EB5-9C0C-77A05934F30A}" srcOrd="0" destOrd="0" presId="urn:microsoft.com/office/officeart/2005/8/layout/vList2"/>
    <dgm:cxn modelId="{4E25AB5B-9322-4833-932C-5D3829BCB28A}" srcId="{40330AD1-FDED-4301-AFCF-6AF779D98CBC}" destId="{EDA268F2-8156-4931-8D12-0D3C7E189193}" srcOrd="2" destOrd="0" parTransId="{BAA939AA-E3CC-489F-833E-68121759EB40}" sibTransId="{D6010757-1A58-4E72-89FB-4C32F7BE75C4}"/>
    <dgm:cxn modelId="{D0D3E631-747B-45AE-8896-C4629B96F65C}" type="presOf" srcId="{31EFBF72-911B-475E-9316-4EE06477E0BB}" destId="{287573D2-F916-4596-AF24-9CEAD0C4189A}" srcOrd="0" destOrd="0" presId="urn:microsoft.com/office/officeart/2005/8/layout/vList2"/>
    <dgm:cxn modelId="{43AC0C09-2267-47B7-930C-693D00BEC9F1}" type="presOf" srcId="{40330AD1-FDED-4301-AFCF-6AF779D98CBC}" destId="{ABDB7248-37B1-4A5C-B0CC-7571B3E9741E}" srcOrd="0" destOrd="0" presId="urn:microsoft.com/office/officeart/2005/8/layout/vList2"/>
    <dgm:cxn modelId="{7E156660-3AA8-4D62-9FED-EDD46AB9ACB0}" type="presParOf" srcId="{ABDB7248-37B1-4A5C-B0CC-7571B3E9741E}" destId="{E3F3163A-0B8E-4B2C-8665-D501B9DFA942}" srcOrd="0" destOrd="0" presId="urn:microsoft.com/office/officeart/2005/8/layout/vList2"/>
    <dgm:cxn modelId="{0B5BAA98-6050-44EF-AE1A-281DE1733FD3}" type="presParOf" srcId="{ABDB7248-37B1-4A5C-B0CC-7571B3E9741E}" destId="{69887D36-08FD-4391-AC36-52A8D53F4802}" srcOrd="1" destOrd="0" presId="urn:microsoft.com/office/officeart/2005/8/layout/vList2"/>
    <dgm:cxn modelId="{0B03FF74-888E-42EC-9D73-4DEF12812AAB}" type="presParOf" srcId="{ABDB7248-37B1-4A5C-B0CC-7571B3E9741E}" destId="{287573D2-F916-4596-AF24-9CEAD0C4189A}" srcOrd="2" destOrd="0" presId="urn:microsoft.com/office/officeart/2005/8/layout/vList2"/>
    <dgm:cxn modelId="{09DB2E3F-F47A-48FA-99EA-E962711EC23F}" type="presParOf" srcId="{ABDB7248-37B1-4A5C-B0CC-7571B3E9741E}" destId="{F81AF20C-646E-469C-8887-ADD278792218}" srcOrd="3" destOrd="0" presId="urn:microsoft.com/office/officeart/2005/8/layout/vList2"/>
    <dgm:cxn modelId="{C75E3516-EEA9-463F-B751-4732AD8AF079}" type="presParOf" srcId="{ABDB7248-37B1-4A5C-B0CC-7571B3E9741E}" destId="{0002D307-96C9-4EB5-9C0C-77A05934F3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973D1-C5EE-4AAE-82B6-05C83F830E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0328D7-917A-47EB-AD49-30DB85EB1319}">
      <dgm:prSet/>
      <dgm:spPr/>
      <dgm:t>
        <a:bodyPr/>
        <a:lstStyle/>
        <a:p>
          <a:r>
            <a:rPr lang="ru-RU"/>
            <a:t>Появились люди, получившие европейское образование и стремившиеся подражать Западу как в образе жизни, так и в политической деятельности</a:t>
          </a:r>
          <a:endParaRPr lang="en-US"/>
        </a:p>
      </dgm:t>
    </dgm:pt>
    <dgm:pt modelId="{E09BF789-6734-4C04-97E7-A6B2DCDF65C4}" type="parTrans" cxnId="{396DD8E6-EED4-438F-90EF-D28D3AE905E9}">
      <dgm:prSet/>
      <dgm:spPr/>
      <dgm:t>
        <a:bodyPr/>
        <a:lstStyle/>
        <a:p>
          <a:endParaRPr lang="en-US"/>
        </a:p>
      </dgm:t>
    </dgm:pt>
    <dgm:pt modelId="{78420168-78EF-4C1C-93D5-BC622772772D}" type="sibTrans" cxnId="{396DD8E6-EED4-438F-90EF-D28D3AE905E9}">
      <dgm:prSet/>
      <dgm:spPr/>
      <dgm:t>
        <a:bodyPr/>
        <a:lstStyle/>
        <a:p>
          <a:endParaRPr lang="en-US"/>
        </a:p>
      </dgm:t>
    </dgm:pt>
    <dgm:pt modelId="{23EF1C34-41C2-4240-BB5C-3B12103DFA47}">
      <dgm:prSet/>
      <dgm:spPr/>
      <dgm:t>
        <a:bodyPr/>
        <a:lstStyle/>
        <a:p>
          <a:r>
            <a:rPr lang="ru-RU"/>
            <a:t>Изменился облик крупнейших городов мусульманского мира. В Александрии, Каире и Стамбуле возводились здания европейского типа</a:t>
          </a:r>
          <a:endParaRPr lang="en-US"/>
        </a:p>
      </dgm:t>
    </dgm:pt>
    <dgm:pt modelId="{6943BFB2-AEF8-448A-B18D-5292A85D620E}" type="parTrans" cxnId="{CF11552A-9AC8-473F-BF9A-0ADDD2A4FE54}">
      <dgm:prSet/>
      <dgm:spPr/>
      <dgm:t>
        <a:bodyPr/>
        <a:lstStyle/>
        <a:p>
          <a:endParaRPr lang="en-US"/>
        </a:p>
      </dgm:t>
    </dgm:pt>
    <dgm:pt modelId="{613EE17F-2F26-4839-97C7-2D78DF07AF61}" type="sibTrans" cxnId="{CF11552A-9AC8-473F-BF9A-0ADDD2A4FE54}">
      <dgm:prSet/>
      <dgm:spPr/>
      <dgm:t>
        <a:bodyPr/>
        <a:lstStyle/>
        <a:p>
          <a:endParaRPr lang="en-US"/>
        </a:p>
      </dgm:t>
    </dgm:pt>
    <dgm:pt modelId="{6923C2A2-C5BC-4E38-9D48-778AF2E7D4FB}">
      <dgm:prSet/>
      <dgm:spPr/>
      <dgm:t>
        <a:bodyPr/>
        <a:lstStyle/>
        <a:p>
          <a:r>
            <a:rPr lang="ru-RU"/>
            <a:t>Различные технические новинки, например автомобиль, телефон, кинематограф, делали Запад все более привлекательным. Мусульманская аристократия постепенно утрачивала былую неприязнь к нему</a:t>
          </a:r>
          <a:endParaRPr lang="en-US"/>
        </a:p>
      </dgm:t>
    </dgm:pt>
    <dgm:pt modelId="{2105BEA9-565B-4668-887C-C33BBFC9EAAF}" type="parTrans" cxnId="{884CBDE9-ADB9-4758-934D-2961B6FBDDAD}">
      <dgm:prSet/>
      <dgm:spPr/>
      <dgm:t>
        <a:bodyPr/>
        <a:lstStyle/>
        <a:p>
          <a:endParaRPr lang="en-US"/>
        </a:p>
      </dgm:t>
    </dgm:pt>
    <dgm:pt modelId="{FBD3248F-5084-4F25-BF7D-C2116F8890A2}" type="sibTrans" cxnId="{884CBDE9-ADB9-4758-934D-2961B6FBDDAD}">
      <dgm:prSet/>
      <dgm:spPr/>
      <dgm:t>
        <a:bodyPr/>
        <a:lstStyle/>
        <a:p>
          <a:endParaRPr lang="en-US"/>
        </a:p>
      </dgm:t>
    </dgm:pt>
    <dgm:pt modelId="{8122F2F2-96E3-4E51-84C7-915EBAC8481D}">
      <dgm:prSet/>
      <dgm:spPr/>
      <dgm:t>
        <a:bodyPr/>
        <a:lstStyle/>
        <a:p>
          <a:r>
            <a:rPr lang="ru-RU"/>
            <a:t>Но достижения европейской цивилизации были доступны только верхушке мусульманского общества. Между простым народом и образованными людьми лежала огромная пропасть</a:t>
          </a:r>
          <a:endParaRPr lang="en-US"/>
        </a:p>
      </dgm:t>
    </dgm:pt>
    <dgm:pt modelId="{AE21702A-EF27-4DA3-84B8-A3FC7A25FE4E}" type="parTrans" cxnId="{64783C8B-AF62-4146-B72F-2C7C3803E061}">
      <dgm:prSet/>
      <dgm:spPr/>
      <dgm:t>
        <a:bodyPr/>
        <a:lstStyle/>
        <a:p>
          <a:endParaRPr lang="en-US"/>
        </a:p>
      </dgm:t>
    </dgm:pt>
    <dgm:pt modelId="{377DA1F1-0011-4C3E-8514-C633977AC159}" type="sibTrans" cxnId="{64783C8B-AF62-4146-B72F-2C7C3803E061}">
      <dgm:prSet/>
      <dgm:spPr/>
      <dgm:t>
        <a:bodyPr/>
        <a:lstStyle/>
        <a:p>
          <a:endParaRPr lang="en-US"/>
        </a:p>
      </dgm:t>
    </dgm:pt>
    <dgm:pt modelId="{0FF306AE-E4B7-4F30-BFF0-FE45A0C55151}" type="pres">
      <dgm:prSet presAssocID="{E34973D1-C5EE-4AAE-82B6-05C83F830EE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D5221-7F58-4637-9D3D-DB672584F5B4}" type="pres">
      <dgm:prSet presAssocID="{650328D7-917A-47EB-AD49-30DB85EB1319}" presName="compNode" presStyleCnt="0"/>
      <dgm:spPr/>
    </dgm:pt>
    <dgm:pt modelId="{63924602-A855-475A-B0CB-45AF38B68F94}" type="pres">
      <dgm:prSet presAssocID="{650328D7-917A-47EB-AD49-30DB85EB1319}" presName="bgRect" presStyleLbl="bgShp" presStyleIdx="0" presStyleCnt="4"/>
      <dgm:spPr/>
    </dgm:pt>
    <dgm:pt modelId="{8DE7621F-4C85-4458-AEC2-F5E4815D3298}" type="pres">
      <dgm:prSet presAssocID="{650328D7-917A-47EB-AD49-30DB85EB13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50FC93EF-A749-439D-9560-41EED248D427}" type="pres">
      <dgm:prSet presAssocID="{650328D7-917A-47EB-AD49-30DB85EB1319}" presName="spaceRect" presStyleCnt="0"/>
      <dgm:spPr/>
    </dgm:pt>
    <dgm:pt modelId="{594B193D-C868-45B2-B545-6EDC7A03A00F}" type="pres">
      <dgm:prSet presAssocID="{650328D7-917A-47EB-AD49-30DB85EB131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30324C2-7E0F-4387-8777-35E4A06A9FBD}" type="pres">
      <dgm:prSet presAssocID="{78420168-78EF-4C1C-93D5-BC622772772D}" presName="sibTrans" presStyleCnt="0"/>
      <dgm:spPr/>
    </dgm:pt>
    <dgm:pt modelId="{5CDD2440-465F-46BF-9503-951346D680E2}" type="pres">
      <dgm:prSet presAssocID="{23EF1C34-41C2-4240-BB5C-3B12103DFA47}" presName="compNode" presStyleCnt="0"/>
      <dgm:spPr/>
    </dgm:pt>
    <dgm:pt modelId="{1D9CCC0B-CFDF-4458-9DF2-712FFFB8D6DA}" type="pres">
      <dgm:prSet presAssocID="{23EF1C34-41C2-4240-BB5C-3B12103DFA47}" presName="bgRect" presStyleLbl="bgShp" presStyleIdx="1" presStyleCnt="4"/>
      <dgm:spPr/>
    </dgm:pt>
    <dgm:pt modelId="{44E48D6A-EE40-48C8-8106-1B4666B8013C}" type="pres">
      <dgm:prSet presAssocID="{23EF1C34-41C2-4240-BB5C-3B12103DFA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1D4F77C2-C0FD-4D74-AC43-3939C20BC78C}" type="pres">
      <dgm:prSet presAssocID="{23EF1C34-41C2-4240-BB5C-3B12103DFA47}" presName="spaceRect" presStyleCnt="0"/>
      <dgm:spPr/>
    </dgm:pt>
    <dgm:pt modelId="{D89037A8-6E96-4CA2-9500-0C2E0ACE8533}" type="pres">
      <dgm:prSet presAssocID="{23EF1C34-41C2-4240-BB5C-3B12103DFA4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E0AB8B-3140-417F-9BE9-900A07FD2138}" type="pres">
      <dgm:prSet presAssocID="{613EE17F-2F26-4839-97C7-2D78DF07AF61}" presName="sibTrans" presStyleCnt="0"/>
      <dgm:spPr/>
    </dgm:pt>
    <dgm:pt modelId="{7E4F8540-DE00-4D9B-B05F-DE630FEF38F5}" type="pres">
      <dgm:prSet presAssocID="{6923C2A2-C5BC-4E38-9D48-778AF2E7D4FB}" presName="compNode" presStyleCnt="0"/>
      <dgm:spPr/>
    </dgm:pt>
    <dgm:pt modelId="{85ED66A3-1B58-426D-9A81-FDAED28DE3B1}" type="pres">
      <dgm:prSet presAssocID="{6923C2A2-C5BC-4E38-9D48-778AF2E7D4FB}" presName="bgRect" presStyleLbl="bgShp" presStyleIdx="2" presStyleCnt="4"/>
      <dgm:spPr/>
    </dgm:pt>
    <dgm:pt modelId="{10D99D68-3B22-4567-8818-856B14315CFE}" type="pres">
      <dgm:prSet presAssocID="{6923C2A2-C5BC-4E38-9D48-778AF2E7D4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втомобиль"/>
        </a:ext>
      </dgm:extLst>
    </dgm:pt>
    <dgm:pt modelId="{A120E17D-3E5E-4520-B784-6393E951D1FB}" type="pres">
      <dgm:prSet presAssocID="{6923C2A2-C5BC-4E38-9D48-778AF2E7D4FB}" presName="spaceRect" presStyleCnt="0"/>
      <dgm:spPr/>
    </dgm:pt>
    <dgm:pt modelId="{12B1B808-BDC3-4C9A-AD2E-BBF121D488D9}" type="pres">
      <dgm:prSet presAssocID="{6923C2A2-C5BC-4E38-9D48-778AF2E7D4F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833EAD5-EB59-422B-8AD5-DCB217A28911}" type="pres">
      <dgm:prSet presAssocID="{FBD3248F-5084-4F25-BF7D-C2116F8890A2}" presName="sibTrans" presStyleCnt="0"/>
      <dgm:spPr/>
    </dgm:pt>
    <dgm:pt modelId="{5197ED69-CE39-4DBF-80E8-8814B739ED31}" type="pres">
      <dgm:prSet presAssocID="{8122F2F2-96E3-4E51-84C7-915EBAC8481D}" presName="compNode" presStyleCnt="0"/>
      <dgm:spPr/>
    </dgm:pt>
    <dgm:pt modelId="{7217DDE6-047F-43A5-B6A7-9E8AACDBDCFC}" type="pres">
      <dgm:prSet presAssocID="{8122F2F2-96E3-4E51-84C7-915EBAC8481D}" presName="bgRect" presStyleLbl="bgShp" presStyleIdx="3" presStyleCnt="4"/>
      <dgm:spPr/>
    </dgm:pt>
    <dgm:pt modelId="{9C059CEB-5F14-481B-924F-EC0B3BB51D29}" type="pres">
      <dgm:prSet presAssocID="{8122F2F2-96E3-4E51-84C7-915EBAC848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5FE5FDC-D518-4153-8A3A-D245DFC79B47}" type="pres">
      <dgm:prSet presAssocID="{8122F2F2-96E3-4E51-84C7-915EBAC8481D}" presName="spaceRect" presStyleCnt="0"/>
      <dgm:spPr/>
    </dgm:pt>
    <dgm:pt modelId="{E4C6FEDA-0ABE-4F2C-BD6E-EBBAA30AC916}" type="pres">
      <dgm:prSet presAssocID="{8122F2F2-96E3-4E51-84C7-915EBAC8481D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83C8B-AF62-4146-B72F-2C7C3803E061}" srcId="{E34973D1-C5EE-4AAE-82B6-05C83F830EEA}" destId="{8122F2F2-96E3-4E51-84C7-915EBAC8481D}" srcOrd="3" destOrd="0" parTransId="{AE21702A-EF27-4DA3-84B8-A3FC7A25FE4E}" sibTransId="{377DA1F1-0011-4C3E-8514-C633977AC159}"/>
    <dgm:cxn modelId="{9AA8ED04-45DB-41AF-9611-5AE950D0ED46}" type="presOf" srcId="{23EF1C34-41C2-4240-BB5C-3B12103DFA47}" destId="{D89037A8-6E96-4CA2-9500-0C2E0ACE8533}" srcOrd="0" destOrd="0" presId="urn:microsoft.com/office/officeart/2018/2/layout/IconVerticalSolidList"/>
    <dgm:cxn modelId="{CF11552A-9AC8-473F-BF9A-0ADDD2A4FE54}" srcId="{E34973D1-C5EE-4AAE-82B6-05C83F830EEA}" destId="{23EF1C34-41C2-4240-BB5C-3B12103DFA47}" srcOrd="1" destOrd="0" parTransId="{6943BFB2-AEF8-448A-B18D-5292A85D620E}" sibTransId="{613EE17F-2F26-4839-97C7-2D78DF07AF61}"/>
    <dgm:cxn modelId="{D5BEACB5-256A-4885-B5F5-233BEF205B1C}" type="presOf" srcId="{650328D7-917A-47EB-AD49-30DB85EB1319}" destId="{594B193D-C868-45B2-B545-6EDC7A03A00F}" srcOrd="0" destOrd="0" presId="urn:microsoft.com/office/officeart/2018/2/layout/IconVerticalSolidList"/>
    <dgm:cxn modelId="{884CBDE9-ADB9-4758-934D-2961B6FBDDAD}" srcId="{E34973D1-C5EE-4AAE-82B6-05C83F830EEA}" destId="{6923C2A2-C5BC-4E38-9D48-778AF2E7D4FB}" srcOrd="2" destOrd="0" parTransId="{2105BEA9-565B-4668-887C-C33BBFC9EAAF}" sibTransId="{FBD3248F-5084-4F25-BF7D-C2116F8890A2}"/>
    <dgm:cxn modelId="{235610F3-1543-474D-83A6-28751D94FD03}" type="presOf" srcId="{E34973D1-C5EE-4AAE-82B6-05C83F830EEA}" destId="{0FF306AE-E4B7-4F30-BFF0-FE45A0C55151}" srcOrd="0" destOrd="0" presId="urn:microsoft.com/office/officeart/2018/2/layout/IconVerticalSolidList"/>
    <dgm:cxn modelId="{B7303595-B090-48C2-9DCB-C98A61EA1D73}" type="presOf" srcId="{6923C2A2-C5BC-4E38-9D48-778AF2E7D4FB}" destId="{12B1B808-BDC3-4C9A-AD2E-BBF121D488D9}" srcOrd="0" destOrd="0" presId="urn:microsoft.com/office/officeart/2018/2/layout/IconVerticalSolidList"/>
    <dgm:cxn modelId="{6ED4548B-F9B4-414C-B287-971C49763EC2}" type="presOf" srcId="{8122F2F2-96E3-4E51-84C7-915EBAC8481D}" destId="{E4C6FEDA-0ABE-4F2C-BD6E-EBBAA30AC916}" srcOrd="0" destOrd="0" presId="urn:microsoft.com/office/officeart/2018/2/layout/IconVerticalSolidList"/>
    <dgm:cxn modelId="{396DD8E6-EED4-438F-90EF-D28D3AE905E9}" srcId="{E34973D1-C5EE-4AAE-82B6-05C83F830EEA}" destId="{650328D7-917A-47EB-AD49-30DB85EB1319}" srcOrd="0" destOrd="0" parTransId="{E09BF789-6734-4C04-97E7-A6B2DCDF65C4}" sibTransId="{78420168-78EF-4C1C-93D5-BC622772772D}"/>
    <dgm:cxn modelId="{0FF06FF7-148C-4061-BD3C-46FEE96DA317}" type="presParOf" srcId="{0FF306AE-E4B7-4F30-BFF0-FE45A0C55151}" destId="{FE0D5221-7F58-4637-9D3D-DB672584F5B4}" srcOrd="0" destOrd="0" presId="urn:microsoft.com/office/officeart/2018/2/layout/IconVerticalSolidList"/>
    <dgm:cxn modelId="{586FB8BF-3B20-428E-B31D-6716A17521F5}" type="presParOf" srcId="{FE0D5221-7F58-4637-9D3D-DB672584F5B4}" destId="{63924602-A855-475A-B0CB-45AF38B68F94}" srcOrd="0" destOrd="0" presId="urn:microsoft.com/office/officeart/2018/2/layout/IconVerticalSolidList"/>
    <dgm:cxn modelId="{4BAB803F-8B17-4326-96F3-7FBFA7D8B578}" type="presParOf" srcId="{FE0D5221-7F58-4637-9D3D-DB672584F5B4}" destId="{8DE7621F-4C85-4458-AEC2-F5E4815D3298}" srcOrd="1" destOrd="0" presId="urn:microsoft.com/office/officeart/2018/2/layout/IconVerticalSolidList"/>
    <dgm:cxn modelId="{A277A49F-E6A3-4D80-96E3-A7A5130DFC97}" type="presParOf" srcId="{FE0D5221-7F58-4637-9D3D-DB672584F5B4}" destId="{50FC93EF-A749-439D-9560-41EED248D427}" srcOrd="2" destOrd="0" presId="urn:microsoft.com/office/officeart/2018/2/layout/IconVerticalSolidList"/>
    <dgm:cxn modelId="{953D8EE3-4662-4C8F-8B09-C099620DF744}" type="presParOf" srcId="{FE0D5221-7F58-4637-9D3D-DB672584F5B4}" destId="{594B193D-C868-45B2-B545-6EDC7A03A00F}" srcOrd="3" destOrd="0" presId="urn:microsoft.com/office/officeart/2018/2/layout/IconVerticalSolidList"/>
    <dgm:cxn modelId="{879772C5-35F0-4973-9B0C-17F596FD587A}" type="presParOf" srcId="{0FF306AE-E4B7-4F30-BFF0-FE45A0C55151}" destId="{C30324C2-7E0F-4387-8777-35E4A06A9FBD}" srcOrd="1" destOrd="0" presId="urn:microsoft.com/office/officeart/2018/2/layout/IconVerticalSolidList"/>
    <dgm:cxn modelId="{D2EFF238-64FD-4993-AC58-7D9F49EB7381}" type="presParOf" srcId="{0FF306AE-E4B7-4F30-BFF0-FE45A0C55151}" destId="{5CDD2440-465F-46BF-9503-951346D680E2}" srcOrd="2" destOrd="0" presId="urn:microsoft.com/office/officeart/2018/2/layout/IconVerticalSolidList"/>
    <dgm:cxn modelId="{F1DE8DE7-8F61-4251-ACCA-295D37879A27}" type="presParOf" srcId="{5CDD2440-465F-46BF-9503-951346D680E2}" destId="{1D9CCC0B-CFDF-4458-9DF2-712FFFB8D6DA}" srcOrd="0" destOrd="0" presId="urn:microsoft.com/office/officeart/2018/2/layout/IconVerticalSolidList"/>
    <dgm:cxn modelId="{51C63397-9838-4C64-9447-BC97E89C4B40}" type="presParOf" srcId="{5CDD2440-465F-46BF-9503-951346D680E2}" destId="{44E48D6A-EE40-48C8-8106-1B4666B8013C}" srcOrd="1" destOrd="0" presId="urn:microsoft.com/office/officeart/2018/2/layout/IconVerticalSolidList"/>
    <dgm:cxn modelId="{A1BBC897-28DC-43EE-98AF-28D02DE0D4A2}" type="presParOf" srcId="{5CDD2440-465F-46BF-9503-951346D680E2}" destId="{1D4F77C2-C0FD-4D74-AC43-3939C20BC78C}" srcOrd="2" destOrd="0" presId="urn:microsoft.com/office/officeart/2018/2/layout/IconVerticalSolidList"/>
    <dgm:cxn modelId="{C69CBEF8-F300-4F82-8D1C-A996243CBB28}" type="presParOf" srcId="{5CDD2440-465F-46BF-9503-951346D680E2}" destId="{D89037A8-6E96-4CA2-9500-0C2E0ACE8533}" srcOrd="3" destOrd="0" presId="urn:microsoft.com/office/officeart/2018/2/layout/IconVerticalSolidList"/>
    <dgm:cxn modelId="{2FE69F83-4859-4101-ACE4-859BF3F83126}" type="presParOf" srcId="{0FF306AE-E4B7-4F30-BFF0-FE45A0C55151}" destId="{17E0AB8B-3140-417F-9BE9-900A07FD2138}" srcOrd="3" destOrd="0" presId="urn:microsoft.com/office/officeart/2018/2/layout/IconVerticalSolidList"/>
    <dgm:cxn modelId="{457803F3-313C-41F0-8EED-92A914F6E228}" type="presParOf" srcId="{0FF306AE-E4B7-4F30-BFF0-FE45A0C55151}" destId="{7E4F8540-DE00-4D9B-B05F-DE630FEF38F5}" srcOrd="4" destOrd="0" presId="urn:microsoft.com/office/officeart/2018/2/layout/IconVerticalSolidList"/>
    <dgm:cxn modelId="{6A2CFB08-DEAB-43B8-922B-4F72A9F6234E}" type="presParOf" srcId="{7E4F8540-DE00-4D9B-B05F-DE630FEF38F5}" destId="{85ED66A3-1B58-426D-9A81-FDAED28DE3B1}" srcOrd="0" destOrd="0" presId="urn:microsoft.com/office/officeart/2018/2/layout/IconVerticalSolidList"/>
    <dgm:cxn modelId="{62767F16-5207-4BC5-A35F-C3BE293C2892}" type="presParOf" srcId="{7E4F8540-DE00-4D9B-B05F-DE630FEF38F5}" destId="{10D99D68-3B22-4567-8818-856B14315CFE}" srcOrd="1" destOrd="0" presId="urn:microsoft.com/office/officeart/2018/2/layout/IconVerticalSolidList"/>
    <dgm:cxn modelId="{0C758C9E-4F6D-40A8-AAE7-415AB2C2C460}" type="presParOf" srcId="{7E4F8540-DE00-4D9B-B05F-DE630FEF38F5}" destId="{A120E17D-3E5E-4520-B784-6393E951D1FB}" srcOrd="2" destOrd="0" presId="urn:microsoft.com/office/officeart/2018/2/layout/IconVerticalSolidList"/>
    <dgm:cxn modelId="{40F54D62-5290-47B5-B8AB-E935118C7A63}" type="presParOf" srcId="{7E4F8540-DE00-4D9B-B05F-DE630FEF38F5}" destId="{12B1B808-BDC3-4C9A-AD2E-BBF121D488D9}" srcOrd="3" destOrd="0" presId="urn:microsoft.com/office/officeart/2018/2/layout/IconVerticalSolidList"/>
    <dgm:cxn modelId="{B01D4175-D59E-4AF6-A728-A28B29DC176F}" type="presParOf" srcId="{0FF306AE-E4B7-4F30-BFF0-FE45A0C55151}" destId="{0833EAD5-EB59-422B-8AD5-DCB217A28911}" srcOrd="5" destOrd="0" presId="urn:microsoft.com/office/officeart/2018/2/layout/IconVerticalSolidList"/>
    <dgm:cxn modelId="{580C4C60-0E68-413E-AA74-578FA7921A81}" type="presParOf" srcId="{0FF306AE-E4B7-4F30-BFF0-FE45A0C55151}" destId="{5197ED69-CE39-4DBF-80E8-8814B739ED31}" srcOrd="6" destOrd="0" presId="urn:microsoft.com/office/officeart/2018/2/layout/IconVerticalSolidList"/>
    <dgm:cxn modelId="{40A11356-AF66-4D5F-81FB-C86B79FE00A6}" type="presParOf" srcId="{5197ED69-CE39-4DBF-80E8-8814B739ED31}" destId="{7217DDE6-047F-43A5-B6A7-9E8AACDBDCFC}" srcOrd="0" destOrd="0" presId="urn:microsoft.com/office/officeart/2018/2/layout/IconVerticalSolidList"/>
    <dgm:cxn modelId="{803AB5D2-54C8-4C27-A2C0-C2AA6A85CDA1}" type="presParOf" srcId="{5197ED69-CE39-4DBF-80E8-8814B739ED31}" destId="{9C059CEB-5F14-481B-924F-EC0B3BB51D29}" srcOrd="1" destOrd="0" presId="urn:microsoft.com/office/officeart/2018/2/layout/IconVerticalSolidList"/>
    <dgm:cxn modelId="{BA69F779-555C-49DD-9FC9-AAE04081E4EE}" type="presParOf" srcId="{5197ED69-CE39-4DBF-80E8-8814B739ED31}" destId="{75FE5FDC-D518-4153-8A3A-D245DFC79B47}" srcOrd="2" destOrd="0" presId="urn:microsoft.com/office/officeart/2018/2/layout/IconVerticalSolidList"/>
    <dgm:cxn modelId="{6D308A03-A0AC-45F4-824D-81462B14CB22}" type="presParOf" srcId="{5197ED69-CE39-4DBF-80E8-8814B739ED31}" destId="{E4C6FEDA-0ABE-4F2C-BD6E-EBBAA30AC9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27. Мусульманский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6A3CF-9750-4724-8906-76D1F29C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Национально-освободительное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движение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реформы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революции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2DC5F1-BC33-4A0B-927C-F91DA3D4C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7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2F6E0-8E64-459E-B402-4028E9A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Особенности развития Османской империи в </a:t>
            </a:r>
            <a:r>
              <a:rPr lang="en-US" sz="4100">
                <a:solidFill>
                  <a:srgbClr val="FFFFFF"/>
                </a:solidFill>
              </a:rPr>
              <a:t>XIX</a:t>
            </a:r>
            <a:r>
              <a:rPr lang="ru-RU" sz="4100">
                <a:solidFill>
                  <a:srgbClr val="FFFFFF"/>
                </a:solidFill>
              </a:rPr>
              <a:t> в.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47BF2C-8ED7-4961-91EE-685FD4BD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Франция захватила Алжир, Англия оккупировала Египет, над Марокко был установлен французский протекторат</a:t>
            </a:r>
          </a:p>
          <a:p>
            <a:r>
              <a:rPr lang="ru-RU" dirty="0"/>
              <a:t>Страна находилась в глубоком экономическом кризисе, росло национальное движение</a:t>
            </a:r>
          </a:p>
          <a:p>
            <a:r>
              <a:rPr lang="ru-RU" dirty="0"/>
              <a:t>Технологическое отставание и невозможность противостоять внешней агрессии привело к тому, что европейцы в любой момент вмешивались в дела государства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8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62EDE4F-1FD6-426F-82FF-36CD6D38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Селим III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35E7A68-C8D8-42A4-AD62-69FFA7719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султан</a:t>
            </a:r>
            <a:r>
              <a:rPr lang="en-US" sz="2000" dirty="0"/>
              <a:t> </a:t>
            </a:r>
            <a:r>
              <a:rPr lang="en-US" sz="2000" dirty="0" err="1"/>
              <a:t>Османской</a:t>
            </a:r>
            <a:r>
              <a:rPr lang="en-US" sz="2000" dirty="0"/>
              <a:t> </a:t>
            </a:r>
            <a:r>
              <a:rPr lang="en-US" sz="2000" dirty="0" err="1"/>
              <a:t>империи</a:t>
            </a:r>
            <a:r>
              <a:rPr lang="en-US" sz="2000" dirty="0"/>
              <a:t> (1789—1807), </a:t>
            </a:r>
            <a:r>
              <a:rPr lang="en-US" sz="2000" dirty="0" err="1"/>
              <a:t>сын</a:t>
            </a:r>
            <a:r>
              <a:rPr lang="en-US" sz="2000" dirty="0"/>
              <a:t> </a:t>
            </a:r>
            <a:r>
              <a:rPr lang="en-US" sz="2000" dirty="0" err="1"/>
              <a:t>султана</a:t>
            </a:r>
            <a:r>
              <a:rPr lang="en-US" sz="2000" dirty="0"/>
              <a:t> </a:t>
            </a:r>
            <a:r>
              <a:rPr lang="en-US" sz="2000" dirty="0" err="1"/>
              <a:t>Мустафы</a:t>
            </a:r>
            <a:r>
              <a:rPr lang="en-US" sz="2000" dirty="0"/>
              <a:t> III. </a:t>
            </a:r>
            <a:r>
              <a:rPr lang="en-US" sz="2000" dirty="0" err="1"/>
              <a:t>Пытался</a:t>
            </a:r>
            <a:r>
              <a:rPr lang="en-US" sz="2000" dirty="0"/>
              <a:t> </a:t>
            </a:r>
            <a:r>
              <a:rPr lang="en-US" sz="2000" dirty="0" err="1"/>
              <a:t>модернизировать</a:t>
            </a:r>
            <a:r>
              <a:rPr lang="en-US" sz="2000" dirty="0"/>
              <a:t> </a:t>
            </a:r>
            <a:r>
              <a:rPr lang="en-US" sz="2000" dirty="0" err="1"/>
              <a:t>страну</a:t>
            </a:r>
            <a:r>
              <a:rPr lang="en-US" sz="2000" dirty="0"/>
              <a:t>, </a:t>
            </a:r>
            <a:r>
              <a:rPr lang="en-US" sz="2000" dirty="0" err="1"/>
              <a:t>опираясь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европейские</a:t>
            </a:r>
            <a:r>
              <a:rPr lang="en-US" sz="2000" dirty="0"/>
              <a:t> </a:t>
            </a:r>
            <a:r>
              <a:rPr lang="en-US" sz="2000" dirty="0" err="1"/>
              <a:t>примеры</a:t>
            </a:r>
            <a:r>
              <a:rPr lang="en-US" sz="2000" dirty="0"/>
              <a:t>, </a:t>
            </a:r>
            <a:r>
              <a:rPr lang="en-US" sz="2000" dirty="0" err="1"/>
              <a:t>проводил</a:t>
            </a:r>
            <a:r>
              <a:rPr lang="en-US" sz="2000" dirty="0"/>
              <a:t> </a:t>
            </a:r>
            <a:r>
              <a:rPr lang="en-US" sz="2000" dirty="0" err="1"/>
              <a:t>либеральные</a:t>
            </a:r>
            <a:r>
              <a:rPr lang="en-US" sz="2000" dirty="0"/>
              <a:t> </a:t>
            </a:r>
            <a:r>
              <a:rPr lang="en-US" sz="2000" dirty="0" err="1"/>
              <a:t>реформы</a:t>
            </a:r>
            <a:r>
              <a:rPr lang="en-US" sz="2000" dirty="0"/>
              <a:t>, </a:t>
            </a:r>
            <a:r>
              <a:rPr lang="en-US" sz="2000" dirty="0" err="1"/>
              <a:t>ограничил</a:t>
            </a:r>
            <a:r>
              <a:rPr lang="en-US" sz="2000" dirty="0"/>
              <a:t> </a:t>
            </a:r>
            <a:r>
              <a:rPr lang="en-US" sz="2000" dirty="0" err="1"/>
              <a:t>вольности</a:t>
            </a:r>
            <a:r>
              <a:rPr lang="en-US" sz="2000" dirty="0"/>
              <a:t> и </a:t>
            </a:r>
            <a:r>
              <a:rPr lang="en-US" sz="2000" dirty="0" err="1"/>
              <a:t>привилегии</a:t>
            </a:r>
            <a:r>
              <a:rPr lang="en-US" sz="2000" dirty="0"/>
              <a:t> </a:t>
            </a:r>
            <a:r>
              <a:rPr lang="en-US" sz="2000" dirty="0" err="1"/>
              <a:t>корпуса</a:t>
            </a:r>
            <a:r>
              <a:rPr lang="en-US" sz="2000" dirty="0"/>
              <a:t> </a:t>
            </a:r>
            <a:r>
              <a:rPr lang="en-US" sz="2000" dirty="0" err="1"/>
              <a:t>янычар</a:t>
            </a:r>
            <a:r>
              <a:rPr lang="en-US" sz="2000" dirty="0"/>
              <a:t>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Султан Селим III во время аудиенции (кисти Константина Капидагли)'">
            <a:extLst>
              <a:ext uri="{FF2B5EF4-FFF2-40B4-BE49-F238E27FC236}">
                <a16:creationId xmlns:a16="http://schemas.microsoft.com/office/drawing/2014/main" xmlns="" id="{6B204936-8063-4F21-AD54-840D0B66B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08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1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A54FB-639F-4C2F-A90D-BD35F6B4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Попытки реформ в Османской империи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AC72F4-F185-45FF-83F4-EE4A6BDA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Селим </a:t>
            </a:r>
            <a:r>
              <a:rPr lang="en-US" sz="2400" dirty="0"/>
              <a:t>III</a:t>
            </a:r>
            <a:r>
              <a:rPr lang="ru-RU" sz="2400" dirty="0"/>
              <a:t> объявил о создании регулярных войск по европейскому образцу. Были построены пороховые заводы и мануфактуры, обслуживавшие армию и флот. Однако реформы не понравилась значительной части общества, он был свергнут и убит</a:t>
            </a:r>
          </a:p>
          <a:p>
            <a:r>
              <a:rPr lang="ru-RU" sz="2400" dirty="0"/>
              <a:t>В 1839 г. правительство обнародовало указ о новых реформах. Власти обещали уравнять в правах всех подданных империи. Но обещанные реформы так и остались на бумаге</a:t>
            </a:r>
          </a:p>
          <a:p>
            <a:r>
              <a:rPr lang="ru-RU" sz="2400" dirty="0"/>
              <a:t>Некоторые результаты дала лишь школьная реформа 1840—1860-х гг. Был принят закон о всеобщем бесплатном образовании. Создавалась система светских начальных, средних и высших школ</a:t>
            </a:r>
          </a:p>
        </p:txBody>
      </p:sp>
    </p:spTree>
    <p:extLst>
      <p:ext uri="{BB962C8B-B14F-4D97-AF65-F5344CB8AC3E}">
        <p14:creationId xmlns:p14="http://schemas.microsoft.com/office/powerpoint/2010/main" val="129726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F28CF5B-27FA-4231-B93B-4632B6E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1876 г. – принятие Конституции Османской империи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текст, мебель, ков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026FCCD-EBBA-4ABF-BFCF-79295598A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048" y="640080"/>
            <a:ext cx="323311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8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AC6C5B-CCF1-4B48-BD90-9D9A95AD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Абдул-Хамид II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3C8744-33A1-4699-A18C-C74DAE56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султан</a:t>
            </a:r>
            <a:r>
              <a:rPr lang="en-US" sz="2000" dirty="0"/>
              <a:t> </a:t>
            </a:r>
            <a:r>
              <a:rPr lang="en-US" sz="2000" dirty="0" err="1"/>
              <a:t>Османской</a:t>
            </a:r>
            <a:r>
              <a:rPr lang="en-US" sz="2000" dirty="0"/>
              <a:t> </a:t>
            </a:r>
            <a:r>
              <a:rPr lang="en-US" sz="2000" dirty="0" err="1"/>
              <a:t>империи</a:t>
            </a:r>
            <a:r>
              <a:rPr lang="en-US" sz="2000" dirty="0"/>
              <a:t> и 99-й </a:t>
            </a:r>
            <a:r>
              <a:rPr lang="en-US" sz="2000" dirty="0" err="1"/>
              <a:t>халиф</a:t>
            </a:r>
            <a:r>
              <a:rPr lang="en-US" sz="2000" dirty="0"/>
              <a:t>, </a:t>
            </a:r>
            <a:r>
              <a:rPr lang="en-US" sz="2000" dirty="0" err="1"/>
              <a:t>правил</a:t>
            </a:r>
            <a:r>
              <a:rPr lang="en-US" sz="2000" dirty="0"/>
              <a:t> в 1876—1909 </a:t>
            </a:r>
            <a:r>
              <a:rPr lang="en-US" sz="2000" dirty="0" err="1"/>
              <a:t>годах</a:t>
            </a:r>
            <a:r>
              <a:rPr lang="en-US" sz="2000" dirty="0"/>
              <a:t>. </a:t>
            </a:r>
            <a:r>
              <a:rPr lang="en-US" sz="2000" dirty="0" err="1"/>
              <a:t>Последний</a:t>
            </a:r>
            <a:r>
              <a:rPr lang="en-US" sz="2000" dirty="0"/>
              <a:t> </a:t>
            </a:r>
            <a:r>
              <a:rPr lang="en-US" sz="2000" dirty="0" err="1"/>
              <a:t>полновластный</a:t>
            </a:r>
            <a:r>
              <a:rPr lang="en-US" sz="2000" dirty="0"/>
              <a:t> </a:t>
            </a:r>
            <a:r>
              <a:rPr lang="en-US" sz="2000" dirty="0" err="1"/>
              <a:t>правитель</a:t>
            </a:r>
            <a:r>
              <a:rPr lang="en-US" sz="2000" dirty="0"/>
              <a:t> </a:t>
            </a:r>
            <a:r>
              <a:rPr lang="en-US" sz="2000" dirty="0" err="1"/>
              <a:t>Османской</a:t>
            </a:r>
            <a:r>
              <a:rPr lang="en-US" sz="2000" dirty="0"/>
              <a:t> </a:t>
            </a:r>
            <a:r>
              <a:rPr lang="en-US" sz="2000" dirty="0" err="1"/>
              <a:t>империи</a:t>
            </a:r>
            <a:r>
              <a:rPr lang="en-US" sz="2000" dirty="0"/>
              <a:t>. </a:t>
            </a:r>
            <a:r>
              <a:rPr lang="en-US" sz="2000" dirty="0" err="1"/>
              <a:t>Установил</a:t>
            </a:r>
            <a:r>
              <a:rPr lang="en-US" sz="2000" dirty="0"/>
              <a:t> </a:t>
            </a:r>
            <a:r>
              <a:rPr lang="en-US" sz="2000" dirty="0" err="1"/>
              <a:t>режим</a:t>
            </a:r>
            <a:r>
              <a:rPr lang="en-US" sz="2000" dirty="0"/>
              <a:t> </a:t>
            </a:r>
            <a:r>
              <a:rPr lang="en-US" sz="2000" dirty="0" err="1"/>
              <a:t>единоличной</a:t>
            </a:r>
            <a:r>
              <a:rPr lang="en-US" sz="2000" dirty="0"/>
              <a:t> </a:t>
            </a:r>
            <a:r>
              <a:rPr lang="en-US" sz="2000" dirty="0" err="1"/>
              <a:t>власти</a:t>
            </a:r>
            <a:r>
              <a:rPr lang="en-US" sz="2000" dirty="0"/>
              <a:t> и </a:t>
            </a:r>
            <a:r>
              <a:rPr lang="en-US" sz="2000" dirty="0" err="1"/>
              <a:t>стремился</a:t>
            </a:r>
            <a:r>
              <a:rPr lang="en-US" sz="2000" dirty="0"/>
              <a:t> </a:t>
            </a:r>
            <a:r>
              <a:rPr lang="en-US" sz="2000" dirty="0" err="1"/>
              <a:t>сохранить</a:t>
            </a:r>
            <a:r>
              <a:rPr lang="en-US" sz="2000" dirty="0"/>
              <a:t> </a:t>
            </a:r>
            <a:r>
              <a:rPr lang="en-US" sz="2000" dirty="0" err="1"/>
              <a:t>территориальную</a:t>
            </a:r>
            <a:r>
              <a:rPr lang="en-US" sz="2000" dirty="0"/>
              <a:t> </a:t>
            </a:r>
            <a:r>
              <a:rPr lang="en-US" sz="2000" dirty="0" err="1"/>
              <a:t>целостность</a:t>
            </a:r>
            <a:r>
              <a:rPr lang="en-US" sz="2000" dirty="0"/>
              <a:t> </a:t>
            </a:r>
            <a:r>
              <a:rPr lang="en-US" sz="2000" dirty="0" err="1"/>
              <a:t>империи</a:t>
            </a:r>
            <a:r>
              <a:rPr lang="en-US" sz="2000" dirty="0"/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Османский султан Абдул-Хамид II">
            <a:extLst>
              <a:ext uri="{FF2B5EF4-FFF2-40B4-BE49-F238E27FC236}">
                <a16:creationId xmlns:a16="http://schemas.microsoft.com/office/drawing/2014/main" xmlns="" id="{C4FA41F5-7554-4F35-9E52-6773AFC70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2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ассовые убийства армян в 1894—1896 годах - это... Что такое Массовые  убийства армян в 1894—1896 годах?">
            <a:extLst>
              <a:ext uri="{FF2B5EF4-FFF2-40B4-BE49-F238E27FC236}">
                <a16:creationId xmlns:a16="http://schemas.microsoft.com/office/drawing/2014/main" xmlns="" id="{E2CA984C-8FF6-4951-B000-8A23AE30E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11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08CBD-6447-490D-85F5-51D816F7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Армянские погромы 1894-1896 гг.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1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ладотурецкая революция — Википедия">
            <a:extLst>
              <a:ext uri="{FF2B5EF4-FFF2-40B4-BE49-F238E27FC236}">
                <a16:creationId xmlns:a16="http://schemas.microsoft.com/office/drawing/2014/main" xmlns="" id="{792E2172-3C94-4204-A52D-D32271F40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872530-979B-4DEB-B29B-BC8EC499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1908 г. – Младотурецкая революция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5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9B380C-F2E7-4FC8-8899-04CB3FE5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</a:rPr>
              <a:t>Особенности Младотурецкого режима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2C0D4C-17FF-4296-8D39-0BF31B74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Стремясь во что бы то ни стало сохранить Османскую империю, они беспощадно подавляли любое неповиновение</a:t>
            </a:r>
          </a:p>
          <a:p>
            <a:r>
              <a:rPr lang="ru-RU" sz="2600" dirty="0"/>
              <a:t>В 1915 г. было уничтожено более миллиона армян из Восточной Турции</a:t>
            </a:r>
          </a:p>
          <a:p>
            <a:r>
              <a:rPr lang="ru-RU" sz="2600" dirty="0"/>
              <a:t>В области внешней политики младотурецкое правительство ориентировалось на Германию. Это привело к тому, что в Первой мировой войне Турция выступала против Англии, Франции и России</a:t>
            </a:r>
          </a:p>
          <a:p>
            <a:r>
              <a:rPr lang="ru-RU" sz="2600" dirty="0"/>
              <a:t> В результате Османская империя, потерпев поражение, прекратила свое существование</a:t>
            </a:r>
          </a:p>
        </p:txBody>
      </p:sp>
    </p:spTree>
    <p:extLst>
      <p:ext uri="{BB962C8B-B14F-4D97-AF65-F5344CB8AC3E}">
        <p14:creationId xmlns:p14="http://schemas.microsoft.com/office/powerpoint/2010/main" val="88834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961D6-547B-46B4-9963-891BB7B9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Османская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империя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карте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Карта Османской империи | Альтернативная История | Fandom">
            <a:extLst>
              <a:ext uri="{FF2B5EF4-FFF2-40B4-BE49-F238E27FC236}">
                <a16:creationId xmlns:a16="http://schemas.microsoft.com/office/drawing/2014/main" xmlns="" id="{A846910B-4DDA-424B-9930-8EC0816C6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46675"/>
            <a:ext cx="7214616" cy="55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6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849196-62D7-3F45-0240-130A8E52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59A908-7F9B-B4F4-7ECB-DFAC0A212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4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1B75E-67C9-462D-BEEC-1BF65297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2A6FF7-2AF7-481A-A705-FC2807939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73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B91E5-B37D-49C0-B5A1-D111D6C5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Основные положения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61F9EABF-ADBD-4D8A-C405-332A7625A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05463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68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943999-C6E1-4F4D-A0CA-3EBDF48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Турецкая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женщина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Портретная фотография турецкой женщины, сделанная в 1860-х годах.">
            <a:extLst>
              <a:ext uri="{FF2B5EF4-FFF2-40B4-BE49-F238E27FC236}">
                <a16:creationId xmlns:a16="http://schemas.microsoft.com/office/drawing/2014/main" xmlns="" id="{C72856DF-B333-4009-9A89-A852DB5BE6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511" y="640080"/>
            <a:ext cx="423218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3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E047FB-8DA5-459A-922B-D1549814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Мечет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Айя-София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Всемирно известный памятник византийского зодчества.">
            <a:extLst>
              <a:ext uri="{FF2B5EF4-FFF2-40B4-BE49-F238E27FC236}">
                <a16:creationId xmlns:a16="http://schemas.microsoft.com/office/drawing/2014/main" xmlns="" id="{6141C28F-35BB-4521-95E6-A3B0297AB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45876"/>
            <a:ext cx="7214616" cy="53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75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4FAA9-21A0-4502-B662-50C31A4F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Турецкие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извозчики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Турецкие извозчики. Константинополь, 1880-е годы.">
            <a:extLst>
              <a:ext uri="{FF2B5EF4-FFF2-40B4-BE49-F238E27FC236}">
                <a16:creationId xmlns:a16="http://schemas.microsoft.com/office/drawing/2014/main" xmlns="" id="{4D208B5A-5013-43B2-8A17-27C0FDC4E7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688" y="640080"/>
            <a:ext cx="702583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A664E-7DC9-4F0E-B7D2-0CCB3AF2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Музыканты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Музыка как часть духовной культуры.">
            <a:extLst>
              <a:ext uri="{FF2B5EF4-FFF2-40B4-BE49-F238E27FC236}">
                <a16:creationId xmlns:a16="http://schemas.microsoft.com/office/drawing/2014/main" xmlns="" id="{2391C964-15C2-4F0B-8052-D93D12D20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44765-44AB-44D9-B0A9-0DD8F8DE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DF5230-EDA9-421A-914B-2D37401B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76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7EFFB-8594-45DE-B764-28143ECA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A56BD-5EE3-446F-BC96-AA9A4BA8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40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1F6BF70-C7D1-4AF9-8DB4-BEEB8A9C35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A8875-639A-D1D4-0ED2-1D2EC5C4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C66A8B6-1F6E-4FCC-93B9-B9986B6FD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F7C4FD-65AD-4BBE-886A-D2E923F94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BA8278B-6DF7-481F-B1FA-FFE7D6C3C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8899BB3E-A459-4FE5-257E-ECB74DFCE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65881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6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84DA2-E1E4-48BC-A9B0-09861FC8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Проникновение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европейцев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EBEC8D-91AE-40D6-91FC-3908F1AEE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1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22" y="0"/>
            <a:ext cx="9854623" cy="68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D985F-7CDC-4AEB-990B-79E296E2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Иран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E42D0B-A147-4BA2-81E0-DDCFFC91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В течение </a:t>
            </a:r>
            <a:r>
              <a:rPr lang="en-US" dirty="0"/>
              <a:t>XIX</a:t>
            </a:r>
            <a:r>
              <a:rPr lang="ru-RU" dirty="0"/>
              <a:t> в. Великобритания и Россия боролись за влияние в Иране</a:t>
            </a:r>
          </a:p>
          <a:p>
            <a:r>
              <a:rPr lang="ru-RU" dirty="0"/>
              <a:t>Англия сформировала свою сферу влияния на юге страны, а Россия на севере </a:t>
            </a:r>
          </a:p>
          <a:p>
            <a:r>
              <a:rPr lang="ru-RU" dirty="0"/>
              <a:t>Чтобы не мешать друг другу, Англия и Россия договорились в конце XIX в. не строить железных дорог в Иране</a:t>
            </a:r>
          </a:p>
        </p:txBody>
      </p:sp>
    </p:spTree>
    <p:extLst>
      <p:ext uri="{BB962C8B-B14F-4D97-AF65-F5344CB8AC3E}">
        <p14:creationId xmlns:p14="http://schemas.microsoft.com/office/powerpoint/2010/main" val="84074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7DB156-5F22-450A-BECF-8B18E679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1907 г. –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раздел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сферы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влияния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Иране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Англо-русское соглашение (1907) — Википедия">
            <a:extLst>
              <a:ext uri="{FF2B5EF4-FFF2-40B4-BE49-F238E27FC236}">
                <a16:creationId xmlns:a16="http://schemas.microsoft.com/office/drawing/2014/main" xmlns="" id="{42F3E3E4-49BE-4A54-92FF-AB7C591F7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003" y="643466"/>
            <a:ext cx="6709325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06F4B-09AB-4D42-894A-A8FF3A2F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Афганистан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752129-0D16-4679-9668-46FC358B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Англия стремилась контролировать Афганистан</a:t>
            </a:r>
          </a:p>
          <a:p>
            <a:r>
              <a:rPr lang="ru-RU" dirty="0"/>
              <a:t>В 1838 г. она развязала войну против афганского эмира</a:t>
            </a:r>
            <a:r>
              <a:rPr lang="en-US" dirty="0"/>
              <a:t> </a:t>
            </a:r>
            <a:r>
              <a:rPr lang="ru-RU" dirty="0"/>
              <a:t>и даже одержала ряд побед. Однако местное население восстало против завоевателей и изгнало англичан</a:t>
            </a:r>
          </a:p>
          <a:p>
            <a:r>
              <a:rPr lang="ru-RU" dirty="0"/>
              <a:t>В 1878 г. англичане вновь вторглись в Афганистан, однако в очередной раз потерпели поражение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92586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Вторая англо-афганская война — Википедия">
            <a:extLst>
              <a:ext uri="{FF2B5EF4-FFF2-40B4-BE49-F238E27FC236}">
                <a16:creationId xmlns:a16="http://schemas.microsoft.com/office/drawing/2014/main" xmlns="" id="{63A12309-3516-4AEE-8D9D-BA902B52C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b="38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34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545</Words>
  <Application>Microsoft Office PowerPoint</Application>
  <PresentationFormat>Широкоэкранный</PresentationFormat>
  <Paragraphs>51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27. Мусульманский мир</vt:lpstr>
      <vt:lpstr>Проверка д/з</vt:lpstr>
      <vt:lpstr>План урока</vt:lpstr>
      <vt:lpstr>1. Проникновение европейцев</vt:lpstr>
      <vt:lpstr>Презентация PowerPoint</vt:lpstr>
      <vt:lpstr>Иран</vt:lpstr>
      <vt:lpstr>1907 г. – раздел сферы влияния в Иране</vt:lpstr>
      <vt:lpstr>Афганистан</vt:lpstr>
      <vt:lpstr>Презентация PowerPoint</vt:lpstr>
      <vt:lpstr>2. Национально-освободительное движение, реформы и революции</vt:lpstr>
      <vt:lpstr>Особенности развития Османской империи в XIX в.</vt:lpstr>
      <vt:lpstr>Селим III</vt:lpstr>
      <vt:lpstr>Попытки реформ в Османской империи</vt:lpstr>
      <vt:lpstr>1876 г. – принятие Конституции Османской империи</vt:lpstr>
      <vt:lpstr>Абдул-Хамид II</vt:lpstr>
      <vt:lpstr>Армянские погромы 1894-1896 гг.</vt:lpstr>
      <vt:lpstr>1908 г. – Младотурецкая революция</vt:lpstr>
      <vt:lpstr>Особенности Младотурецкого режима</vt:lpstr>
      <vt:lpstr>Османская империя на карте</vt:lpstr>
      <vt:lpstr>3. Культура</vt:lpstr>
      <vt:lpstr>Основные положения</vt:lpstr>
      <vt:lpstr>Турецкая женщина</vt:lpstr>
      <vt:lpstr>Мечет Айя-София</vt:lpstr>
      <vt:lpstr>Турецкие извозчики</vt:lpstr>
      <vt:lpstr>Музыканты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27. Мусульманский мир</dc:title>
  <dc:creator/>
  <cp:lastModifiedBy>Учетная запись Майкрософт</cp:lastModifiedBy>
  <cp:revision>5</cp:revision>
  <dcterms:created xsi:type="dcterms:W3CDTF">2022-04-17T08:33:50Z</dcterms:created>
  <dcterms:modified xsi:type="dcterms:W3CDTF">2024-04-21T14:22:32Z</dcterms:modified>
</cp:coreProperties>
</file>