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0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767F2-3E2F-4359-9431-86151C0BB260}" v="11" dt="2021-09-02T13:21:32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CF904134-BBBD-4A3D-8A9E-2420BB64D964}"/>
    <pc:docChg chg="undo custSel addSld delSld modSld">
      <pc:chgData name="Roman Zhigalov" userId="1f97e9fdf7779aa5" providerId="LiveId" clId="{CF904134-BBBD-4A3D-8A9E-2420BB64D964}" dt="2021-07-31T12:37:56.055" v="2087" actId="26606"/>
      <pc:docMkLst>
        <pc:docMk/>
      </pc:docMkLst>
      <pc:sldChg chg="modSp new mod">
        <pc:chgData name="Roman Zhigalov" userId="1f97e9fdf7779aa5" providerId="LiveId" clId="{CF904134-BBBD-4A3D-8A9E-2420BB64D964}" dt="2021-07-31T12:12:38.835" v="3"/>
        <pc:sldMkLst>
          <pc:docMk/>
          <pc:sldMk cId="2124658431" sldId="256"/>
        </pc:sldMkLst>
        <pc:spChg chg="mod">
          <ac:chgData name="Roman Zhigalov" userId="1f97e9fdf7779aa5" providerId="LiveId" clId="{CF904134-BBBD-4A3D-8A9E-2420BB64D964}" dt="2021-07-31T12:12:38.835" v="3"/>
          <ac:spMkLst>
            <pc:docMk/>
            <pc:sldMk cId="2124658431" sldId="256"/>
            <ac:spMk id="2" creationId="{4482034D-FA20-4082-B4CB-A5581E7B5EE2}"/>
          </ac:spMkLst>
        </pc:spChg>
      </pc:sldChg>
      <pc:sldChg chg="addSp delSp modSp new mod">
        <pc:chgData name="Roman Zhigalov" userId="1f97e9fdf7779aa5" providerId="LiveId" clId="{CF904134-BBBD-4A3D-8A9E-2420BB64D964}" dt="2021-07-31T12:13:48.155" v="194" actId="26606"/>
        <pc:sldMkLst>
          <pc:docMk/>
          <pc:sldMk cId="2737517573" sldId="257"/>
        </pc:sldMkLst>
        <pc:spChg chg="mod">
          <ac:chgData name="Roman Zhigalov" userId="1f97e9fdf7779aa5" providerId="LiveId" clId="{CF904134-BBBD-4A3D-8A9E-2420BB64D964}" dt="2021-07-31T12:12:56.790" v="21" actId="122"/>
          <ac:spMkLst>
            <pc:docMk/>
            <pc:sldMk cId="2737517573" sldId="257"/>
            <ac:spMk id="2" creationId="{E555725A-21B8-4236-B4B5-BED65C66F238}"/>
          </ac:spMkLst>
        </pc:spChg>
        <pc:spChg chg="del mod">
          <ac:chgData name="Roman Zhigalov" userId="1f97e9fdf7779aa5" providerId="LiveId" clId="{CF904134-BBBD-4A3D-8A9E-2420BB64D964}" dt="2021-07-31T12:13:48.155" v="194" actId="26606"/>
          <ac:spMkLst>
            <pc:docMk/>
            <pc:sldMk cId="2737517573" sldId="257"/>
            <ac:spMk id="3" creationId="{200D96DB-2A87-423D-A267-C1905CE86D36}"/>
          </ac:spMkLst>
        </pc:spChg>
        <pc:graphicFrameChg chg="add">
          <ac:chgData name="Roman Zhigalov" userId="1f97e9fdf7779aa5" providerId="LiveId" clId="{CF904134-BBBD-4A3D-8A9E-2420BB64D964}" dt="2021-07-31T12:13:48.155" v="194" actId="26606"/>
          <ac:graphicFrameMkLst>
            <pc:docMk/>
            <pc:sldMk cId="2737517573" sldId="257"/>
            <ac:graphicFrameMk id="5" creationId="{BA08A7E9-890A-4F25-BB25-8439E486B3B7}"/>
          </ac:graphicFrameMkLst>
        </pc:graphicFrameChg>
      </pc:sldChg>
      <pc:sldChg chg="addSp delSp modSp new mod setBg">
        <pc:chgData name="Roman Zhigalov" userId="1f97e9fdf7779aa5" providerId="LiveId" clId="{CF904134-BBBD-4A3D-8A9E-2420BB64D964}" dt="2021-07-31T12:14:03.780" v="222" actId="26606"/>
        <pc:sldMkLst>
          <pc:docMk/>
          <pc:sldMk cId="1236366602" sldId="258"/>
        </pc:sldMkLst>
        <pc:spChg chg="mod">
          <ac:chgData name="Roman Zhigalov" userId="1f97e9fdf7779aa5" providerId="LiveId" clId="{CF904134-BBBD-4A3D-8A9E-2420BB64D964}" dt="2021-07-31T12:14:03.780" v="222" actId="26606"/>
          <ac:spMkLst>
            <pc:docMk/>
            <pc:sldMk cId="1236366602" sldId="258"/>
            <ac:spMk id="2" creationId="{9B6FA1DB-7038-47D9-A877-2576824F3AE9}"/>
          </ac:spMkLst>
        </pc:spChg>
        <pc:spChg chg="mod">
          <ac:chgData name="Roman Zhigalov" userId="1f97e9fdf7779aa5" providerId="LiveId" clId="{CF904134-BBBD-4A3D-8A9E-2420BB64D964}" dt="2021-07-31T12:14:03.780" v="222" actId="26606"/>
          <ac:spMkLst>
            <pc:docMk/>
            <pc:sldMk cId="1236366602" sldId="258"/>
            <ac:spMk id="3" creationId="{F66AE5DA-0CBE-4A6F-8868-22AAFE50D420}"/>
          </ac:spMkLst>
        </pc:spChg>
        <pc:spChg chg="add del">
          <ac:chgData name="Roman Zhigalov" userId="1f97e9fdf7779aa5" providerId="LiveId" clId="{CF904134-BBBD-4A3D-8A9E-2420BB64D964}" dt="2021-07-31T12:14:03.762" v="221" actId="26606"/>
          <ac:spMkLst>
            <pc:docMk/>
            <pc:sldMk cId="1236366602" sldId="258"/>
            <ac:spMk id="8" creationId="{934F1179-B481-4F9E-BCA3-AFB972070F83}"/>
          </ac:spMkLst>
        </pc:spChg>
        <pc:spChg chg="add del">
          <ac:chgData name="Roman Zhigalov" userId="1f97e9fdf7779aa5" providerId="LiveId" clId="{CF904134-BBBD-4A3D-8A9E-2420BB64D964}" dt="2021-07-31T12:14:03.762" v="221" actId="26606"/>
          <ac:spMkLst>
            <pc:docMk/>
            <pc:sldMk cId="1236366602" sldId="258"/>
            <ac:spMk id="10" creationId="{827DC2C4-B485-428A-BF4A-472D2967F47F}"/>
          </ac:spMkLst>
        </pc:spChg>
        <pc:spChg chg="add del">
          <ac:chgData name="Roman Zhigalov" userId="1f97e9fdf7779aa5" providerId="LiveId" clId="{CF904134-BBBD-4A3D-8A9E-2420BB64D964}" dt="2021-07-31T12:14:03.762" v="221" actId="26606"/>
          <ac:spMkLst>
            <pc:docMk/>
            <pc:sldMk cId="1236366602" sldId="258"/>
            <ac:spMk id="12" creationId="{EE04B5EB-F158-4507-90DD-BD23620C7CC9}"/>
          </ac:spMkLst>
        </pc:spChg>
        <pc:spChg chg="add">
          <ac:chgData name="Roman Zhigalov" userId="1f97e9fdf7779aa5" providerId="LiveId" clId="{CF904134-BBBD-4A3D-8A9E-2420BB64D964}" dt="2021-07-31T12:14:03.780" v="222" actId="26606"/>
          <ac:spMkLst>
            <pc:docMk/>
            <pc:sldMk cId="1236366602" sldId="258"/>
            <ac:spMk id="15" creationId="{D8386171-E87D-46AB-8718-4CE2A88748BD}"/>
          </ac:spMkLst>
        </pc:spChg>
        <pc:spChg chg="add">
          <ac:chgData name="Roman Zhigalov" userId="1f97e9fdf7779aa5" providerId="LiveId" clId="{CF904134-BBBD-4A3D-8A9E-2420BB64D964}" dt="2021-07-31T12:14:03.780" v="222" actId="26606"/>
          <ac:spMkLst>
            <pc:docMk/>
            <pc:sldMk cId="1236366602" sldId="258"/>
            <ac:spMk id="16" creationId="{207CB456-8849-413C-8210-B663779A32E0}"/>
          </ac:spMkLst>
        </pc:spChg>
        <pc:spChg chg="add">
          <ac:chgData name="Roman Zhigalov" userId="1f97e9fdf7779aa5" providerId="LiveId" clId="{CF904134-BBBD-4A3D-8A9E-2420BB64D964}" dt="2021-07-31T12:14:03.780" v="222" actId="26606"/>
          <ac:spMkLst>
            <pc:docMk/>
            <pc:sldMk cId="1236366602" sldId="258"/>
            <ac:spMk id="17" creationId="{E513936D-D1EB-4E42-A97F-942BA1F3DFA7}"/>
          </ac:spMkLst>
        </pc:spChg>
        <pc:cxnChg chg="add">
          <ac:chgData name="Roman Zhigalov" userId="1f97e9fdf7779aa5" providerId="LiveId" clId="{CF904134-BBBD-4A3D-8A9E-2420BB64D964}" dt="2021-07-31T12:14:03.780" v="222" actId="26606"/>
          <ac:cxnSpMkLst>
            <pc:docMk/>
            <pc:sldMk cId="1236366602" sldId="258"/>
            <ac:cxnSpMk id="14" creationId="{AFA75EE9-0DE4-4982-A870-290AD61EAAD7}"/>
          </ac:cxnSpMkLst>
        </pc:cxnChg>
      </pc:sldChg>
      <pc:sldChg chg="addSp delSp modSp new mod setBg modClrScheme chgLayout">
        <pc:chgData name="Roman Zhigalov" userId="1f97e9fdf7779aa5" providerId="LiveId" clId="{CF904134-BBBD-4A3D-8A9E-2420BB64D964}" dt="2021-07-31T12:16:03.055" v="296" actId="962"/>
        <pc:sldMkLst>
          <pc:docMk/>
          <pc:sldMk cId="60873128" sldId="259"/>
        </pc:sldMkLst>
        <pc:spChg chg="add del mod ord">
          <ac:chgData name="Roman Zhigalov" userId="1f97e9fdf7779aa5" providerId="LiveId" clId="{CF904134-BBBD-4A3D-8A9E-2420BB64D964}" dt="2021-07-31T12:15:59.449" v="294" actId="26606"/>
          <ac:spMkLst>
            <pc:docMk/>
            <pc:sldMk cId="60873128" sldId="259"/>
            <ac:spMk id="2" creationId="{1A99D08B-D42D-4332-8B97-1AACFC25AA42}"/>
          </ac:spMkLst>
        </pc:spChg>
        <pc:spChg chg="add del">
          <ac:chgData name="Roman Zhigalov" userId="1f97e9fdf7779aa5" providerId="LiveId" clId="{CF904134-BBBD-4A3D-8A9E-2420BB64D964}" dt="2021-07-31T12:15:30.540" v="260"/>
          <ac:spMkLst>
            <pc:docMk/>
            <pc:sldMk cId="60873128" sldId="259"/>
            <ac:spMk id="3" creationId="{FA4D931D-F9C1-4FE5-A09A-BCC3BB44DC85}"/>
          </ac:spMkLst>
        </pc:spChg>
        <pc:spChg chg="add del">
          <ac:chgData name="Roman Zhigalov" userId="1f97e9fdf7779aa5" providerId="LiveId" clId="{CF904134-BBBD-4A3D-8A9E-2420BB64D964}" dt="2021-07-31T12:15:40.375" v="283" actId="26606"/>
          <ac:spMkLst>
            <pc:docMk/>
            <pc:sldMk cId="60873128" sldId="259"/>
            <ac:spMk id="73" creationId="{16C5FA50-8D52-4617-AF91-5C7B1C8352F1}"/>
          </ac:spMkLst>
        </pc:spChg>
        <pc:spChg chg="add del">
          <ac:chgData name="Roman Zhigalov" userId="1f97e9fdf7779aa5" providerId="LiveId" clId="{CF904134-BBBD-4A3D-8A9E-2420BB64D964}" dt="2021-07-31T12:15:40.375" v="283" actId="26606"/>
          <ac:spMkLst>
            <pc:docMk/>
            <pc:sldMk cId="60873128" sldId="259"/>
            <ac:spMk id="75" creationId="{E223798C-12AD-4B0C-A50C-D676347D67CF}"/>
          </ac:spMkLst>
        </pc:spChg>
        <pc:spChg chg="add del">
          <ac:chgData name="Roman Zhigalov" userId="1f97e9fdf7779aa5" providerId="LiveId" clId="{CF904134-BBBD-4A3D-8A9E-2420BB64D964}" dt="2021-07-31T12:15:48.490" v="285" actId="26606"/>
          <ac:spMkLst>
            <pc:docMk/>
            <pc:sldMk cId="60873128" sldId="259"/>
            <ac:spMk id="1030" creationId="{37C89E4B-3C9F-44B9-8B86-D9E3D112D8EC}"/>
          </ac:spMkLst>
        </pc:spChg>
        <pc:spChg chg="add del">
          <ac:chgData name="Roman Zhigalov" userId="1f97e9fdf7779aa5" providerId="LiveId" clId="{CF904134-BBBD-4A3D-8A9E-2420BB64D964}" dt="2021-07-31T12:15:59.439" v="293" actId="26606"/>
          <ac:spMkLst>
            <pc:docMk/>
            <pc:sldMk cId="60873128" sldId="259"/>
            <ac:spMk id="1032" creationId="{37C89E4B-3C9F-44B9-8B86-D9E3D112D8EC}"/>
          </ac:spMkLst>
        </pc:spChg>
        <pc:spChg chg="add">
          <ac:chgData name="Roman Zhigalov" userId="1f97e9fdf7779aa5" providerId="LiveId" clId="{CF904134-BBBD-4A3D-8A9E-2420BB64D964}" dt="2021-07-31T12:15:59.449" v="294" actId="26606"/>
          <ac:spMkLst>
            <pc:docMk/>
            <pc:sldMk cId="60873128" sldId="259"/>
            <ac:spMk id="1036" creationId="{37C89E4B-3C9F-44B9-8B86-D9E3D112D8EC}"/>
          </ac:spMkLst>
        </pc:spChg>
        <pc:picChg chg="add del mod ord">
          <ac:chgData name="Roman Zhigalov" userId="1f97e9fdf7779aa5" providerId="LiveId" clId="{CF904134-BBBD-4A3D-8A9E-2420BB64D964}" dt="2021-07-31T12:15:09.215" v="259"/>
          <ac:picMkLst>
            <pc:docMk/>
            <pc:sldMk cId="60873128" sldId="259"/>
            <ac:picMk id="1026" creationId="{04591881-8AD2-4B19-AEE7-CF9F75F8C779}"/>
          </ac:picMkLst>
        </pc:picChg>
        <pc:picChg chg="add mod">
          <ac:chgData name="Roman Zhigalov" userId="1f97e9fdf7779aa5" providerId="LiveId" clId="{CF904134-BBBD-4A3D-8A9E-2420BB64D964}" dt="2021-07-31T12:16:03.055" v="296" actId="962"/>
          <ac:picMkLst>
            <pc:docMk/>
            <pc:sldMk cId="60873128" sldId="259"/>
            <ac:picMk id="1028" creationId="{857F85F9-03F9-497D-9B42-E5D08B3DEECF}"/>
          </ac:picMkLst>
        </pc:picChg>
        <pc:cxnChg chg="add del">
          <ac:chgData name="Roman Zhigalov" userId="1f97e9fdf7779aa5" providerId="LiveId" clId="{CF904134-BBBD-4A3D-8A9E-2420BB64D964}" dt="2021-07-31T12:15:48.490" v="285" actId="26606"/>
          <ac:cxnSpMkLst>
            <pc:docMk/>
            <pc:sldMk cId="60873128" sldId="259"/>
            <ac:cxnSpMk id="77" creationId="{D891E407-403B-4764-86C9-33A56D3BCAA3}"/>
          </ac:cxnSpMkLst>
        </pc:cxnChg>
        <pc:cxnChg chg="add del">
          <ac:chgData name="Roman Zhigalov" userId="1f97e9fdf7779aa5" providerId="LiveId" clId="{CF904134-BBBD-4A3D-8A9E-2420BB64D964}" dt="2021-07-31T12:15:48.490" v="285" actId="26606"/>
          <ac:cxnSpMkLst>
            <pc:docMk/>
            <pc:sldMk cId="60873128" sldId="259"/>
            <ac:cxnSpMk id="1031" creationId="{AA2EAA10-076F-46BD-8F0F-B9A2FB77A85C}"/>
          </ac:cxnSpMkLst>
        </pc:cxnChg>
        <pc:cxnChg chg="add del">
          <ac:chgData name="Roman Zhigalov" userId="1f97e9fdf7779aa5" providerId="LiveId" clId="{CF904134-BBBD-4A3D-8A9E-2420BB64D964}" dt="2021-07-31T12:15:59.439" v="293" actId="26606"/>
          <ac:cxnSpMkLst>
            <pc:docMk/>
            <pc:sldMk cId="60873128" sldId="259"/>
            <ac:cxnSpMk id="1033" creationId="{AA2EAA10-076F-46BD-8F0F-B9A2FB77A85C}"/>
          </ac:cxnSpMkLst>
        </pc:cxnChg>
        <pc:cxnChg chg="add del">
          <ac:chgData name="Roman Zhigalov" userId="1f97e9fdf7779aa5" providerId="LiveId" clId="{CF904134-BBBD-4A3D-8A9E-2420BB64D964}" dt="2021-07-31T12:15:59.439" v="293" actId="26606"/>
          <ac:cxnSpMkLst>
            <pc:docMk/>
            <pc:sldMk cId="60873128" sldId="259"/>
            <ac:cxnSpMk id="1034" creationId="{D891E407-403B-4764-86C9-33A56D3BCAA3}"/>
          </ac:cxnSpMkLst>
        </pc:cxnChg>
        <pc:cxnChg chg="add">
          <ac:chgData name="Roman Zhigalov" userId="1f97e9fdf7779aa5" providerId="LiveId" clId="{CF904134-BBBD-4A3D-8A9E-2420BB64D964}" dt="2021-07-31T12:15:59.449" v="294" actId="26606"/>
          <ac:cxnSpMkLst>
            <pc:docMk/>
            <pc:sldMk cId="60873128" sldId="259"/>
            <ac:cxnSpMk id="1037" creationId="{AA2EAA10-076F-46BD-8F0F-B9A2FB77A85C}"/>
          </ac:cxnSpMkLst>
        </pc:cxnChg>
        <pc:cxnChg chg="add">
          <ac:chgData name="Roman Zhigalov" userId="1f97e9fdf7779aa5" providerId="LiveId" clId="{CF904134-BBBD-4A3D-8A9E-2420BB64D964}" dt="2021-07-31T12:15:59.449" v="294" actId="26606"/>
          <ac:cxnSpMkLst>
            <pc:docMk/>
            <pc:sldMk cId="60873128" sldId="259"/>
            <ac:cxnSpMk id="1038" creationId="{D891E407-403B-4764-86C9-33A56D3BCAA3}"/>
          </ac:cxnSpMkLst>
        </pc:cxnChg>
      </pc:sldChg>
      <pc:sldChg chg="addSp delSp modSp new mod setBg">
        <pc:chgData name="Roman Zhigalov" userId="1f97e9fdf7779aa5" providerId="LiveId" clId="{CF904134-BBBD-4A3D-8A9E-2420BB64D964}" dt="2021-07-31T12:17:40.125" v="367" actId="26606"/>
        <pc:sldMkLst>
          <pc:docMk/>
          <pc:sldMk cId="2851227510" sldId="260"/>
        </pc:sldMkLst>
        <pc:spChg chg="mod ord">
          <ac:chgData name="Roman Zhigalov" userId="1f97e9fdf7779aa5" providerId="LiveId" clId="{CF904134-BBBD-4A3D-8A9E-2420BB64D964}" dt="2021-07-31T12:17:40.125" v="367" actId="26606"/>
          <ac:spMkLst>
            <pc:docMk/>
            <pc:sldMk cId="2851227510" sldId="260"/>
            <ac:spMk id="2" creationId="{80FB0533-9965-4F40-B7A6-6455A817E7BC}"/>
          </ac:spMkLst>
        </pc:spChg>
        <pc:spChg chg="del">
          <ac:chgData name="Roman Zhigalov" userId="1f97e9fdf7779aa5" providerId="LiveId" clId="{CF904134-BBBD-4A3D-8A9E-2420BB64D964}" dt="2021-07-31T12:16:36.230" v="298"/>
          <ac:spMkLst>
            <pc:docMk/>
            <pc:sldMk cId="2851227510" sldId="260"/>
            <ac:spMk id="3" creationId="{8B88CFBB-A0C1-4C5B-A6A2-123B41754B7F}"/>
          </ac:spMkLst>
        </pc:spChg>
        <pc:spChg chg="add del">
          <ac:chgData name="Roman Zhigalov" userId="1f97e9fdf7779aa5" providerId="LiveId" clId="{CF904134-BBBD-4A3D-8A9E-2420BB64D964}" dt="2021-07-31T12:16:49.359" v="324" actId="26606"/>
          <ac:spMkLst>
            <pc:docMk/>
            <pc:sldMk cId="2851227510" sldId="260"/>
            <ac:spMk id="4" creationId="{FD92FC28-7607-4272-9C68-74946103BC01}"/>
          </ac:spMkLst>
        </pc:spChg>
        <pc:spChg chg="add del">
          <ac:chgData name="Roman Zhigalov" userId="1f97e9fdf7779aa5" providerId="LiveId" clId="{CF904134-BBBD-4A3D-8A9E-2420BB64D964}" dt="2021-07-31T12:16:49.345" v="323" actId="26606"/>
          <ac:spMkLst>
            <pc:docMk/>
            <pc:sldMk cId="2851227510" sldId="260"/>
            <ac:spMk id="71" creationId="{37C89E4B-3C9F-44B9-8B86-D9E3D112D8EC}"/>
          </ac:spMkLst>
        </pc:spChg>
        <pc:spChg chg="add">
          <ac:chgData name="Roman Zhigalov" userId="1f97e9fdf7779aa5" providerId="LiveId" clId="{CF904134-BBBD-4A3D-8A9E-2420BB64D964}" dt="2021-07-31T12:17:40.125" v="367" actId="26606"/>
          <ac:spMkLst>
            <pc:docMk/>
            <pc:sldMk cId="2851227510" sldId="260"/>
            <ac:spMk id="74" creationId="{D009D6D5-DAC2-4A8B-A17A-E206B9012D09}"/>
          </ac:spMkLst>
        </pc:spChg>
        <pc:spChg chg="add del">
          <ac:chgData name="Roman Zhigalov" userId="1f97e9fdf7779aa5" providerId="LiveId" clId="{CF904134-BBBD-4A3D-8A9E-2420BB64D964}" dt="2021-07-31T12:17:40.125" v="367" actId="26606"/>
          <ac:spMkLst>
            <pc:docMk/>
            <pc:sldMk cId="2851227510" sldId="260"/>
            <ac:spMk id="2052" creationId="{D009D6D5-DAC2-4A8B-A17A-E206B9012D09}"/>
          </ac:spMkLst>
        </pc:spChg>
        <pc:spChg chg="add mod">
          <ac:chgData name="Roman Zhigalov" userId="1f97e9fdf7779aa5" providerId="LiveId" clId="{CF904134-BBBD-4A3D-8A9E-2420BB64D964}" dt="2021-07-31T12:17:40.125" v="367" actId="26606"/>
          <ac:spMkLst>
            <pc:docMk/>
            <pc:sldMk cId="2851227510" sldId="260"/>
            <ac:spMk id="2053" creationId="{FD92FC28-7607-4272-9C68-74946103BC01}"/>
          </ac:spMkLst>
        </pc:spChg>
        <pc:picChg chg="add mod">
          <ac:chgData name="Roman Zhigalov" userId="1f97e9fdf7779aa5" providerId="LiveId" clId="{CF904134-BBBD-4A3D-8A9E-2420BB64D964}" dt="2021-07-31T12:16:49.359" v="324" actId="26606"/>
          <ac:picMkLst>
            <pc:docMk/>
            <pc:sldMk cId="2851227510" sldId="260"/>
            <ac:picMk id="2050" creationId="{FDB67362-3F06-4908-9348-15050966A634}"/>
          </ac:picMkLst>
        </pc:picChg>
        <pc:cxnChg chg="add del">
          <ac:chgData name="Roman Zhigalov" userId="1f97e9fdf7779aa5" providerId="LiveId" clId="{CF904134-BBBD-4A3D-8A9E-2420BB64D964}" dt="2021-07-31T12:16:49.345" v="323" actId="26606"/>
          <ac:cxnSpMkLst>
            <pc:docMk/>
            <pc:sldMk cId="2851227510" sldId="260"/>
            <ac:cxnSpMk id="73" creationId="{AA2EAA10-076F-46BD-8F0F-B9A2FB77A85C}"/>
          </ac:cxnSpMkLst>
        </pc:cxnChg>
        <pc:cxnChg chg="add del">
          <ac:chgData name="Roman Zhigalov" userId="1f97e9fdf7779aa5" providerId="LiveId" clId="{CF904134-BBBD-4A3D-8A9E-2420BB64D964}" dt="2021-07-31T12:16:49.345" v="323" actId="26606"/>
          <ac:cxnSpMkLst>
            <pc:docMk/>
            <pc:sldMk cId="2851227510" sldId="260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CF904134-BBBD-4A3D-8A9E-2420BB64D964}" dt="2021-07-31T12:19:22.449" v="665" actId="26606"/>
        <pc:sldMkLst>
          <pc:docMk/>
          <pc:sldMk cId="1096616790" sldId="261"/>
        </pc:sldMkLst>
        <pc:spChg chg="mod">
          <ac:chgData name="Roman Zhigalov" userId="1f97e9fdf7779aa5" providerId="LiveId" clId="{CF904134-BBBD-4A3D-8A9E-2420BB64D964}" dt="2021-07-31T12:19:22.449" v="665" actId="26606"/>
          <ac:spMkLst>
            <pc:docMk/>
            <pc:sldMk cId="1096616790" sldId="261"/>
            <ac:spMk id="2" creationId="{94984CA8-67F9-43C9-A5EE-3D3AF11DF9FB}"/>
          </ac:spMkLst>
        </pc:spChg>
        <pc:spChg chg="add del mod">
          <ac:chgData name="Roman Zhigalov" userId="1f97e9fdf7779aa5" providerId="LiveId" clId="{CF904134-BBBD-4A3D-8A9E-2420BB64D964}" dt="2021-07-31T12:19:22.449" v="665" actId="26606"/>
          <ac:spMkLst>
            <pc:docMk/>
            <pc:sldMk cId="1096616790" sldId="261"/>
            <ac:spMk id="3" creationId="{4CCB0E44-6A11-42D3-B96C-B5CA4456D840}"/>
          </ac:spMkLst>
        </pc:spChg>
        <pc:spChg chg="add del">
          <ac:chgData name="Roman Zhigalov" userId="1f97e9fdf7779aa5" providerId="LiveId" clId="{CF904134-BBBD-4A3D-8A9E-2420BB64D964}" dt="2021-07-31T12:19:20.515" v="662" actId="26606"/>
          <ac:spMkLst>
            <pc:docMk/>
            <pc:sldMk cId="1096616790" sldId="261"/>
            <ac:spMk id="9" creationId="{0C541B88-1AE9-40C3-AFD5-967787C1979F}"/>
          </ac:spMkLst>
        </pc:spChg>
        <pc:spChg chg="add del">
          <ac:chgData name="Roman Zhigalov" userId="1f97e9fdf7779aa5" providerId="LiveId" clId="{CF904134-BBBD-4A3D-8A9E-2420BB64D964}" dt="2021-07-31T12:19:20.515" v="662" actId="26606"/>
          <ac:spMkLst>
            <pc:docMk/>
            <pc:sldMk cId="1096616790" sldId="261"/>
            <ac:spMk id="11" creationId="{E5F17139-31EE-46AC-B04F-DBBD852DD6CB}"/>
          </ac:spMkLst>
        </pc:spChg>
        <pc:spChg chg="add del">
          <ac:chgData name="Roman Zhigalov" userId="1f97e9fdf7779aa5" providerId="LiveId" clId="{CF904134-BBBD-4A3D-8A9E-2420BB64D964}" dt="2021-07-31T12:19:20.515" v="662" actId="26606"/>
          <ac:spMkLst>
            <pc:docMk/>
            <pc:sldMk cId="1096616790" sldId="261"/>
            <ac:spMk id="17" creationId="{89D16701-DA76-4F72-BB63-E2C3FFBDFE0F}"/>
          </ac:spMkLst>
        </pc:spChg>
        <pc:spChg chg="add del">
          <ac:chgData name="Roman Zhigalov" userId="1f97e9fdf7779aa5" providerId="LiveId" clId="{CF904134-BBBD-4A3D-8A9E-2420BB64D964}" dt="2021-07-31T12:19:20.515" v="662" actId="26606"/>
          <ac:spMkLst>
            <pc:docMk/>
            <pc:sldMk cId="1096616790" sldId="261"/>
            <ac:spMk id="19" creationId="{1CC28BE1-9DC6-43FE-9582-39F091098D77}"/>
          </ac:spMkLst>
        </pc:spChg>
        <pc:spChg chg="add del">
          <ac:chgData name="Roman Zhigalov" userId="1f97e9fdf7779aa5" providerId="LiveId" clId="{CF904134-BBBD-4A3D-8A9E-2420BB64D964}" dt="2021-07-31T12:19:22.417" v="664" actId="26606"/>
          <ac:spMkLst>
            <pc:docMk/>
            <pc:sldMk cId="1096616790" sldId="261"/>
            <ac:spMk id="36" creationId="{4CCB0E44-6A11-42D3-B96C-B5CA4456D840}"/>
          </ac:spMkLst>
        </pc:spChg>
        <pc:spChg chg="add">
          <ac:chgData name="Roman Zhigalov" userId="1f97e9fdf7779aa5" providerId="LiveId" clId="{CF904134-BBBD-4A3D-8A9E-2420BB64D964}" dt="2021-07-31T12:19:22.449" v="665" actId="26606"/>
          <ac:spMkLst>
            <pc:docMk/>
            <pc:sldMk cId="1096616790" sldId="261"/>
            <ac:spMk id="40" creationId="{04C21BAE-6866-4C7A-A7EC-C1B2E572D5BE}"/>
          </ac:spMkLst>
        </pc:spChg>
        <pc:spChg chg="add">
          <ac:chgData name="Roman Zhigalov" userId="1f97e9fdf7779aa5" providerId="LiveId" clId="{CF904134-BBBD-4A3D-8A9E-2420BB64D964}" dt="2021-07-31T12:19:22.449" v="665" actId="26606"/>
          <ac:spMkLst>
            <pc:docMk/>
            <pc:sldMk cId="1096616790" sldId="261"/>
            <ac:spMk id="42" creationId="{7E7D0C94-08B4-48AE-8813-CC4D60294F42}"/>
          </ac:spMkLst>
        </pc:spChg>
        <pc:spChg chg="add">
          <ac:chgData name="Roman Zhigalov" userId="1f97e9fdf7779aa5" providerId="LiveId" clId="{CF904134-BBBD-4A3D-8A9E-2420BB64D964}" dt="2021-07-31T12:19:22.449" v="665" actId="26606"/>
          <ac:spMkLst>
            <pc:docMk/>
            <pc:sldMk cId="1096616790" sldId="261"/>
            <ac:spMk id="43" creationId="{F0C518C2-0AA4-470C-87B9-9CBF428FBA25}"/>
          </ac:spMkLst>
        </pc:spChg>
        <pc:spChg chg="add">
          <ac:chgData name="Roman Zhigalov" userId="1f97e9fdf7779aa5" providerId="LiveId" clId="{CF904134-BBBD-4A3D-8A9E-2420BB64D964}" dt="2021-07-31T12:19:22.449" v="665" actId="26606"/>
          <ac:spMkLst>
            <pc:docMk/>
            <pc:sldMk cId="1096616790" sldId="261"/>
            <ac:spMk id="44" creationId="{4CCB0E44-6A11-42D3-B96C-B5CA4456D840}"/>
          </ac:spMkLst>
        </pc:spChg>
        <pc:grpChg chg="add del">
          <ac:chgData name="Roman Zhigalov" userId="1f97e9fdf7779aa5" providerId="LiveId" clId="{CF904134-BBBD-4A3D-8A9E-2420BB64D964}" dt="2021-07-31T12:19:20.515" v="662" actId="26606"/>
          <ac:grpSpMkLst>
            <pc:docMk/>
            <pc:sldMk cId="1096616790" sldId="261"/>
            <ac:grpSpMk id="13" creationId="{7CF625D3-71A3-4F30-A096-8EF334E959D0}"/>
          </ac:grpSpMkLst>
        </pc:grpChg>
        <pc:grpChg chg="add del">
          <ac:chgData name="Roman Zhigalov" userId="1f97e9fdf7779aa5" providerId="LiveId" clId="{CF904134-BBBD-4A3D-8A9E-2420BB64D964}" dt="2021-07-31T12:19:20.515" v="662" actId="26606"/>
          <ac:grpSpMkLst>
            <pc:docMk/>
            <pc:sldMk cId="1096616790" sldId="261"/>
            <ac:grpSpMk id="21" creationId="{AF9AF3F3-CE0C-4125-BDD7-346487FA0B40}"/>
          </ac:grpSpMkLst>
        </pc:grpChg>
        <pc:graphicFrameChg chg="add del">
          <ac:chgData name="Roman Zhigalov" userId="1f97e9fdf7779aa5" providerId="LiveId" clId="{CF904134-BBBD-4A3D-8A9E-2420BB64D964}" dt="2021-07-31T12:19:20.515" v="662" actId="26606"/>
          <ac:graphicFrameMkLst>
            <pc:docMk/>
            <pc:sldMk cId="1096616790" sldId="261"/>
            <ac:graphicFrameMk id="5" creationId="{E965FF2E-2ACA-4FD8-85A9-136818D5CD4D}"/>
          </ac:graphicFrameMkLst>
        </pc:graphicFrameChg>
        <pc:picChg chg="add del">
          <ac:chgData name="Roman Zhigalov" userId="1f97e9fdf7779aa5" providerId="LiveId" clId="{CF904134-BBBD-4A3D-8A9E-2420BB64D964}" dt="2021-07-31T12:19:22.417" v="664" actId="26606"/>
          <ac:picMkLst>
            <pc:docMk/>
            <pc:sldMk cId="1096616790" sldId="261"/>
            <ac:picMk id="37" creationId="{3E2628BE-5573-419B-87A7-E3BC8213E188}"/>
          </ac:picMkLst>
        </pc:picChg>
        <pc:picChg chg="add">
          <ac:chgData name="Roman Zhigalov" userId="1f97e9fdf7779aa5" providerId="LiveId" clId="{CF904134-BBBD-4A3D-8A9E-2420BB64D964}" dt="2021-07-31T12:19:22.449" v="665" actId="26606"/>
          <ac:picMkLst>
            <pc:docMk/>
            <pc:sldMk cId="1096616790" sldId="261"/>
            <ac:picMk id="41" creationId="{3BF0D9A1-6069-4B9D-878F-2FA4E20D4AFE}"/>
          </ac:picMkLst>
        </pc:picChg>
        <pc:cxnChg chg="add del">
          <ac:chgData name="Roman Zhigalov" userId="1f97e9fdf7779aa5" providerId="LiveId" clId="{CF904134-BBBD-4A3D-8A9E-2420BB64D964}" dt="2021-07-31T12:19:22.417" v="664" actId="26606"/>
          <ac:cxnSpMkLst>
            <pc:docMk/>
            <pc:sldMk cId="1096616790" sldId="261"/>
            <ac:cxnSpMk id="38" creationId="{A7F400EE-A8A5-48AF-B4D6-291B52C6F0B0}"/>
          </ac:cxnSpMkLst>
        </pc:cxnChg>
      </pc:sldChg>
      <pc:sldChg chg="addSp delSp modSp new mod setBg">
        <pc:chgData name="Roman Zhigalov" userId="1f97e9fdf7779aa5" providerId="LiveId" clId="{CF904134-BBBD-4A3D-8A9E-2420BB64D964}" dt="2021-07-31T12:21:11.250" v="697" actId="26606"/>
        <pc:sldMkLst>
          <pc:docMk/>
          <pc:sldMk cId="3561610804" sldId="262"/>
        </pc:sldMkLst>
        <pc:spChg chg="mod ord">
          <ac:chgData name="Roman Zhigalov" userId="1f97e9fdf7779aa5" providerId="LiveId" clId="{CF904134-BBBD-4A3D-8A9E-2420BB64D964}" dt="2021-07-31T12:21:11.250" v="697" actId="26606"/>
          <ac:spMkLst>
            <pc:docMk/>
            <pc:sldMk cId="3561610804" sldId="262"/>
            <ac:spMk id="2" creationId="{91D98C65-FB26-42A3-AC40-C709943DFD2E}"/>
          </ac:spMkLst>
        </pc:spChg>
        <pc:spChg chg="del">
          <ac:chgData name="Roman Zhigalov" userId="1f97e9fdf7779aa5" providerId="LiveId" clId="{CF904134-BBBD-4A3D-8A9E-2420BB64D964}" dt="2021-07-31T12:20:25.225" v="667"/>
          <ac:spMkLst>
            <pc:docMk/>
            <pc:sldMk cId="3561610804" sldId="262"/>
            <ac:spMk id="3" creationId="{03D90929-28CC-40B0-A40E-8C0CDCC05538}"/>
          </ac:spMkLst>
        </pc:spChg>
        <pc:spChg chg="add del mod">
          <ac:chgData name="Roman Zhigalov" userId="1f97e9fdf7779aa5" providerId="LiveId" clId="{CF904134-BBBD-4A3D-8A9E-2420BB64D964}" dt="2021-07-31T12:21:11.250" v="697" actId="26606"/>
          <ac:spMkLst>
            <pc:docMk/>
            <pc:sldMk cId="3561610804" sldId="262"/>
            <ac:spMk id="4" creationId="{42E23EB7-F76F-45ED-B2DA-C5B825D0527A}"/>
          </ac:spMkLst>
        </pc:spChg>
        <pc:spChg chg="add del">
          <ac:chgData name="Roman Zhigalov" userId="1f97e9fdf7779aa5" providerId="LiveId" clId="{CF904134-BBBD-4A3D-8A9E-2420BB64D964}" dt="2021-07-31T12:20:41.095" v="693" actId="26606"/>
          <ac:spMkLst>
            <pc:docMk/>
            <pc:sldMk cId="3561610804" sldId="262"/>
            <ac:spMk id="71" creationId="{37C89E4B-3C9F-44B9-8B86-D9E3D112D8EC}"/>
          </ac:spMkLst>
        </pc:spChg>
        <pc:spChg chg="add del">
          <ac:chgData name="Roman Zhigalov" userId="1f97e9fdf7779aa5" providerId="LiveId" clId="{CF904134-BBBD-4A3D-8A9E-2420BB64D964}" dt="2021-07-31T12:21:11.250" v="697" actId="26606"/>
          <ac:spMkLst>
            <pc:docMk/>
            <pc:sldMk cId="3561610804" sldId="262"/>
            <ac:spMk id="3076" creationId="{37C89E4B-3C9F-44B9-8B86-D9E3D112D8EC}"/>
          </ac:spMkLst>
        </pc:spChg>
        <pc:spChg chg="add">
          <ac:chgData name="Roman Zhigalov" userId="1f97e9fdf7779aa5" providerId="LiveId" clId="{CF904134-BBBD-4A3D-8A9E-2420BB64D964}" dt="2021-07-31T12:21:11.250" v="697" actId="26606"/>
          <ac:spMkLst>
            <pc:docMk/>
            <pc:sldMk cId="3561610804" sldId="262"/>
            <ac:spMk id="3080" creationId="{37C89E4B-3C9F-44B9-8B86-D9E3D112D8EC}"/>
          </ac:spMkLst>
        </pc:spChg>
        <pc:picChg chg="add mod">
          <ac:chgData name="Roman Zhigalov" userId="1f97e9fdf7779aa5" providerId="LiveId" clId="{CF904134-BBBD-4A3D-8A9E-2420BB64D964}" dt="2021-07-31T12:21:11.250" v="697" actId="26606"/>
          <ac:picMkLst>
            <pc:docMk/>
            <pc:sldMk cId="3561610804" sldId="262"/>
            <ac:picMk id="5" creationId="{26DF5A1A-E0B7-4BEA-9EB4-6913B5E07CD7}"/>
          </ac:picMkLst>
        </pc:picChg>
        <pc:picChg chg="add del mod">
          <ac:chgData name="Roman Zhigalov" userId="1f97e9fdf7779aa5" providerId="LiveId" clId="{CF904134-BBBD-4A3D-8A9E-2420BB64D964}" dt="2021-07-31T12:20:47.745" v="695" actId="21"/>
          <ac:picMkLst>
            <pc:docMk/>
            <pc:sldMk cId="3561610804" sldId="262"/>
            <ac:picMk id="3074" creationId="{52E106DF-0AEF-4812-A8E1-D368C6802E15}"/>
          </ac:picMkLst>
        </pc:picChg>
        <pc:cxnChg chg="add del">
          <ac:chgData name="Roman Zhigalov" userId="1f97e9fdf7779aa5" providerId="LiveId" clId="{CF904134-BBBD-4A3D-8A9E-2420BB64D964}" dt="2021-07-31T12:20:41.095" v="693" actId="26606"/>
          <ac:cxnSpMkLst>
            <pc:docMk/>
            <pc:sldMk cId="3561610804" sldId="262"/>
            <ac:cxnSpMk id="73" creationId="{AA2EAA10-076F-46BD-8F0F-B9A2FB77A85C}"/>
          </ac:cxnSpMkLst>
        </pc:cxnChg>
        <pc:cxnChg chg="add del">
          <ac:chgData name="Roman Zhigalov" userId="1f97e9fdf7779aa5" providerId="LiveId" clId="{CF904134-BBBD-4A3D-8A9E-2420BB64D964}" dt="2021-07-31T12:20:41.095" v="693" actId="26606"/>
          <ac:cxnSpMkLst>
            <pc:docMk/>
            <pc:sldMk cId="3561610804" sldId="262"/>
            <ac:cxnSpMk id="75" creationId="{D891E407-403B-4764-86C9-33A56D3BCAA3}"/>
          </ac:cxnSpMkLst>
        </pc:cxnChg>
        <pc:cxnChg chg="add">
          <ac:chgData name="Roman Zhigalov" userId="1f97e9fdf7779aa5" providerId="LiveId" clId="{CF904134-BBBD-4A3D-8A9E-2420BB64D964}" dt="2021-07-31T12:21:11.250" v="697" actId="26606"/>
          <ac:cxnSpMkLst>
            <pc:docMk/>
            <pc:sldMk cId="3561610804" sldId="262"/>
            <ac:cxnSpMk id="77" creationId="{AA2EAA10-076F-46BD-8F0F-B9A2FB77A85C}"/>
          </ac:cxnSpMkLst>
        </pc:cxnChg>
        <pc:cxnChg chg="add">
          <ac:chgData name="Roman Zhigalov" userId="1f97e9fdf7779aa5" providerId="LiveId" clId="{CF904134-BBBD-4A3D-8A9E-2420BB64D964}" dt="2021-07-31T12:21:11.250" v="697" actId="26606"/>
          <ac:cxnSpMkLst>
            <pc:docMk/>
            <pc:sldMk cId="3561610804" sldId="262"/>
            <ac:cxnSpMk id="79" creationId="{D891E407-403B-4764-86C9-33A56D3BCAA3}"/>
          </ac:cxnSpMkLst>
        </pc:cxnChg>
        <pc:cxnChg chg="add del">
          <ac:chgData name="Roman Zhigalov" userId="1f97e9fdf7779aa5" providerId="LiveId" clId="{CF904134-BBBD-4A3D-8A9E-2420BB64D964}" dt="2021-07-31T12:21:11.250" v="697" actId="26606"/>
          <ac:cxnSpMkLst>
            <pc:docMk/>
            <pc:sldMk cId="3561610804" sldId="262"/>
            <ac:cxnSpMk id="3077" creationId="{AA2EAA10-076F-46BD-8F0F-B9A2FB77A85C}"/>
          </ac:cxnSpMkLst>
        </pc:cxnChg>
        <pc:cxnChg chg="add del">
          <ac:chgData name="Roman Zhigalov" userId="1f97e9fdf7779aa5" providerId="LiveId" clId="{CF904134-BBBD-4A3D-8A9E-2420BB64D964}" dt="2021-07-31T12:21:11.250" v="697" actId="26606"/>
          <ac:cxnSpMkLst>
            <pc:docMk/>
            <pc:sldMk cId="3561610804" sldId="262"/>
            <ac:cxnSpMk id="3078" creationId="{D891E407-403B-4764-86C9-33A56D3BCAA3}"/>
          </ac:cxnSpMkLst>
        </pc:cxnChg>
      </pc:sldChg>
      <pc:sldChg chg="addSp delSp modSp new mod setBg">
        <pc:chgData name="Roman Zhigalov" userId="1f97e9fdf7779aa5" providerId="LiveId" clId="{CF904134-BBBD-4A3D-8A9E-2420BB64D964}" dt="2021-07-31T12:21:42.505" v="720" actId="26606"/>
        <pc:sldMkLst>
          <pc:docMk/>
          <pc:sldMk cId="540992421" sldId="263"/>
        </pc:sldMkLst>
        <pc:spChg chg="mod ord">
          <ac:chgData name="Roman Zhigalov" userId="1f97e9fdf7779aa5" providerId="LiveId" clId="{CF904134-BBBD-4A3D-8A9E-2420BB64D964}" dt="2021-07-31T12:21:42.505" v="720" actId="26606"/>
          <ac:spMkLst>
            <pc:docMk/>
            <pc:sldMk cId="540992421" sldId="263"/>
            <ac:spMk id="2" creationId="{45828EA5-0016-4B56-974E-052477C102B2}"/>
          </ac:spMkLst>
        </pc:spChg>
        <pc:spChg chg="del">
          <ac:chgData name="Roman Zhigalov" userId="1f97e9fdf7779aa5" providerId="LiveId" clId="{CF904134-BBBD-4A3D-8A9E-2420BB64D964}" dt="2021-07-31T12:21:42.505" v="720" actId="26606"/>
          <ac:spMkLst>
            <pc:docMk/>
            <pc:sldMk cId="540992421" sldId="263"/>
            <ac:spMk id="3" creationId="{F0E0854D-23EC-44B3-84ED-E37ACA8A9EDD}"/>
          </ac:spMkLst>
        </pc:spChg>
        <pc:spChg chg="add">
          <ac:chgData name="Roman Zhigalov" userId="1f97e9fdf7779aa5" providerId="LiveId" clId="{CF904134-BBBD-4A3D-8A9E-2420BB64D964}" dt="2021-07-31T12:21:42.505" v="720" actId="26606"/>
          <ac:spMkLst>
            <pc:docMk/>
            <pc:sldMk cId="540992421" sldId="263"/>
            <ac:spMk id="71" creationId="{37C89E4B-3C9F-44B9-8B86-D9E3D112D8EC}"/>
          </ac:spMkLst>
        </pc:spChg>
        <pc:picChg chg="add mod">
          <ac:chgData name="Roman Zhigalov" userId="1f97e9fdf7779aa5" providerId="LiveId" clId="{CF904134-BBBD-4A3D-8A9E-2420BB64D964}" dt="2021-07-31T12:21:42.505" v="720" actId="26606"/>
          <ac:picMkLst>
            <pc:docMk/>
            <pc:sldMk cId="540992421" sldId="263"/>
            <ac:picMk id="4098" creationId="{3FA1CE7D-65AD-40B0-92E2-AB1C09D14426}"/>
          </ac:picMkLst>
        </pc:picChg>
        <pc:cxnChg chg="add">
          <ac:chgData name="Roman Zhigalov" userId="1f97e9fdf7779aa5" providerId="LiveId" clId="{CF904134-BBBD-4A3D-8A9E-2420BB64D964}" dt="2021-07-31T12:21:42.505" v="720" actId="26606"/>
          <ac:cxnSpMkLst>
            <pc:docMk/>
            <pc:sldMk cId="540992421" sldId="263"/>
            <ac:cxnSpMk id="73" creationId="{AA2EAA10-076F-46BD-8F0F-B9A2FB77A85C}"/>
          </ac:cxnSpMkLst>
        </pc:cxnChg>
        <pc:cxnChg chg="add">
          <ac:chgData name="Roman Zhigalov" userId="1f97e9fdf7779aa5" providerId="LiveId" clId="{CF904134-BBBD-4A3D-8A9E-2420BB64D964}" dt="2021-07-31T12:21:42.505" v="720" actId="26606"/>
          <ac:cxnSpMkLst>
            <pc:docMk/>
            <pc:sldMk cId="540992421" sldId="263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CF904134-BBBD-4A3D-8A9E-2420BB64D964}" dt="2021-07-31T12:22:16.105" v="761" actId="26606"/>
        <pc:sldMkLst>
          <pc:docMk/>
          <pc:sldMk cId="3472973662" sldId="264"/>
        </pc:sldMkLst>
        <pc:spChg chg="mod ord">
          <ac:chgData name="Roman Zhigalov" userId="1f97e9fdf7779aa5" providerId="LiveId" clId="{CF904134-BBBD-4A3D-8A9E-2420BB64D964}" dt="2021-07-31T12:22:16.105" v="761" actId="26606"/>
          <ac:spMkLst>
            <pc:docMk/>
            <pc:sldMk cId="3472973662" sldId="264"/>
            <ac:spMk id="2" creationId="{01A77105-E20D-4646-9BF6-758BF3E0D60A}"/>
          </ac:spMkLst>
        </pc:spChg>
        <pc:spChg chg="del mod">
          <ac:chgData name="Roman Zhigalov" userId="1f97e9fdf7779aa5" providerId="LiveId" clId="{CF904134-BBBD-4A3D-8A9E-2420BB64D964}" dt="2021-07-31T12:22:07.085" v="724"/>
          <ac:spMkLst>
            <pc:docMk/>
            <pc:sldMk cId="3472973662" sldId="264"/>
            <ac:spMk id="3" creationId="{46F7B05F-1633-4EB9-8099-2D1780BC2C8A}"/>
          </ac:spMkLst>
        </pc:spChg>
        <pc:spChg chg="add">
          <ac:chgData name="Roman Zhigalov" userId="1f97e9fdf7779aa5" providerId="LiveId" clId="{CF904134-BBBD-4A3D-8A9E-2420BB64D964}" dt="2021-07-31T12:22:16.105" v="761" actId="26606"/>
          <ac:spMkLst>
            <pc:docMk/>
            <pc:sldMk cId="3472973662" sldId="264"/>
            <ac:spMk id="71" creationId="{37C89E4B-3C9F-44B9-8B86-D9E3D112D8EC}"/>
          </ac:spMkLst>
        </pc:spChg>
        <pc:picChg chg="add mod">
          <ac:chgData name="Roman Zhigalov" userId="1f97e9fdf7779aa5" providerId="LiveId" clId="{CF904134-BBBD-4A3D-8A9E-2420BB64D964}" dt="2021-07-31T12:22:16.105" v="761" actId="26606"/>
          <ac:picMkLst>
            <pc:docMk/>
            <pc:sldMk cId="3472973662" sldId="264"/>
            <ac:picMk id="5122" creationId="{1ECEA1EB-43F2-4183-ADC1-721A9D5B74A7}"/>
          </ac:picMkLst>
        </pc:picChg>
        <pc:cxnChg chg="add">
          <ac:chgData name="Roman Zhigalov" userId="1f97e9fdf7779aa5" providerId="LiveId" clId="{CF904134-BBBD-4A3D-8A9E-2420BB64D964}" dt="2021-07-31T12:22:16.105" v="761" actId="26606"/>
          <ac:cxnSpMkLst>
            <pc:docMk/>
            <pc:sldMk cId="3472973662" sldId="264"/>
            <ac:cxnSpMk id="73" creationId="{AA2EAA10-076F-46BD-8F0F-B9A2FB77A85C}"/>
          </ac:cxnSpMkLst>
        </pc:cxnChg>
        <pc:cxnChg chg="add">
          <ac:chgData name="Roman Zhigalov" userId="1f97e9fdf7779aa5" providerId="LiveId" clId="{CF904134-BBBD-4A3D-8A9E-2420BB64D964}" dt="2021-07-31T12:22:16.105" v="761" actId="26606"/>
          <ac:cxnSpMkLst>
            <pc:docMk/>
            <pc:sldMk cId="3472973662" sldId="264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CF904134-BBBD-4A3D-8A9E-2420BB64D964}" dt="2021-07-31T12:22:35.560" v="764" actId="26606"/>
        <pc:sldMkLst>
          <pc:docMk/>
          <pc:sldMk cId="183737628" sldId="265"/>
        </pc:sldMkLst>
        <pc:spChg chg="mod">
          <ac:chgData name="Roman Zhigalov" userId="1f97e9fdf7779aa5" providerId="LiveId" clId="{CF904134-BBBD-4A3D-8A9E-2420BB64D964}" dt="2021-07-31T12:22:35.560" v="764" actId="26606"/>
          <ac:spMkLst>
            <pc:docMk/>
            <pc:sldMk cId="183737628" sldId="265"/>
            <ac:spMk id="2" creationId="{44F6B4A7-0324-4F6A-875C-77EBECBF17FA}"/>
          </ac:spMkLst>
        </pc:spChg>
        <pc:spChg chg="mod">
          <ac:chgData name="Roman Zhigalov" userId="1f97e9fdf7779aa5" providerId="LiveId" clId="{CF904134-BBBD-4A3D-8A9E-2420BB64D964}" dt="2021-07-31T12:22:35.560" v="764" actId="26606"/>
          <ac:spMkLst>
            <pc:docMk/>
            <pc:sldMk cId="183737628" sldId="265"/>
            <ac:spMk id="3" creationId="{0929D235-FFA2-440E-B423-3100D90EDB21}"/>
          </ac:spMkLst>
        </pc:spChg>
        <pc:spChg chg="add">
          <ac:chgData name="Roman Zhigalov" userId="1f97e9fdf7779aa5" providerId="LiveId" clId="{CF904134-BBBD-4A3D-8A9E-2420BB64D964}" dt="2021-07-31T12:22:35.560" v="764" actId="26606"/>
          <ac:spMkLst>
            <pc:docMk/>
            <pc:sldMk cId="183737628" sldId="265"/>
            <ac:spMk id="8" creationId="{D8386171-E87D-46AB-8718-4CE2A88748BD}"/>
          </ac:spMkLst>
        </pc:spChg>
        <pc:spChg chg="add">
          <ac:chgData name="Roman Zhigalov" userId="1f97e9fdf7779aa5" providerId="LiveId" clId="{CF904134-BBBD-4A3D-8A9E-2420BB64D964}" dt="2021-07-31T12:22:35.560" v="764" actId="26606"/>
          <ac:spMkLst>
            <pc:docMk/>
            <pc:sldMk cId="183737628" sldId="265"/>
            <ac:spMk id="10" creationId="{207CB456-8849-413C-8210-B663779A32E0}"/>
          </ac:spMkLst>
        </pc:spChg>
        <pc:spChg chg="add">
          <ac:chgData name="Roman Zhigalov" userId="1f97e9fdf7779aa5" providerId="LiveId" clId="{CF904134-BBBD-4A3D-8A9E-2420BB64D964}" dt="2021-07-31T12:22:35.560" v="764" actId="26606"/>
          <ac:spMkLst>
            <pc:docMk/>
            <pc:sldMk cId="183737628" sldId="265"/>
            <ac:spMk id="12" creationId="{E513936D-D1EB-4E42-A97F-942BA1F3DFA7}"/>
          </ac:spMkLst>
        </pc:spChg>
        <pc:cxnChg chg="add">
          <ac:chgData name="Roman Zhigalov" userId="1f97e9fdf7779aa5" providerId="LiveId" clId="{CF904134-BBBD-4A3D-8A9E-2420BB64D964}" dt="2021-07-31T12:22:35.560" v="764" actId="26606"/>
          <ac:cxnSpMkLst>
            <pc:docMk/>
            <pc:sldMk cId="183737628" sldId="265"/>
            <ac:cxnSpMk id="14" creationId="{AFA75EE9-0DE4-4982-A870-290AD61EAAD7}"/>
          </ac:cxnSpMkLst>
        </pc:cxnChg>
      </pc:sldChg>
      <pc:sldChg chg="addSp modSp new mod setBg">
        <pc:chgData name="Roman Zhigalov" userId="1f97e9fdf7779aa5" providerId="LiveId" clId="{CF904134-BBBD-4A3D-8A9E-2420BB64D964}" dt="2021-07-31T12:24:57.855" v="1178" actId="26606"/>
        <pc:sldMkLst>
          <pc:docMk/>
          <pc:sldMk cId="1779723790" sldId="266"/>
        </pc:sldMkLst>
        <pc:spChg chg="mod">
          <ac:chgData name="Roman Zhigalov" userId="1f97e9fdf7779aa5" providerId="LiveId" clId="{CF904134-BBBD-4A3D-8A9E-2420BB64D964}" dt="2021-07-31T12:24:57.855" v="1178" actId="26606"/>
          <ac:spMkLst>
            <pc:docMk/>
            <pc:sldMk cId="1779723790" sldId="266"/>
            <ac:spMk id="2" creationId="{7D62DA41-BB4B-416C-BCE3-9B9ECCDEFF71}"/>
          </ac:spMkLst>
        </pc:spChg>
        <pc:spChg chg="mod">
          <ac:chgData name="Roman Zhigalov" userId="1f97e9fdf7779aa5" providerId="LiveId" clId="{CF904134-BBBD-4A3D-8A9E-2420BB64D964}" dt="2021-07-31T12:24:57.855" v="1178" actId="26606"/>
          <ac:spMkLst>
            <pc:docMk/>
            <pc:sldMk cId="1779723790" sldId="266"/>
            <ac:spMk id="3" creationId="{E5E868FC-24E1-4661-AF2D-8D702C744064}"/>
          </ac:spMkLst>
        </pc:spChg>
        <pc:spChg chg="add">
          <ac:chgData name="Roman Zhigalov" userId="1f97e9fdf7779aa5" providerId="LiveId" clId="{CF904134-BBBD-4A3D-8A9E-2420BB64D964}" dt="2021-07-31T12:24:57.855" v="1178" actId="26606"/>
          <ac:spMkLst>
            <pc:docMk/>
            <pc:sldMk cId="1779723790" sldId="266"/>
            <ac:spMk id="9" creationId="{D009D6D5-DAC2-4A8B-A17A-E206B9012D09}"/>
          </ac:spMkLst>
        </pc:spChg>
        <pc:picChg chg="add">
          <ac:chgData name="Roman Zhigalov" userId="1f97e9fdf7779aa5" providerId="LiveId" clId="{CF904134-BBBD-4A3D-8A9E-2420BB64D964}" dt="2021-07-31T12:24:57.855" v="1178" actId="26606"/>
          <ac:picMkLst>
            <pc:docMk/>
            <pc:sldMk cId="1779723790" sldId="266"/>
            <ac:picMk id="5" creationId="{7F535269-9472-4617-B2C1-05234638CDA8}"/>
          </ac:picMkLst>
        </pc:picChg>
      </pc:sldChg>
      <pc:sldChg chg="addSp delSp modSp new mod modClrScheme chgLayout">
        <pc:chgData name="Roman Zhigalov" userId="1f97e9fdf7779aa5" providerId="LiveId" clId="{CF904134-BBBD-4A3D-8A9E-2420BB64D964}" dt="2021-07-31T12:25:18.605" v="1183" actId="14100"/>
        <pc:sldMkLst>
          <pc:docMk/>
          <pc:sldMk cId="423135642" sldId="267"/>
        </pc:sldMkLst>
        <pc:spChg chg="del">
          <ac:chgData name="Roman Zhigalov" userId="1f97e9fdf7779aa5" providerId="LiveId" clId="{CF904134-BBBD-4A3D-8A9E-2420BB64D964}" dt="2021-07-31T12:25:10.935" v="1180" actId="700"/>
          <ac:spMkLst>
            <pc:docMk/>
            <pc:sldMk cId="423135642" sldId="267"/>
            <ac:spMk id="2" creationId="{B5EF2501-5ED6-4C5A-84B2-8B51E915066B}"/>
          </ac:spMkLst>
        </pc:spChg>
        <pc:spChg chg="del">
          <ac:chgData name="Roman Zhigalov" userId="1f97e9fdf7779aa5" providerId="LiveId" clId="{CF904134-BBBD-4A3D-8A9E-2420BB64D964}" dt="2021-07-31T12:25:10.935" v="1180" actId="700"/>
          <ac:spMkLst>
            <pc:docMk/>
            <pc:sldMk cId="423135642" sldId="267"/>
            <ac:spMk id="3" creationId="{F758FAB4-B043-4DD4-BFA1-63227DBB8B89}"/>
          </ac:spMkLst>
        </pc:spChg>
        <pc:picChg chg="add mod">
          <ac:chgData name="Roman Zhigalov" userId="1f97e9fdf7779aa5" providerId="LiveId" clId="{CF904134-BBBD-4A3D-8A9E-2420BB64D964}" dt="2021-07-31T12:25:18.605" v="1183" actId="14100"/>
          <ac:picMkLst>
            <pc:docMk/>
            <pc:sldMk cId="423135642" sldId="267"/>
            <ac:picMk id="6146" creationId="{62F3027B-95A7-404B-9AC7-4610EC9F86F6}"/>
          </ac:picMkLst>
        </pc:picChg>
      </pc:sldChg>
      <pc:sldChg chg="addSp modSp new">
        <pc:chgData name="Roman Zhigalov" userId="1f97e9fdf7779aa5" providerId="LiveId" clId="{CF904134-BBBD-4A3D-8A9E-2420BB64D964}" dt="2021-07-31T12:26:02.195" v="1189" actId="1076"/>
        <pc:sldMkLst>
          <pc:docMk/>
          <pc:sldMk cId="666879237" sldId="268"/>
        </pc:sldMkLst>
        <pc:picChg chg="add mod">
          <ac:chgData name="Roman Zhigalov" userId="1f97e9fdf7779aa5" providerId="LiveId" clId="{CF904134-BBBD-4A3D-8A9E-2420BB64D964}" dt="2021-07-31T12:26:02.195" v="1189" actId="1076"/>
          <ac:picMkLst>
            <pc:docMk/>
            <pc:sldMk cId="666879237" sldId="268"/>
            <ac:picMk id="7170" creationId="{5621BFD8-5346-46D2-A318-165014FC2FF9}"/>
          </ac:picMkLst>
        </pc:picChg>
      </pc:sldChg>
      <pc:sldChg chg="addSp delSp modSp new mod setBg">
        <pc:chgData name="Roman Zhigalov" userId="1f97e9fdf7779aa5" providerId="LiveId" clId="{CF904134-BBBD-4A3D-8A9E-2420BB64D964}" dt="2021-07-31T12:26:35.645" v="1195" actId="26606"/>
        <pc:sldMkLst>
          <pc:docMk/>
          <pc:sldMk cId="2549548285" sldId="269"/>
        </pc:sldMkLst>
        <pc:spChg chg="mod">
          <ac:chgData name="Roman Zhigalov" userId="1f97e9fdf7779aa5" providerId="LiveId" clId="{CF904134-BBBD-4A3D-8A9E-2420BB64D964}" dt="2021-07-31T12:26:35.645" v="1195" actId="26606"/>
          <ac:spMkLst>
            <pc:docMk/>
            <pc:sldMk cId="2549548285" sldId="269"/>
            <ac:spMk id="2" creationId="{D8CCBBA0-29FA-4692-B159-9789566F2D24}"/>
          </ac:spMkLst>
        </pc:spChg>
        <pc:spChg chg="mod">
          <ac:chgData name="Roman Zhigalov" userId="1f97e9fdf7779aa5" providerId="LiveId" clId="{CF904134-BBBD-4A3D-8A9E-2420BB64D964}" dt="2021-07-31T12:26:30.760" v="1192" actId="26606"/>
          <ac:spMkLst>
            <pc:docMk/>
            <pc:sldMk cId="2549548285" sldId="269"/>
            <ac:spMk id="3" creationId="{E950187A-590D-4E3F-AFC4-02D728854613}"/>
          </ac:spMkLst>
        </pc:spChg>
        <pc:spChg chg="add del">
          <ac:chgData name="Roman Zhigalov" userId="1f97e9fdf7779aa5" providerId="LiveId" clId="{CF904134-BBBD-4A3D-8A9E-2420BB64D964}" dt="2021-07-31T12:26:35.645" v="1195" actId="26606"/>
          <ac:spMkLst>
            <pc:docMk/>
            <pc:sldMk cId="2549548285" sldId="269"/>
            <ac:spMk id="8" creationId="{D8386171-E87D-46AB-8718-4CE2A88748BD}"/>
          </ac:spMkLst>
        </pc:spChg>
        <pc:spChg chg="add del">
          <ac:chgData name="Roman Zhigalov" userId="1f97e9fdf7779aa5" providerId="LiveId" clId="{CF904134-BBBD-4A3D-8A9E-2420BB64D964}" dt="2021-07-31T12:26:35.645" v="1195" actId="26606"/>
          <ac:spMkLst>
            <pc:docMk/>
            <pc:sldMk cId="2549548285" sldId="269"/>
            <ac:spMk id="10" creationId="{207CB456-8849-413C-8210-B663779A32E0}"/>
          </ac:spMkLst>
        </pc:spChg>
        <pc:spChg chg="add del">
          <ac:chgData name="Roman Zhigalov" userId="1f97e9fdf7779aa5" providerId="LiveId" clId="{CF904134-BBBD-4A3D-8A9E-2420BB64D964}" dt="2021-07-31T12:26:35.645" v="1195" actId="26606"/>
          <ac:spMkLst>
            <pc:docMk/>
            <pc:sldMk cId="2549548285" sldId="269"/>
            <ac:spMk id="12" creationId="{E513936D-D1EB-4E42-A97F-942BA1F3DFA7}"/>
          </ac:spMkLst>
        </pc:spChg>
        <pc:spChg chg="add">
          <ac:chgData name="Roman Zhigalov" userId="1f97e9fdf7779aa5" providerId="LiveId" clId="{CF904134-BBBD-4A3D-8A9E-2420BB64D964}" dt="2021-07-31T12:26:35.645" v="1195" actId="26606"/>
          <ac:spMkLst>
            <pc:docMk/>
            <pc:sldMk cId="2549548285" sldId="269"/>
            <ac:spMk id="19" creationId="{D8386171-E87D-46AB-8718-4CE2A88748BD}"/>
          </ac:spMkLst>
        </pc:spChg>
        <pc:spChg chg="add">
          <ac:chgData name="Roman Zhigalov" userId="1f97e9fdf7779aa5" providerId="LiveId" clId="{CF904134-BBBD-4A3D-8A9E-2420BB64D964}" dt="2021-07-31T12:26:35.645" v="1195" actId="26606"/>
          <ac:spMkLst>
            <pc:docMk/>
            <pc:sldMk cId="2549548285" sldId="269"/>
            <ac:spMk id="21" creationId="{207CB456-8849-413C-8210-B663779A32E0}"/>
          </ac:spMkLst>
        </pc:spChg>
        <pc:spChg chg="add">
          <ac:chgData name="Roman Zhigalov" userId="1f97e9fdf7779aa5" providerId="LiveId" clId="{CF904134-BBBD-4A3D-8A9E-2420BB64D964}" dt="2021-07-31T12:26:35.645" v="1195" actId="26606"/>
          <ac:spMkLst>
            <pc:docMk/>
            <pc:sldMk cId="2549548285" sldId="269"/>
            <ac:spMk id="23" creationId="{E513936D-D1EB-4E42-A97F-942BA1F3DFA7}"/>
          </ac:spMkLst>
        </pc:spChg>
        <pc:cxnChg chg="add del">
          <ac:chgData name="Roman Zhigalov" userId="1f97e9fdf7779aa5" providerId="LiveId" clId="{CF904134-BBBD-4A3D-8A9E-2420BB64D964}" dt="2021-07-31T12:26:35.645" v="1195" actId="26606"/>
          <ac:cxnSpMkLst>
            <pc:docMk/>
            <pc:sldMk cId="2549548285" sldId="269"/>
            <ac:cxnSpMk id="14" creationId="{AFA75EE9-0DE4-4982-A870-290AD61EAAD7}"/>
          </ac:cxnSpMkLst>
        </pc:cxnChg>
        <pc:cxnChg chg="add">
          <ac:chgData name="Roman Zhigalov" userId="1f97e9fdf7779aa5" providerId="LiveId" clId="{CF904134-BBBD-4A3D-8A9E-2420BB64D964}" dt="2021-07-31T12:26:35.645" v="1195" actId="26606"/>
          <ac:cxnSpMkLst>
            <pc:docMk/>
            <pc:sldMk cId="2549548285" sldId="269"/>
            <ac:cxnSpMk id="25" creationId="{AFA75EE9-0DE4-4982-A870-290AD61EAAD7}"/>
          </ac:cxnSpMkLst>
        </pc:cxnChg>
      </pc:sldChg>
      <pc:sldChg chg="new del">
        <pc:chgData name="Roman Zhigalov" userId="1f97e9fdf7779aa5" providerId="LiveId" clId="{CF904134-BBBD-4A3D-8A9E-2420BB64D964}" dt="2021-07-31T12:27:07.445" v="1197" actId="680"/>
        <pc:sldMkLst>
          <pc:docMk/>
          <pc:sldMk cId="540699041" sldId="270"/>
        </pc:sldMkLst>
      </pc:sldChg>
      <pc:sldChg chg="addSp delSp modSp new mod setBg modClrScheme chgLayout">
        <pc:chgData name="Roman Zhigalov" userId="1f97e9fdf7779aa5" providerId="LiveId" clId="{CF904134-BBBD-4A3D-8A9E-2420BB64D964}" dt="2021-07-31T12:27:24.835" v="1222" actId="26606"/>
        <pc:sldMkLst>
          <pc:docMk/>
          <pc:sldMk cId="3062855496" sldId="270"/>
        </pc:sldMkLst>
        <pc:spChg chg="add del mod ord">
          <ac:chgData name="Roman Zhigalov" userId="1f97e9fdf7779aa5" providerId="LiveId" clId="{CF904134-BBBD-4A3D-8A9E-2420BB64D964}" dt="2021-07-31T12:27:14.895" v="1202" actId="700"/>
          <ac:spMkLst>
            <pc:docMk/>
            <pc:sldMk cId="3062855496" sldId="270"/>
            <ac:spMk id="2" creationId="{E45C2D12-3D01-4EE9-8827-AA9416B92389}"/>
          </ac:spMkLst>
        </pc:spChg>
        <pc:spChg chg="add del mod ord">
          <ac:chgData name="Roman Zhigalov" userId="1f97e9fdf7779aa5" providerId="LiveId" clId="{CF904134-BBBD-4A3D-8A9E-2420BB64D964}" dt="2021-07-31T12:27:14.895" v="1202" actId="700"/>
          <ac:spMkLst>
            <pc:docMk/>
            <pc:sldMk cId="3062855496" sldId="270"/>
            <ac:spMk id="3" creationId="{C9F2150D-5866-4701-AD25-5A36834E7254}"/>
          </ac:spMkLst>
        </pc:spChg>
        <pc:spChg chg="add mod ord">
          <ac:chgData name="Roman Zhigalov" userId="1f97e9fdf7779aa5" providerId="LiveId" clId="{CF904134-BBBD-4A3D-8A9E-2420BB64D964}" dt="2021-07-31T12:27:24.835" v="1222" actId="26606"/>
          <ac:spMkLst>
            <pc:docMk/>
            <pc:sldMk cId="3062855496" sldId="270"/>
            <ac:spMk id="4" creationId="{4B9DFFDA-B9D2-4F30-9616-09B380167261}"/>
          </ac:spMkLst>
        </pc:spChg>
        <pc:spChg chg="add del mod">
          <ac:chgData name="Roman Zhigalov" userId="1f97e9fdf7779aa5" providerId="LiveId" clId="{CF904134-BBBD-4A3D-8A9E-2420BB64D964}" dt="2021-07-31T12:27:17.815" v="1206"/>
          <ac:spMkLst>
            <pc:docMk/>
            <pc:sldMk cId="3062855496" sldId="270"/>
            <ac:spMk id="5" creationId="{84AE420A-4264-4407-919E-6291C49221C5}"/>
          </ac:spMkLst>
        </pc:spChg>
        <pc:spChg chg="add">
          <ac:chgData name="Roman Zhigalov" userId="1f97e9fdf7779aa5" providerId="LiveId" clId="{CF904134-BBBD-4A3D-8A9E-2420BB64D964}" dt="2021-07-31T12:27:24.835" v="1222" actId="26606"/>
          <ac:spMkLst>
            <pc:docMk/>
            <pc:sldMk cId="3062855496" sldId="270"/>
            <ac:spMk id="73" creationId="{37C89E4B-3C9F-44B9-8B86-D9E3D112D8EC}"/>
          </ac:spMkLst>
        </pc:spChg>
        <pc:picChg chg="add del mod">
          <ac:chgData name="Roman Zhigalov" userId="1f97e9fdf7779aa5" providerId="LiveId" clId="{CF904134-BBBD-4A3D-8A9E-2420BB64D964}" dt="2021-07-31T12:27:15.955" v="1204"/>
          <ac:picMkLst>
            <pc:docMk/>
            <pc:sldMk cId="3062855496" sldId="270"/>
            <ac:picMk id="8194" creationId="{69A22383-0980-47EE-8B3B-6FAF08B22D0A}"/>
          </ac:picMkLst>
        </pc:picChg>
        <pc:picChg chg="add mod">
          <ac:chgData name="Roman Zhigalov" userId="1f97e9fdf7779aa5" providerId="LiveId" clId="{CF904134-BBBD-4A3D-8A9E-2420BB64D964}" dt="2021-07-31T12:27:24.835" v="1222" actId="26606"/>
          <ac:picMkLst>
            <pc:docMk/>
            <pc:sldMk cId="3062855496" sldId="270"/>
            <ac:picMk id="8196" creationId="{415266A3-CBDF-4DBA-8DCA-EBF8B0ACEC44}"/>
          </ac:picMkLst>
        </pc:picChg>
        <pc:cxnChg chg="add">
          <ac:chgData name="Roman Zhigalov" userId="1f97e9fdf7779aa5" providerId="LiveId" clId="{CF904134-BBBD-4A3D-8A9E-2420BB64D964}" dt="2021-07-31T12:27:24.835" v="1222" actId="26606"/>
          <ac:cxnSpMkLst>
            <pc:docMk/>
            <pc:sldMk cId="3062855496" sldId="270"/>
            <ac:cxnSpMk id="75" creationId="{AA2EAA10-076F-46BD-8F0F-B9A2FB77A85C}"/>
          </ac:cxnSpMkLst>
        </pc:cxnChg>
        <pc:cxnChg chg="add">
          <ac:chgData name="Roman Zhigalov" userId="1f97e9fdf7779aa5" providerId="LiveId" clId="{CF904134-BBBD-4A3D-8A9E-2420BB64D964}" dt="2021-07-31T12:27:24.835" v="1222" actId="26606"/>
          <ac:cxnSpMkLst>
            <pc:docMk/>
            <pc:sldMk cId="3062855496" sldId="270"/>
            <ac:cxnSpMk id="77" creationId="{D891E407-403B-4764-86C9-33A56D3BCAA3}"/>
          </ac:cxnSpMkLst>
        </pc:cxnChg>
      </pc:sldChg>
      <pc:sldChg chg="addSp delSp modSp new mod setBg">
        <pc:chgData name="Roman Zhigalov" userId="1f97e9fdf7779aa5" providerId="LiveId" clId="{CF904134-BBBD-4A3D-8A9E-2420BB64D964}" dt="2021-07-31T12:27:51.245" v="1253" actId="26606"/>
        <pc:sldMkLst>
          <pc:docMk/>
          <pc:sldMk cId="3255292556" sldId="271"/>
        </pc:sldMkLst>
        <pc:spChg chg="mod ord">
          <ac:chgData name="Roman Zhigalov" userId="1f97e9fdf7779aa5" providerId="LiveId" clId="{CF904134-BBBD-4A3D-8A9E-2420BB64D964}" dt="2021-07-31T12:27:51.245" v="1253" actId="26606"/>
          <ac:spMkLst>
            <pc:docMk/>
            <pc:sldMk cId="3255292556" sldId="271"/>
            <ac:spMk id="2" creationId="{8C2AA9BA-57F2-4556-98C7-05E438482BF7}"/>
          </ac:spMkLst>
        </pc:spChg>
        <pc:spChg chg="del">
          <ac:chgData name="Roman Zhigalov" userId="1f97e9fdf7779aa5" providerId="LiveId" clId="{CF904134-BBBD-4A3D-8A9E-2420BB64D964}" dt="2021-07-31T12:27:42.975" v="1224"/>
          <ac:spMkLst>
            <pc:docMk/>
            <pc:sldMk cId="3255292556" sldId="271"/>
            <ac:spMk id="3" creationId="{0561CACC-A20B-43AA-9382-5094D831B874}"/>
          </ac:spMkLst>
        </pc:spChg>
        <pc:spChg chg="add del">
          <ac:chgData name="Roman Zhigalov" userId="1f97e9fdf7779aa5" providerId="LiveId" clId="{CF904134-BBBD-4A3D-8A9E-2420BB64D964}" dt="2021-07-31T12:27:51.235" v="1252" actId="26606"/>
          <ac:spMkLst>
            <pc:docMk/>
            <pc:sldMk cId="3255292556" sldId="271"/>
            <ac:spMk id="71" creationId="{37C89E4B-3C9F-44B9-8B86-D9E3D112D8EC}"/>
          </ac:spMkLst>
        </pc:spChg>
        <pc:spChg chg="add">
          <ac:chgData name="Roman Zhigalov" userId="1f97e9fdf7779aa5" providerId="LiveId" clId="{CF904134-BBBD-4A3D-8A9E-2420BB64D964}" dt="2021-07-31T12:27:51.245" v="1253" actId="26606"/>
          <ac:spMkLst>
            <pc:docMk/>
            <pc:sldMk cId="3255292556" sldId="271"/>
            <ac:spMk id="9220" creationId="{37C89E4B-3C9F-44B9-8B86-D9E3D112D8EC}"/>
          </ac:spMkLst>
        </pc:spChg>
        <pc:picChg chg="add mod">
          <ac:chgData name="Roman Zhigalov" userId="1f97e9fdf7779aa5" providerId="LiveId" clId="{CF904134-BBBD-4A3D-8A9E-2420BB64D964}" dt="2021-07-31T12:27:51.245" v="1253" actId="26606"/>
          <ac:picMkLst>
            <pc:docMk/>
            <pc:sldMk cId="3255292556" sldId="271"/>
            <ac:picMk id="9218" creationId="{3B49EC16-8FAC-482B-925C-2B0A02EDBDE2}"/>
          </ac:picMkLst>
        </pc:picChg>
        <pc:cxnChg chg="add del">
          <ac:chgData name="Roman Zhigalov" userId="1f97e9fdf7779aa5" providerId="LiveId" clId="{CF904134-BBBD-4A3D-8A9E-2420BB64D964}" dt="2021-07-31T12:27:51.235" v="1252" actId="26606"/>
          <ac:cxnSpMkLst>
            <pc:docMk/>
            <pc:sldMk cId="3255292556" sldId="271"/>
            <ac:cxnSpMk id="73" creationId="{AA2EAA10-076F-46BD-8F0F-B9A2FB77A85C}"/>
          </ac:cxnSpMkLst>
        </pc:cxnChg>
        <pc:cxnChg chg="add del">
          <ac:chgData name="Roman Zhigalov" userId="1f97e9fdf7779aa5" providerId="LiveId" clId="{CF904134-BBBD-4A3D-8A9E-2420BB64D964}" dt="2021-07-31T12:27:51.235" v="1252" actId="26606"/>
          <ac:cxnSpMkLst>
            <pc:docMk/>
            <pc:sldMk cId="3255292556" sldId="271"/>
            <ac:cxnSpMk id="75" creationId="{D891E407-403B-4764-86C9-33A56D3BCAA3}"/>
          </ac:cxnSpMkLst>
        </pc:cxnChg>
        <pc:cxnChg chg="add">
          <ac:chgData name="Roman Zhigalov" userId="1f97e9fdf7779aa5" providerId="LiveId" clId="{CF904134-BBBD-4A3D-8A9E-2420BB64D964}" dt="2021-07-31T12:27:51.245" v="1253" actId="26606"/>
          <ac:cxnSpMkLst>
            <pc:docMk/>
            <pc:sldMk cId="3255292556" sldId="271"/>
            <ac:cxnSpMk id="9221" creationId="{AA2EAA10-076F-46BD-8F0F-B9A2FB77A85C}"/>
          </ac:cxnSpMkLst>
        </pc:cxnChg>
        <pc:cxnChg chg="add">
          <ac:chgData name="Roman Zhigalov" userId="1f97e9fdf7779aa5" providerId="LiveId" clId="{CF904134-BBBD-4A3D-8A9E-2420BB64D964}" dt="2021-07-31T12:27:51.245" v="1253" actId="26606"/>
          <ac:cxnSpMkLst>
            <pc:docMk/>
            <pc:sldMk cId="3255292556" sldId="271"/>
            <ac:cxnSpMk id="9222" creationId="{D891E407-403B-4764-86C9-33A56D3BCAA3}"/>
          </ac:cxnSpMkLst>
        </pc:cxnChg>
      </pc:sldChg>
      <pc:sldChg chg="addSp delSp modSp new mod setBg">
        <pc:chgData name="Roman Zhigalov" userId="1f97e9fdf7779aa5" providerId="LiveId" clId="{CF904134-BBBD-4A3D-8A9E-2420BB64D964}" dt="2021-07-31T12:28:24.860" v="1295" actId="26606"/>
        <pc:sldMkLst>
          <pc:docMk/>
          <pc:sldMk cId="2634361283" sldId="272"/>
        </pc:sldMkLst>
        <pc:spChg chg="mod ord">
          <ac:chgData name="Roman Zhigalov" userId="1f97e9fdf7779aa5" providerId="LiveId" clId="{CF904134-BBBD-4A3D-8A9E-2420BB64D964}" dt="2021-07-31T12:28:24.860" v="1295" actId="26606"/>
          <ac:spMkLst>
            <pc:docMk/>
            <pc:sldMk cId="2634361283" sldId="272"/>
            <ac:spMk id="2" creationId="{975EDE61-B2EE-4CC6-8539-A375043033F8}"/>
          </ac:spMkLst>
        </pc:spChg>
        <pc:spChg chg="del">
          <ac:chgData name="Roman Zhigalov" userId="1f97e9fdf7779aa5" providerId="LiveId" clId="{CF904134-BBBD-4A3D-8A9E-2420BB64D964}" dt="2021-07-31T12:28:14.124" v="1255"/>
          <ac:spMkLst>
            <pc:docMk/>
            <pc:sldMk cId="2634361283" sldId="272"/>
            <ac:spMk id="3" creationId="{9DB58C1E-5229-4B24-BE9C-73E05150A758}"/>
          </ac:spMkLst>
        </pc:spChg>
        <pc:spChg chg="add">
          <ac:chgData name="Roman Zhigalov" userId="1f97e9fdf7779aa5" providerId="LiveId" clId="{CF904134-BBBD-4A3D-8A9E-2420BB64D964}" dt="2021-07-31T12:28:24.860" v="1295" actId="26606"/>
          <ac:spMkLst>
            <pc:docMk/>
            <pc:sldMk cId="2634361283" sldId="272"/>
            <ac:spMk id="71" creationId="{37C89E4B-3C9F-44B9-8B86-D9E3D112D8EC}"/>
          </ac:spMkLst>
        </pc:spChg>
        <pc:picChg chg="add mod">
          <ac:chgData name="Roman Zhigalov" userId="1f97e9fdf7779aa5" providerId="LiveId" clId="{CF904134-BBBD-4A3D-8A9E-2420BB64D964}" dt="2021-07-31T12:28:24.860" v="1295" actId="26606"/>
          <ac:picMkLst>
            <pc:docMk/>
            <pc:sldMk cId="2634361283" sldId="272"/>
            <ac:picMk id="10242" creationId="{2013F545-D6E4-4C59-AB95-0BA33B77A6E6}"/>
          </ac:picMkLst>
        </pc:picChg>
        <pc:cxnChg chg="add">
          <ac:chgData name="Roman Zhigalov" userId="1f97e9fdf7779aa5" providerId="LiveId" clId="{CF904134-BBBD-4A3D-8A9E-2420BB64D964}" dt="2021-07-31T12:28:24.860" v="1295" actId="26606"/>
          <ac:cxnSpMkLst>
            <pc:docMk/>
            <pc:sldMk cId="2634361283" sldId="272"/>
            <ac:cxnSpMk id="73" creationId="{AA2EAA10-076F-46BD-8F0F-B9A2FB77A85C}"/>
          </ac:cxnSpMkLst>
        </pc:cxnChg>
        <pc:cxnChg chg="add">
          <ac:chgData name="Roman Zhigalov" userId="1f97e9fdf7779aa5" providerId="LiveId" clId="{CF904134-BBBD-4A3D-8A9E-2420BB64D964}" dt="2021-07-31T12:28:24.860" v="1295" actId="26606"/>
          <ac:cxnSpMkLst>
            <pc:docMk/>
            <pc:sldMk cId="2634361283" sldId="272"/>
            <ac:cxnSpMk id="75" creationId="{D891E407-403B-4764-86C9-33A56D3BCAA3}"/>
          </ac:cxnSpMkLst>
        </pc:cxnChg>
      </pc:sldChg>
      <pc:sldChg chg="addSp delSp modSp new mod setBg setClrOvrMap">
        <pc:chgData name="Roman Zhigalov" userId="1f97e9fdf7779aa5" providerId="LiveId" clId="{CF904134-BBBD-4A3D-8A9E-2420BB64D964}" dt="2021-07-31T12:29:04.390" v="1310" actId="26606"/>
        <pc:sldMkLst>
          <pc:docMk/>
          <pc:sldMk cId="4127327211" sldId="273"/>
        </pc:sldMkLst>
        <pc:spChg chg="mod ord">
          <ac:chgData name="Roman Zhigalov" userId="1f97e9fdf7779aa5" providerId="LiveId" clId="{CF904134-BBBD-4A3D-8A9E-2420BB64D964}" dt="2021-07-31T12:29:04.390" v="1310" actId="26606"/>
          <ac:spMkLst>
            <pc:docMk/>
            <pc:sldMk cId="4127327211" sldId="273"/>
            <ac:spMk id="2" creationId="{E58F2803-3835-4A6F-95DF-885DE7E89497}"/>
          </ac:spMkLst>
        </pc:spChg>
        <pc:spChg chg="del mod">
          <ac:chgData name="Roman Zhigalov" userId="1f97e9fdf7779aa5" providerId="LiveId" clId="{CF904134-BBBD-4A3D-8A9E-2420BB64D964}" dt="2021-07-31T12:28:45.670" v="1299"/>
          <ac:spMkLst>
            <pc:docMk/>
            <pc:sldMk cId="4127327211" sldId="273"/>
            <ac:spMk id="3" creationId="{3E10B5CC-CD56-4524-94FF-7885D4A91ECE}"/>
          </ac:spMkLst>
        </pc:spChg>
        <pc:spChg chg="add del">
          <ac:chgData name="Roman Zhigalov" userId="1f97e9fdf7779aa5" providerId="LiveId" clId="{CF904134-BBBD-4A3D-8A9E-2420BB64D964}" dt="2021-07-31T12:29:04.380" v="1309" actId="26606"/>
          <ac:spMkLst>
            <pc:docMk/>
            <pc:sldMk cId="4127327211" sldId="273"/>
            <ac:spMk id="71" creationId="{37C89E4B-3C9F-44B9-8B86-D9E3D112D8EC}"/>
          </ac:spMkLst>
        </pc:spChg>
        <pc:spChg chg="add">
          <ac:chgData name="Roman Zhigalov" userId="1f97e9fdf7779aa5" providerId="LiveId" clId="{CF904134-BBBD-4A3D-8A9E-2420BB64D964}" dt="2021-07-31T12:29:04.390" v="1310" actId="26606"/>
          <ac:spMkLst>
            <pc:docMk/>
            <pc:sldMk cId="4127327211" sldId="273"/>
            <ac:spMk id="11268" creationId="{D928DD85-BB99-450D-A702-2683E0296282}"/>
          </ac:spMkLst>
        </pc:spChg>
        <pc:spChg chg="add">
          <ac:chgData name="Roman Zhigalov" userId="1f97e9fdf7779aa5" providerId="LiveId" clId="{CF904134-BBBD-4A3D-8A9E-2420BB64D964}" dt="2021-07-31T12:29:04.390" v="1310" actId="26606"/>
          <ac:spMkLst>
            <pc:docMk/>
            <pc:sldMk cId="4127327211" sldId="273"/>
            <ac:spMk id="11269" creationId="{240E5BD2-4019-4012-A1AA-628900E659E9}"/>
          </ac:spMkLst>
        </pc:spChg>
        <pc:picChg chg="add mod">
          <ac:chgData name="Roman Zhigalov" userId="1f97e9fdf7779aa5" providerId="LiveId" clId="{CF904134-BBBD-4A3D-8A9E-2420BB64D964}" dt="2021-07-31T12:29:04.390" v="1310" actId="26606"/>
          <ac:picMkLst>
            <pc:docMk/>
            <pc:sldMk cId="4127327211" sldId="273"/>
            <ac:picMk id="11266" creationId="{7BC94A7D-5197-4C98-8EC8-FE86004FD3FA}"/>
          </ac:picMkLst>
        </pc:picChg>
        <pc:cxnChg chg="add del">
          <ac:chgData name="Roman Zhigalov" userId="1f97e9fdf7779aa5" providerId="LiveId" clId="{CF904134-BBBD-4A3D-8A9E-2420BB64D964}" dt="2021-07-31T12:29:04.380" v="1309" actId="26606"/>
          <ac:cxnSpMkLst>
            <pc:docMk/>
            <pc:sldMk cId="4127327211" sldId="273"/>
            <ac:cxnSpMk id="73" creationId="{AA2EAA10-076F-46BD-8F0F-B9A2FB77A85C}"/>
          </ac:cxnSpMkLst>
        </pc:cxnChg>
        <pc:cxnChg chg="add del">
          <ac:chgData name="Roman Zhigalov" userId="1f97e9fdf7779aa5" providerId="LiveId" clId="{CF904134-BBBD-4A3D-8A9E-2420BB64D964}" dt="2021-07-31T12:29:04.380" v="1309" actId="26606"/>
          <ac:cxnSpMkLst>
            <pc:docMk/>
            <pc:sldMk cId="4127327211" sldId="273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CF904134-BBBD-4A3D-8A9E-2420BB64D964}" dt="2021-07-31T12:29:36.009" v="1313" actId="26606"/>
        <pc:sldMkLst>
          <pc:docMk/>
          <pc:sldMk cId="3768214090" sldId="274"/>
        </pc:sldMkLst>
        <pc:spChg chg="mod">
          <ac:chgData name="Roman Zhigalov" userId="1f97e9fdf7779aa5" providerId="LiveId" clId="{CF904134-BBBD-4A3D-8A9E-2420BB64D964}" dt="2021-07-31T12:29:36.009" v="1313" actId="26606"/>
          <ac:spMkLst>
            <pc:docMk/>
            <pc:sldMk cId="3768214090" sldId="274"/>
            <ac:spMk id="2" creationId="{B6918D21-DE18-4EC1-AF7E-DB342616BE12}"/>
          </ac:spMkLst>
        </pc:spChg>
        <pc:spChg chg="mod">
          <ac:chgData name="Roman Zhigalov" userId="1f97e9fdf7779aa5" providerId="LiveId" clId="{CF904134-BBBD-4A3D-8A9E-2420BB64D964}" dt="2021-07-31T12:29:36.009" v="1313" actId="26606"/>
          <ac:spMkLst>
            <pc:docMk/>
            <pc:sldMk cId="3768214090" sldId="274"/>
            <ac:spMk id="3" creationId="{2CC023CC-99DF-45C9-A8F3-E17842226E33}"/>
          </ac:spMkLst>
        </pc:spChg>
        <pc:spChg chg="add">
          <ac:chgData name="Roman Zhigalov" userId="1f97e9fdf7779aa5" providerId="LiveId" clId="{CF904134-BBBD-4A3D-8A9E-2420BB64D964}" dt="2021-07-31T12:29:36.009" v="1313" actId="26606"/>
          <ac:spMkLst>
            <pc:docMk/>
            <pc:sldMk cId="3768214090" sldId="274"/>
            <ac:spMk id="8" creationId="{D8386171-E87D-46AB-8718-4CE2A88748BD}"/>
          </ac:spMkLst>
        </pc:spChg>
        <pc:spChg chg="add">
          <ac:chgData name="Roman Zhigalov" userId="1f97e9fdf7779aa5" providerId="LiveId" clId="{CF904134-BBBD-4A3D-8A9E-2420BB64D964}" dt="2021-07-31T12:29:36.009" v="1313" actId="26606"/>
          <ac:spMkLst>
            <pc:docMk/>
            <pc:sldMk cId="3768214090" sldId="274"/>
            <ac:spMk id="10" creationId="{207CB456-8849-413C-8210-B663779A32E0}"/>
          </ac:spMkLst>
        </pc:spChg>
        <pc:spChg chg="add">
          <ac:chgData name="Roman Zhigalov" userId="1f97e9fdf7779aa5" providerId="LiveId" clId="{CF904134-BBBD-4A3D-8A9E-2420BB64D964}" dt="2021-07-31T12:29:36.009" v="1313" actId="26606"/>
          <ac:spMkLst>
            <pc:docMk/>
            <pc:sldMk cId="3768214090" sldId="274"/>
            <ac:spMk id="12" creationId="{E513936D-D1EB-4E42-A97F-942BA1F3DFA7}"/>
          </ac:spMkLst>
        </pc:spChg>
        <pc:cxnChg chg="add">
          <ac:chgData name="Roman Zhigalov" userId="1f97e9fdf7779aa5" providerId="LiveId" clId="{CF904134-BBBD-4A3D-8A9E-2420BB64D964}" dt="2021-07-31T12:29:36.009" v="1313" actId="26606"/>
          <ac:cxnSpMkLst>
            <pc:docMk/>
            <pc:sldMk cId="3768214090" sldId="274"/>
            <ac:cxnSpMk id="14" creationId="{AFA75EE9-0DE4-4982-A870-290AD61EAAD7}"/>
          </ac:cxnSpMkLst>
        </pc:cxnChg>
      </pc:sldChg>
      <pc:sldChg chg="addSp modSp new mod">
        <pc:chgData name="Roman Zhigalov" userId="1f97e9fdf7779aa5" providerId="LiveId" clId="{CF904134-BBBD-4A3D-8A9E-2420BB64D964}" dt="2021-07-31T12:30:15.280" v="1320" actId="1076"/>
        <pc:sldMkLst>
          <pc:docMk/>
          <pc:sldMk cId="2042595381" sldId="275"/>
        </pc:sldMkLst>
        <pc:picChg chg="add mod">
          <ac:chgData name="Roman Zhigalov" userId="1f97e9fdf7779aa5" providerId="LiveId" clId="{CF904134-BBBD-4A3D-8A9E-2420BB64D964}" dt="2021-07-31T12:30:15.280" v="1320" actId="1076"/>
          <ac:picMkLst>
            <pc:docMk/>
            <pc:sldMk cId="2042595381" sldId="275"/>
            <ac:picMk id="3" creationId="{B90AEDB8-5898-4AAB-BED8-859B9B4DFA6B}"/>
          </ac:picMkLst>
        </pc:picChg>
      </pc:sldChg>
      <pc:sldChg chg="addSp delSp modSp new mod setBg">
        <pc:chgData name="Roman Zhigalov" userId="1f97e9fdf7779aa5" providerId="LiveId" clId="{CF904134-BBBD-4A3D-8A9E-2420BB64D964}" dt="2021-07-31T12:31:08.395" v="1493" actId="26606"/>
        <pc:sldMkLst>
          <pc:docMk/>
          <pc:sldMk cId="2318514" sldId="276"/>
        </pc:sldMkLst>
        <pc:spChg chg="mod">
          <ac:chgData name="Roman Zhigalov" userId="1f97e9fdf7779aa5" providerId="LiveId" clId="{CF904134-BBBD-4A3D-8A9E-2420BB64D964}" dt="2021-07-31T12:31:08.395" v="1493" actId="26606"/>
          <ac:spMkLst>
            <pc:docMk/>
            <pc:sldMk cId="2318514" sldId="276"/>
            <ac:spMk id="2" creationId="{F3E5A0E5-4E96-4015-8236-5E95E5713150}"/>
          </ac:spMkLst>
        </pc:spChg>
        <pc:spChg chg="del mod">
          <ac:chgData name="Roman Zhigalov" userId="1f97e9fdf7779aa5" providerId="LiveId" clId="{CF904134-BBBD-4A3D-8A9E-2420BB64D964}" dt="2021-07-31T12:31:08.395" v="1493" actId="26606"/>
          <ac:spMkLst>
            <pc:docMk/>
            <pc:sldMk cId="2318514" sldId="276"/>
            <ac:spMk id="3" creationId="{05C6991B-0F65-4755-B31D-FE88CBE05022}"/>
          </ac:spMkLst>
        </pc:spChg>
        <pc:spChg chg="add">
          <ac:chgData name="Roman Zhigalov" userId="1f97e9fdf7779aa5" providerId="LiveId" clId="{CF904134-BBBD-4A3D-8A9E-2420BB64D964}" dt="2021-07-31T12:31:08.395" v="1493" actId="26606"/>
          <ac:spMkLst>
            <pc:docMk/>
            <pc:sldMk cId="2318514" sldId="276"/>
            <ac:spMk id="9" creationId="{3A5B4632-C963-4296-86F0-79AA9EA5AE98}"/>
          </ac:spMkLst>
        </pc:spChg>
        <pc:graphicFrameChg chg="add">
          <ac:chgData name="Roman Zhigalov" userId="1f97e9fdf7779aa5" providerId="LiveId" clId="{CF904134-BBBD-4A3D-8A9E-2420BB64D964}" dt="2021-07-31T12:31:08.395" v="1493" actId="26606"/>
          <ac:graphicFrameMkLst>
            <pc:docMk/>
            <pc:sldMk cId="2318514" sldId="276"/>
            <ac:graphicFrameMk id="5" creationId="{66925567-0FF5-49F2-AAF7-4E2A9BFF3B4F}"/>
          </ac:graphicFrameMkLst>
        </pc:graphicFrameChg>
      </pc:sldChg>
      <pc:sldChg chg="addSp delSp modSp new mod setBg modClrScheme chgLayout">
        <pc:chgData name="Roman Zhigalov" userId="1f97e9fdf7779aa5" providerId="LiveId" clId="{CF904134-BBBD-4A3D-8A9E-2420BB64D964}" dt="2021-07-31T12:31:57.275" v="1531" actId="26606"/>
        <pc:sldMkLst>
          <pc:docMk/>
          <pc:sldMk cId="1429123917" sldId="277"/>
        </pc:sldMkLst>
        <pc:spChg chg="add mod ord">
          <ac:chgData name="Roman Zhigalov" userId="1f97e9fdf7779aa5" providerId="LiveId" clId="{CF904134-BBBD-4A3D-8A9E-2420BB64D964}" dt="2021-07-31T12:31:57.275" v="1531" actId="26606"/>
          <ac:spMkLst>
            <pc:docMk/>
            <pc:sldMk cId="1429123917" sldId="277"/>
            <ac:spMk id="2" creationId="{D4B948ED-CDF7-4007-911F-3585BEC492B7}"/>
          </ac:spMkLst>
        </pc:spChg>
        <pc:spChg chg="add del mod">
          <ac:chgData name="Roman Zhigalov" userId="1f97e9fdf7779aa5" providerId="LiveId" clId="{CF904134-BBBD-4A3D-8A9E-2420BB64D964}" dt="2021-07-31T12:31:41.464" v="1504"/>
          <ac:spMkLst>
            <pc:docMk/>
            <pc:sldMk cId="1429123917" sldId="277"/>
            <ac:spMk id="3" creationId="{2A3958B6-F175-4D9B-A796-CCE8D55775AD}"/>
          </ac:spMkLst>
        </pc:spChg>
        <pc:spChg chg="add">
          <ac:chgData name="Roman Zhigalov" userId="1f97e9fdf7779aa5" providerId="LiveId" clId="{CF904134-BBBD-4A3D-8A9E-2420BB64D964}" dt="2021-07-31T12:31:57.275" v="1531" actId="26606"/>
          <ac:spMkLst>
            <pc:docMk/>
            <pc:sldMk cId="1429123917" sldId="277"/>
            <ac:spMk id="73" creationId="{37C89E4B-3C9F-44B9-8B86-D9E3D112D8EC}"/>
          </ac:spMkLst>
        </pc:spChg>
        <pc:picChg chg="add del mod">
          <ac:chgData name="Roman Zhigalov" userId="1f97e9fdf7779aa5" providerId="LiveId" clId="{CF904134-BBBD-4A3D-8A9E-2420BB64D964}" dt="2021-07-31T12:31:39.605" v="1502"/>
          <ac:picMkLst>
            <pc:docMk/>
            <pc:sldMk cId="1429123917" sldId="277"/>
            <ac:picMk id="12290" creationId="{4DE57912-3D4A-4D78-8E44-8050353FCCD2}"/>
          </ac:picMkLst>
        </pc:picChg>
        <pc:picChg chg="add mod">
          <ac:chgData name="Roman Zhigalov" userId="1f97e9fdf7779aa5" providerId="LiveId" clId="{CF904134-BBBD-4A3D-8A9E-2420BB64D964}" dt="2021-07-31T12:31:57.275" v="1531" actId="26606"/>
          <ac:picMkLst>
            <pc:docMk/>
            <pc:sldMk cId="1429123917" sldId="277"/>
            <ac:picMk id="12292" creationId="{8DED0991-2082-455A-9839-35FE911A5079}"/>
          </ac:picMkLst>
        </pc:picChg>
        <pc:cxnChg chg="add">
          <ac:chgData name="Roman Zhigalov" userId="1f97e9fdf7779aa5" providerId="LiveId" clId="{CF904134-BBBD-4A3D-8A9E-2420BB64D964}" dt="2021-07-31T12:31:57.275" v="1531" actId="26606"/>
          <ac:cxnSpMkLst>
            <pc:docMk/>
            <pc:sldMk cId="1429123917" sldId="277"/>
            <ac:cxnSpMk id="75" creationId="{AA2EAA10-076F-46BD-8F0F-B9A2FB77A85C}"/>
          </ac:cxnSpMkLst>
        </pc:cxnChg>
        <pc:cxnChg chg="add">
          <ac:chgData name="Roman Zhigalov" userId="1f97e9fdf7779aa5" providerId="LiveId" clId="{CF904134-BBBD-4A3D-8A9E-2420BB64D964}" dt="2021-07-31T12:31:57.275" v="1531" actId="26606"/>
          <ac:cxnSpMkLst>
            <pc:docMk/>
            <pc:sldMk cId="1429123917" sldId="277"/>
            <ac:cxnSpMk id="77" creationId="{D891E407-403B-4764-86C9-33A56D3BCAA3}"/>
          </ac:cxnSpMkLst>
        </pc:cxnChg>
      </pc:sldChg>
      <pc:sldChg chg="addSp delSp modSp new mod setBg modClrScheme chgLayout">
        <pc:chgData name="Roman Zhigalov" userId="1f97e9fdf7779aa5" providerId="LiveId" clId="{CF904134-BBBD-4A3D-8A9E-2420BB64D964}" dt="2021-07-31T12:32:49.105" v="1563" actId="26606"/>
        <pc:sldMkLst>
          <pc:docMk/>
          <pc:sldMk cId="3865752920" sldId="278"/>
        </pc:sldMkLst>
        <pc:spChg chg="add mod ord">
          <ac:chgData name="Roman Zhigalov" userId="1f97e9fdf7779aa5" providerId="LiveId" clId="{CF904134-BBBD-4A3D-8A9E-2420BB64D964}" dt="2021-07-31T12:32:49.105" v="1563" actId="26606"/>
          <ac:spMkLst>
            <pc:docMk/>
            <pc:sldMk cId="3865752920" sldId="278"/>
            <ac:spMk id="2" creationId="{625153ED-EEC2-4B19-9634-55375E310B16}"/>
          </ac:spMkLst>
        </pc:spChg>
        <pc:spChg chg="add del mod">
          <ac:chgData name="Roman Zhigalov" userId="1f97e9fdf7779aa5" providerId="LiveId" clId="{CF904134-BBBD-4A3D-8A9E-2420BB64D964}" dt="2021-07-31T12:32:46.095" v="1562"/>
          <ac:spMkLst>
            <pc:docMk/>
            <pc:sldMk cId="3865752920" sldId="278"/>
            <ac:spMk id="3" creationId="{771C858A-A29B-43D9-8A9D-7EA2BCD168DB}"/>
          </ac:spMkLst>
        </pc:spChg>
        <pc:spChg chg="add">
          <ac:chgData name="Roman Zhigalov" userId="1f97e9fdf7779aa5" providerId="LiveId" clId="{CF904134-BBBD-4A3D-8A9E-2420BB64D964}" dt="2021-07-31T12:32:49.105" v="1563" actId="26606"/>
          <ac:spMkLst>
            <pc:docMk/>
            <pc:sldMk cId="3865752920" sldId="278"/>
            <ac:spMk id="73" creationId="{37C89E4B-3C9F-44B9-8B86-D9E3D112D8EC}"/>
          </ac:spMkLst>
        </pc:spChg>
        <pc:picChg chg="add del">
          <ac:chgData name="Roman Zhigalov" userId="1f97e9fdf7779aa5" providerId="LiveId" clId="{CF904134-BBBD-4A3D-8A9E-2420BB64D964}" dt="2021-07-31T12:32:39.504" v="1534"/>
          <ac:picMkLst>
            <pc:docMk/>
            <pc:sldMk cId="3865752920" sldId="278"/>
            <ac:picMk id="13314" creationId="{4AECE817-C9AE-451D-A209-99BC0223EDF7}"/>
          </ac:picMkLst>
        </pc:picChg>
        <pc:picChg chg="add mod">
          <ac:chgData name="Roman Zhigalov" userId="1f97e9fdf7779aa5" providerId="LiveId" clId="{CF904134-BBBD-4A3D-8A9E-2420BB64D964}" dt="2021-07-31T12:32:49.105" v="1563" actId="26606"/>
          <ac:picMkLst>
            <pc:docMk/>
            <pc:sldMk cId="3865752920" sldId="278"/>
            <ac:picMk id="13316" creationId="{CF326A1A-007E-4677-AA3A-BC72577B106A}"/>
          </ac:picMkLst>
        </pc:picChg>
        <pc:cxnChg chg="add">
          <ac:chgData name="Roman Zhigalov" userId="1f97e9fdf7779aa5" providerId="LiveId" clId="{CF904134-BBBD-4A3D-8A9E-2420BB64D964}" dt="2021-07-31T12:32:49.105" v="1563" actId="26606"/>
          <ac:cxnSpMkLst>
            <pc:docMk/>
            <pc:sldMk cId="3865752920" sldId="278"/>
            <ac:cxnSpMk id="75" creationId="{AA2EAA10-076F-46BD-8F0F-B9A2FB77A85C}"/>
          </ac:cxnSpMkLst>
        </pc:cxnChg>
        <pc:cxnChg chg="add">
          <ac:chgData name="Roman Zhigalov" userId="1f97e9fdf7779aa5" providerId="LiveId" clId="{CF904134-BBBD-4A3D-8A9E-2420BB64D964}" dt="2021-07-31T12:32:49.105" v="1563" actId="26606"/>
          <ac:cxnSpMkLst>
            <pc:docMk/>
            <pc:sldMk cId="3865752920" sldId="278"/>
            <ac:cxnSpMk id="77" creationId="{D891E407-403B-4764-86C9-33A56D3BCAA3}"/>
          </ac:cxnSpMkLst>
        </pc:cxnChg>
      </pc:sldChg>
      <pc:sldChg chg="addSp modSp new mod setBg">
        <pc:chgData name="Roman Zhigalov" userId="1f97e9fdf7779aa5" providerId="LiveId" clId="{CF904134-BBBD-4A3D-8A9E-2420BB64D964}" dt="2021-07-31T12:33:06.680" v="1566" actId="26606"/>
        <pc:sldMkLst>
          <pc:docMk/>
          <pc:sldMk cId="3384957363" sldId="279"/>
        </pc:sldMkLst>
        <pc:spChg chg="mod">
          <ac:chgData name="Roman Zhigalov" userId="1f97e9fdf7779aa5" providerId="LiveId" clId="{CF904134-BBBD-4A3D-8A9E-2420BB64D964}" dt="2021-07-31T12:33:06.680" v="1566" actId="26606"/>
          <ac:spMkLst>
            <pc:docMk/>
            <pc:sldMk cId="3384957363" sldId="279"/>
            <ac:spMk id="2" creationId="{837F09C7-1FCB-4CCB-BC98-F567541ED673}"/>
          </ac:spMkLst>
        </pc:spChg>
        <pc:spChg chg="mod">
          <ac:chgData name="Roman Zhigalov" userId="1f97e9fdf7779aa5" providerId="LiveId" clId="{CF904134-BBBD-4A3D-8A9E-2420BB64D964}" dt="2021-07-31T12:33:06.680" v="1566" actId="26606"/>
          <ac:spMkLst>
            <pc:docMk/>
            <pc:sldMk cId="3384957363" sldId="279"/>
            <ac:spMk id="3" creationId="{DCACF6AF-356A-4B1F-A3F8-0D44E876CFFD}"/>
          </ac:spMkLst>
        </pc:spChg>
        <pc:spChg chg="add">
          <ac:chgData name="Roman Zhigalov" userId="1f97e9fdf7779aa5" providerId="LiveId" clId="{CF904134-BBBD-4A3D-8A9E-2420BB64D964}" dt="2021-07-31T12:33:06.680" v="1566" actId="26606"/>
          <ac:spMkLst>
            <pc:docMk/>
            <pc:sldMk cId="3384957363" sldId="279"/>
            <ac:spMk id="8" creationId="{D8386171-E87D-46AB-8718-4CE2A88748BD}"/>
          </ac:spMkLst>
        </pc:spChg>
        <pc:spChg chg="add">
          <ac:chgData name="Roman Zhigalov" userId="1f97e9fdf7779aa5" providerId="LiveId" clId="{CF904134-BBBD-4A3D-8A9E-2420BB64D964}" dt="2021-07-31T12:33:06.680" v="1566" actId="26606"/>
          <ac:spMkLst>
            <pc:docMk/>
            <pc:sldMk cId="3384957363" sldId="279"/>
            <ac:spMk id="10" creationId="{207CB456-8849-413C-8210-B663779A32E0}"/>
          </ac:spMkLst>
        </pc:spChg>
        <pc:spChg chg="add">
          <ac:chgData name="Roman Zhigalov" userId="1f97e9fdf7779aa5" providerId="LiveId" clId="{CF904134-BBBD-4A3D-8A9E-2420BB64D964}" dt="2021-07-31T12:33:06.680" v="1566" actId="26606"/>
          <ac:spMkLst>
            <pc:docMk/>
            <pc:sldMk cId="3384957363" sldId="279"/>
            <ac:spMk id="12" creationId="{E513936D-D1EB-4E42-A97F-942BA1F3DFA7}"/>
          </ac:spMkLst>
        </pc:spChg>
        <pc:cxnChg chg="add">
          <ac:chgData name="Roman Zhigalov" userId="1f97e9fdf7779aa5" providerId="LiveId" clId="{CF904134-BBBD-4A3D-8A9E-2420BB64D964}" dt="2021-07-31T12:33:06.680" v="1566" actId="26606"/>
          <ac:cxnSpMkLst>
            <pc:docMk/>
            <pc:sldMk cId="3384957363" sldId="279"/>
            <ac:cxnSpMk id="14" creationId="{AFA75EE9-0DE4-4982-A870-290AD61EAAD7}"/>
          </ac:cxnSpMkLst>
        </pc:cxnChg>
      </pc:sldChg>
      <pc:sldChg chg="addSp delSp modSp new mod setBg">
        <pc:chgData name="Roman Zhigalov" userId="1f97e9fdf7779aa5" providerId="LiveId" clId="{CF904134-BBBD-4A3D-8A9E-2420BB64D964}" dt="2021-07-31T12:34:36.915" v="1602" actId="26606"/>
        <pc:sldMkLst>
          <pc:docMk/>
          <pc:sldMk cId="2838229076" sldId="280"/>
        </pc:sldMkLst>
        <pc:spChg chg="mod">
          <ac:chgData name="Roman Zhigalov" userId="1f97e9fdf7779aa5" providerId="LiveId" clId="{CF904134-BBBD-4A3D-8A9E-2420BB64D964}" dt="2021-07-31T12:34:36.915" v="1602" actId="26606"/>
          <ac:spMkLst>
            <pc:docMk/>
            <pc:sldMk cId="2838229076" sldId="280"/>
            <ac:spMk id="2" creationId="{19B7C227-DE1C-4D29-8F5A-44A0DE61C331}"/>
          </ac:spMkLst>
        </pc:spChg>
        <pc:spChg chg="del">
          <ac:chgData name="Roman Zhigalov" userId="1f97e9fdf7779aa5" providerId="LiveId" clId="{CF904134-BBBD-4A3D-8A9E-2420BB64D964}" dt="2021-07-31T12:34:27.805" v="1568"/>
          <ac:spMkLst>
            <pc:docMk/>
            <pc:sldMk cId="2838229076" sldId="280"/>
            <ac:spMk id="3" creationId="{1629EF3A-D840-4AAB-9E2C-26964B267E97}"/>
          </ac:spMkLst>
        </pc:spChg>
        <pc:spChg chg="add">
          <ac:chgData name="Roman Zhigalov" userId="1f97e9fdf7779aa5" providerId="LiveId" clId="{CF904134-BBBD-4A3D-8A9E-2420BB64D964}" dt="2021-07-31T12:34:36.915" v="1602" actId="26606"/>
          <ac:spMkLst>
            <pc:docMk/>
            <pc:sldMk cId="2838229076" sldId="280"/>
            <ac:spMk id="71" creationId="{AB45A142-4255-493C-8284-5D566C121B10}"/>
          </ac:spMkLst>
        </pc:spChg>
        <pc:picChg chg="add mod">
          <ac:chgData name="Roman Zhigalov" userId="1f97e9fdf7779aa5" providerId="LiveId" clId="{CF904134-BBBD-4A3D-8A9E-2420BB64D964}" dt="2021-07-31T12:34:36.915" v="1602" actId="26606"/>
          <ac:picMkLst>
            <pc:docMk/>
            <pc:sldMk cId="2838229076" sldId="280"/>
            <ac:picMk id="14338" creationId="{E6835601-A79C-4854-A189-C520EEA6C5FC}"/>
          </ac:picMkLst>
        </pc:picChg>
        <pc:cxnChg chg="add">
          <ac:chgData name="Roman Zhigalov" userId="1f97e9fdf7779aa5" providerId="LiveId" clId="{CF904134-BBBD-4A3D-8A9E-2420BB64D964}" dt="2021-07-31T12:34:36.915" v="1602" actId="26606"/>
          <ac:cxnSpMkLst>
            <pc:docMk/>
            <pc:sldMk cId="2838229076" sldId="280"/>
            <ac:cxnSpMk id="73" creationId="{38FB9660-F42F-4313-BBC4-47C007FE484C}"/>
          </ac:cxnSpMkLst>
        </pc:cxnChg>
      </pc:sldChg>
      <pc:sldChg chg="addSp delSp modSp new mod setBg">
        <pc:chgData name="Roman Zhigalov" userId="1f97e9fdf7779aa5" providerId="LiveId" clId="{CF904134-BBBD-4A3D-8A9E-2420BB64D964}" dt="2021-07-31T12:35:21.755" v="1742" actId="26606"/>
        <pc:sldMkLst>
          <pc:docMk/>
          <pc:sldMk cId="169907565" sldId="281"/>
        </pc:sldMkLst>
        <pc:spChg chg="mod">
          <ac:chgData name="Roman Zhigalov" userId="1f97e9fdf7779aa5" providerId="LiveId" clId="{CF904134-BBBD-4A3D-8A9E-2420BB64D964}" dt="2021-07-31T12:35:21.755" v="1742" actId="26606"/>
          <ac:spMkLst>
            <pc:docMk/>
            <pc:sldMk cId="169907565" sldId="281"/>
            <ac:spMk id="2" creationId="{1F423964-9600-4D48-8F47-887AAF930674}"/>
          </ac:spMkLst>
        </pc:spChg>
        <pc:spChg chg="add del mod">
          <ac:chgData name="Roman Zhigalov" userId="1f97e9fdf7779aa5" providerId="LiveId" clId="{CF904134-BBBD-4A3D-8A9E-2420BB64D964}" dt="2021-07-31T12:35:21.755" v="1742" actId="26606"/>
          <ac:spMkLst>
            <pc:docMk/>
            <pc:sldMk cId="169907565" sldId="281"/>
            <ac:spMk id="3" creationId="{5C4784DB-7D64-4CE6-9321-756B560CBCCA}"/>
          </ac:spMkLst>
        </pc:spChg>
        <pc:spChg chg="add del">
          <ac:chgData name="Roman Zhigalov" userId="1f97e9fdf7779aa5" providerId="LiveId" clId="{CF904134-BBBD-4A3D-8A9E-2420BB64D964}" dt="2021-07-31T12:35:21.715" v="1741" actId="26606"/>
          <ac:spMkLst>
            <pc:docMk/>
            <pc:sldMk cId="169907565" sldId="281"/>
            <ac:spMk id="9" creationId="{46C2E80F-49A6-4372-B103-219D417A55ED}"/>
          </ac:spMkLst>
        </pc:spChg>
        <pc:spChg chg="add">
          <ac:chgData name="Roman Zhigalov" userId="1f97e9fdf7779aa5" providerId="LiveId" clId="{CF904134-BBBD-4A3D-8A9E-2420BB64D964}" dt="2021-07-31T12:35:21.755" v="1742" actId="26606"/>
          <ac:spMkLst>
            <pc:docMk/>
            <pc:sldMk cId="169907565" sldId="281"/>
            <ac:spMk id="11" creationId="{F13BE4D7-0C3D-4906-B230-A1C5B4665CCF}"/>
          </ac:spMkLst>
        </pc:spChg>
        <pc:spChg chg="add">
          <ac:chgData name="Roman Zhigalov" userId="1f97e9fdf7779aa5" providerId="LiveId" clId="{CF904134-BBBD-4A3D-8A9E-2420BB64D964}" dt="2021-07-31T12:35:21.755" v="1742" actId="26606"/>
          <ac:spMkLst>
            <pc:docMk/>
            <pc:sldMk cId="169907565" sldId="281"/>
            <ac:spMk id="12" creationId="{AE2B703B-46F9-481A-A605-82E2A828C4FA}"/>
          </ac:spMkLst>
        </pc:spChg>
        <pc:graphicFrameChg chg="add del">
          <ac:chgData name="Roman Zhigalov" userId="1f97e9fdf7779aa5" providerId="LiveId" clId="{CF904134-BBBD-4A3D-8A9E-2420BB64D964}" dt="2021-07-31T12:35:21.715" v="1741" actId="26606"/>
          <ac:graphicFrameMkLst>
            <pc:docMk/>
            <pc:sldMk cId="169907565" sldId="281"/>
            <ac:graphicFrameMk id="5" creationId="{76AC4FDF-3AF0-4268-BD39-CAA5EBBEF35D}"/>
          </ac:graphicFrameMkLst>
        </pc:graphicFrameChg>
        <pc:graphicFrameChg chg="add">
          <ac:chgData name="Roman Zhigalov" userId="1f97e9fdf7779aa5" providerId="LiveId" clId="{CF904134-BBBD-4A3D-8A9E-2420BB64D964}" dt="2021-07-31T12:35:21.755" v="1742" actId="26606"/>
          <ac:graphicFrameMkLst>
            <pc:docMk/>
            <pc:sldMk cId="169907565" sldId="281"/>
            <ac:graphicFrameMk id="13" creationId="{17E41949-B5EE-49FE-8605-3DA0C6DAD965}"/>
          </ac:graphicFrameMkLst>
        </pc:graphicFrameChg>
      </pc:sldChg>
      <pc:sldChg chg="addSp delSp modSp new mod setBg">
        <pc:chgData name="Roman Zhigalov" userId="1f97e9fdf7779aa5" providerId="LiveId" clId="{CF904134-BBBD-4A3D-8A9E-2420BB64D964}" dt="2021-07-31T12:36:22.414" v="1957" actId="26606"/>
        <pc:sldMkLst>
          <pc:docMk/>
          <pc:sldMk cId="2852983539" sldId="282"/>
        </pc:sldMkLst>
        <pc:spChg chg="mod">
          <ac:chgData name="Roman Zhigalov" userId="1f97e9fdf7779aa5" providerId="LiveId" clId="{CF904134-BBBD-4A3D-8A9E-2420BB64D964}" dt="2021-07-31T12:36:22.414" v="1957" actId="26606"/>
          <ac:spMkLst>
            <pc:docMk/>
            <pc:sldMk cId="2852983539" sldId="282"/>
            <ac:spMk id="2" creationId="{A1DC2A8B-DDA2-4AED-A760-9D2EAE7FA3CA}"/>
          </ac:spMkLst>
        </pc:spChg>
        <pc:spChg chg="add del mod">
          <ac:chgData name="Roman Zhigalov" userId="1f97e9fdf7779aa5" providerId="LiveId" clId="{CF904134-BBBD-4A3D-8A9E-2420BB64D964}" dt="2021-07-31T12:36:22.414" v="1957" actId="26606"/>
          <ac:spMkLst>
            <pc:docMk/>
            <pc:sldMk cId="2852983539" sldId="282"/>
            <ac:spMk id="3" creationId="{751D8259-DBC1-4D1B-B65D-8CB50281E2D6}"/>
          </ac:spMkLst>
        </pc:spChg>
        <pc:spChg chg="add">
          <ac:chgData name="Roman Zhigalov" userId="1f97e9fdf7779aa5" providerId="LiveId" clId="{CF904134-BBBD-4A3D-8A9E-2420BB64D964}" dt="2021-07-31T12:36:22.414" v="1957" actId="26606"/>
          <ac:spMkLst>
            <pc:docMk/>
            <pc:sldMk cId="2852983539" sldId="282"/>
            <ac:spMk id="9" creationId="{2E442304-DDBD-4F7B-8017-36BCC863FB40}"/>
          </ac:spMkLst>
        </pc:spChg>
        <pc:spChg chg="add">
          <ac:chgData name="Roman Zhigalov" userId="1f97e9fdf7779aa5" providerId="LiveId" clId="{CF904134-BBBD-4A3D-8A9E-2420BB64D964}" dt="2021-07-31T12:36:22.414" v="1957" actId="26606"/>
          <ac:spMkLst>
            <pc:docMk/>
            <pc:sldMk cId="2852983539" sldId="282"/>
            <ac:spMk id="11" creationId="{5E107275-3853-46FD-A241-DE4355A42675}"/>
          </ac:spMkLst>
        </pc:spChg>
        <pc:graphicFrameChg chg="add del">
          <ac:chgData name="Roman Zhigalov" userId="1f97e9fdf7779aa5" providerId="LiveId" clId="{CF904134-BBBD-4A3D-8A9E-2420BB64D964}" dt="2021-07-31T12:36:22.354" v="1956" actId="26606"/>
          <ac:graphicFrameMkLst>
            <pc:docMk/>
            <pc:sldMk cId="2852983539" sldId="282"/>
            <ac:graphicFrameMk id="5" creationId="{8F57E7E8-C60E-4FE8-995E-D173C3AC8328}"/>
          </ac:graphicFrameMkLst>
        </pc:graphicFrameChg>
        <pc:graphicFrameChg chg="add">
          <ac:chgData name="Roman Zhigalov" userId="1f97e9fdf7779aa5" providerId="LiveId" clId="{CF904134-BBBD-4A3D-8A9E-2420BB64D964}" dt="2021-07-31T12:36:22.414" v="1957" actId="26606"/>
          <ac:graphicFrameMkLst>
            <pc:docMk/>
            <pc:sldMk cId="2852983539" sldId="282"/>
            <ac:graphicFrameMk id="7" creationId="{74F668E3-1DDE-4991-B5CE-149D34164EE5}"/>
          </ac:graphicFrameMkLst>
        </pc:graphicFrameChg>
      </pc:sldChg>
      <pc:sldChg chg="addSp delSp modSp new mod setBg">
        <pc:chgData name="Roman Zhigalov" userId="1f97e9fdf7779aa5" providerId="LiveId" clId="{CF904134-BBBD-4A3D-8A9E-2420BB64D964}" dt="2021-07-31T12:37:25.874" v="1988" actId="26606"/>
        <pc:sldMkLst>
          <pc:docMk/>
          <pc:sldMk cId="4217615803" sldId="283"/>
        </pc:sldMkLst>
        <pc:spChg chg="mod ord">
          <ac:chgData name="Roman Zhigalov" userId="1f97e9fdf7779aa5" providerId="LiveId" clId="{CF904134-BBBD-4A3D-8A9E-2420BB64D964}" dt="2021-07-31T12:37:25.874" v="1988" actId="26606"/>
          <ac:spMkLst>
            <pc:docMk/>
            <pc:sldMk cId="4217615803" sldId="283"/>
            <ac:spMk id="2" creationId="{4D6EB070-6F51-4763-95A0-46DDD7FCF07C}"/>
          </ac:spMkLst>
        </pc:spChg>
        <pc:spChg chg="del">
          <ac:chgData name="Roman Zhigalov" userId="1f97e9fdf7779aa5" providerId="LiveId" clId="{CF904134-BBBD-4A3D-8A9E-2420BB64D964}" dt="2021-07-31T12:37:04.555" v="1959"/>
          <ac:spMkLst>
            <pc:docMk/>
            <pc:sldMk cId="4217615803" sldId="283"/>
            <ac:spMk id="3" creationId="{FA923C55-C625-49AF-B6F1-069267548C42}"/>
          </ac:spMkLst>
        </pc:spChg>
        <pc:spChg chg="add del">
          <ac:chgData name="Roman Zhigalov" userId="1f97e9fdf7779aa5" providerId="LiveId" clId="{CF904134-BBBD-4A3D-8A9E-2420BB64D964}" dt="2021-07-31T12:37:25.874" v="1988" actId="26606"/>
          <ac:spMkLst>
            <pc:docMk/>
            <pc:sldMk cId="4217615803" sldId="283"/>
            <ac:spMk id="73" creationId="{A8908DB7-C3A6-4FCB-9820-CEE02B398C4A}"/>
          </ac:spMkLst>
        </pc:spChg>
        <pc:spChg chg="add del">
          <ac:chgData name="Roman Zhigalov" userId="1f97e9fdf7779aa5" providerId="LiveId" clId="{CF904134-BBBD-4A3D-8A9E-2420BB64D964}" dt="2021-07-31T12:37:25.874" v="1988" actId="26606"/>
          <ac:spMkLst>
            <pc:docMk/>
            <pc:sldMk cId="4217615803" sldId="283"/>
            <ac:spMk id="75" creationId="{535742DD-1B16-4E9D-B715-0D74B4574A68}"/>
          </ac:spMkLst>
        </pc:spChg>
        <pc:spChg chg="add">
          <ac:chgData name="Roman Zhigalov" userId="1f97e9fdf7779aa5" providerId="LiveId" clId="{CF904134-BBBD-4A3D-8A9E-2420BB64D964}" dt="2021-07-31T12:37:25.874" v="1988" actId="26606"/>
          <ac:spMkLst>
            <pc:docMk/>
            <pc:sldMk cId="4217615803" sldId="283"/>
            <ac:spMk id="139" creationId="{37C89E4B-3C9F-44B9-8B86-D9E3D112D8EC}"/>
          </ac:spMkLst>
        </pc:spChg>
        <pc:spChg chg="add del">
          <ac:chgData name="Roman Zhigalov" userId="1f97e9fdf7779aa5" providerId="LiveId" clId="{CF904134-BBBD-4A3D-8A9E-2420BB64D964}" dt="2021-07-31T12:37:25.874" v="1988" actId="26606"/>
          <ac:spMkLst>
            <pc:docMk/>
            <pc:sldMk cId="4217615803" sldId="283"/>
            <ac:spMk id="15366" creationId="{3BA91CCD-82C1-4102-AE29-91E28BF2EB4B}"/>
          </ac:spMkLst>
        </pc:spChg>
        <pc:picChg chg="add mod">
          <ac:chgData name="Roman Zhigalov" userId="1f97e9fdf7779aa5" providerId="LiveId" clId="{CF904134-BBBD-4A3D-8A9E-2420BB64D964}" dt="2021-07-31T12:37:25.874" v="1988" actId="26606"/>
          <ac:picMkLst>
            <pc:docMk/>
            <pc:sldMk cId="4217615803" sldId="283"/>
            <ac:picMk id="15362" creationId="{2704710E-C467-4446-90D9-09845D17EA54}"/>
          </ac:picMkLst>
        </pc:picChg>
        <pc:cxnChg chg="add">
          <ac:chgData name="Roman Zhigalov" userId="1f97e9fdf7779aa5" providerId="LiveId" clId="{CF904134-BBBD-4A3D-8A9E-2420BB64D964}" dt="2021-07-31T12:37:25.874" v="1988" actId="26606"/>
          <ac:cxnSpMkLst>
            <pc:docMk/>
            <pc:sldMk cId="4217615803" sldId="283"/>
            <ac:cxnSpMk id="141" creationId="{AA2EAA10-076F-46BD-8F0F-B9A2FB77A85C}"/>
          </ac:cxnSpMkLst>
        </pc:cxnChg>
        <pc:cxnChg chg="add">
          <ac:chgData name="Roman Zhigalov" userId="1f97e9fdf7779aa5" providerId="LiveId" clId="{CF904134-BBBD-4A3D-8A9E-2420BB64D964}" dt="2021-07-31T12:37:25.874" v="1988" actId="26606"/>
          <ac:cxnSpMkLst>
            <pc:docMk/>
            <pc:sldMk cId="4217615803" sldId="283"/>
            <ac:cxnSpMk id="143" creationId="{D891E407-403B-4764-86C9-33A56D3BCAA3}"/>
          </ac:cxnSpMkLst>
        </pc:cxnChg>
      </pc:sldChg>
      <pc:sldChg chg="modSp new mod">
        <pc:chgData name="Roman Zhigalov" userId="1f97e9fdf7779aa5" providerId="LiveId" clId="{CF904134-BBBD-4A3D-8A9E-2420BB64D964}" dt="2021-07-31T12:37:35.115" v="2010" actId="20577"/>
        <pc:sldMkLst>
          <pc:docMk/>
          <pc:sldMk cId="3929677042" sldId="284"/>
        </pc:sldMkLst>
        <pc:spChg chg="mod">
          <ac:chgData name="Roman Zhigalov" userId="1f97e9fdf7779aa5" providerId="LiveId" clId="{CF904134-BBBD-4A3D-8A9E-2420BB64D964}" dt="2021-07-31T12:37:35.115" v="2010" actId="20577"/>
          <ac:spMkLst>
            <pc:docMk/>
            <pc:sldMk cId="3929677042" sldId="284"/>
            <ac:spMk id="2" creationId="{A318F805-953E-46D9-8E99-D467218FD03D}"/>
          </ac:spMkLst>
        </pc:spChg>
      </pc:sldChg>
      <pc:sldChg chg="addSp delSp modSp new mod setBg">
        <pc:chgData name="Roman Zhigalov" userId="1f97e9fdf7779aa5" providerId="LiveId" clId="{CF904134-BBBD-4A3D-8A9E-2420BB64D964}" dt="2021-07-31T12:37:56.055" v="2087" actId="26606"/>
        <pc:sldMkLst>
          <pc:docMk/>
          <pc:sldMk cId="3295708090" sldId="285"/>
        </pc:sldMkLst>
        <pc:spChg chg="mod">
          <ac:chgData name="Roman Zhigalov" userId="1f97e9fdf7779aa5" providerId="LiveId" clId="{CF904134-BBBD-4A3D-8A9E-2420BB64D964}" dt="2021-07-31T12:37:56.055" v="2087" actId="26606"/>
          <ac:spMkLst>
            <pc:docMk/>
            <pc:sldMk cId="3295708090" sldId="285"/>
            <ac:spMk id="2" creationId="{11539848-719C-4CCA-ABD2-0ABF7E5945C7}"/>
          </ac:spMkLst>
        </pc:spChg>
        <pc:spChg chg="del mod">
          <ac:chgData name="Roman Zhigalov" userId="1f97e9fdf7779aa5" providerId="LiveId" clId="{CF904134-BBBD-4A3D-8A9E-2420BB64D964}" dt="2021-07-31T12:37:56.055" v="2087" actId="26606"/>
          <ac:spMkLst>
            <pc:docMk/>
            <pc:sldMk cId="3295708090" sldId="285"/>
            <ac:spMk id="3" creationId="{A4158109-D1A3-4B60-B973-9D96DCDAB6E4}"/>
          </ac:spMkLst>
        </pc:spChg>
        <pc:spChg chg="add del">
          <ac:chgData name="Roman Zhigalov" userId="1f97e9fdf7779aa5" providerId="LiveId" clId="{CF904134-BBBD-4A3D-8A9E-2420BB64D964}" dt="2021-07-31T12:37:56.015" v="2086" actId="26606"/>
          <ac:spMkLst>
            <pc:docMk/>
            <pc:sldMk cId="3295708090" sldId="285"/>
            <ac:spMk id="8" creationId="{777A147A-9ED8-46B4-8660-1B3C2AA880B5}"/>
          </ac:spMkLst>
        </pc:spChg>
        <pc:spChg chg="add">
          <ac:chgData name="Roman Zhigalov" userId="1f97e9fdf7779aa5" providerId="LiveId" clId="{CF904134-BBBD-4A3D-8A9E-2420BB64D964}" dt="2021-07-31T12:37:56.055" v="2087" actId="26606"/>
          <ac:spMkLst>
            <pc:docMk/>
            <pc:sldMk cId="3295708090" sldId="285"/>
            <ac:spMk id="9" creationId="{56E9B3E6-E277-4D68-BA48-9CB43FFBD6E2}"/>
          </ac:spMkLst>
        </pc:spChg>
        <pc:spChg chg="add del">
          <ac:chgData name="Roman Zhigalov" userId="1f97e9fdf7779aa5" providerId="LiveId" clId="{CF904134-BBBD-4A3D-8A9E-2420BB64D964}" dt="2021-07-31T12:37:56.015" v="2086" actId="26606"/>
          <ac:spMkLst>
            <pc:docMk/>
            <pc:sldMk cId="3295708090" sldId="285"/>
            <ac:spMk id="10" creationId="{5D6C15A0-C087-4593-8414-2B4EC1CDC3DE}"/>
          </ac:spMkLst>
        </pc:spChg>
        <pc:spChg chg="add">
          <ac:chgData name="Roman Zhigalov" userId="1f97e9fdf7779aa5" providerId="LiveId" clId="{CF904134-BBBD-4A3D-8A9E-2420BB64D964}" dt="2021-07-31T12:37:56.055" v="2087" actId="26606"/>
          <ac:spMkLst>
            <pc:docMk/>
            <pc:sldMk cId="3295708090" sldId="285"/>
            <ac:spMk id="16" creationId="{D5B0017B-2ECA-49AF-B397-DC140825DF8D}"/>
          </ac:spMkLst>
        </pc:spChg>
        <pc:grpChg chg="add">
          <ac:chgData name="Roman Zhigalov" userId="1f97e9fdf7779aa5" providerId="LiveId" clId="{CF904134-BBBD-4A3D-8A9E-2420BB64D964}" dt="2021-07-31T12:37:56.055" v="2087" actId="26606"/>
          <ac:grpSpMkLst>
            <pc:docMk/>
            <pc:sldMk cId="3295708090" sldId="285"/>
            <ac:grpSpMk id="11" creationId="{AE1C45F0-260A-458C-96ED-C1F6D2151219}"/>
          </ac:grpSpMkLst>
        </pc:grpChg>
        <pc:graphicFrameChg chg="add">
          <ac:chgData name="Roman Zhigalov" userId="1f97e9fdf7779aa5" providerId="LiveId" clId="{CF904134-BBBD-4A3D-8A9E-2420BB64D964}" dt="2021-07-31T12:37:56.055" v="2087" actId="26606"/>
          <ac:graphicFrameMkLst>
            <pc:docMk/>
            <pc:sldMk cId="3295708090" sldId="285"/>
            <ac:graphicFrameMk id="5" creationId="{BF098439-57A4-4F1C-AF75-5BE3058180A0}"/>
          </ac:graphicFrameMkLst>
        </pc:graphicFrameChg>
        <pc:cxnChg chg="add">
          <ac:chgData name="Roman Zhigalov" userId="1f97e9fdf7779aa5" providerId="LiveId" clId="{CF904134-BBBD-4A3D-8A9E-2420BB64D964}" dt="2021-07-31T12:37:56.055" v="2087" actId="26606"/>
          <ac:cxnSpMkLst>
            <pc:docMk/>
            <pc:sldMk cId="3295708090" sldId="285"/>
            <ac:cxnSpMk id="18" creationId="{6CF1BAF6-AD41-4082-B212-8A1F9A2E8779}"/>
          </ac:cxnSpMkLst>
        </pc:cxnChg>
      </pc:sldChg>
    </pc:docChg>
  </pc:docChgLst>
  <pc:docChgLst>
    <pc:chgData name="Roman Zhigalov" userId="1f97e9fdf7779aa5" providerId="LiveId" clId="{765767F2-3E2F-4359-9431-86151C0BB260}"/>
    <pc:docChg chg="addSld modSld">
      <pc:chgData name="Roman Zhigalov" userId="1f97e9fdf7779aa5" providerId="LiveId" clId="{765767F2-3E2F-4359-9431-86151C0BB260}" dt="2021-09-02T13:22:53.068" v="73" actId="20577"/>
      <pc:docMkLst>
        <pc:docMk/>
      </pc:docMkLst>
      <pc:sldChg chg="modSp mod">
        <pc:chgData name="Roman Zhigalov" userId="1f97e9fdf7779aa5" providerId="LiveId" clId="{765767F2-3E2F-4359-9431-86151C0BB260}" dt="2021-09-02T13:18:55.170" v="0" actId="122"/>
        <pc:sldMkLst>
          <pc:docMk/>
          <pc:sldMk cId="3929677042" sldId="284"/>
        </pc:sldMkLst>
        <pc:spChg chg="mod">
          <ac:chgData name="Roman Zhigalov" userId="1f97e9fdf7779aa5" providerId="LiveId" clId="{765767F2-3E2F-4359-9431-86151C0BB260}" dt="2021-09-02T13:18:55.170" v="0" actId="122"/>
          <ac:spMkLst>
            <pc:docMk/>
            <pc:sldMk cId="3929677042" sldId="284"/>
            <ac:spMk id="2" creationId="{A318F805-953E-46D9-8E99-D467218FD03D}"/>
          </ac:spMkLst>
        </pc:spChg>
      </pc:sldChg>
      <pc:sldChg chg="addSp delSp modSp new mod">
        <pc:chgData name="Roman Zhigalov" userId="1f97e9fdf7779aa5" providerId="LiveId" clId="{765767F2-3E2F-4359-9431-86151C0BB260}" dt="2021-09-02T13:22:53.068" v="73" actId="20577"/>
        <pc:sldMkLst>
          <pc:docMk/>
          <pc:sldMk cId="1157961629" sldId="286"/>
        </pc:sldMkLst>
        <pc:spChg chg="mod">
          <ac:chgData name="Roman Zhigalov" userId="1f97e9fdf7779aa5" providerId="LiveId" clId="{765767F2-3E2F-4359-9431-86151C0BB260}" dt="2021-09-02T13:22:53.068" v="73" actId="20577"/>
          <ac:spMkLst>
            <pc:docMk/>
            <pc:sldMk cId="1157961629" sldId="286"/>
            <ac:spMk id="2" creationId="{659905D5-DBE6-4ED6-B733-0ADFBC3497FD}"/>
          </ac:spMkLst>
        </pc:spChg>
        <pc:spChg chg="del">
          <ac:chgData name="Roman Zhigalov" userId="1f97e9fdf7779aa5" providerId="LiveId" clId="{765767F2-3E2F-4359-9431-86151C0BB260}" dt="2021-09-02T13:20:59.074" v="43"/>
          <ac:spMkLst>
            <pc:docMk/>
            <pc:sldMk cId="1157961629" sldId="286"/>
            <ac:spMk id="3" creationId="{5344D9F7-7A62-4ED9-8E73-4AD4E2269A1D}"/>
          </ac:spMkLst>
        </pc:spChg>
        <pc:picChg chg="add mod">
          <ac:chgData name="Roman Zhigalov" userId="1f97e9fdf7779aa5" providerId="LiveId" clId="{765767F2-3E2F-4359-9431-86151C0BB260}" dt="2021-09-02T13:21:32.271" v="55" actId="1076"/>
          <ac:picMkLst>
            <pc:docMk/>
            <pc:sldMk cId="1157961629" sldId="286"/>
            <ac:picMk id="1026" creationId="{E2531355-2F38-47D1-BDBD-120B94D10F56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1C955-D5AB-4BB0-A705-D030CC9D06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E66499A-5A80-4FE0-A064-0328028F8CA6}">
      <dgm:prSet/>
      <dgm:spPr/>
      <dgm:t>
        <a:bodyPr/>
        <a:lstStyle/>
        <a:p>
          <a:r>
            <a:rPr lang="ru-RU"/>
            <a:t>1. Политическое развитие </a:t>
          </a:r>
          <a:endParaRPr lang="en-US"/>
        </a:p>
      </dgm:t>
    </dgm:pt>
    <dgm:pt modelId="{40CA7153-2CE6-47D5-89D4-1A9F537EB405}" type="parTrans" cxnId="{AB17379A-75AC-4E3D-A6A5-43CBE0345276}">
      <dgm:prSet/>
      <dgm:spPr/>
      <dgm:t>
        <a:bodyPr/>
        <a:lstStyle/>
        <a:p>
          <a:endParaRPr lang="en-US"/>
        </a:p>
      </dgm:t>
    </dgm:pt>
    <dgm:pt modelId="{117508AB-A166-4721-91A2-1C6135CDECE9}" type="sibTrans" cxnId="{AB17379A-75AC-4E3D-A6A5-43CBE0345276}">
      <dgm:prSet/>
      <dgm:spPr/>
      <dgm:t>
        <a:bodyPr/>
        <a:lstStyle/>
        <a:p>
          <a:endParaRPr lang="en-US"/>
        </a:p>
      </dgm:t>
    </dgm:pt>
    <dgm:pt modelId="{5C55046D-DA86-494D-80AD-0C93FB534466}">
      <dgm:prSet/>
      <dgm:spPr/>
      <dgm:t>
        <a:bodyPr/>
        <a:lstStyle/>
        <a:p>
          <a:r>
            <a:rPr lang="ru-RU" dirty="0"/>
            <a:t>2. Экономическое развитие</a:t>
          </a:r>
          <a:endParaRPr lang="en-US" dirty="0"/>
        </a:p>
      </dgm:t>
    </dgm:pt>
    <dgm:pt modelId="{6C2F7CDE-9308-4530-93EB-4D35874355C4}" type="parTrans" cxnId="{5B18A90C-8DCE-41E6-85BD-37F54E49D869}">
      <dgm:prSet/>
      <dgm:spPr/>
      <dgm:t>
        <a:bodyPr/>
        <a:lstStyle/>
        <a:p>
          <a:endParaRPr lang="en-US"/>
        </a:p>
      </dgm:t>
    </dgm:pt>
    <dgm:pt modelId="{9B6ADAFF-745B-45AF-848C-EDEA8E2E3209}" type="sibTrans" cxnId="{5B18A90C-8DCE-41E6-85BD-37F54E49D869}">
      <dgm:prSet/>
      <dgm:spPr/>
      <dgm:t>
        <a:bodyPr/>
        <a:lstStyle/>
        <a:p>
          <a:endParaRPr lang="en-US"/>
        </a:p>
      </dgm:t>
    </dgm:pt>
    <dgm:pt modelId="{D7D5F7D9-AF68-45FE-8896-8C20E43A9433}">
      <dgm:prSet/>
      <dgm:spPr/>
      <dgm:t>
        <a:bodyPr/>
        <a:lstStyle/>
        <a:p>
          <a:r>
            <a:rPr lang="ru-RU" dirty="0"/>
            <a:t>3. </a:t>
          </a:r>
          <a:r>
            <a:rPr lang="en-US" dirty="0"/>
            <a:t>XIX</a:t>
          </a:r>
          <a:r>
            <a:rPr lang="ru-RU" dirty="0"/>
            <a:t> в. – век науки и прогресса</a:t>
          </a:r>
          <a:endParaRPr lang="en-US" dirty="0"/>
        </a:p>
      </dgm:t>
    </dgm:pt>
    <dgm:pt modelId="{3DE0AF24-E0E9-49D5-B36E-7E925E5DF786}" type="parTrans" cxnId="{655B311C-2A37-464D-A1E4-653736716C0F}">
      <dgm:prSet/>
      <dgm:spPr/>
      <dgm:t>
        <a:bodyPr/>
        <a:lstStyle/>
        <a:p>
          <a:endParaRPr lang="en-US"/>
        </a:p>
      </dgm:t>
    </dgm:pt>
    <dgm:pt modelId="{D6A5F3E9-6FC5-4419-82B0-9A75C8F0EA92}" type="sibTrans" cxnId="{655B311C-2A37-464D-A1E4-653736716C0F}">
      <dgm:prSet/>
      <dgm:spPr/>
      <dgm:t>
        <a:bodyPr/>
        <a:lstStyle/>
        <a:p>
          <a:endParaRPr lang="en-US"/>
        </a:p>
      </dgm:t>
    </dgm:pt>
    <dgm:pt modelId="{3042A24D-31B7-4365-999F-EBDF086F4B48}">
      <dgm:prSet/>
      <dgm:spPr/>
      <dgm:t>
        <a:bodyPr/>
        <a:lstStyle/>
        <a:p>
          <a:r>
            <a:rPr lang="ru-RU" dirty="0"/>
            <a:t>4. Социальные изменения</a:t>
          </a:r>
          <a:endParaRPr lang="en-US" dirty="0"/>
        </a:p>
      </dgm:t>
    </dgm:pt>
    <dgm:pt modelId="{07D6AAD9-B451-4E71-B509-9B75C439A57A}" type="parTrans" cxnId="{901223C0-900C-469B-B3C7-3EAD77864C8F}">
      <dgm:prSet/>
      <dgm:spPr/>
      <dgm:t>
        <a:bodyPr/>
        <a:lstStyle/>
        <a:p>
          <a:endParaRPr lang="en-US"/>
        </a:p>
      </dgm:t>
    </dgm:pt>
    <dgm:pt modelId="{B1AB68F3-4297-412C-943F-779BC22997EE}" type="sibTrans" cxnId="{901223C0-900C-469B-B3C7-3EAD77864C8F}">
      <dgm:prSet/>
      <dgm:spPr/>
      <dgm:t>
        <a:bodyPr/>
        <a:lstStyle/>
        <a:p>
          <a:endParaRPr lang="en-US"/>
        </a:p>
      </dgm:t>
    </dgm:pt>
    <dgm:pt modelId="{5B3DD7E6-0E21-4DEF-B314-4D2B3B40F45B}">
      <dgm:prSet/>
      <dgm:spPr/>
      <dgm:t>
        <a:bodyPr/>
        <a:lstStyle/>
        <a:p>
          <a:r>
            <a:rPr lang="ru-RU" dirty="0"/>
            <a:t>5. Колониальная экспансия</a:t>
          </a:r>
          <a:endParaRPr lang="en-US" dirty="0"/>
        </a:p>
      </dgm:t>
    </dgm:pt>
    <dgm:pt modelId="{E537FE91-675C-471E-8F9E-49FC283AB317}" type="parTrans" cxnId="{83F6463D-17D5-4ADE-81C8-2227F8CB857A}">
      <dgm:prSet/>
      <dgm:spPr/>
      <dgm:t>
        <a:bodyPr/>
        <a:lstStyle/>
        <a:p>
          <a:endParaRPr lang="en-US"/>
        </a:p>
      </dgm:t>
    </dgm:pt>
    <dgm:pt modelId="{72C14457-EDC5-40A2-AEEC-7A8381EDDC7A}" type="sibTrans" cxnId="{83F6463D-17D5-4ADE-81C8-2227F8CB857A}">
      <dgm:prSet/>
      <dgm:spPr/>
      <dgm:t>
        <a:bodyPr/>
        <a:lstStyle/>
        <a:p>
          <a:endParaRPr lang="en-US"/>
        </a:p>
      </dgm:t>
    </dgm:pt>
    <dgm:pt modelId="{2C569FF2-5A2C-4D83-A7E9-C6CF8C63121F}" type="pres">
      <dgm:prSet presAssocID="{DE81C955-D5AB-4BB0-A705-D030CC9D06A1}" presName="linear" presStyleCnt="0">
        <dgm:presLayoutVars>
          <dgm:animLvl val="lvl"/>
          <dgm:resizeHandles val="exact"/>
        </dgm:presLayoutVars>
      </dgm:prSet>
      <dgm:spPr/>
    </dgm:pt>
    <dgm:pt modelId="{87893A1C-02DD-412E-A2AB-DB8730AE0762}" type="pres">
      <dgm:prSet presAssocID="{9E66499A-5A80-4FE0-A064-0328028F8CA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0097F1C-5AA8-4598-9EB3-413926925EF8}" type="pres">
      <dgm:prSet presAssocID="{117508AB-A166-4721-91A2-1C6135CDECE9}" presName="spacer" presStyleCnt="0"/>
      <dgm:spPr/>
    </dgm:pt>
    <dgm:pt modelId="{38BFA57F-84FF-497F-A376-97C59DA00432}" type="pres">
      <dgm:prSet presAssocID="{5C55046D-DA86-494D-80AD-0C93FB53446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4E5DC04-48B8-49D0-9206-00D203C7219A}" type="pres">
      <dgm:prSet presAssocID="{9B6ADAFF-745B-45AF-848C-EDEA8E2E3209}" presName="spacer" presStyleCnt="0"/>
      <dgm:spPr/>
    </dgm:pt>
    <dgm:pt modelId="{55712D3B-2DB3-4B71-B191-54D90C3FC1DF}" type="pres">
      <dgm:prSet presAssocID="{D7D5F7D9-AF68-45FE-8896-8C20E43A943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0EE715C-3ED0-4116-951E-C6B05096A822}" type="pres">
      <dgm:prSet presAssocID="{D6A5F3E9-6FC5-4419-82B0-9A75C8F0EA92}" presName="spacer" presStyleCnt="0"/>
      <dgm:spPr/>
    </dgm:pt>
    <dgm:pt modelId="{F4B32B5A-44F2-43E1-8B77-B14EA6C85364}" type="pres">
      <dgm:prSet presAssocID="{3042A24D-31B7-4365-999F-EBDF086F4B4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2CAC9C7-95AC-4DF2-BCC5-E0FAB113AB80}" type="pres">
      <dgm:prSet presAssocID="{B1AB68F3-4297-412C-943F-779BC22997EE}" presName="spacer" presStyleCnt="0"/>
      <dgm:spPr/>
    </dgm:pt>
    <dgm:pt modelId="{6CC2AB05-C28D-4CF1-BBDF-97345802BBB0}" type="pres">
      <dgm:prSet presAssocID="{5B3DD7E6-0E21-4DEF-B314-4D2B3B40F45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B18A90C-8DCE-41E6-85BD-37F54E49D869}" srcId="{DE81C955-D5AB-4BB0-A705-D030CC9D06A1}" destId="{5C55046D-DA86-494D-80AD-0C93FB534466}" srcOrd="1" destOrd="0" parTransId="{6C2F7CDE-9308-4530-93EB-4D35874355C4}" sibTransId="{9B6ADAFF-745B-45AF-848C-EDEA8E2E3209}"/>
    <dgm:cxn modelId="{655B311C-2A37-464D-A1E4-653736716C0F}" srcId="{DE81C955-D5AB-4BB0-A705-D030CC9D06A1}" destId="{D7D5F7D9-AF68-45FE-8896-8C20E43A9433}" srcOrd="2" destOrd="0" parTransId="{3DE0AF24-E0E9-49D5-B36E-7E925E5DF786}" sibTransId="{D6A5F3E9-6FC5-4419-82B0-9A75C8F0EA92}"/>
    <dgm:cxn modelId="{0B56D72B-F333-4B81-9F5B-B2CEFAF30677}" type="presOf" srcId="{DE81C955-D5AB-4BB0-A705-D030CC9D06A1}" destId="{2C569FF2-5A2C-4D83-A7E9-C6CF8C63121F}" srcOrd="0" destOrd="0" presId="urn:microsoft.com/office/officeart/2005/8/layout/vList2"/>
    <dgm:cxn modelId="{83F6463D-17D5-4ADE-81C8-2227F8CB857A}" srcId="{DE81C955-D5AB-4BB0-A705-D030CC9D06A1}" destId="{5B3DD7E6-0E21-4DEF-B314-4D2B3B40F45B}" srcOrd="4" destOrd="0" parTransId="{E537FE91-675C-471E-8F9E-49FC283AB317}" sibTransId="{72C14457-EDC5-40A2-AEEC-7A8381EDDC7A}"/>
    <dgm:cxn modelId="{63A32B5B-9429-49C7-AB33-BF9D0EF8A96A}" type="presOf" srcId="{5B3DD7E6-0E21-4DEF-B314-4D2B3B40F45B}" destId="{6CC2AB05-C28D-4CF1-BBDF-97345802BBB0}" srcOrd="0" destOrd="0" presId="urn:microsoft.com/office/officeart/2005/8/layout/vList2"/>
    <dgm:cxn modelId="{AB17379A-75AC-4E3D-A6A5-43CBE0345276}" srcId="{DE81C955-D5AB-4BB0-A705-D030CC9D06A1}" destId="{9E66499A-5A80-4FE0-A064-0328028F8CA6}" srcOrd="0" destOrd="0" parTransId="{40CA7153-2CE6-47D5-89D4-1A9F537EB405}" sibTransId="{117508AB-A166-4721-91A2-1C6135CDECE9}"/>
    <dgm:cxn modelId="{0B84D3B2-423F-4AEF-A3E6-21BC2674953F}" type="presOf" srcId="{3042A24D-31B7-4365-999F-EBDF086F4B48}" destId="{F4B32B5A-44F2-43E1-8B77-B14EA6C85364}" srcOrd="0" destOrd="0" presId="urn:microsoft.com/office/officeart/2005/8/layout/vList2"/>
    <dgm:cxn modelId="{901223C0-900C-469B-B3C7-3EAD77864C8F}" srcId="{DE81C955-D5AB-4BB0-A705-D030CC9D06A1}" destId="{3042A24D-31B7-4365-999F-EBDF086F4B48}" srcOrd="3" destOrd="0" parTransId="{07D6AAD9-B451-4E71-B509-9B75C439A57A}" sibTransId="{B1AB68F3-4297-412C-943F-779BC22997EE}"/>
    <dgm:cxn modelId="{CB68EED0-F52B-4829-9B5C-D10A688BFC20}" type="presOf" srcId="{5C55046D-DA86-494D-80AD-0C93FB534466}" destId="{38BFA57F-84FF-497F-A376-97C59DA00432}" srcOrd="0" destOrd="0" presId="urn:microsoft.com/office/officeart/2005/8/layout/vList2"/>
    <dgm:cxn modelId="{7D32D9DF-3DCB-495F-B926-3371B7555228}" type="presOf" srcId="{D7D5F7D9-AF68-45FE-8896-8C20E43A9433}" destId="{55712D3B-2DB3-4B71-B191-54D90C3FC1DF}" srcOrd="0" destOrd="0" presId="urn:microsoft.com/office/officeart/2005/8/layout/vList2"/>
    <dgm:cxn modelId="{4DAC03E7-32AE-40AC-8C11-07B71653B4AE}" type="presOf" srcId="{9E66499A-5A80-4FE0-A064-0328028F8CA6}" destId="{87893A1C-02DD-412E-A2AB-DB8730AE0762}" srcOrd="0" destOrd="0" presId="urn:microsoft.com/office/officeart/2005/8/layout/vList2"/>
    <dgm:cxn modelId="{B7F7D459-62AA-4629-B012-349DAC39DB49}" type="presParOf" srcId="{2C569FF2-5A2C-4D83-A7E9-C6CF8C63121F}" destId="{87893A1C-02DD-412E-A2AB-DB8730AE0762}" srcOrd="0" destOrd="0" presId="urn:microsoft.com/office/officeart/2005/8/layout/vList2"/>
    <dgm:cxn modelId="{88D203EC-5032-4428-91E1-89080A919B06}" type="presParOf" srcId="{2C569FF2-5A2C-4D83-A7E9-C6CF8C63121F}" destId="{E0097F1C-5AA8-4598-9EB3-413926925EF8}" srcOrd="1" destOrd="0" presId="urn:microsoft.com/office/officeart/2005/8/layout/vList2"/>
    <dgm:cxn modelId="{F5045C69-6C7B-40CF-A13E-E04EF943F152}" type="presParOf" srcId="{2C569FF2-5A2C-4D83-A7E9-C6CF8C63121F}" destId="{38BFA57F-84FF-497F-A376-97C59DA00432}" srcOrd="2" destOrd="0" presId="urn:microsoft.com/office/officeart/2005/8/layout/vList2"/>
    <dgm:cxn modelId="{5F92FA70-B3E3-40E4-8486-984D267F28DF}" type="presParOf" srcId="{2C569FF2-5A2C-4D83-A7E9-C6CF8C63121F}" destId="{34E5DC04-48B8-49D0-9206-00D203C7219A}" srcOrd="3" destOrd="0" presId="urn:microsoft.com/office/officeart/2005/8/layout/vList2"/>
    <dgm:cxn modelId="{5C8B1CD9-91C3-4151-8B1E-F89A3E9C50AC}" type="presParOf" srcId="{2C569FF2-5A2C-4D83-A7E9-C6CF8C63121F}" destId="{55712D3B-2DB3-4B71-B191-54D90C3FC1DF}" srcOrd="4" destOrd="0" presId="urn:microsoft.com/office/officeart/2005/8/layout/vList2"/>
    <dgm:cxn modelId="{62E33839-251F-40FA-B77A-B390AD3D3E63}" type="presParOf" srcId="{2C569FF2-5A2C-4D83-A7E9-C6CF8C63121F}" destId="{C0EE715C-3ED0-4116-951E-C6B05096A822}" srcOrd="5" destOrd="0" presId="urn:microsoft.com/office/officeart/2005/8/layout/vList2"/>
    <dgm:cxn modelId="{C83621F0-7365-443E-832E-8208CF16560B}" type="presParOf" srcId="{2C569FF2-5A2C-4D83-A7E9-C6CF8C63121F}" destId="{F4B32B5A-44F2-43E1-8B77-B14EA6C85364}" srcOrd="6" destOrd="0" presId="urn:microsoft.com/office/officeart/2005/8/layout/vList2"/>
    <dgm:cxn modelId="{77293963-E5B3-491C-A063-B72CEE8B4DCB}" type="presParOf" srcId="{2C569FF2-5A2C-4D83-A7E9-C6CF8C63121F}" destId="{02CAC9C7-95AC-4DF2-BCC5-E0FAB113AB80}" srcOrd="7" destOrd="0" presId="urn:microsoft.com/office/officeart/2005/8/layout/vList2"/>
    <dgm:cxn modelId="{00B9C4C0-EE78-4389-9055-4A11DBA87045}" type="presParOf" srcId="{2C569FF2-5A2C-4D83-A7E9-C6CF8C63121F}" destId="{6CC2AB05-C28D-4CF1-BBDF-97345802BB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F9326-DFBE-460F-8021-D9F285167F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80DAC34-0D2A-493C-8D5F-36043C9D63AA}">
      <dgm:prSet/>
      <dgm:spPr/>
      <dgm:t>
        <a:bodyPr/>
        <a:lstStyle/>
        <a:p>
          <a:r>
            <a:rPr lang="ru-RU"/>
            <a:t>Урбанизация </a:t>
          </a:r>
          <a:endParaRPr lang="en-US"/>
        </a:p>
      </dgm:t>
    </dgm:pt>
    <dgm:pt modelId="{467EF622-086B-4416-B75C-7D3481E5D115}" type="parTrans" cxnId="{E136E60A-D2C3-4147-8279-D67837EBB0C1}">
      <dgm:prSet/>
      <dgm:spPr/>
      <dgm:t>
        <a:bodyPr/>
        <a:lstStyle/>
        <a:p>
          <a:endParaRPr lang="en-US"/>
        </a:p>
      </dgm:t>
    </dgm:pt>
    <dgm:pt modelId="{9A5AFC98-B456-459C-AF4B-77FBAC9CA3C4}" type="sibTrans" cxnId="{E136E60A-D2C3-4147-8279-D67837EBB0C1}">
      <dgm:prSet/>
      <dgm:spPr/>
      <dgm:t>
        <a:bodyPr/>
        <a:lstStyle/>
        <a:p>
          <a:endParaRPr lang="en-US"/>
        </a:p>
      </dgm:t>
    </dgm:pt>
    <dgm:pt modelId="{B0B9CFE7-C187-475E-A5FB-0D482FD1B542}">
      <dgm:prSet/>
      <dgm:spPr/>
      <dgm:t>
        <a:bodyPr/>
        <a:lstStyle/>
        <a:p>
          <a:r>
            <a:rPr lang="ru-RU"/>
            <a:t>Активная миграция (как внутренняя, так и внешняя)</a:t>
          </a:r>
          <a:endParaRPr lang="en-US"/>
        </a:p>
      </dgm:t>
    </dgm:pt>
    <dgm:pt modelId="{10F89978-CF1C-43A5-B5AC-45F791E1BCB4}" type="parTrans" cxnId="{800A448B-ED91-45F0-BB82-C48D3ACF0B5A}">
      <dgm:prSet/>
      <dgm:spPr/>
      <dgm:t>
        <a:bodyPr/>
        <a:lstStyle/>
        <a:p>
          <a:endParaRPr lang="en-US"/>
        </a:p>
      </dgm:t>
    </dgm:pt>
    <dgm:pt modelId="{FBF34BDE-42EB-4A8A-B6BA-51485FD0F37C}" type="sibTrans" cxnId="{800A448B-ED91-45F0-BB82-C48D3ACF0B5A}">
      <dgm:prSet/>
      <dgm:spPr/>
      <dgm:t>
        <a:bodyPr/>
        <a:lstStyle/>
        <a:p>
          <a:endParaRPr lang="en-US"/>
        </a:p>
      </dgm:t>
    </dgm:pt>
    <dgm:pt modelId="{B1415337-DCA2-4441-88EE-2D775AA095ED}">
      <dgm:prSet/>
      <dgm:spPr/>
      <dgm:t>
        <a:bodyPr/>
        <a:lstStyle/>
        <a:p>
          <a:r>
            <a:rPr lang="ru-RU"/>
            <a:t>Появление рабочего класса</a:t>
          </a:r>
          <a:endParaRPr lang="en-US"/>
        </a:p>
      </dgm:t>
    </dgm:pt>
    <dgm:pt modelId="{CB5D161E-2CE7-43F4-82B4-AF431CB1408B}" type="parTrans" cxnId="{CBEB8258-17B9-41A7-9D82-DADCF601E79E}">
      <dgm:prSet/>
      <dgm:spPr/>
      <dgm:t>
        <a:bodyPr/>
        <a:lstStyle/>
        <a:p>
          <a:endParaRPr lang="en-US"/>
        </a:p>
      </dgm:t>
    </dgm:pt>
    <dgm:pt modelId="{EA145294-DA35-471C-8EB7-150390A40AD8}" type="sibTrans" cxnId="{CBEB8258-17B9-41A7-9D82-DADCF601E79E}">
      <dgm:prSet/>
      <dgm:spPr/>
      <dgm:t>
        <a:bodyPr/>
        <a:lstStyle/>
        <a:p>
          <a:endParaRPr lang="en-US"/>
        </a:p>
      </dgm:t>
    </dgm:pt>
    <dgm:pt modelId="{CAF3C45E-4A43-4A77-8444-11FB56096EEB}">
      <dgm:prSet/>
      <dgm:spPr/>
      <dgm:t>
        <a:bodyPr/>
        <a:lstStyle/>
        <a:p>
          <a:r>
            <a:rPr lang="ru-RU"/>
            <a:t>Формирование индустриальной цивилизации</a:t>
          </a:r>
          <a:endParaRPr lang="en-US"/>
        </a:p>
      </dgm:t>
    </dgm:pt>
    <dgm:pt modelId="{21E06287-3DDA-451C-8498-3FEB99BC8162}" type="parTrans" cxnId="{BE4B5DD1-AA3C-47ED-AD6C-2D106DC982B9}">
      <dgm:prSet/>
      <dgm:spPr/>
      <dgm:t>
        <a:bodyPr/>
        <a:lstStyle/>
        <a:p>
          <a:endParaRPr lang="en-US"/>
        </a:p>
      </dgm:t>
    </dgm:pt>
    <dgm:pt modelId="{8CD0BFB2-3059-410A-A937-6B72C7252A4B}" type="sibTrans" cxnId="{BE4B5DD1-AA3C-47ED-AD6C-2D106DC982B9}">
      <dgm:prSet/>
      <dgm:spPr/>
      <dgm:t>
        <a:bodyPr/>
        <a:lstStyle/>
        <a:p>
          <a:endParaRPr lang="en-US"/>
        </a:p>
      </dgm:t>
    </dgm:pt>
    <dgm:pt modelId="{27D60D31-B964-42FF-9B8B-C1D26AAB0372}" type="pres">
      <dgm:prSet presAssocID="{AD6F9326-DFBE-460F-8021-D9F285167FF5}" presName="root" presStyleCnt="0">
        <dgm:presLayoutVars>
          <dgm:dir/>
          <dgm:resizeHandles val="exact"/>
        </dgm:presLayoutVars>
      </dgm:prSet>
      <dgm:spPr/>
    </dgm:pt>
    <dgm:pt modelId="{52C41761-76FA-4FE1-937F-66D9E0B32649}" type="pres">
      <dgm:prSet presAssocID="{580DAC34-0D2A-493C-8D5F-36043C9D63AA}" presName="compNode" presStyleCnt="0"/>
      <dgm:spPr/>
    </dgm:pt>
    <dgm:pt modelId="{1DBE9797-8E73-4F1D-9F41-86933A873139}" type="pres">
      <dgm:prSet presAssocID="{580DAC34-0D2A-493C-8D5F-36043C9D63AA}" presName="bgRect" presStyleLbl="bgShp" presStyleIdx="0" presStyleCnt="4"/>
      <dgm:spPr/>
    </dgm:pt>
    <dgm:pt modelId="{975A5903-66E1-48F2-A40C-DC67CCD36559}" type="pres">
      <dgm:prSet presAssocID="{580DAC34-0D2A-493C-8D5F-36043C9D63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ород"/>
        </a:ext>
      </dgm:extLst>
    </dgm:pt>
    <dgm:pt modelId="{0F20C643-9013-4AEB-B57A-F5C4BF91E4A5}" type="pres">
      <dgm:prSet presAssocID="{580DAC34-0D2A-493C-8D5F-36043C9D63AA}" presName="spaceRect" presStyleCnt="0"/>
      <dgm:spPr/>
    </dgm:pt>
    <dgm:pt modelId="{82A9ADA8-BDBE-4743-A907-414ADE292633}" type="pres">
      <dgm:prSet presAssocID="{580DAC34-0D2A-493C-8D5F-36043C9D63AA}" presName="parTx" presStyleLbl="revTx" presStyleIdx="0" presStyleCnt="4">
        <dgm:presLayoutVars>
          <dgm:chMax val="0"/>
          <dgm:chPref val="0"/>
        </dgm:presLayoutVars>
      </dgm:prSet>
      <dgm:spPr/>
    </dgm:pt>
    <dgm:pt modelId="{BC2E4FC9-0891-4F13-BAEF-A5CD244EAC69}" type="pres">
      <dgm:prSet presAssocID="{9A5AFC98-B456-459C-AF4B-77FBAC9CA3C4}" presName="sibTrans" presStyleCnt="0"/>
      <dgm:spPr/>
    </dgm:pt>
    <dgm:pt modelId="{B64A15A7-1C2C-4312-A339-EDE66D24E42A}" type="pres">
      <dgm:prSet presAssocID="{B0B9CFE7-C187-475E-A5FB-0D482FD1B542}" presName="compNode" presStyleCnt="0"/>
      <dgm:spPr/>
    </dgm:pt>
    <dgm:pt modelId="{C154CA65-B049-49A2-B442-7DDA39C4F7B3}" type="pres">
      <dgm:prSet presAssocID="{B0B9CFE7-C187-475E-A5FB-0D482FD1B542}" presName="bgRect" presStyleLbl="bgShp" presStyleIdx="1" presStyleCnt="4"/>
      <dgm:spPr/>
    </dgm:pt>
    <dgm:pt modelId="{8790CA17-FF4B-4708-8B06-136EBA265B80}" type="pres">
      <dgm:prSet presAssocID="{B0B9CFE7-C187-475E-A5FB-0D482FD1B54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акета"/>
        </a:ext>
      </dgm:extLst>
    </dgm:pt>
    <dgm:pt modelId="{090D48C7-ADE0-4813-B040-B09BC7EFD39E}" type="pres">
      <dgm:prSet presAssocID="{B0B9CFE7-C187-475E-A5FB-0D482FD1B542}" presName="spaceRect" presStyleCnt="0"/>
      <dgm:spPr/>
    </dgm:pt>
    <dgm:pt modelId="{EDEED1DA-30E1-43C5-B06D-244AD5AF94A4}" type="pres">
      <dgm:prSet presAssocID="{B0B9CFE7-C187-475E-A5FB-0D482FD1B542}" presName="parTx" presStyleLbl="revTx" presStyleIdx="1" presStyleCnt="4">
        <dgm:presLayoutVars>
          <dgm:chMax val="0"/>
          <dgm:chPref val="0"/>
        </dgm:presLayoutVars>
      </dgm:prSet>
      <dgm:spPr/>
    </dgm:pt>
    <dgm:pt modelId="{5F23C57A-FE76-4622-8CE2-74E0F7B6C3AE}" type="pres">
      <dgm:prSet presAssocID="{FBF34BDE-42EB-4A8A-B6BA-51485FD0F37C}" presName="sibTrans" presStyleCnt="0"/>
      <dgm:spPr/>
    </dgm:pt>
    <dgm:pt modelId="{9AAEE5DD-1E27-4BDD-83B9-82908860F6B5}" type="pres">
      <dgm:prSet presAssocID="{B1415337-DCA2-4441-88EE-2D775AA095ED}" presName="compNode" presStyleCnt="0"/>
      <dgm:spPr/>
    </dgm:pt>
    <dgm:pt modelId="{BBE7401D-6D9E-4E64-96E3-A3DCE651E5F6}" type="pres">
      <dgm:prSet presAssocID="{B1415337-DCA2-4441-88EE-2D775AA095ED}" presName="bgRect" presStyleLbl="bgShp" presStyleIdx="2" presStyleCnt="4"/>
      <dgm:spPr/>
    </dgm:pt>
    <dgm:pt modelId="{856CC48D-855C-47D1-839D-A599857AD2C3}" type="pres">
      <dgm:prSet presAssocID="{B1415337-DCA2-4441-88EE-2D775AA095E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82E8C430-692D-43BB-8947-BB7C6493EF45}" type="pres">
      <dgm:prSet presAssocID="{B1415337-DCA2-4441-88EE-2D775AA095ED}" presName="spaceRect" presStyleCnt="0"/>
      <dgm:spPr/>
    </dgm:pt>
    <dgm:pt modelId="{35032491-9692-415E-9406-00009FBE05E9}" type="pres">
      <dgm:prSet presAssocID="{B1415337-DCA2-4441-88EE-2D775AA095ED}" presName="parTx" presStyleLbl="revTx" presStyleIdx="2" presStyleCnt="4">
        <dgm:presLayoutVars>
          <dgm:chMax val="0"/>
          <dgm:chPref val="0"/>
        </dgm:presLayoutVars>
      </dgm:prSet>
      <dgm:spPr/>
    </dgm:pt>
    <dgm:pt modelId="{49246C9C-0213-4327-ABD4-45B98836BA5E}" type="pres">
      <dgm:prSet presAssocID="{EA145294-DA35-471C-8EB7-150390A40AD8}" presName="sibTrans" presStyleCnt="0"/>
      <dgm:spPr/>
    </dgm:pt>
    <dgm:pt modelId="{EE3F6F81-A62C-4980-80BC-AFB75B738800}" type="pres">
      <dgm:prSet presAssocID="{CAF3C45E-4A43-4A77-8444-11FB56096EEB}" presName="compNode" presStyleCnt="0"/>
      <dgm:spPr/>
    </dgm:pt>
    <dgm:pt modelId="{A417B5CA-74DA-491B-A4E6-546CEB2AD90B}" type="pres">
      <dgm:prSet presAssocID="{CAF3C45E-4A43-4A77-8444-11FB56096EEB}" presName="bgRect" presStyleLbl="bgShp" presStyleIdx="3" presStyleCnt="4"/>
      <dgm:spPr/>
    </dgm:pt>
    <dgm:pt modelId="{603C06A7-B248-4FDE-AA95-D160689FED73}" type="pres">
      <dgm:prSet presAssocID="{CAF3C45E-4A43-4A77-8444-11FB56096E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6691347C-53A3-4112-A22A-078F43C5F58F}" type="pres">
      <dgm:prSet presAssocID="{CAF3C45E-4A43-4A77-8444-11FB56096EEB}" presName="spaceRect" presStyleCnt="0"/>
      <dgm:spPr/>
    </dgm:pt>
    <dgm:pt modelId="{878D062F-3EF1-4790-A0D3-043335DD2A69}" type="pres">
      <dgm:prSet presAssocID="{CAF3C45E-4A43-4A77-8444-11FB56096EE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136E60A-D2C3-4147-8279-D67837EBB0C1}" srcId="{AD6F9326-DFBE-460F-8021-D9F285167FF5}" destId="{580DAC34-0D2A-493C-8D5F-36043C9D63AA}" srcOrd="0" destOrd="0" parTransId="{467EF622-086B-4416-B75C-7D3481E5D115}" sibTransId="{9A5AFC98-B456-459C-AF4B-77FBAC9CA3C4}"/>
    <dgm:cxn modelId="{6550EB63-F25E-49AB-81D1-01495E1BE426}" type="presOf" srcId="{CAF3C45E-4A43-4A77-8444-11FB56096EEB}" destId="{878D062F-3EF1-4790-A0D3-043335DD2A69}" srcOrd="0" destOrd="0" presId="urn:microsoft.com/office/officeart/2018/2/layout/IconVerticalSolidList"/>
    <dgm:cxn modelId="{CBEB8258-17B9-41A7-9D82-DADCF601E79E}" srcId="{AD6F9326-DFBE-460F-8021-D9F285167FF5}" destId="{B1415337-DCA2-4441-88EE-2D775AA095ED}" srcOrd="2" destOrd="0" parTransId="{CB5D161E-2CE7-43F4-82B4-AF431CB1408B}" sibTransId="{EA145294-DA35-471C-8EB7-150390A40AD8}"/>
    <dgm:cxn modelId="{7292AA89-044A-4DF0-B0C3-3E80EA8F357F}" type="presOf" srcId="{AD6F9326-DFBE-460F-8021-D9F285167FF5}" destId="{27D60D31-B964-42FF-9B8B-C1D26AAB0372}" srcOrd="0" destOrd="0" presId="urn:microsoft.com/office/officeart/2018/2/layout/IconVerticalSolidList"/>
    <dgm:cxn modelId="{800A448B-ED91-45F0-BB82-C48D3ACF0B5A}" srcId="{AD6F9326-DFBE-460F-8021-D9F285167FF5}" destId="{B0B9CFE7-C187-475E-A5FB-0D482FD1B542}" srcOrd="1" destOrd="0" parTransId="{10F89978-CF1C-43A5-B5AC-45F791E1BCB4}" sibTransId="{FBF34BDE-42EB-4A8A-B6BA-51485FD0F37C}"/>
    <dgm:cxn modelId="{7E7EC2CF-40D7-434F-B66D-5D0D34B60C6C}" type="presOf" srcId="{B0B9CFE7-C187-475E-A5FB-0D482FD1B542}" destId="{EDEED1DA-30E1-43C5-B06D-244AD5AF94A4}" srcOrd="0" destOrd="0" presId="urn:microsoft.com/office/officeart/2018/2/layout/IconVerticalSolidList"/>
    <dgm:cxn modelId="{BE4B5DD1-AA3C-47ED-AD6C-2D106DC982B9}" srcId="{AD6F9326-DFBE-460F-8021-D9F285167FF5}" destId="{CAF3C45E-4A43-4A77-8444-11FB56096EEB}" srcOrd="3" destOrd="0" parTransId="{21E06287-3DDA-451C-8498-3FEB99BC8162}" sibTransId="{8CD0BFB2-3059-410A-A937-6B72C7252A4B}"/>
    <dgm:cxn modelId="{F40B65DE-1F22-40C0-AEE8-C8DAC970251F}" type="presOf" srcId="{B1415337-DCA2-4441-88EE-2D775AA095ED}" destId="{35032491-9692-415E-9406-00009FBE05E9}" srcOrd="0" destOrd="0" presId="urn:microsoft.com/office/officeart/2018/2/layout/IconVerticalSolidList"/>
    <dgm:cxn modelId="{D144AAE3-7953-4D6C-BCE6-66041573A149}" type="presOf" srcId="{580DAC34-0D2A-493C-8D5F-36043C9D63AA}" destId="{82A9ADA8-BDBE-4743-A907-414ADE292633}" srcOrd="0" destOrd="0" presId="urn:microsoft.com/office/officeart/2018/2/layout/IconVerticalSolidList"/>
    <dgm:cxn modelId="{45B45A56-36DA-439A-AFCF-168977533C2D}" type="presParOf" srcId="{27D60D31-B964-42FF-9B8B-C1D26AAB0372}" destId="{52C41761-76FA-4FE1-937F-66D9E0B32649}" srcOrd="0" destOrd="0" presId="urn:microsoft.com/office/officeart/2018/2/layout/IconVerticalSolidList"/>
    <dgm:cxn modelId="{36FCC89C-5167-44DC-8773-D90E05FB67C4}" type="presParOf" srcId="{52C41761-76FA-4FE1-937F-66D9E0B32649}" destId="{1DBE9797-8E73-4F1D-9F41-86933A873139}" srcOrd="0" destOrd="0" presId="urn:microsoft.com/office/officeart/2018/2/layout/IconVerticalSolidList"/>
    <dgm:cxn modelId="{A248A60F-A3BC-409A-9E3F-8CE20D01F803}" type="presParOf" srcId="{52C41761-76FA-4FE1-937F-66D9E0B32649}" destId="{975A5903-66E1-48F2-A40C-DC67CCD36559}" srcOrd="1" destOrd="0" presId="urn:microsoft.com/office/officeart/2018/2/layout/IconVerticalSolidList"/>
    <dgm:cxn modelId="{7B14A777-DC19-4A98-BEB7-AF6705B17F3C}" type="presParOf" srcId="{52C41761-76FA-4FE1-937F-66D9E0B32649}" destId="{0F20C643-9013-4AEB-B57A-F5C4BF91E4A5}" srcOrd="2" destOrd="0" presId="urn:microsoft.com/office/officeart/2018/2/layout/IconVerticalSolidList"/>
    <dgm:cxn modelId="{53350631-4164-484C-B4B4-1F27BB2DEE94}" type="presParOf" srcId="{52C41761-76FA-4FE1-937F-66D9E0B32649}" destId="{82A9ADA8-BDBE-4743-A907-414ADE292633}" srcOrd="3" destOrd="0" presId="urn:microsoft.com/office/officeart/2018/2/layout/IconVerticalSolidList"/>
    <dgm:cxn modelId="{21F68C83-FC27-4582-8589-FBD6E0970F1F}" type="presParOf" srcId="{27D60D31-B964-42FF-9B8B-C1D26AAB0372}" destId="{BC2E4FC9-0891-4F13-BAEF-A5CD244EAC69}" srcOrd="1" destOrd="0" presId="urn:microsoft.com/office/officeart/2018/2/layout/IconVerticalSolidList"/>
    <dgm:cxn modelId="{B34F9D18-A43A-436F-B764-C25B58011336}" type="presParOf" srcId="{27D60D31-B964-42FF-9B8B-C1D26AAB0372}" destId="{B64A15A7-1C2C-4312-A339-EDE66D24E42A}" srcOrd="2" destOrd="0" presId="urn:microsoft.com/office/officeart/2018/2/layout/IconVerticalSolidList"/>
    <dgm:cxn modelId="{CFD3CB80-4865-44C0-8986-4B2B8AAFBD2F}" type="presParOf" srcId="{B64A15A7-1C2C-4312-A339-EDE66D24E42A}" destId="{C154CA65-B049-49A2-B442-7DDA39C4F7B3}" srcOrd="0" destOrd="0" presId="urn:microsoft.com/office/officeart/2018/2/layout/IconVerticalSolidList"/>
    <dgm:cxn modelId="{4A9484FA-53EB-4B73-A9A2-ADE7F1C3CD94}" type="presParOf" srcId="{B64A15A7-1C2C-4312-A339-EDE66D24E42A}" destId="{8790CA17-FF4B-4708-8B06-136EBA265B80}" srcOrd="1" destOrd="0" presId="urn:microsoft.com/office/officeart/2018/2/layout/IconVerticalSolidList"/>
    <dgm:cxn modelId="{D0B341F3-AE62-4F9F-878F-3F814D6FEABA}" type="presParOf" srcId="{B64A15A7-1C2C-4312-A339-EDE66D24E42A}" destId="{090D48C7-ADE0-4813-B040-B09BC7EFD39E}" srcOrd="2" destOrd="0" presId="urn:microsoft.com/office/officeart/2018/2/layout/IconVerticalSolidList"/>
    <dgm:cxn modelId="{0F4F0A3C-488C-4D2F-8F13-6831A1B6DBEC}" type="presParOf" srcId="{B64A15A7-1C2C-4312-A339-EDE66D24E42A}" destId="{EDEED1DA-30E1-43C5-B06D-244AD5AF94A4}" srcOrd="3" destOrd="0" presId="urn:microsoft.com/office/officeart/2018/2/layout/IconVerticalSolidList"/>
    <dgm:cxn modelId="{F7964A4A-DFF2-4865-AD92-AC1D765FDDB7}" type="presParOf" srcId="{27D60D31-B964-42FF-9B8B-C1D26AAB0372}" destId="{5F23C57A-FE76-4622-8CE2-74E0F7B6C3AE}" srcOrd="3" destOrd="0" presId="urn:microsoft.com/office/officeart/2018/2/layout/IconVerticalSolidList"/>
    <dgm:cxn modelId="{954FD7AC-AB20-4344-A9B0-FF20A266F701}" type="presParOf" srcId="{27D60D31-B964-42FF-9B8B-C1D26AAB0372}" destId="{9AAEE5DD-1E27-4BDD-83B9-82908860F6B5}" srcOrd="4" destOrd="0" presId="urn:microsoft.com/office/officeart/2018/2/layout/IconVerticalSolidList"/>
    <dgm:cxn modelId="{9F6E818F-EFE2-48AD-AE16-9B9F20914020}" type="presParOf" srcId="{9AAEE5DD-1E27-4BDD-83B9-82908860F6B5}" destId="{BBE7401D-6D9E-4E64-96E3-A3DCE651E5F6}" srcOrd="0" destOrd="0" presId="urn:microsoft.com/office/officeart/2018/2/layout/IconVerticalSolidList"/>
    <dgm:cxn modelId="{3D1DDFF3-5B96-41F1-B90D-738A14870075}" type="presParOf" srcId="{9AAEE5DD-1E27-4BDD-83B9-82908860F6B5}" destId="{856CC48D-855C-47D1-839D-A599857AD2C3}" srcOrd="1" destOrd="0" presId="urn:microsoft.com/office/officeart/2018/2/layout/IconVerticalSolidList"/>
    <dgm:cxn modelId="{FABDDB01-4660-4A40-B5D3-0B08CCAC9183}" type="presParOf" srcId="{9AAEE5DD-1E27-4BDD-83B9-82908860F6B5}" destId="{82E8C430-692D-43BB-8947-BB7C6493EF45}" srcOrd="2" destOrd="0" presId="urn:microsoft.com/office/officeart/2018/2/layout/IconVerticalSolidList"/>
    <dgm:cxn modelId="{798C9059-9761-47B3-92F6-CCBC3BD45EDA}" type="presParOf" srcId="{9AAEE5DD-1E27-4BDD-83B9-82908860F6B5}" destId="{35032491-9692-415E-9406-00009FBE05E9}" srcOrd="3" destOrd="0" presId="urn:microsoft.com/office/officeart/2018/2/layout/IconVerticalSolidList"/>
    <dgm:cxn modelId="{8DB10EB8-949A-40F4-BDE0-CB029B360477}" type="presParOf" srcId="{27D60D31-B964-42FF-9B8B-C1D26AAB0372}" destId="{49246C9C-0213-4327-ABD4-45B98836BA5E}" srcOrd="5" destOrd="0" presId="urn:microsoft.com/office/officeart/2018/2/layout/IconVerticalSolidList"/>
    <dgm:cxn modelId="{6F185289-B1EF-4AEA-B107-B8CB48D97806}" type="presParOf" srcId="{27D60D31-B964-42FF-9B8B-C1D26AAB0372}" destId="{EE3F6F81-A62C-4980-80BC-AFB75B738800}" srcOrd="6" destOrd="0" presId="urn:microsoft.com/office/officeart/2018/2/layout/IconVerticalSolidList"/>
    <dgm:cxn modelId="{051511F8-3725-43CD-B5E5-7486EF7D8772}" type="presParOf" srcId="{EE3F6F81-A62C-4980-80BC-AFB75B738800}" destId="{A417B5CA-74DA-491B-A4E6-546CEB2AD90B}" srcOrd="0" destOrd="0" presId="urn:microsoft.com/office/officeart/2018/2/layout/IconVerticalSolidList"/>
    <dgm:cxn modelId="{1DC7883A-E331-4E63-988E-FAB040AF5F49}" type="presParOf" srcId="{EE3F6F81-A62C-4980-80BC-AFB75B738800}" destId="{603C06A7-B248-4FDE-AA95-D160689FED73}" srcOrd="1" destOrd="0" presId="urn:microsoft.com/office/officeart/2018/2/layout/IconVerticalSolidList"/>
    <dgm:cxn modelId="{D13DEB9C-E127-4BF6-A7BA-3D0F53C69BD5}" type="presParOf" srcId="{EE3F6F81-A62C-4980-80BC-AFB75B738800}" destId="{6691347C-53A3-4112-A22A-078F43C5F58F}" srcOrd="2" destOrd="0" presId="urn:microsoft.com/office/officeart/2018/2/layout/IconVerticalSolidList"/>
    <dgm:cxn modelId="{D3657420-049C-4952-8A4D-F7A458D1D158}" type="presParOf" srcId="{EE3F6F81-A62C-4980-80BC-AFB75B738800}" destId="{878D062F-3EF1-4790-A0D3-043335DD2A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323A9-062C-46D2-A04E-69A81320D22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89BF2E3-1327-4939-8359-037F9F58006C}">
      <dgm:prSet/>
      <dgm:spPr/>
      <dgm:t>
        <a:bodyPr/>
        <a:lstStyle/>
        <a:p>
          <a:pPr>
            <a:defRPr cap="all"/>
          </a:pPr>
          <a:r>
            <a:rPr lang="ru-RU"/>
            <a:t>Желание получить дешевые ресурсы</a:t>
          </a:r>
          <a:endParaRPr lang="en-US"/>
        </a:p>
      </dgm:t>
    </dgm:pt>
    <dgm:pt modelId="{BD968E2C-D0C8-436C-B179-54A1946D82FF}" type="parTrans" cxnId="{D05E0CA9-686F-41A5-A05D-5E8FE9C488AE}">
      <dgm:prSet/>
      <dgm:spPr/>
      <dgm:t>
        <a:bodyPr/>
        <a:lstStyle/>
        <a:p>
          <a:endParaRPr lang="en-US"/>
        </a:p>
      </dgm:t>
    </dgm:pt>
    <dgm:pt modelId="{4DB3C026-3583-4A13-9EEE-7DBF771A5FC0}" type="sibTrans" cxnId="{D05E0CA9-686F-41A5-A05D-5E8FE9C488AE}">
      <dgm:prSet/>
      <dgm:spPr/>
      <dgm:t>
        <a:bodyPr/>
        <a:lstStyle/>
        <a:p>
          <a:endParaRPr lang="en-US"/>
        </a:p>
      </dgm:t>
    </dgm:pt>
    <dgm:pt modelId="{52AE26D5-EAF0-4CBD-BA1C-0A76C6DA9D50}">
      <dgm:prSet/>
      <dgm:spPr/>
      <dgm:t>
        <a:bodyPr/>
        <a:lstStyle/>
        <a:p>
          <a:pPr>
            <a:defRPr cap="all"/>
          </a:pPr>
          <a:r>
            <a:rPr lang="ru-RU"/>
            <a:t>Возможность продавать товары </a:t>
          </a:r>
          <a:endParaRPr lang="en-US"/>
        </a:p>
      </dgm:t>
    </dgm:pt>
    <dgm:pt modelId="{FAC41313-7B3C-487B-A82C-F52EE2E825A7}" type="parTrans" cxnId="{AF67BD8F-BD0E-4A7C-959E-349C0E2369A6}">
      <dgm:prSet/>
      <dgm:spPr/>
      <dgm:t>
        <a:bodyPr/>
        <a:lstStyle/>
        <a:p>
          <a:endParaRPr lang="en-US"/>
        </a:p>
      </dgm:t>
    </dgm:pt>
    <dgm:pt modelId="{00649255-F788-49C6-A177-DF8685706647}" type="sibTrans" cxnId="{AF67BD8F-BD0E-4A7C-959E-349C0E2369A6}">
      <dgm:prSet/>
      <dgm:spPr/>
      <dgm:t>
        <a:bodyPr/>
        <a:lstStyle/>
        <a:p>
          <a:endParaRPr lang="en-US"/>
        </a:p>
      </dgm:t>
    </dgm:pt>
    <dgm:pt modelId="{BECAA871-F2D7-46B3-AC9F-CE92EEA6995D}">
      <dgm:prSet/>
      <dgm:spPr/>
      <dgm:t>
        <a:bodyPr/>
        <a:lstStyle/>
        <a:p>
          <a:pPr>
            <a:defRPr cap="all"/>
          </a:pPr>
          <a:r>
            <a:rPr lang="ru-RU"/>
            <a:t>Политическая гегимония </a:t>
          </a:r>
          <a:endParaRPr lang="en-US"/>
        </a:p>
      </dgm:t>
    </dgm:pt>
    <dgm:pt modelId="{47B61FF8-1D49-4E6F-8A82-79B5624C47E2}" type="parTrans" cxnId="{FEF3725D-0FCB-4016-9E56-BF4FDDEAD1D1}">
      <dgm:prSet/>
      <dgm:spPr/>
      <dgm:t>
        <a:bodyPr/>
        <a:lstStyle/>
        <a:p>
          <a:endParaRPr lang="en-US"/>
        </a:p>
      </dgm:t>
    </dgm:pt>
    <dgm:pt modelId="{F6A72015-C142-4E48-8A6A-27A64D2CFBF0}" type="sibTrans" cxnId="{FEF3725D-0FCB-4016-9E56-BF4FDDEAD1D1}">
      <dgm:prSet/>
      <dgm:spPr/>
      <dgm:t>
        <a:bodyPr/>
        <a:lstStyle/>
        <a:p>
          <a:endParaRPr lang="en-US"/>
        </a:p>
      </dgm:t>
    </dgm:pt>
    <dgm:pt modelId="{6FB1DA80-3495-4FE7-90ED-812AF7019DAC}" type="pres">
      <dgm:prSet presAssocID="{CA0323A9-062C-46D2-A04E-69A81320D223}" presName="root" presStyleCnt="0">
        <dgm:presLayoutVars>
          <dgm:dir/>
          <dgm:resizeHandles val="exact"/>
        </dgm:presLayoutVars>
      </dgm:prSet>
      <dgm:spPr/>
    </dgm:pt>
    <dgm:pt modelId="{867341D6-66E9-43FE-BA20-4D435AB22CB6}" type="pres">
      <dgm:prSet presAssocID="{489BF2E3-1327-4939-8359-037F9F58006C}" presName="compNode" presStyleCnt="0"/>
      <dgm:spPr/>
    </dgm:pt>
    <dgm:pt modelId="{C247E125-7DC3-4304-BDC8-3B8EBB30133E}" type="pres">
      <dgm:prSet presAssocID="{489BF2E3-1327-4939-8359-037F9F58006C}" presName="iconBgRect" presStyleLbl="bgShp" presStyleIdx="0" presStyleCnt="3"/>
      <dgm:spPr/>
    </dgm:pt>
    <dgm:pt modelId="{5E938CA0-A8A4-4209-8B71-42D36ACEF8CB}" type="pres">
      <dgm:prSet presAssocID="{489BF2E3-1327-4939-8359-037F9F5800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еньги"/>
        </a:ext>
      </dgm:extLst>
    </dgm:pt>
    <dgm:pt modelId="{5504E3E5-F38C-46E4-B79B-A30E86971BC9}" type="pres">
      <dgm:prSet presAssocID="{489BF2E3-1327-4939-8359-037F9F58006C}" presName="spaceRect" presStyleCnt="0"/>
      <dgm:spPr/>
    </dgm:pt>
    <dgm:pt modelId="{A436C527-990C-42E6-82DD-8AE4F387B01D}" type="pres">
      <dgm:prSet presAssocID="{489BF2E3-1327-4939-8359-037F9F58006C}" presName="textRect" presStyleLbl="revTx" presStyleIdx="0" presStyleCnt="3">
        <dgm:presLayoutVars>
          <dgm:chMax val="1"/>
          <dgm:chPref val="1"/>
        </dgm:presLayoutVars>
      </dgm:prSet>
      <dgm:spPr/>
    </dgm:pt>
    <dgm:pt modelId="{EB7358B0-4532-4F19-A892-3FBF4692B8FB}" type="pres">
      <dgm:prSet presAssocID="{4DB3C026-3583-4A13-9EEE-7DBF771A5FC0}" presName="sibTrans" presStyleCnt="0"/>
      <dgm:spPr/>
    </dgm:pt>
    <dgm:pt modelId="{D4B21DC3-6858-473F-B381-73F9DC04EF42}" type="pres">
      <dgm:prSet presAssocID="{52AE26D5-EAF0-4CBD-BA1C-0A76C6DA9D50}" presName="compNode" presStyleCnt="0"/>
      <dgm:spPr/>
    </dgm:pt>
    <dgm:pt modelId="{1084C7C6-83F6-4B35-AEA2-C72F3CDE8048}" type="pres">
      <dgm:prSet presAssocID="{52AE26D5-EAF0-4CBD-BA1C-0A76C6DA9D50}" presName="iconBgRect" presStyleLbl="bgShp" presStyleIdx="1" presStyleCnt="3"/>
      <dgm:spPr/>
    </dgm:pt>
    <dgm:pt modelId="{8AEB395F-09EC-44C6-A187-EFE4CDF66348}" type="pres">
      <dgm:prSet presAssocID="{52AE26D5-EAF0-4CBD-BA1C-0A76C6DA9D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386CE4B5-A2BD-4E8B-B259-13AF115484D0}" type="pres">
      <dgm:prSet presAssocID="{52AE26D5-EAF0-4CBD-BA1C-0A76C6DA9D50}" presName="spaceRect" presStyleCnt="0"/>
      <dgm:spPr/>
    </dgm:pt>
    <dgm:pt modelId="{0DC625EA-1A4A-4B5E-A3B4-81FEF3ABFDE6}" type="pres">
      <dgm:prSet presAssocID="{52AE26D5-EAF0-4CBD-BA1C-0A76C6DA9D50}" presName="textRect" presStyleLbl="revTx" presStyleIdx="1" presStyleCnt="3">
        <dgm:presLayoutVars>
          <dgm:chMax val="1"/>
          <dgm:chPref val="1"/>
        </dgm:presLayoutVars>
      </dgm:prSet>
      <dgm:spPr/>
    </dgm:pt>
    <dgm:pt modelId="{8041C86A-E1A4-4DA0-9283-270FF306558A}" type="pres">
      <dgm:prSet presAssocID="{00649255-F788-49C6-A177-DF8685706647}" presName="sibTrans" presStyleCnt="0"/>
      <dgm:spPr/>
    </dgm:pt>
    <dgm:pt modelId="{79C7E8DE-1256-4991-B1A7-16F7C988CE51}" type="pres">
      <dgm:prSet presAssocID="{BECAA871-F2D7-46B3-AC9F-CE92EEA6995D}" presName="compNode" presStyleCnt="0"/>
      <dgm:spPr/>
    </dgm:pt>
    <dgm:pt modelId="{D4BB89D8-87A0-4E46-B773-AC0E2A9C8EA6}" type="pres">
      <dgm:prSet presAssocID="{BECAA871-F2D7-46B3-AC9F-CE92EEA6995D}" presName="iconBgRect" presStyleLbl="bgShp" presStyleIdx="2" presStyleCnt="3"/>
      <dgm:spPr/>
    </dgm:pt>
    <dgm:pt modelId="{7E9229AC-3715-4490-9676-A45D9CEC2C74}" type="pres">
      <dgm:prSet presAssocID="{BECAA871-F2D7-46B3-AC9F-CE92EEA699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8A9FC293-89F6-4ACB-9291-B1FC488133AA}" type="pres">
      <dgm:prSet presAssocID="{BECAA871-F2D7-46B3-AC9F-CE92EEA6995D}" presName="spaceRect" presStyleCnt="0"/>
      <dgm:spPr/>
    </dgm:pt>
    <dgm:pt modelId="{573FAEC5-9201-4535-9787-9378ABC1B00B}" type="pres">
      <dgm:prSet presAssocID="{BECAA871-F2D7-46B3-AC9F-CE92EEA6995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625DC26-AF70-4749-8DA6-E713FE357CCA}" type="presOf" srcId="{489BF2E3-1327-4939-8359-037F9F58006C}" destId="{A436C527-990C-42E6-82DD-8AE4F387B01D}" srcOrd="0" destOrd="0" presId="urn:microsoft.com/office/officeart/2018/5/layout/IconCircleLabelList"/>
    <dgm:cxn modelId="{FEF3725D-0FCB-4016-9E56-BF4FDDEAD1D1}" srcId="{CA0323A9-062C-46D2-A04E-69A81320D223}" destId="{BECAA871-F2D7-46B3-AC9F-CE92EEA6995D}" srcOrd="2" destOrd="0" parTransId="{47B61FF8-1D49-4E6F-8A82-79B5624C47E2}" sibTransId="{F6A72015-C142-4E48-8A6A-27A64D2CFBF0}"/>
    <dgm:cxn modelId="{AF67BD8F-BD0E-4A7C-959E-349C0E2369A6}" srcId="{CA0323A9-062C-46D2-A04E-69A81320D223}" destId="{52AE26D5-EAF0-4CBD-BA1C-0A76C6DA9D50}" srcOrd="1" destOrd="0" parTransId="{FAC41313-7B3C-487B-A82C-F52EE2E825A7}" sibTransId="{00649255-F788-49C6-A177-DF8685706647}"/>
    <dgm:cxn modelId="{3E50D791-9AFF-49D1-A535-B4F2F0029AA1}" type="presOf" srcId="{52AE26D5-EAF0-4CBD-BA1C-0A76C6DA9D50}" destId="{0DC625EA-1A4A-4B5E-A3B4-81FEF3ABFDE6}" srcOrd="0" destOrd="0" presId="urn:microsoft.com/office/officeart/2018/5/layout/IconCircleLabelList"/>
    <dgm:cxn modelId="{08D18CA3-7EFE-42CB-846F-2EF4D3606405}" type="presOf" srcId="{BECAA871-F2D7-46B3-AC9F-CE92EEA6995D}" destId="{573FAEC5-9201-4535-9787-9378ABC1B00B}" srcOrd="0" destOrd="0" presId="urn:microsoft.com/office/officeart/2018/5/layout/IconCircleLabelList"/>
    <dgm:cxn modelId="{D05E0CA9-686F-41A5-A05D-5E8FE9C488AE}" srcId="{CA0323A9-062C-46D2-A04E-69A81320D223}" destId="{489BF2E3-1327-4939-8359-037F9F58006C}" srcOrd="0" destOrd="0" parTransId="{BD968E2C-D0C8-436C-B179-54A1946D82FF}" sibTransId="{4DB3C026-3583-4A13-9EEE-7DBF771A5FC0}"/>
    <dgm:cxn modelId="{747129F5-485F-4EDC-95CB-EF1C066C3E44}" type="presOf" srcId="{CA0323A9-062C-46D2-A04E-69A81320D223}" destId="{6FB1DA80-3495-4FE7-90ED-812AF7019DAC}" srcOrd="0" destOrd="0" presId="urn:microsoft.com/office/officeart/2018/5/layout/IconCircleLabelList"/>
    <dgm:cxn modelId="{16C640DD-462C-4309-BF67-EB9E906210CF}" type="presParOf" srcId="{6FB1DA80-3495-4FE7-90ED-812AF7019DAC}" destId="{867341D6-66E9-43FE-BA20-4D435AB22CB6}" srcOrd="0" destOrd="0" presId="urn:microsoft.com/office/officeart/2018/5/layout/IconCircleLabelList"/>
    <dgm:cxn modelId="{0128C9E6-3229-4236-9031-9D2791A3341B}" type="presParOf" srcId="{867341D6-66E9-43FE-BA20-4D435AB22CB6}" destId="{C247E125-7DC3-4304-BDC8-3B8EBB30133E}" srcOrd="0" destOrd="0" presId="urn:microsoft.com/office/officeart/2018/5/layout/IconCircleLabelList"/>
    <dgm:cxn modelId="{4B1FA04A-6527-41DF-B36B-0908C9A18B36}" type="presParOf" srcId="{867341D6-66E9-43FE-BA20-4D435AB22CB6}" destId="{5E938CA0-A8A4-4209-8B71-42D36ACEF8CB}" srcOrd="1" destOrd="0" presId="urn:microsoft.com/office/officeart/2018/5/layout/IconCircleLabelList"/>
    <dgm:cxn modelId="{12A459F7-4DEC-4753-899C-75FF5F2FC5F9}" type="presParOf" srcId="{867341D6-66E9-43FE-BA20-4D435AB22CB6}" destId="{5504E3E5-F38C-46E4-B79B-A30E86971BC9}" srcOrd="2" destOrd="0" presId="urn:microsoft.com/office/officeart/2018/5/layout/IconCircleLabelList"/>
    <dgm:cxn modelId="{0F2301B6-E4AD-4130-899A-130EE2FF17F3}" type="presParOf" srcId="{867341D6-66E9-43FE-BA20-4D435AB22CB6}" destId="{A436C527-990C-42E6-82DD-8AE4F387B01D}" srcOrd="3" destOrd="0" presId="urn:microsoft.com/office/officeart/2018/5/layout/IconCircleLabelList"/>
    <dgm:cxn modelId="{D6FEF676-8F86-4016-91E7-93CBA7ADC74C}" type="presParOf" srcId="{6FB1DA80-3495-4FE7-90ED-812AF7019DAC}" destId="{EB7358B0-4532-4F19-A892-3FBF4692B8FB}" srcOrd="1" destOrd="0" presId="urn:microsoft.com/office/officeart/2018/5/layout/IconCircleLabelList"/>
    <dgm:cxn modelId="{6D3A84A1-D1BB-41FF-AF53-DE782701B343}" type="presParOf" srcId="{6FB1DA80-3495-4FE7-90ED-812AF7019DAC}" destId="{D4B21DC3-6858-473F-B381-73F9DC04EF42}" srcOrd="2" destOrd="0" presId="urn:microsoft.com/office/officeart/2018/5/layout/IconCircleLabelList"/>
    <dgm:cxn modelId="{1DD12259-B447-4AFC-BF7A-B8FC55C01990}" type="presParOf" srcId="{D4B21DC3-6858-473F-B381-73F9DC04EF42}" destId="{1084C7C6-83F6-4B35-AEA2-C72F3CDE8048}" srcOrd="0" destOrd="0" presId="urn:microsoft.com/office/officeart/2018/5/layout/IconCircleLabelList"/>
    <dgm:cxn modelId="{B31A5339-0CFF-4B25-ACDD-30093371A1FC}" type="presParOf" srcId="{D4B21DC3-6858-473F-B381-73F9DC04EF42}" destId="{8AEB395F-09EC-44C6-A187-EFE4CDF66348}" srcOrd="1" destOrd="0" presId="urn:microsoft.com/office/officeart/2018/5/layout/IconCircleLabelList"/>
    <dgm:cxn modelId="{B7FDB97A-6824-4D0A-BC6F-8CE0557F5785}" type="presParOf" srcId="{D4B21DC3-6858-473F-B381-73F9DC04EF42}" destId="{386CE4B5-A2BD-4E8B-B259-13AF115484D0}" srcOrd="2" destOrd="0" presId="urn:microsoft.com/office/officeart/2018/5/layout/IconCircleLabelList"/>
    <dgm:cxn modelId="{287B4575-F664-45A9-BAFE-EECDC8E09229}" type="presParOf" srcId="{D4B21DC3-6858-473F-B381-73F9DC04EF42}" destId="{0DC625EA-1A4A-4B5E-A3B4-81FEF3ABFDE6}" srcOrd="3" destOrd="0" presId="urn:microsoft.com/office/officeart/2018/5/layout/IconCircleLabelList"/>
    <dgm:cxn modelId="{632B7DC2-B634-4E91-AC67-6C6A4870D5AC}" type="presParOf" srcId="{6FB1DA80-3495-4FE7-90ED-812AF7019DAC}" destId="{8041C86A-E1A4-4DA0-9283-270FF306558A}" srcOrd="3" destOrd="0" presId="urn:microsoft.com/office/officeart/2018/5/layout/IconCircleLabelList"/>
    <dgm:cxn modelId="{14932D48-2B08-4DC9-9C13-1AB87FD84CF5}" type="presParOf" srcId="{6FB1DA80-3495-4FE7-90ED-812AF7019DAC}" destId="{79C7E8DE-1256-4991-B1A7-16F7C988CE51}" srcOrd="4" destOrd="0" presId="urn:microsoft.com/office/officeart/2018/5/layout/IconCircleLabelList"/>
    <dgm:cxn modelId="{805C9D03-4CCD-42A7-8D86-7BFA4F8A904C}" type="presParOf" srcId="{79C7E8DE-1256-4991-B1A7-16F7C988CE51}" destId="{D4BB89D8-87A0-4E46-B773-AC0E2A9C8EA6}" srcOrd="0" destOrd="0" presId="urn:microsoft.com/office/officeart/2018/5/layout/IconCircleLabelList"/>
    <dgm:cxn modelId="{1747A432-8148-4E30-B90B-DC3B5E466DD6}" type="presParOf" srcId="{79C7E8DE-1256-4991-B1A7-16F7C988CE51}" destId="{7E9229AC-3715-4490-9676-A45D9CEC2C74}" srcOrd="1" destOrd="0" presId="urn:microsoft.com/office/officeart/2018/5/layout/IconCircleLabelList"/>
    <dgm:cxn modelId="{24F35201-3B1D-44E3-9222-43AE31B44219}" type="presParOf" srcId="{79C7E8DE-1256-4991-B1A7-16F7C988CE51}" destId="{8A9FC293-89F6-4ACB-9291-B1FC488133AA}" srcOrd="2" destOrd="0" presId="urn:microsoft.com/office/officeart/2018/5/layout/IconCircleLabelList"/>
    <dgm:cxn modelId="{F234731F-70E2-49A0-84C8-55F9AE925BB4}" type="presParOf" srcId="{79C7E8DE-1256-4991-B1A7-16F7C988CE51}" destId="{573FAEC5-9201-4535-9787-9378ABC1B00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A0BAE2-DC3F-472B-869D-5037D562E1F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8AC4695-49E6-4954-B026-72B592D59B97}">
      <dgm:prSet/>
      <dgm:spPr/>
      <dgm:t>
        <a:bodyPr/>
        <a:lstStyle/>
        <a:p>
          <a:r>
            <a:rPr lang="ru-RU"/>
            <a:t>Европейские страны контролировали целые континенты </a:t>
          </a:r>
          <a:endParaRPr lang="en-US"/>
        </a:p>
      </dgm:t>
    </dgm:pt>
    <dgm:pt modelId="{A38D19AC-9C9D-4022-BC6D-26DED452E834}" type="parTrans" cxnId="{126F6E8E-6394-4713-8967-5C2A358DC0F0}">
      <dgm:prSet/>
      <dgm:spPr/>
      <dgm:t>
        <a:bodyPr/>
        <a:lstStyle/>
        <a:p>
          <a:endParaRPr lang="en-US"/>
        </a:p>
      </dgm:t>
    </dgm:pt>
    <dgm:pt modelId="{B9D8FE20-0F48-433E-A636-5E50BC3F3FBD}" type="sibTrans" cxnId="{126F6E8E-6394-4713-8967-5C2A358DC0F0}">
      <dgm:prSet/>
      <dgm:spPr/>
      <dgm:t>
        <a:bodyPr/>
        <a:lstStyle/>
        <a:p>
          <a:endParaRPr lang="en-US"/>
        </a:p>
      </dgm:t>
    </dgm:pt>
    <dgm:pt modelId="{CE9785B6-F188-46D7-832C-F736A794802E}">
      <dgm:prSet/>
      <dgm:spPr/>
      <dgm:t>
        <a:bodyPr/>
        <a:lstStyle/>
        <a:p>
          <a:r>
            <a:rPr lang="ru-RU"/>
            <a:t>Эксплуатация местного населения </a:t>
          </a:r>
          <a:endParaRPr lang="en-US"/>
        </a:p>
      </dgm:t>
    </dgm:pt>
    <dgm:pt modelId="{BB101AFC-4A51-4A5E-A50F-DA54D87EE1D2}" type="parTrans" cxnId="{FA4BDA2B-024C-4851-AACB-92139F0B29AD}">
      <dgm:prSet/>
      <dgm:spPr/>
      <dgm:t>
        <a:bodyPr/>
        <a:lstStyle/>
        <a:p>
          <a:endParaRPr lang="en-US"/>
        </a:p>
      </dgm:t>
    </dgm:pt>
    <dgm:pt modelId="{F2907281-A143-4E64-976E-94461637BD5E}" type="sibTrans" cxnId="{FA4BDA2B-024C-4851-AACB-92139F0B29AD}">
      <dgm:prSet/>
      <dgm:spPr/>
      <dgm:t>
        <a:bodyPr/>
        <a:lstStyle/>
        <a:p>
          <a:endParaRPr lang="en-US"/>
        </a:p>
      </dgm:t>
    </dgm:pt>
    <dgm:pt modelId="{2A2A30F2-2DA0-4394-A7CC-F464EF6D8F13}">
      <dgm:prSet/>
      <dgm:spPr/>
      <dgm:t>
        <a:bodyPr/>
        <a:lstStyle/>
        <a:p>
          <a:r>
            <a:rPr lang="ru-RU"/>
            <a:t>Рост противоречий между европейскими странами</a:t>
          </a:r>
          <a:endParaRPr lang="en-US"/>
        </a:p>
      </dgm:t>
    </dgm:pt>
    <dgm:pt modelId="{98219C75-8E78-40A6-9ED1-65C853630FBC}" type="parTrans" cxnId="{33689BBD-2CCC-4A54-9F15-88077432E297}">
      <dgm:prSet/>
      <dgm:spPr/>
      <dgm:t>
        <a:bodyPr/>
        <a:lstStyle/>
        <a:p>
          <a:endParaRPr lang="en-US"/>
        </a:p>
      </dgm:t>
    </dgm:pt>
    <dgm:pt modelId="{220E1EB8-E32E-4FF0-B1C5-901FB3014575}" type="sibTrans" cxnId="{33689BBD-2CCC-4A54-9F15-88077432E297}">
      <dgm:prSet/>
      <dgm:spPr/>
      <dgm:t>
        <a:bodyPr/>
        <a:lstStyle/>
        <a:p>
          <a:endParaRPr lang="en-US"/>
        </a:p>
      </dgm:t>
    </dgm:pt>
    <dgm:pt modelId="{F837CE73-0BA5-4FD3-936E-B23BF84910E7}">
      <dgm:prSet/>
      <dgm:spPr/>
      <dgm:t>
        <a:bodyPr/>
        <a:lstStyle/>
        <a:p>
          <a:r>
            <a:rPr lang="ru-RU"/>
            <a:t>Рост национального движения</a:t>
          </a:r>
          <a:endParaRPr lang="en-US"/>
        </a:p>
      </dgm:t>
    </dgm:pt>
    <dgm:pt modelId="{FCFD1E6A-C4CD-4311-AA31-F9B502DEBB16}" type="parTrans" cxnId="{60B809BF-31BB-4C27-8D7C-BD44BE2C8511}">
      <dgm:prSet/>
      <dgm:spPr/>
      <dgm:t>
        <a:bodyPr/>
        <a:lstStyle/>
        <a:p>
          <a:endParaRPr lang="en-US"/>
        </a:p>
      </dgm:t>
    </dgm:pt>
    <dgm:pt modelId="{FBF52FDC-9354-4A69-BB58-DAB2D542165F}" type="sibTrans" cxnId="{60B809BF-31BB-4C27-8D7C-BD44BE2C8511}">
      <dgm:prSet/>
      <dgm:spPr/>
      <dgm:t>
        <a:bodyPr/>
        <a:lstStyle/>
        <a:p>
          <a:endParaRPr lang="en-US"/>
        </a:p>
      </dgm:t>
    </dgm:pt>
    <dgm:pt modelId="{7682C787-E7A4-4CC5-9101-07CEA0B89BD5}" type="pres">
      <dgm:prSet presAssocID="{66A0BAE2-DC3F-472B-869D-5037D562E1FE}" presName="vert0" presStyleCnt="0">
        <dgm:presLayoutVars>
          <dgm:dir/>
          <dgm:animOne val="branch"/>
          <dgm:animLvl val="lvl"/>
        </dgm:presLayoutVars>
      </dgm:prSet>
      <dgm:spPr/>
    </dgm:pt>
    <dgm:pt modelId="{31CC93B6-CBB8-42C4-BAA5-7890D5BA7655}" type="pres">
      <dgm:prSet presAssocID="{18AC4695-49E6-4954-B026-72B592D59B97}" presName="thickLine" presStyleLbl="alignNode1" presStyleIdx="0" presStyleCnt="4"/>
      <dgm:spPr/>
    </dgm:pt>
    <dgm:pt modelId="{067BB664-2E5D-4707-A7A1-E1CF600DD733}" type="pres">
      <dgm:prSet presAssocID="{18AC4695-49E6-4954-B026-72B592D59B97}" presName="horz1" presStyleCnt="0"/>
      <dgm:spPr/>
    </dgm:pt>
    <dgm:pt modelId="{B4EDF322-8DCE-493E-937C-55EBD5153E41}" type="pres">
      <dgm:prSet presAssocID="{18AC4695-49E6-4954-B026-72B592D59B97}" presName="tx1" presStyleLbl="revTx" presStyleIdx="0" presStyleCnt="4"/>
      <dgm:spPr/>
    </dgm:pt>
    <dgm:pt modelId="{A103E334-4738-49C2-929D-9E5C430439D2}" type="pres">
      <dgm:prSet presAssocID="{18AC4695-49E6-4954-B026-72B592D59B97}" presName="vert1" presStyleCnt="0"/>
      <dgm:spPr/>
    </dgm:pt>
    <dgm:pt modelId="{9C59CEC8-B36E-4EA9-8545-8379116E4C73}" type="pres">
      <dgm:prSet presAssocID="{CE9785B6-F188-46D7-832C-F736A794802E}" presName="thickLine" presStyleLbl="alignNode1" presStyleIdx="1" presStyleCnt="4"/>
      <dgm:spPr/>
    </dgm:pt>
    <dgm:pt modelId="{6CB33751-98FC-4D23-BE04-305A5BB2452A}" type="pres">
      <dgm:prSet presAssocID="{CE9785B6-F188-46D7-832C-F736A794802E}" presName="horz1" presStyleCnt="0"/>
      <dgm:spPr/>
    </dgm:pt>
    <dgm:pt modelId="{C087BCC4-F3C5-4682-96A9-03BB4D417FD3}" type="pres">
      <dgm:prSet presAssocID="{CE9785B6-F188-46D7-832C-F736A794802E}" presName="tx1" presStyleLbl="revTx" presStyleIdx="1" presStyleCnt="4"/>
      <dgm:spPr/>
    </dgm:pt>
    <dgm:pt modelId="{A6D6BFC1-D14A-4DA0-8143-5C67C6D5E95B}" type="pres">
      <dgm:prSet presAssocID="{CE9785B6-F188-46D7-832C-F736A794802E}" presName="vert1" presStyleCnt="0"/>
      <dgm:spPr/>
    </dgm:pt>
    <dgm:pt modelId="{D9931718-C1FA-468D-9B11-09ADDAB261F6}" type="pres">
      <dgm:prSet presAssocID="{2A2A30F2-2DA0-4394-A7CC-F464EF6D8F13}" presName="thickLine" presStyleLbl="alignNode1" presStyleIdx="2" presStyleCnt="4"/>
      <dgm:spPr/>
    </dgm:pt>
    <dgm:pt modelId="{6133E716-C5E5-4C09-80A4-0BF513C5800F}" type="pres">
      <dgm:prSet presAssocID="{2A2A30F2-2DA0-4394-A7CC-F464EF6D8F13}" presName="horz1" presStyleCnt="0"/>
      <dgm:spPr/>
    </dgm:pt>
    <dgm:pt modelId="{784EBFAF-6A8A-4BCA-9E1B-269A68190FBC}" type="pres">
      <dgm:prSet presAssocID="{2A2A30F2-2DA0-4394-A7CC-F464EF6D8F13}" presName="tx1" presStyleLbl="revTx" presStyleIdx="2" presStyleCnt="4"/>
      <dgm:spPr/>
    </dgm:pt>
    <dgm:pt modelId="{88A042B3-002C-4E2C-9ECF-1B82281041E4}" type="pres">
      <dgm:prSet presAssocID="{2A2A30F2-2DA0-4394-A7CC-F464EF6D8F13}" presName="vert1" presStyleCnt="0"/>
      <dgm:spPr/>
    </dgm:pt>
    <dgm:pt modelId="{610D1CB1-1132-4AE0-8B26-3E57A16ACC2D}" type="pres">
      <dgm:prSet presAssocID="{F837CE73-0BA5-4FD3-936E-B23BF84910E7}" presName="thickLine" presStyleLbl="alignNode1" presStyleIdx="3" presStyleCnt="4"/>
      <dgm:spPr/>
    </dgm:pt>
    <dgm:pt modelId="{1A82E0AC-FB2F-431B-8E6A-0E5CF7BBF342}" type="pres">
      <dgm:prSet presAssocID="{F837CE73-0BA5-4FD3-936E-B23BF84910E7}" presName="horz1" presStyleCnt="0"/>
      <dgm:spPr/>
    </dgm:pt>
    <dgm:pt modelId="{E0BDAAB8-3391-495D-835F-4119D366CFD1}" type="pres">
      <dgm:prSet presAssocID="{F837CE73-0BA5-4FD3-936E-B23BF84910E7}" presName="tx1" presStyleLbl="revTx" presStyleIdx="3" presStyleCnt="4"/>
      <dgm:spPr/>
    </dgm:pt>
    <dgm:pt modelId="{B52B12E3-13A2-4CA8-A905-87E6F6EE1BEA}" type="pres">
      <dgm:prSet presAssocID="{F837CE73-0BA5-4FD3-936E-B23BF84910E7}" presName="vert1" presStyleCnt="0"/>
      <dgm:spPr/>
    </dgm:pt>
  </dgm:ptLst>
  <dgm:cxnLst>
    <dgm:cxn modelId="{FA4BDA2B-024C-4851-AACB-92139F0B29AD}" srcId="{66A0BAE2-DC3F-472B-869D-5037D562E1FE}" destId="{CE9785B6-F188-46D7-832C-F736A794802E}" srcOrd="1" destOrd="0" parTransId="{BB101AFC-4A51-4A5E-A50F-DA54D87EE1D2}" sibTransId="{F2907281-A143-4E64-976E-94461637BD5E}"/>
    <dgm:cxn modelId="{C4CD0A6F-10C4-4640-8902-530D637B17D0}" type="presOf" srcId="{CE9785B6-F188-46D7-832C-F736A794802E}" destId="{C087BCC4-F3C5-4682-96A9-03BB4D417FD3}" srcOrd="0" destOrd="0" presId="urn:microsoft.com/office/officeart/2008/layout/LinedList"/>
    <dgm:cxn modelId="{04C7BA52-58FE-4EFA-91BA-4051309DE4AB}" type="presOf" srcId="{F837CE73-0BA5-4FD3-936E-B23BF84910E7}" destId="{E0BDAAB8-3391-495D-835F-4119D366CFD1}" srcOrd="0" destOrd="0" presId="urn:microsoft.com/office/officeart/2008/layout/LinedList"/>
    <dgm:cxn modelId="{126F6E8E-6394-4713-8967-5C2A358DC0F0}" srcId="{66A0BAE2-DC3F-472B-869D-5037D562E1FE}" destId="{18AC4695-49E6-4954-B026-72B592D59B97}" srcOrd="0" destOrd="0" parTransId="{A38D19AC-9C9D-4022-BC6D-26DED452E834}" sibTransId="{B9D8FE20-0F48-433E-A636-5E50BC3F3FBD}"/>
    <dgm:cxn modelId="{33689BBD-2CCC-4A54-9F15-88077432E297}" srcId="{66A0BAE2-DC3F-472B-869D-5037D562E1FE}" destId="{2A2A30F2-2DA0-4394-A7CC-F464EF6D8F13}" srcOrd="2" destOrd="0" parTransId="{98219C75-8E78-40A6-9ED1-65C853630FBC}" sibTransId="{220E1EB8-E32E-4FF0-B1C5-901FB3014575}"/>
    <dgm:cxn modelId="{60B809BF-31BB-4C27-8D7C-BD44BE2C8511}" srcId="{66A0BAE2-DC3F-472B-869D-5037D562E1FE}" destId="{F837CE73-0BA5-4FD3-936E-B23BF84910E7}" srcOrd="3" destOrd="0" parTransId="{FCFD1E6A-C4CD-4311-AA31-F9B502DEBB16}" sibTransId="{FBF52FDC-9354-4A69-BB58-DAB2D542165F}"/>
    <dgm:cxn modelId="{CE3B63C7-378C-431F-A375-2536F2D6CBBA}" type="presOf" srcId="{18AC4695-49E6-4954-B026-72B592D59B97}" destId="{B4EDF322-8DCE-493E-937C-55EBD5153E41}" srcOrd="0" destOrd="0" presId="urn:microsoft.com/office/officeart/2008/layout/LinedList"/>
    <dgm:cxn modelId="{2575CADA-656F-4F9E-9743-CB86F53D960D}" type="presOf" srcId="{66A0BAE2-DC3F-472B-869D-5037D562E1FE}" destId="{7682C787-E7A4-4CC5-9101-07CEA0B89BD5}" srcOrd="0" destOrd="0" presId="urn:microsoft.com/office/officeart/2008/layout/LinedList"/>
    <dgm:cxn modelId="{883216F4-A563-4D7E-B789-F60FA3BF25FE}" type="presOf" srcId="{2A2A30F2-2DA0-4394-A7CC-F464EF6D8F13}" destId="{784EBFAF-6A8A-4BCA-9E1B-269A68190FBC}" srcOrd="0" destOrd="0" presId="urn:microsoft.com/office/officeart/2008/layout/LinedList"/>
    <dgm:cxn modelId="{665F1B5B-30B9-4C09-85AE-055460067DA4}" type="presParOf" srcId="{7682C787-E7A4-4CC5-9101-07CEA0B89BD5}" destId="{31CC93B6-CBB8-42C4-BAA5-7890D5BA7655}" srcOrd="0" destOrd="0" presId="urn:microsoft.com/office/officeart/2008/layout/LinedList"/>
    <dgm:cxn modelId="{8E10248C-3960-41F9-B445-22230F35A8D9}" type="presParOf" srcId="{7682C787-E7A4-4CC5-9101-07CEA0B89BD5}" destId="{067BB664-2E5D-4707-A7A1-E1CF600DD733}" srcOrd="1" destOrd="0" presId="urn:microsoft.com/office/officeart/2008/layout/LinedList"/>
    <dgm:cxn modelId="{50DC1824-33D8-4DFD-91A5-2BD20BCC26EC}" type="presParOf" srcId="{067BB664-2E5D-4707-A7A1-E1CF600DD733}" destId="{B4EDF322-8DCE-493E-937C-55EBD5153E41}" srcOrd="0" destOrd="0" presId="urn:microsoft.com/office/officeart/2008/layout/LinedList"/>
    <dgm:cxn modelId="{BB02D2FD-452C-470E-910D-D47C68F171FD}" type="presParOf" srcId="{067BB664-2E5D-4707-A7A1-E1CF600DD733}" destId="{A103E334-4738-49C2-929D-9E5C430439D2}" srcOrd="1" destOrd="0" presId="urn:microsoft.com/office/officeart/2008/layout/LinedList"/>
    <dgm:cxn modelId="{9B6FE57F-01C2-483A-940B-67773A28F299}" type="presParOf" srcId="{7682C787-E7A4-4CC5-9101-07CEA0B89BD5}" destId="{9C59CEC8-B36E-4EA9-8545-8379116E4C73}" srcOrd="2" destOrd="0" presId="urn:microsoft.com/office/officeart/2008/layout/LinedList"/>
    <dgm:cxn modelId="{4A5238EB-9D99-4B9E-887C-F54B3768767D}" type="presParOf" srcId="{7682C787-E7A4-4CC5-9101-07CEA0B89BD5}" destId="{6CB33751-98FC-4D23-BE04-305A5BB2452A}" srcOrd="3" destOrd="0" presId="urn:microsoft.com/office/officeart/2008/layout/LinedList"/>
    <dgm:cxn modelId="{A7D7C573-2F8B-40B4-9467-980D67C1A198}" type="presParOf" srcId="{6CB33751-98FC-4D23-BE04-305A5BB2452A}" destId="{C087BCC4-F3C5-4682-96A9-03BB4D417FD3}" srcOrd="0" destOrd="0" presId="urn:microsoft.com/office/officeart/2008/layout/LinedList"/>
    <dgm:cxn modelId="{A099BA12-31A8-4898-B7F7-4FE44BFD1CBC}" type="presParOf" srcId="{6CB33751-98FC-4D23-BE04-305A5BB2452A}" destId="{A6D6BFC1-D14A-4DA0-8143-5C67C6D5E95B}" srcOrd="1" destOrd="0" presId="urn:microsoft.com/office/officeart/2008/layout/LinedList"/>
    <dgm:cxn modelId="{8F45647E-6891-4A6A-92A9-073D25316202}" type="presParOf" srcId="{7682C787-E7A4-4CC5-9101-07CEA0B89BD5}" destId="{D9931718-C1FA-468D-9B11-09ADDAB261F6}" srcOrd="4" destOrd="0" presId="urn:microsoft.com/office/officeart/2008/layout/LinedList"/>
    <dgm:cxn modelId="{1309D741-0908-4D87-A6DA-85F884ED29E6}" type="presParOf" srcId="{7682C787-E7A4-4CC5-9101-07CEA0B89BD5}" destId="{6133E716-C5E5-4C09-80A4-0BF513C5800F}" srcOrd="5" destOrd="0" presId="urn:microsoft.com/office/officeart/2008/layout/LinedList"/>
    <dgm:cxn modelId="{D6AD6B24-7476-4F08-BEC0-3C2E7BC001F4}" type="presParOf" srcId="{6133E716-C5E5-4C09-80A4-0BF513C5800F}" destId="{784EBFAF-6A8A-4BCA-9E1B-269A68190FBC}" srcOrd="0" destOrd="0" presId="urn:microsoft.com/office/officeart/2008/layout/LinedList"/>
    <dgm:cxn modelId="{33F0AD4F-0C8D-4BDE-AD5C-B9C36B7967A4}" type="presParOf" srcId="{6133E716-C5E5-4C09-80A4-0BF513C5800F}" destId="{88A042B3-002C-4E2C-9ECF-1B82281041E4}" srcOrd="1" destOrd="0" presId="urn:microsoft.com/office/officeart/2008/layout/LinedList"/>
    <dgm:cxn modelId="{D1C0889B-61E1-4EEC-B30F-365F792B902E}" type="presParOf" srcId="{7682C787-E7A4-4CC5-9101-07CEA0B89BD5}" destId="{610D1CB1-1132-4AE0-8B26-3E57A16ACC2D}" srcOrd="6" destOrd="0" presId="urn:microsoft.com/office/officeart/2008/layout/LinedList"/>
    <dgm:cxn modelId="{6FF546E7-372A-4F78-8290-F79CDCFA051D}" type="presParOf" srcId="{7682C787-E7A4-4CC5-9101-07CEA0B89BD5}" destId="{1A82E0AC-FB2F-431B-8E6A-0E5CF7BBF342}" srcOrd="7" destOrd="0" presId="urn:microsoft.com/office/officeart/2008/layout/LinedList"/>
    <dgm:cxn modelId="{0FA577B2-A745-4ADB-8815-106D8E83AD99}" type="presParOf" srcId="{1A82E0AC-FB2F-431B-8E6A-0E5CF7BBF342}" destId="{E0BDAAB8-3391-495D-835F-4119D366CFD1}" srcOrd="0" destOrd="0" presId="urn:microsoft.com/office/officeart/2008/layout/LinedList"/>
    <dgm:cxn modelId="{5952BD9E-FE64-4007-A812-0D5DFC7806C6}" type="presParOf" srcId="{1A82E0AC-FB2F-431B-8E6A-0E5CF7BBF342}" destId="{B52B12E3-13A2-4CA8-A905-87E6F6EE1B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4C2A96-1545-4CB0-803C-DD35A56C609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1EFB3A9-617A-493A-868A-C16692E9AAB8}">
      <dgm:prSet/>
      <dgm:spPr/>
      <dgm:t>
        <a:bodyPr/>
        <a:lstStyle/>
        <a:p>
          <a:r>
            <a:rPr lang="ru-RU"/>
            <a:t>Параграф 1</a:t>
          </a:r>
          <a:endParaRPr lang="en-US"/>
        </a:p>
      </dgm:t>
    </dgm:pt>
    <dgm:pt modelId="{EA14B195-3FD6-48AC-8205-A6525F3BB880}" type="parTrans" cxnId="{F2FB9216-B158-4327-98EE-5370D09C287D}">
      <dgm:prSet/>
      <dgm:spPr/>
      <dgm:t>
        <a:bodyPr/>
        <a:lstStyle/>
        <a:p>
          <a:endParaRPr lang="en-US"/>
        </a:p>
      </dgm:t>
    </dgm:pt>
    <dgm:pt modelId="{92228CDD-6C4B-463B-8814-3971AE135458}" type="sibTrans" cxnId="{F2FB9216-B158-4327-98EE-5370D09C287D}">
      <dgm:prSet/>
      <dgm:spPr/>
      <dgm:t>
        <a:bodyPr/>
        <a:lstStyle/>
        <a:p>
          <a:endParaRPr lang="en-US"/>
        </a:p>
      </dgm:t>
    </dgm:pt>
    <dgm:pt modelId="{483077AA-66F6-4F4A-951A-443154C84E7C}">
      <dgm:prSet/>
      <dgm:spPr/>
      <dgm:t>
        <a:bodyPr/>
        <a:lstStyle/>
        <a:p>
          <a:r>
            <a:rPr lang="ru-RU"/>
            <a:t>3 человека устно</a:t>
          </a:r>
          <a:endParaRPr lang="en-US"/>
        </a:p>
      </dgm:t>
    </dgm:pt>
    <dgm:pt modelId="{A711249D-B8A6-4838-8F28-EE3073913374}" type="parTrans" cxnId="{7538C79C-8B5E-4B95-9032-BA7AB885138A}">
      <dgm:prSet/>
      <dgm:spPr/>
      <dgm:t>
        <a:bodyPr/>
        <a:lstStyle/>
        <a:p>
          <a:endParaRPr lang="en-US"/>
        </a:p>
      </dgm:t>
    </dgm:pt>
    <dgm:pt modelId="{0D617F10-117B-4F44-AF84-AD3C126BC7B2}" type="sibTrans" cxnId="{7538C79C-8B5E-4B95-9032-BA7AB885138A}">
      <dgm:prSet/>
      <dgm:spPr/>
      <dgm:t>
        <a:bodyPr/>
        <a:lstStyle/>
        <a:p>
          <a:endParaRPr lang="en-US"/>
        </a:p>
      </dgm:t>
    </dgm:pt>
    <dgm:pt modelId="{9B11DE7D-1040-4C02-B1A1-433C8273959D}">
      <dgm:prSet/>
      <dgm:spPr/>
      <dgm:t>
        <a:bodyPr/>
        <a:lstStyle/>
        <a:p>
          <a:r>
            <a:rPr lang="ru-RU"/>
            <a:t>10 человек письменно</a:t>
          </a:r>
          <a:endParaRPr lang="en-US"/>
        </a:p>
      </dgm:t>
    </dgm:pt>
    <dgm:pt modelId="{B137F3D7-5400-4BA1-A61C-F13396164825}" type="parTrans" cxnId="{6BFA2CF3-247A-4C09-8B11-459D0CB7A9FA}">
      <dgm:prSet/>
      <dgm:spPr/>
      <dgm:t>
        <a:bodyPr/>
        <a:lstStyle/>
        <a:p>
          <a:endParaRPr lang="en-US"/>
        </a:p>
      </dgm:t>
    </dgm:pt>
    <dgm:pt modelId="{F06B0794-37BF-4564-BF76-01E3D013714F}" type="sibTrans" cxnId="{6BFA2CF3-247A-4C09-8B11-459D0CB7A9FA}">
      <dgm:prSet/>
      <dgm:spPr/>
      <dgm:t>
        <a:bodyPr/>
        <a:lstStyle/>
        <a:p>
          <a:endParaRPr lang="en-US"/>
        </a:p>
      </dgm:t>
    </dgm:pt>
    <dgm:pt modelId="{CFE7A709-7DD1-445C-90EF-5941864713D6}" type="pres">
      <dgm:prSet presAssocID="{F24C2A96-1545-4CB0-803C-DD35A56C60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21C422-25D8-43A6-92EA-5E8943553F28}" type="pres">
      <dgm:prSet presAssocID="{71EFB3A9-617A-493A-868A-C16692E9AAB8}" presName="root" presStyleCnt="0"/>
      <dgm:spPr/>
    </dgm:pt>
    <dgm:pt modelId="{7E7D3A32-F4CA-464A-9E70-F60CA1DE522F}" type="pres">
      <dgm:prSet presAssocID="{71EFB3A9-617A-493A-868A-C16692E9AAB8}" presName="rootComposite" presStyleCnt="0"/>
      <dgm:spPr/>
    </dgm:pt>
    <dgm:pt modelId="{D53FE3A8-E9AB-48EF-AE0C-FD1A45E70FEA}" type="pres">
      <dgm:prSet presAssocID="{71EFB3A9-617A-493A-868A-C16692E9AAB8}" presName="rootText" presStyleLbl="node1" presStyleIdx="0" presStyleCnt="3"/>
      <dgm:spPr/>
    </dgm:pt>
    <dgm:pt modelId="{716D8FCD-545F-46FD-9B3B-39F46607379A}" type="pres">
      <dgm:prSet presAssocID="{71EFB3A9-617A-493A-868A-C16692E9AAB8}" presName="rootConnector" presStyleLbl="node1" presStyleIdx="0" presStyleCnt="3"/>
      <dgm:spPr/>
    </dgm:pt>
    <dgm:pt modelId="{52267A25-209D-427E-9CC2-876ED9C829FE}" type="pres">
      <dgm:prSet presAssocID="{71EFB3A9-617A-493A-868A-C16692E9AAB8}" presName="childShape" presStyleCnt="0"/>
      <dgm:spPr/>
    </dgm:pt>
    <dgm:pt modelId="{B97962DF-09F2-4E37-A900-919022FFECA8}" type="pres">
      <dgm:prSet presAssocID="{483077AA-66F6-4F4A-951A-443154C84E7C}" presName="root" presStyleCnt="0"/>
      <dgm:spPr/>
    </dgm:pt>
    <dgm:pt modelId="{F63D0E08-BF9E-4CFE-AA2F-174919DEB207}" type="pres">
      <dgm:prSet presAssocID="{483077AA-66F6-4F4A-951A-443154C84E7C}" presName="rootComposite" presStyleCnt="0"/>
      <dgm:spPr/>
    </dgm:pt>
    <dgm:pt modelId="{A7B446EA-6DAB-4890-A6DB-11AD3040813F}" type="pres">
      <dgm:prSet presAssocID="{483077AA-66F6-4F4A-951A-443154C84E7C}" presName="rootText" presStyleLbl="node1" presStyleIdx="1" presStyleCnt="3"/>
      <dgm:spPr/>
    </dgm:pt>
    <dgm:pt modelId="{24C5FFD9-6F21-4C30-B900-8D242A5EBFDA}" type="pres">
      <dgm:prSet presAssocID="{483077AA-66F6-4F4A-951A-443154C84E7C}" presName="rootConnector" presStyleLbl="node1" presStyleIdx="1" presStyleCnt="3"/>
      <dgm:spPr/>
    </dgm:pt>
    <dgm:pt modelId="{3B09EEF1-9B23-4726-8880-56400E72A6A5}" type="pres">
      <dgm:prSet presAssocID="{483077AA-66F6-4F4A-951A-443154C84E7C}" presName="childShape" presStyleCnt="0"/>
      <dgm:spPr/>
    </dgm:pt>
    <dgm:pt modelId="{8759F16C-7C47-41F0-B899-277BDABEBECD}" type="pres">
      <dgm:prSet presAssocID="{9B11DE7D-1040-4C02-B1A1-433C8273959D}" presName="root" presStyleCnt="0"/>
      <dgm:spPr/>
    </dgm:pt>
    <dgm:pt modelId="{A9D67F85-6179-472B-9B53-9F765D7C08B5}" type="pres">
      <dgm:prSet presAssocID="{9B11DE7D-1040-4C02-B1A1-433C8273959D}" presName="rootComposite" presStyleCnt="0"/>
      <dgm:spPr/>
    </dgm:pt>
    <dgm:pt modelId="{4598D5A1-542D-4C45-BD5A-D6CBAD6E993E}" type="pres">
      <dgm:prSet presAssocID="{9B11DE7D-1040-4C02-B1A1-433C8273959D}" presName="rootText" presStyleLbl="node1" presStyleIdx="2" presStyleCnt="3"/>
      <dgm:spPr/>
    </dgm:pt>
    <dgm:pt modelId="{52C6B040-13DD-4D86-B527-5BF06E476344}" type="pres">
      <dgm:prSet presAssocID="{9B11DE7D-1040-4C02-B1A1-433C8273959D}" presName="rootConnector" presStyleLbl="node1" presStyleIdx="2" presStyleCnt="3"/>
      <dgm:spPr/>
    </dgm:pt>
    <dgm:pt modelId="{D0960854-37E9-446C-9266-50206998E09D}" type="pres">
      <dgm:prSet presAssocID="{9B11DE7D-1040-4C02-B1A1-433C8273959D}" presName="childShape" presStyleCnt="0"/>
      <dgm:spPr/>
    </dgm:pt>
  </dgm:ptLst>
  <dgm:cxnLst>
    <dgm:cxn modelId="{F2FB9216-B158-4327-98EE-5370D09C287D}" srcId="{F24C2A96-1545-4CB0-803C-DD35A56C609A}" destId="{71EFB3A9-617A-493A-868A-C16692E9AAB8}" srcOrd="0" destOrd="0" parTransId="{EA14B195-3FD6-48AC-8205-A6525F3BB880}" sibTransId="{92228CDD-6C4B-463B-8814-3971AE135458}"/>
    <dgm:cxn modelId="{27D1C16E-EC48-483C-9AFB-DD8AD3E7F4D8}" type="presOf" srcId="{9B11DE7D-1040-4C02-B1A1-433C8273959D}" destId="{4598D5A1-542D-4C45-BD5A-D6CBAD6E993E}" srcOrd="0" destOrd="0" presId="urn:microsoft.com/office/officeart/2005/8/layout/hierarchy3"/>
    <dgm:cxn modelId="{E8E97875-AB16-4968-90C0-C29498C18749}" type="presOf" srcId="{71EFB3A9-617A-493A-868A-C16692E9AAB8}" destId="{716D8FCD-545F-46FD-9B3B-39F46607379A}" srcOrd="1" destOrd="0" presId="urn:microsoft.com/office/officeart/2005/8/layout/hierarchy3"/>
    <dgm:cxn modelId="{05BD4C56-A85E-449A-933D-9846079E1E4A}" type="presOf" srcId="{71EFB3A9-617A-493A-868A-C16692E9AAB8}" destId="{D53FE3A8-E9AB-48EF-AE0C-FD1A45E70FEA}" srcOrd="0" destOrd="0" presId="urn:microsoft.com/office/officeart/2005/8/layout/hierarchy3"/>
    <dgm:cxn modelId="{0DCC4C94-E93A-4A1C-9106-8246EF324510}" type="presOf" srcId="{F24C2A96-1545-4CB0-803C-DD35A56C609A}" destId="{CFE7A709-7DD1-445C-90EF-5941864713D6}" srcOrd="0" destOrd="0" presId="urn:microsoft.com/office/officeart/2005/8/layout/hierarchy3"/>
    <dgm:cxn modelId="{7538C79C-8B5E-4B95-9032-BA7AB885138A}" srcId="{F24C2A96-1545-4CB0-803C-DD35A56C609A}" destId="{483077AA-66F6-4F4A-951A-443154C84E7C}" srcOrd="1" destOrd="0" parTransId="{A711249D-B8A6-4838-8F28-EE3073913374}" sibTransId="{0D617F10-117B-4F44-AF84-AD3C126BC7B2}"/>
    <dgm:cxn modelId="{DD2A4FDB-8839-42BB-8863-36131979FDEA}" type="presOf" srcId="{483077AA-66F6-4F4A-951A-443154C84E7C}" destId="{24C5FFD9-6F21-4C30-B900-8D242A5EBFDA}" srcOrd="1" destOrd="0" presId="urn:microsoft.com/office/officeart/2005/8/layout/hierarchy3"/>
    <dgm:cxn modelId="{B92E87DC-EEF4-48A4-9888-4B161B0CCFA7}" type="presOf" srcId="{9B11DE7D-1040-4C02-B1A1-433C8273959D}" destId="{52C6B040-13DD-4D86-B527-5BF06E476344}" srcOrd="1" destOrd="0" presId="urn:microsoft.com/office/officeart/2005/8/layout/hierarchy3"/>
    <dgm:cxn modelId="{6BFA2CF3-247A-4C09-8B11-459D0CB7A9FA}" srcId="{F24C2A96-1545-4CB0-803C-DD35A56C609A}" destId="{9B11DE7D-1040-4C02-B1A1-433C8273959D}" srcOrd="2" destOrd="0" parTransId="{B137F3D7-5400-4BA1-A61C-F13396164825}" sibTransId="{F06B0794-37BF-4564-BF76-01E3D013714F}"/>
    <dgm:cxn modelId="{DEA3EAFA-C92B-4902-8D06-305D2129E576}" type="presOf" srcId="{483077AA-66F6-4F4A-951A-443154C84E7C}" destId="{A7B446EA-6DAB-4890-A6DB-11AD3040813F}" srcOrd="0" destOrd="0" presId="urn:microsoft.com/office/officeart/2005/8/layout/hierarchy3"/>
    <dgm:cxn modelId="{C750F6E2-CECC-4461-B26C-BF68201188A0}" type="presParOf" srcId="{CFE7A709-7DD1-445C-90EF-5941864713D6}" destId="{4F21C422-25D8-43A6-92EA-5E8943553F28}" srcOrd="0" destOrd="0" presId="urn:microsoft.com/office/officeart/2005/8/layout/hierarchy3"/>
    <dgm:cxn modelId="{1EB7E7ED-D50E-4D91-B824-149371A7E76D}" type="presParOf" srcId="{4F21C422-25D8-43A6-92EA-5E8943553F28}" destId="{7E7D3A32-F4CA-464A-9E70-F60CA1DE522F}" srcOrd="0" destOrd="0" presId="urn:microsoft.com/office/officeart/2005/8/layout/hierarchy3"/>
    <dgm:cxn modelId="{4FAFF213-574E-4394-94C2-D1BB988915BD}" type="presParOf" srcId="{7E7D3A32-F4CA-464A-9E70-F60CA1DE522F}" destId="{D53FE3A8-E9AB-48EF-AE0C-FD1A45E70FEA}" srcOrd="0" destOrd="0" presId="urn:microsoft.com/office/officeart/2005/8/layout/hierarchy3"/>
    <dgm:cxn modelId="{177D2EB3-43C7-4D7F-AFB7-B84DE224090E}" type="presParOf" srcId="{7E7D3A32-F4CA-464A-9E70-F60CA1DE522F}" destId="{716D8FCD-545F-46FD-9B3B-39F46607379A}" srcOrd="1" destOrd="0" presId="urn:microsoft.com/office/officeart/2005/8/layout/hierarchy3"/>
    <dgm:cxn modelId="{C2A2DB14-6196-406D-9E78-F2560E374AA1}" type="presParOf" srcId="{4F21C422-25D8-43A6-92EA-5E8943553F28}" destId="{52267A25-209D-427E-9CC2-876ED9C829FE}" srcOrd="1" destOrd="0" presId="urn:microsoft.com/office/officeart/2005/8/layout/hierarchy3"/>
    <dgm:cxn modelId="{0C90C34B-7FFF-4F47-961E-6C20B2446203}" type="presParOf" srcId="{CFE7A709-7DD1-445C-90EF-5941864713D6}" destId="{B97962DF-09F2-4E37-A900-919022FFECA8}" srcOrd="1" destOrd="0" presId="urn:microsoft.com/office/officeart/2005/8/layout/hierarchy3"/>
    <dgm:cxn modelId="{20ED665C-4B84-4C2D-87D6-5290568FB8B4}" type="presParOf" srcId="{B97962DF-09F2-4E37-A900-919022FFECA8}" destId="{F63D0E08-BF9E-4CFE-AA2F-174919DEB207}" srcOrd="0" destOrd="0" presId="urn:microsoft.com/office/officeart/2005/8/layout/hierarchy3"/>
    <dgm:cxn modelId="{BAAD54DF-5E41-4027-B016-F75FAD0646BE}" type="presParOf" srcId="{F63D0E08-BF9E-4CFE-AA2F-174919DEB207}" destId="{A7B446EA-6DAB-4890-A6DB-11AD3040813F}" srcOrd="0" destOrd="0" presId="urn:microsoft.com/office/officeart/2005/8/layout/hierarchy3"/>
    <dgm:cxn modelId="{59B53FF2-80CB-4EB6-B613-68E3D7916B3D}" type="presParOf" srcId="{F63D0E08-BF9E-4CFE-AA2F-174919DEB207}" destId="{24C5FFD9-6F21-4C30-B900-8D242A5EBFDA}" srcOrd="1" destOrd="0" presId="urn:microsoft.com/office/officeart/2005/8/layout/hierarchy3"/>
    <dgm:cxn modelId="{3B07539F-EBE7-489E-B6B2-0D3CEFDB1DA5}" type="presParOf" srcId="{B97962DF-09F2-4E37-A900-919022FFECA8}" destId="{3B09EEF1-9B23-4726-8880-56400E72A6A5}" srcOrd="1" destOrd="0" presId="urn:microsoft.com/office/officeart/2005/8/layout/hierarchy3"/>
    <dgm:cxn modelId="{1C45E3CA-1171-41FC-9579-00C5F585C3F7}" type="presParOf" srcId="{CFE7A709-7DD1-445C-90EF-5941864713D6}" destId="{8759F16C-7C47-41F0-B899-277BDABEBECD}" srcOrd="2" destOrd="0" presId="urn:microsoft.com/office/officeart/2005/8/layout/hierarchy3"/>
    <dgm:cxn modelId="{06801AB9-8AC9-4844-B720-2666B2CEF2DA}" type="presParOf" srcId="{8759F16C-7C47-41F0-B899-277BDABEBECD}" destId="{A9D67F85-6179-472B-9B53-9F765D7C08B5}" srcOrd="0" destOrd="0" presId="urn:microsoft.com/office/officeart/2005/8/layout/hierarchy3"/>
    <dgm:cxn modelId="{75D53E7B-2E60-4792-9BAC-5BE579BAB9DB}" type="presParOf" srcId="{A9D67F85-6179-472B-9B53-9F765D7C08B5}" destId="{4598D5A1-542D-4C45-BD5A-D6CBAD6E993E}" srcOrd="0" destOrd="0" presId="urn:microsoft.com/office/officeart/2005/8/layout/hierarchy3"/>
    <dgm:cxn modelId="{EB1BE165-C7B8-438F-9635-544CB6E4A9E2}" type="presParOf" srcId="{A9D67F85-6179-472B-9B53-9F765D7C08B5}" destId="{52C6B040-13DD-4D86-B527-5BF06E476344}" srcOrd="1" destOrd="0" presId="urn:microsoft.com/office/officeart/2005/8/layout/hierarchy3"/>
    <dgm:cxn modelId="{E29A189D-01AA-471C-A408-4855EA628D2B}" type="presParOf" srcId="{8759F16C-7C47-41F0-B899-277BDABEBECD}" destId="{D0960854-37E9-446C-9266-50206998E09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93A1C-02DD-412E-A2AB-DB8730AE0762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1. Политическое развитие </a:t>
          </a:r>
          <a:endParaRPr lang="en-US" sz="3300" kern="1200"/>
        </a:p>
      </dsp:txBody>
      <dsp:txXfrm>
        <a:off x="38638" y="45464"/>
        <a:ext cx="10438324" cy="714229"/>
      </dsp:txXfrm>
    </dsp:sp>
    <dsp:sp modelId="{38BFA57F-84FF-497F-A376-97C59DA00432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2. Экономическое развитие</a:t>
          </a:r>
          <a:endParaRPr lang="en-US" sz="3300" kern="1200" dirty="0"/>
        </a:p>
      </dsp:txBody>
      <dsp:txXfrm>
        <a:off x="38638" y="932009"/>
        <a:ext cx="10438324" cy="714229"/>
      </dsp:txXfrm>
    </dsp:sp>
    <dsp:sp modelId="{55712D3B-2DB3-4B71-B191-54D90C3FC1DF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3. </a:t>
          </a:r>
          <a:r>
            <a:rPr lang="en-US" sz="3300" kern="1200" dirty="0"/>
            <a:t>XIX</a:t>
          </a:r>
          <a:r>
            <a:rPr lang="ru-RU" sz="3300" kern="1200" dirty="0"/>
            <a:t> в. – век науки и прогресса</a:t>
          </a:r>
          <a:endParaRPr lang="en-US" sz="3300" kern="1200" dirty="0"/>
        </a:p>
      </dsp:txBody>
      <dsp:txXfrm>
        <a:off x="38638" y="1818554"/>
        <a:ext cx="10438324" cy="714229"/>
      </dsp:txXfrm>
    </dsp:sp>
    <dsp:sp modelId="{F4B32B5A-44F2-43E1-8B77-B14EA6C85364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4. Социальные изменения</a:t>
          </a:r>
          <a:endParaRPr lang="en-US" sz="3300" kern="1200" dirty="0"/>
        </a:p>
      </dsp:txBody>
      <dsp:txXfrm>
        <a:off x="38638" y="2705099"/>
        <a:ext cx="10438324" cy="714229"/>
      </dsp:txXfrm>
    </dsp:sp>
    <dsp:sp modelId="{6CC2AB05-C28D-4CF1-BBDF-97345802BBB0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5. Колониальная экспансия</a:t>
          </a:r>
          <a:endParaRPr lang="en-US" sz="3300" kern="1200" dirty="0"/>
        </a:p>
      </dsp:txBody>
      <dsp:txXfrm>
        <a:off x="38638" y="3591644"/>
        <a:ext cx="10438324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E9797-8E73-4F1D-9F41-86933A873139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A5903-66E1-48F2-A40C-DC67CCD36559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9ADA8-BDBE-4743-A907-414ADE292633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Урбанизация </a:t>
          </a:r>
          <a:endParaRPr lang="en-US" sz="2200" kern="1200"/>
        </a:p>
      </dsp:txBody>
      <dsp:txXfrm>
        <a:off x="1432649" y="2447"/>
        <a:ext cx="5156041" cy="1240389"/>
      </dsp:txXfrm>
    </dsp:sp>
    <dsp:sp modelId="{C154CA65-B049-49A2-B442-7DDA39C4F7B3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0CA17-FF4B-4708-8B06-136EBA265B80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ED1DA-30E1-43C5-B06D-244AD5AF94A4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Активная миграция (как внутренняя, так и внешняя)</a:t>
          </a:r>
          <a:endParaRPr lang="en-US" sz="2200" kern="1200"/>
        </a:p>
      </dsp:txBody>
      <dsp:txXfrm>
        <a:off x="1432649" y="1552933"/>
        <a:ext cx="5156041" cy="1240389"/>
      </dsp:txXfrm>
    </dsp:sp>
    <dsp:sp modelId="{BBE7401D-6D9E-4E64-96E3-A3DCE651E5F6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CC48D-855C-47D1-839D-A599857AD2C3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32491-9692-415E-9406-00009FBE05E9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Появление рабочего класса</a:t>
          </a:r>
          <a:endParaRPr lang="en-US" sz="2200" kern="1200"/>
        </a:p>
      </dsp:txBody>
      <dsp:txXfrm>
        <a:off x="1432649" y="3103420"/>
        <a:ext cx="5156041" cy="1240389"/>
      </dsp:txXfrm>
    </dsp:sp>
    <dsp:sp modelId="{A417B5CA-74DA-491B-A4E6-546CEB2AD90B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C06A7-B248-4FDE-AA95-D160689FED73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D062F-3EF1-4790-A0D3-043335DD2A69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Формирование индустриальной цивилизации</a:t>
          </a:r>
          <a:endParaRPr lang="en-US" sz="2200" kern="1200"/>
        </a:p>
      </dsp:txBody>
      <dsp:txXfrm>
        <a:off x="1432649" y="4653906"/>
        <a:ext cx="5156041" cy="1240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7E125-7DC3-4304-BDC8-3B8EBB30133E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38CA0-A8A4-4209-8B71-42D36ACEF8CB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6C527-990C-42E6-82DD-8AE4F387B01D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500" kern="1200"/>
            <a:t>Желание получить дешевые ресурсы</a:t>
          </a:r>
          <a:endParaRPr lang="en-US" sz="2500" kern="1200"/>
        </a:p>
      </dsp:txBody>
      <dsp:txXfrm>
        <a:off x="75768" y="3053169"/>
        <a:ext cx="3093750" cy="720000"/>
      </dsp:txXfrm>
    </dsp:sp>
    <dsp:sp modelId="{1084C7C6-83F6-4B35-AEA2-C72F3CDE8048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B395F-09EC-44C6-A187-EFE4CDF66348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625EA-1A4A-4B5E-A3B4-81FEF3ABFDE6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500" kern="1200"/>
            <a:t>Возможность продавать товары </a:t>
          </a:r>
          <a:endParaRPr lang="en-US" sz="2500" kern="1200"/>
        </a:p>
      </dsp:txBody>
      <dsp:txXfrm>
        <a:off x="3710925" y="3053169"/>
        <a:ext cx="3093750" cy="720000"/>
      </dsp:txXfrm>
    </dsp:sp>
    <dsp:sp modelId="{D4BB89D8-87A0-4E46-B773-AC0E2A9C8EA6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229AC-3715-4490-9676-A45D9CEC2C74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AEC5-9201-4535-9787-9378ABC1B00B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500" kern="1200"/>
            <a:t>Политическая гегимония </a:t>
          </a:r>
          <a:endParaRPr lang="en-US" sz="2500" kern="1200"/>
        </a:p>
      </dsp:txBody>
      <dsp:txXfrm>
        <a:off x="7346081" y="3053169"/>
        <a:ext cx="3093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C93B6-CBB8-42C4-BAA5-7890D5BA765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DF322-8DCE-493E-937C-55EBD5153E41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Европейские страны контролировали целые континенты </a:t>
          </a:r>
          <a:endParaRPr lang="en-US" sz="3400" kern="1200"/>
        </a:p>
      </dsp:txBody>
      <dsp:txXfrm>
        <a:off x="0" y="0"/>
        <a:ext cx="6900512" cy="1384035"/>
      </dsp:txXfrm>
    </dsp:sp>
    <dsp:sp modelId="{9C59CEC8-B36E-4EA9-8545-8379116E4C73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7BCC4-F3C5-4682-96A9-03BB4D417FD3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Эксплуатация местного населения </a:t>
          </a:r>
          <a:endParaRPr lang="en-US" sz="3400" kern="1200"/>
        </a:p>
      </dsp:txBody>
      <dsp:txXfrm>
        <a:off x="0" y="1384035"/>
        <a:ext cx="6900512" cy="1384035"/>
      </dsp:txXfrm>
    </dsp:sp>
    <dsp:sp modelId="{D9931718-C1FA-468D-9B11-09ADDAB261F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EBFAF-6A8A-4BCA-9E1B-269A68190FBC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Рост противоречий между европейскими странами</a:t>
          </a:r>
          <a:endParaRPr lang="en-US" sz="3400" kern="1200"/>
        </a:p>
      </dsp:txBody>
      <dsp:txXfrm>
        <a:off x="0" y="2768070"/>
        <a:ext cx="6900512" cy="1384035"/>
      </dsp:txXfrm>
    </dsp:sp>
    <dsp:sp modelId="{610D1CB1-1132-4AE0-8B26-3E57A16ACC2D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DAAB8-3391-495D-835F-4119D366CFD1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Рост национального движения</a:t>
          </a:r>
          <a:endParaRPr lang="en-US" sz="3400" kern="1200"/>
        </a:p>
      </dsp:txBody>
      <dsp:txXfrm>
        <a:off x="0" y="4152105"/>
        <a:ext cx="6900512" cy="13840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FE3A8-E9AB-48EF-AE0C-FD1A45E70FEA}">
      <dsp:nvSpPr>
        <dsp:cNvPr id="0" name=""/>
        <dsp:cNvSpPr/>
      </dsp:nvSpPr>
      <dsp:spPr>
        <a:xfrm>
          <a:off x="1266" y="863814"/>
          <a:ext cx="2964544" cy="14822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/>
            <a:t>Параграф 1</a:t>
          </a:r>
          <a:endParaRPr lang="en-US" sz="4500" kern="1200"/>
        </a:p>
      </dsp:txBody>
      <dsp:txXfrm>
        <a:off x="44680" y="907228"/>
        <a:ext cx="2877716" cy="1395444"/>
      </dsp:txXfrm>
    </dsp:sp>
    <dsp:sp modelId="{A7B446EA-6DAB-4890-A6DB-11AD3040813F}">
      <dsp:nvSpPr>
        <dsp:cNvPr id="0" name=""/>
        <dsp:cNvSpPr/>
      </dsp:nvSpPr>
      <dsp:spPr>
        <a:xfrm>
          <a:off x="3706947" y="863814"/>
          <a:ext cx="2964544" cy="148227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/>
            <a:t>3 человека устно</a:t>
          </a:r>
          <a:endParaRPr lang="en-US" sz="4500" kern="1200"/>
        </a:p>
      </dsp:txBody>
      <dsp:txXfrm>
        <a:off x="3750361" y="907228"/>
        <a:ext cx="2877716" cy="1395444"/>
      </dsp:txXfrm>
    </dsp:sp>
    <dsp:sp modelId="{4598D5A1-542D-4C45-BD5A-D6CBAD6E993E}">
      <dsp:nvSpPr>
        <dsp:cNvPr id="0" name=""/>
        <dsp:cNvSpPr/>
      </dsp:nvSpPr>
      <dsp:spPr>
        <a:xfrm>
          <a:off x="7412628" y="863814"/>
          <a:ext cx="2964544" cy="148227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/>
            <a:t>10 человек письменно</a:t>
          </a:r>
          <a:endParaRPr lang="en-US" sz="4500" kern="1200"/>
        </a:p>
      </dsp:txBody>
      <dsp:txXfrm>
        <a:off x="7456042" y="907228"/>
        <a:ext cx="2877716" cy="139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DAEF6-8DA4-4531-8AEE-5FAFE7E2C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C103E4-ACB1-4640-926A-BA2D10FFE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1D939E-A151-47B0-A28D-76A804E6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020-054D-4658-80EC-CFC25DAF7BFE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0FADA2-7725-44DB-865E-9AE31E8E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0A34FB-3CA3-4052-88DA-DAA0B5EB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80BD-96A5-4E2B-B66D-F9541CF72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4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E05E1-B72B-4892-A5E0-E993516C1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6754F0-7C5D-412E-9574-157E64E3F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A230C-984F-4E2E-B68D-472A7C592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020-054D-4658-80EC-CFC25DAF7BFE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6CC644-32BA-468D-AF3D-60755F12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DD44E-9E17-433C-B0BB-B0175168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80BD-96A5-4E2B-B66D-F9541CF72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8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B64E26-3F09-4D57-B333-9BB7D64FA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256106-4269-45B6-9DE3-253C014BB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F7EB94-F961-4BDB-8537-F60289EB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020-054D-4658-80EC-CFC25DAF7BFE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232AC-F3CF-4F57-902A-3B8DBDBB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8FA1B-5B04-4F28-BCBA-38DD10CFF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80BD-96A5-4E2B-B66D-F9541CF72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5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3CC33-9F26-4413-903E-BA09C7AA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5077FF-7868-4176-8140-FE2682FBB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F2F5A1-19D1-49ED-81CA-DE50B5C7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020-054D-4658-80EC-CFC25DAF7BFE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49BC87-462B-431B-B779-97FCC7D5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A8BC3-D67D-4B4D-8A48-7E22804D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80BD-96A5-4E2B-B66D-F9541CF72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8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D78F0-A7F9-4A06-879A-BB377A31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384F7A-01AE-42B2-B4CF-6997162B0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1182D7-7359-4878-A945-A75B0C09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020-054D-4658-80EC-CFC25DAF7BFE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937A40-3989-40DD-B410-AFBC0688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01801-1BFD-4F1F-9874-2B571AF1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80BD-96A5-4E2B-B66D-F9541CF72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9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96A8C-8327-4217-BFF9-271EFF4A8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54230-9306-4CB4-BECA-95CA6204D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5667EA-40C8-47CC-8BE1-3B7B61907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E87367-403C-4D36-B0E5-E32AA86B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020-054D-4658-80EC-CFC25DAF7BFE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2B7407-B00F-49EF-8D49-0B8594DF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1A5CC7-34AC-44D1-AB5A-426342DC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80BD-96A5-4E2B-B66D-F9541CF72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4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AF83F-5127-4860-B6CD-A7E6FB0E0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7EA8EF-7F15-48BF-9BFB-F705350C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E78A23-01A6-4188-A8E1-2426E5E8D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76BFF0-028D-46FD-AF8C-490E05EFB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634BD4-879E-4937-B261-ADDC07DB7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99475E-9729-40EF-B801-88ABC5B9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020-054D-4658-80EC-CFC25DAF7BFE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B75CF3-3703-4F71-AD81-7BBA476B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AE5C45-8132-4060-B4B6-10B448E6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80BD-96A5-4E2B-B66D-F9541CF72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5E49F-A658-4102-97D0-0BB107F8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922F52-2976-41BE-9EEC-20CD10CB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020-054D-4658-80EC-CFC25DAF7BFE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E9B297-28CA-48F4-8C92-431605A3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F462F6-2A2A-48FA-B0B6-C2EB4350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80BD-96A5-4E2B-B66D-F9541CF72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2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D0887D-AD31-41B5-A81B-D8995461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020-054D-4658-80EC-CFC25DAF7BFE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98DAFF-134A-4CAB-AF81-8FE76A9E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798970-BA25-4E16-A176-C65B5EE3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80BD-96A5-4E2B-B66D-F9541CF72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6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564B9-D661-41DF-8400-1AB23794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08C099-9161-45A4-8724-0F8852737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26AB03-1362-4692-A3BF-86B00848C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2C96F-AA1F-4DD8-A051-28E7AD1D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020-054D-4658-80EC-CFC25DAF7BFE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3323E6-E0A1-4A4C-9BAC-2371328F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03F06D-ED73-477C-B070-31230B17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80BD-96A5-4E2B-B66D-F9541CF72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5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6F379-146F-4441-8431-B469917A4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F23F89-BC07-4737-B669-331D254B8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8829A0-11B7-459F-9C63-6B38FD6AB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D643E6-4BEF-4F5A-8FE7-4B44DEB6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020-054D-4658-80EC-CFC25DAF7BFE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6137AB-9BF0-4B73-849D-FE8E561C7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DA5652-16C8-4EB2-9115-564382ED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480BD-96A5-4E2B-B66D-F9541CF72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0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44D4D-F0DB-4E69-A687-8B253452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D64443-ADCA-4362-B4F9-E7B024DFA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396D4-2681-4FE4-B04C-FF9B6405C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40020-054D-4658-80EC-CFC25DAF7BFE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C2115-767A-45E9-B33A-9AAFC139A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33A2B-5DF9-4007-AFFF-569EF02E6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80BD-96A5-4E2B-B66D-F9541CF72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1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2034D-FA20-4082-B4CB-A5581E7B5E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1. Введение. Мир в XIX — начале ХХ 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769FEF-1A6C-49D4-9B8D-0303D0471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5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6B4A7-0324-4F6A-875C-77EBECBF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Экономическое развитие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29D235-FFA2-440E-B423-3100D90ED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617728"/>
            <a:ext cx="9144000" cy="94433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3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2DA41-BB4B-416C-BCE3-9B9ECCDE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sz="4100"/>
              <a:t>Основные изменения в экономике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868FC-24E1-4661-AF2D-8D702C74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ru-RU" sz="2000" dirty="0"/>
              <a:t>Стремительное развитие капиталистических отношений</a:t>
            </a:r>
          </a:p>
          <a:p>
            <a:r>
              <a:rPr lang="ru-RU" sz="2000" dirty="0"/>
              <a:t>Развитие банковской системы</a:t>
            </a:r>
          </a:p>
          <a:p>
            <a:r>
              <a:rPr lang="ru-RU" sz="2000" dirty="0"/>
              <a:t>Формирование монополий </a:t>
            </a:r>
          </a:p>
          <a:p>
            <a:r>
              <a:rPr lang="ru-RU" sz="2000" dirty="0"/>
              <a:t>Урбанизация городов. Города – экономические центры</a:t>
            </a:r>
          </a:p>
          <a:p>
            <a:r>
              <a:rPr lang="ru-RU" sz="2000" dirty="0"/>
              <a:t>Развитие промышленности </a:t>
            </a:r>
          </a:p>
          <a:p>
            <a:r>
              <a:rPr lang="ru-RU" sz="2000" dirty="0"/>
              <a:t>Европа – экономический центр мира</a:t>
            </a:r>
          </a:p>
        </p:txBody>
      </p:sp>
      <p:pic>
        <p:nvPicPr>
          <p:cNvPr id="5" name="Picture 4" descr="Фотографии города на момент">
            <a:extLst>
              <a:ext uri="{FF2B5EF4-FFF2-40B4-BE49-F238E27FC236}">
                <a16:creationId xmlns:a16="http://schemas.microsoft.com/office/drawing/2014/main" id="{7F535269-9472-4617-B2C1-05234638C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6" r="2073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972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нстинкт капитализма – Еженедельный «Ъ» – Коммерсантъ">
            <a:extLst>
              <a:ext uri="{FF2B5EF4-FFF2-40B4-BE49-F238E27FC236}">
                <a16:creationId xmlns:a16="http://schemas.microsoft.com/office/drawing/2014/main" id="{62F3027B-95A7-404B-9AC7-4610EC9F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оль Банка Англии в мировой валютной системе XIX начала XX века | Блог  Колледжа КПСУ">
            <a:extLst>
              <a:ext uri="{FF2B5EF4-FFF2-40B4-BE49-F238E27FC236}">
                <a16:creationId xmlns:a16="http://schemas.microsoft.com/office/drawing/2014/main" id="{5621BFD8-5346-46D2-A318-165014FC2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811" y="0"/>
            <a:ext cx="13889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7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CBBA0-29FA-4692-B159-9789566F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37641"/>
            <a:ext cx="9144000" cy="2330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XIX в. –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век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науки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прогресса</a:t>
            </a:r>
            <a:b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50187A-590D-4E3F-AFC4-02D728854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990165"/>
            <a:ext cx="9144000" cy="127943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806097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548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История паровоза — Википедия">
            <a:extLst>
              <a:ext uri="{FF2B5EF4-FFF2-40B4-BE49-F238E27FC236}">
                <a16:creationId xmlns:a16="http://schemas.microsoft.com/office/drawing/2014/main" id="{415266A3-CBDF-4DBA-8DCA-EBF8B0ACEC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4" b="43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B9DFFDA-B9D2-4F30-9616-09B38016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Паровоз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85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стория первой программируемой машины">
            <a:extLst>
              <a:ext uri="{FF2B5EF4-FFF2-40B4-BE49-F238E27FC236}">
                <a16:creationId xmlns:a16="http://schemas.microsoft.com/office/drawing/2014/main" id="{3B49EC16-8FAC-482B-925C-2B0A02EDBD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5" b="100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AA9BA-57F2-4556-98C7-05E438482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Ткацкое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производство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9221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2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29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. РАЗВИТИЕ МЕТАЛЛУРГИИ [1979 Шухардин С.В., Ламан Н.К., Федоров А.С. -  Техника в ее историческом развитии]">
            <a:extLst>
              <a:ext uri="{FF2B5EF4-FFF2-40B4-BE49-F238E27FC236}">
                <a16:creationId xmlns:a16="http://schemas.microsoft.com/office/drawing/2014/main" id="{2013F545-D6E4-4C59-AB95-0BA33B77A6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EDE61-B2EE-4CC6-8539-A3750430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Металлургическое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производство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361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ечница Гатлинга — Википедия">
            <a:extLst>
              <a:ext uri="{FF2B5EF4-FFF2-40B4-BE49-F238E27FC236}">
                <a16:creationId xmlns:a16="http://schemas.microsoft.com/office/drawing/2014/main" id="{7BC94A7D-5197-4C98-8EC8-FE86004FD3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3" b="20802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Freeform: Shape 7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9" name="Freeform: Shape 7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F2803-3835-4A6F-95DF-885DE7E8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800" dirty="0"/>
            </a:br>
            <a:br>
              <a:rPr lang="en-US" sz="3800" dirty="0"/>
            </a:br>
            <a:r>
              <a:rPr lang="en-US" sz="3800" dirty="0" err="1"/>
              <a:t>Картечница</a:t>
            </a:r>
            <a:r>
              <a:rPr lang="en-US" sz="3800" dirty="0"/>
              <a:t> </a:t>
            </a:r>
            <a:r>
              <a:rPr lang="en-US" sz="3800" dirty="0" err="1"/>
              <a:t>Гатлинга</a:t>
            </a:r>
            <a:r>
              <a:rPr lang="en-US" sz="3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327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18D21-DE18-4EC1-AF7E-DB342616B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Социальные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изменения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023CC-99DF-45C9-A8F3-E1784222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617728"/>
            <a:ext cx="9144000" cy="94433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21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5725A-21B8-4236-B4B5-BED65C66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A08A7E9-890A-4F25-BB25-8439E486B3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517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B90AEDB8-5898-4AAB-BED8-859B9B4D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21" y="1290711"/>
            <a:ext cx="11546758" cy="42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95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5A0E5-4E96-4015-8236-5E95E571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 sz="4800"/>
              <a:t>Основные социальные изменения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6925567-0FF5-49F2-AAF7-4E2A9BFF3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88523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к менялись условия труда: 20 часов за станком и дети в шахтах (фото) -  news.tochka.net">
            <a:extLst>
              <a:ext uri="{FF2B5EF4-FFF2-40B4-BE49-F238E27FC236}">
                <a16:creationId xmlns:a16="http://schemas.microsoft.com/office/drawing/2014/main" id="{8DED0991-2082-455A-9839-35FE911A50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b="128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948ED-CDF7-4007-911F-3585BEC4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Дети-рабочие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123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Библиотека МЭШ — Индустриальная цивилизация в начале XX века">
            <a:extLst>
              <a:ext uri="{FF2B5EF4-FFF2-40B4-BE49-F238E27FC236}">
                <a16:creationId xmlns:a16="http://schemas.microsoft.com/office/drawing/2014/main" id="{CF326A1A-007E-4677-AA3A-BC72577B10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153ED-EEC2-4B19-9634-55375E31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Индустриальная цивилизация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52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F09C7-1FCB-4CCB-BC98-F567541E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Колониальная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экспансия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ACF6AF-356A-4B1F-A3F8-0D44E876C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617728"/>
            <a:ext cx="9144000" cy="94433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57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23964-9600-4D48-8F47-887AAF930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Причины колонизации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Объект 2">
            <a:extLst>
              <a:ext uri="{FF2B5EF4-FFF2-40B4-BE49-F238E27FC236}">
                <a16:creationId xmlns:a16="http://schemas.microsoft.com/office/drawing/2014/main" id="{17E41949-B5EE-49FE-8605-3DA0C6DAD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12490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07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C2A8B-DDA2-4AED-A760-9D2EAE7F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/>
              <a:t>Последствия колонизации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74F668E3-1DDE-4991-B5CE-149D34164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02632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983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7C227-DE1C-4D29-8F5A-44A0DE61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Африка под властью европейцев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Почему у России не было африканских колоний? Хотя, одно поселение русских  было в 19 веке. | Factus Cactus | Яндекс Дзен">
            <a:extLst>
              <a:ext uri="{FF2B5EF4-FFF2-40B4-BE49-F238E27FC236}">
                <a16:creationId xmlns:a16="http://schemas.microsoft.com/office/drawing/2014/main" id="{E6835601-A79C-4854-A189-C520EEA6C5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0991" y="492573"/>
            <a:ext cx="521920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29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ранцузский Алжир - Proshloe">
            <a:extLst>
              <a:ext uri="{FF2B5EF4-FFF2-40B4-BE49-F238E27FC236}">
                <a16:creationId xmlns:a16="http://schemas.microsoft.com/office/drawing/2014/main" id="{2704710E-C467-4446-90D9-09845D17EA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EB070-6F51-4763-95A0-46DDD7FC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Французы в Алжире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615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8F805-953E-46D9-8E99-D467218F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6FF143-32FF-42B9-B02D-FD74EC8E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67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FA1DB-7038-47D9-A877-2576824F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Политическое</a:t>
            </a:r>
            <a:r>
              <a:rPr lang="en-US" sz="7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развитие</a:t>
            </a:r>
            <a:endParaRPr lang="en-US" sz="7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6AE5DA-0CBE-4A6F-8868-22AAFE50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617728"/>
            <a:ext cx="9144000" cy="94433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366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39848-719C-4CCA-ABD2-0ABF7E59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Домашнее задание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F098439-57A4-4F1C-AF75-5BE305818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09159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708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6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 выглядит как здание, старый, культовое сооружение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857F85F9-03F9-497D-9B42-E5D08B3DEE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363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9D08B-D42D-4332-8B97-1AACFC25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Французская революция</a:t>
            </a:r>
          </a:p>
        </p:txBody>
      </p:sp>
      <p:cxnSp>
        <p:nvCxnSpPr>
          <p:cNvPr id="1037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7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B0533-9965-4F40-B7A6-6455A817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Наполеон</a:t>
            </a:r>
            <a:r>
              <a:rPr lang="en-US" sz="4400" dirty="0"/>
              <a:t> </a:t>
            </a:r>
            <a:r>
              <a:rPr lang="en-US" sz="4400"/>
              <a:t>Бонапарт</a:t>
            </a:r>
            <a:endParaRPr lang="en-US" sz="4400" dirty="0"/>
          </a:p>
        </p:txBody>
      </p:sp>
      <p:sp>
        <p:nvSpPr>
          <p:cNvPr id="2053" name="Текст 3">
            <a:extLst>
              <a:ext uri="{FF2B5EF4-FFF2-40B4-BE49-F238E27FC236}">
                <a16:creationId xmlns:a16="http://schemas.microsoft.com/office/drawing/2014/main" id="{FD92FC28-7607-4272-9C68-74946103B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император</a:t>
            </a:r>
            <a:r>
              <a:rPr lang="en-US" sz="2000" dirty="0"/>
              <a:t> </a:t>
            </a:r>
            <a:r>
              <a:rPr lang="en-US" sz="2000" dirty="0" err="1"/>
              <a:t>французов</a:t>
            </a:r>
            <a:r>
              <a:rPr lang="en-US" sz="2000" dirty="0"/>
              <a:t> в 1804—1814 и 1815 </a:t>
            </a:r>
            <a:r>
              <a:rPr lang="en-US" sz="2000" dirty="0" err="1"/>
              <a:t>годах</a:t>
            </a:r>
            <a:r>
              <a:rPr lang="en-US" sz="2000" dirty="0"/>
              <a:t>, </a:t>
            </a:r>
            <a:r>
              <a:rPr lang="en-US" sz="2000" dirty="0" err="1"/>
              <a:t>полководец</a:t>
            </a:r>
            <a:r>
              <a:rPr lang="en-US" sz="2000" dirty="0"/>
              <a:t> и </a:t>
            </a:r>
            <a:r>
              <a:rPr lang="en-US" sz="2000" dirty="0" err="1"/>
              <a:t>государственный</a:t>
            </a:r>
            <a:r>
              <a:rPr lang="en-US" sz="2000" dirty="0"/>
              <a:t> </a:t>
            </a:r>
            <a:r>
              <a:rPr lang="en-US" sz="2000" dirty="0" err="1"/>
              <a:t>деятель</a:t>
            </a:r>
            <a:r>
              <a:rPr lang="en-US" sz="2000" dirty="0"/>
              <a:t>, </a:t>
            </a:r>
            <a:r>
              <a:rPr lang="en-US" sz="2000" dirty="0" err="1"/>
              <a:t>заложивший</a:t>
            </a:r>
            <a:r>
              <a:rPr lang="en-US" sz="2000" dirty="0"/>
              <a:t> </a:t>
            </a:r>
            <a:r>
              <a:rPr lang="en-US" sz="2000" dirty="0" err="1"/>
              <a:t>основы</a:t>
            </a:r>
            <a:r>
              <a:rPr lang="en-US" sz="2000" dirty="0"/>
              <a:t> </a:t>
            </a:r>
            <a:r>
              <a:rPr lang="en-US" sz="2000" dirty="0" err="1"/>
              <a:t>современного</a:t>
            </a:r>
            <a:r>
              <a:rPr lang="en-US" sz="2000" dirty="0"/>
              <a:t> </a:t>
            </a:r>
            <a:r>
              <a:rPr lang="en-US" sz="2000" dirty="0" err="1"/>
              <a:t>французского</a:t>
            </a:r>
            <a:r>
              <a:rPr lang="en-US" sz="2000" dirty="0"/>
              <a:t> </a:t>
            </a:r>
            <a:r>
              <a:rPr lang="en-US" sz="2000" dirty="0" err="1"/>
              <a:t>государства</a:t>
            </a:r>
            <a:r>
              <a:rPr lang="en-US" sz="2000" dirty="0"/>
              <a:t>, </a:t>
            </a:r>
            <a:r>
              <a:rPr lang="en-US" sz="2000" dirty="0" err="1"/>
              <a:t>один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наиболее</a:t>
            </a:r>
            <a:r>
              <a:rPr lang="en-US" sz="2000" dirty="0"/>
              <a:t> </a:t>
            </a:r>
            <a:r>
              <a:rPr lang="en-US" sz="2000" dirty="0" err="1"/>
              <a:t>выдающихся</a:t>
            </a:r>
            <a:r>
              <a:rPr lang="en-US" sz="2000" dirty="0"/>
              <a:t> </a:t>
            </a:r>
            <a:r>
              <a:rPr lang="en-US" sz="2000" dirty="0" err="1"/>
              <a:t>деятелей</a:t>
            </a:r>
            <a:r>
              <a:rPr lang="en-US" sz="2000" dirty="0"/>
              <a:t> в </a:t>
            </a:r>
            <a:r>
              <a:rPr lang="en-US" sz="2000" dirty="0" err="1"/>
              <a:t>истории</a:t>
            </a:r>
            <a:r>
              <a:rPr lang="en-US" sz="2000" dirty="0"/>
              <a:t> </a:t>
            </a:r>
            <a:r>
              <a:rPr lang="en-US" sz="2000" dirty="0" err="1"/>
              <a:t>Запада</a:t>
            </a:r>
            <a:endParaRPr lang="en-US" sz="2000" dirty="0"/>
          </a:p>
        </p:txBody>
      </p:sp>
      <p:pic>
        <p:nvPicPr>
          <p:cNvPr id="2050" name="Picture 2" descr="НАПОЛЕОН I • Большая российская энциклопедия - электронная версия">
            <a:extLst>
              <a:ext uri="{FF2B5EF4-FFF2-40B4-BE49-F238E27FC236}">
                <a16:creationId xmlns:a16="http://schemas.microsoft.com/office/drawing/2014/main" id="{FDB67362-3F06-4908-9348-15050966A6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8690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2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" descr="Белые лампы, среди которых одна желтая">
            <a:extLst>
              <a:ext uri="{FF2B5EF4-FFF2-40B4-BE49-F238E27FC236}">
                <a16:creationId xmlns:a16="http://schemas.microsoft.com/office/drawing/2014/main" id="{3BF0D9A1-6069-4B9D-878F-2FA4E20D4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42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84CA8-67F9-43C9-A5EE-3D3AF11D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ru-RU" sz="3600"/>
              <a:t>Основные изменения в политической жизни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4CCB0E44-6A11-42D3-B96C-B5CA4456D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ru-RU" sz="2000"/>
              <a:t>Развитие демократических институтов </a:t>
            </a:r>
          </a:p>
          <a:p>
            <a:r>
              <a:rPr lang="ru-RU" sz="2000"/>
              <a:t>Становление и рост влияния буржуазии</a:t>
            </a:r>
          </a:p>
          <a:p>
            <a:r>
              <a:rPr lang="ru-RU" sz="2000"/>
              <a:t>Возникновение целого ряда новых партий и политических движений</a:t>
            </a:r>
          </a:p>
          <a:p>
            <a:r>
              <a:rPr lang="ru-RU" sz="2000"/>
              <a:t>Расширение политических прав и свобод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109661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Один день из жизни депутата в 19 веке | Ключи истории | Яндекс Дзен">
            <a:extLst>
              <a:ext uri="{FF2B5EF4-FFF2-40B4-BE49-F238E27FC236}">
                <a16:creationId xmlns:a16="http://schemas.microsoft.com/office/drawing/2014/main" id="{26DF5A1A-E0B7-4BEA-9EB4-6913B5E07C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7" b="53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98C65-FB26-42A3-AC40-C709943D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Английский парламент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1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волюция 1848-1849 гг. в Германии.">
            <a:extLst>
              <a:ext uri="{FF2B5EF4-FFF2-40B4-BE49-F238E27FC236}">
                <a16:creationId xmlns:a16="http://schemas.microsoft.com/office/drawing/2014/main" id="{3FA1CE7D-65AD-40B0-92E2-AB1C09D144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b="163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28EA5-0016-4B56-974E-052477C1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Революция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Германии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99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збалансировка системы отношений»: почему началась и как завершилась Первая  мировая война — РТ на русском">
            <a:extLst>
              <a:ext uri="{FF2B5EF4-FFF2-40B4-BE49-F238E27FC236}">
                <a16:creationId xmlns:a16="http://schemas.microsoft.com/office/drawing/2014/main" id="{1ECEA1EB-43F2-4183-ADC1-721A9D5B74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77105-E20D-4646-9BF6-758BF3E0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Первая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Мировая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война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973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255</Words>
  <Application>Microsoft Office PowerPoint</Application>
  <PresentationFormat>Широкоэкранный</PresentationFormat>
  <Paragraphs>58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§ 1. Введение. Мир в XIX — начале ХХ в.</vt:lpstr>
      <vt:lpstr>План урока</vt:lpstr>
      <vt:lpstr>1. Политическое развитие</vt:lpstr>
      <vt:lpstr>Французская революция</vt:lpstr>
      <vt:lpstr>Наполеон Бонапарт</vt:lpstr>
      <vt:lpstr>Основные изменения в политической жизни</vt:lpstr>
      <vt:lpstr>Английский парламент</vt:lpstr>
      <vt:lpstr>Революция в Германии</vt:lpstr>
      <vt:lpstr>Первая Мировая война</vt:lpstr>
      <vt:lpstr>2. Экономическое развитие </vt:lpstr>
      <vt:lpstr>Основные изменения в экономике</vt:lpstr>
      <vt:lpstr>Презентация PowerPoint</vt:lpstr>
      <vt:lpstr>Презентация PowerPoint</vt:lpstr>
      <vt:lpstr> 3. XIX в. – век науки и прогресса </vt:lpstr>
      <vt:lpstr>Паровоз</vt:lpstr>
      <vt:lpstr>Ткацкое производство</vt:lpstr>
      <vt:lpstr>Металлургическое производство</vt:lpstr>
      <vt:lpstr>  Картечница Гатлинга </vt:lpstr>
      <vt:lpstr>4. Социальные изменения </vt:lpstr>
      <vt:lpstr>Презентация PowerPoint</vt:lpstr>
      <vt:lpstr>Основные социальные изменения</vt:lpstr>
      <vt:lpstr>Дети-рабочие</vt:lpstr>
      <vt:lpstr>Индустриальная цивилизация</vt:lpstr>
      <vt:lpstr>5. Колониальная экспансия </vt:lpstr>
      <vt:lpstr>Причины колонизации</vt:lpstr>
      <vt:lpstr>Последствия колонизации</vt:lpstr>
      <vt:lpstr>Африка под властью европейцев</vt:lpstr>
      <vt:lpstr>Французы в Алжире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1. Введение. Мир в XIX — начале ХХ в.</dc:title>
  <dc:creator>Роман Жигалов</dc:creator>
  <cp:lastModifiedBy>Роман Жигалов</cp:lastModifiedBy>
  <cp:revision>1</cp:revision>
  <dcterms:created xsi:type="dcterms:W3CDTF">2021-07-31T12:12:00Z</dcterms:created>
  <dcterms:modified xsi:type="dcterms:W3CDTF">2021-09-02T13:23:17Z</dcterms:modified>
</cp:coreProperties>
</file>