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8" r:id="rId13"/>
    <p:sldId id="265" r:id="rId14"/>
    <p:sldId id="266" r:id="rId15"/>
    <p:sldId id="270" r:id="rId16"/>
    <p:sldId id="269" r:id="rId17"/>
    <p:sldId id="274" r:id="rId18"/>
    <p:sldId id="271" r:id="rId19"/>
    <p:sldId id="272" r:id="rId20"/>
    <p:sldId id="273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2D4DF7-57FF-491D-8441-2BD19827F379}" v="19" dt="2021-07-25T13:06:10.640"/>
    <p1510:client id="{CD163922-0A19-4A39-811A-C1B82435CA2A}" v="1" dt="2021-12-11T11:59:26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9D2D4DF7-57FF-491D-8441-2BD19827F379}"/>
    <pc:docChg chg="undo custSel addSld delSld modSld sldOrd">
      <pc:chgData name="Roman Zhigalov" userId="1f97e9fdf7779aa5" providerId="LiveId" clId="{9D2D4DF7-57FF-491D-8441-2BD19827F379}" dt="2021-07-24T13:55:11.414" v="1775" actId="26606"/>
      <pc:docMkLst>
        <pc:docMk/>
      </pc:docMkLst>
      <pc:sldChg chg="modSp new mod">
        <pc:chgData name="Roman Zhigalov" userId="1f97e9fdf7779aa5" providerId="LiveId" clId="{9D2D4DF7-57FF-491D-8441-2BD19827F379}" dt="2021-07-23T15:32:26.504" v="1"/>
        <pc:sldMkLst>
          <pc:docMk/>
          <pc:sldMk cId="2717201048" sldId="256"/>
        </pc:sldMkLst>
        <pc:spChg chg="mod">
          <ac:chgData name="Roman Zhigalov" userId="1f97e9fdf7779aa5" providerId="LiveId" clId="{9D2D4DF7-57FF-491D-8441-2BD19827F379}" dt="2021-07-23T15:32:26.504" v="1"/>
          <ac:spMkLst>
            <pc:docMk/>
            <pc:sldMk cId="2717201048" sldId="256"/>
            <ac:spMk id="2" creationId="{0C9817C0-8A1C-449D-87FF-98281B126177}"/>
          </ac:spMkLst>
        </pc:spChg>
      </pc:sldChg>
      <pc:sldChg chg="addSp delSp modSp new mod">
        <pc:chgData name="Roman Zhigalov" userId="1f97e9fdf7779aa5" providerId="LiveId" clId="{9D2D4DF7-57FF-491D-8441-2BD19827F379}" dt="2021-07-23T15:35:31.773" v="441" actId="122"/>
        <pc:sldMkLst>
          <pc:docMk/>
          <pc:sldMk cId="364887764" sldId="257"/>
        </pc:sldMkLst>
        <pc:spChg chg="mod">
          <ac:chgData name="Roman Zhigalov" userId="1f97e9fdf7779aa5" providerId="LiveId" clId="{9D2D4DF7-57FF-491D-8441-2BD19827F379}" dt="2021-07-23T15:35:31.773" v="441" actId="122"/>
          <ac:spMkLst>
            <pc:docMk/>
            <pc:sldMk cId="364887764" sldId="257"/>
            <ac:spMk id="2" creationId="{3C8D9563-733E-4919-B512-E2010A96FE36}"/>
          </ac:spMkLst>
        </pc:spChg>
        <pc:spChg chg="del">
          <ac:chgData name="Roman Zhigalov" userId="1f97e9fdf7779aa5" providerId="LiveId" clId="{9D2D4DF7-57FF-491D-8441-2BD19827F379}" dt="2021-07-23T15:33:04.262" v="23" actId="3680"/>
          <ac:spMkLst>
            <pc:docMk/>
            <pc:sldMk cId="364887764" sldId="257"/>
            <ac:spMk id="3" creationId="{00AC5443-4312-4170-95E7-5E5F5B438665}"/>
          </ac:spMkLst>
        </pc:spChg>
        <pc:graphicFrameChg chg="add mod ord modGraphic">
          <ac:chgData name="Roman Zhigalov" userId="1f97e9fdf7779aa5" providerId="LiveId" clId="{9D2D4DF7-57FF-491D-8441-2BD19827F379}" dt="2021-07-23T15:35:30.253" v="440" actId="1076"/>
          <ac:graphicFrameMkLst>
            <pc:docMk/>
            <pc:sldMk cId="364887764" sldId="257"/>
            <ac:graphicFrameMk id="4" creationId="{27627DD7-13EC-4651-88C8-8DE09FFABA09}"/>
          </ac:graphicFrameMkLst>
        </pc:graphicFrameChg>
      </pc:sldChg>
      <pc:sldChg chg="addSp delSp modSp new mod setBg">
        <pc:chgData name="Roman Zhigalov" userId="1f97e9fdf7779aa5" providerId="LiveId" clId="{9D2D4DF7-57FF-491D-8441-2BD19827F379}" dt="2021-07-23T15:36:18.370" v="553" actId="26606"/>
        <pc:sldMkLst>
          <pc:docMk/>
          <pc:sldMk cId="4094016172" sldId="258"/>
        </pc:sldMkLst>
        <pc:spChg chg="mod">
          <ac:chgData name="Roman Zhigalov" userId="1f97e9fdf7779aa5" providerId="LiveId" clId="{9D2D4DF7-57FF-491D-8441-2BD19827F379}" dt="2021-07-23T15:36:18.370" v="553" actId="26606"/>
          <ac:spMkLst>
            <pc:docMk/>
            <pc:sldMk cId="4094016172" sldId="258"/>
            <ac:spMk id="2" creationId="{9EC2D65D-6AA1-4AF4-A7CD-4C6608C51661}"/>
          </ac:spMkLst>
        </pc:spChg>
        <pc:spChg chg="del mod">
          <ac:chgData name="Roman Zhigalov" userId="1f97e9fdf7779aa5" providerId="LiveId" clId="{9D2D4DF7-57FF-491D-8441-2BD19827F379}" dt="2021-07-23T15:36:18.370" v="553" actId="26606"/>
          <ac:spMkLst>
            <pc:docMk/>
            <pc:sldMk cId="4094016172" sldId="258"/>
            <ac:spMk id="3" creationId="{42179E3F-9045-4419-99C3-54F3FAC3FC63}"/>
          </ac:spMkLst>
        </pc:spChg>
        <pc:spChg chg="add">
          <ac:chgData name="Roman Zhigalov" userId="1f97e9fdf7779aa5" providerId="LiveId" clId="{9D2D4DF7-57FF-491D-8441-2BD19827F379}" dt="2021-07-23T15:36:18.370" v="553" actId="26606"/>
          <ac:spMkLst>
            <pc:docMk/>
            <pc:sldMk cId="4094016172" sldId="258"/>
            <ac:spMk id="9" creationId="{2E442304-DDBD-4F7B-8017-36BCC863FB40}"/>
          </ac:spMkLst>
        </pc:spChg>
        <pc:spChg chg="add">
          <ac:chgData name="Roman Zhigalov" userId="1f97e9fdf7779aa5" providerId="LiveId" clId="{9D2D4DF7-57FF-491D-8441-2BD19827F379}" dt="2021-07-23T15:36:18.370" v="553" actId="26606"/>
          <ac:spMkLst>
            <pc:docMk/>
            <pc:sldMk cId="4094016172" sldId="258"/>
            <ac:spMk id="11" creationId="{5E107275-3853-46FD-A241-DE4355A42675}"/>
          </ac:spMkLst>
        </pc:spChg>
        <pc:graphicFrameChg chg="add">
          <ac:chgData name="Roman Zhigalov" userId="1f97e9fdf7779aa5" providerId="LiveId" clId="{9D2D4DF7-57FF-491D-8441-2BD19827F379}" dt="2021-07-23T15:36:18.370" v="553" actId="26606"/>
          <ac:graphicFrameMkLst>
            <pc:docMk/>
            <pc:sldMk cId="4094016172" sldId="258"/>
            <ac:graphicFrameMk id="5" creationId="{9A49E210-C1BE-4D67-99DC-ABD12201E54D}"/>
          </ac:graphicFrameMkLst>
        </pc:graphicFrameChg>
      </pc:sldChg>
      <pc:sldChg chg="addSp delSp modSp new mod setBg">
        <pc:chgData name="Roman Zhigalov" userId="1f97e9fdf7779aa5" providerId="LiveId" clId="{9D2D4DF7-57FF-491D-8441-2BD19827F379}" dt="2021-07-23T15:36:35.291" v="593" actId="26606"/>
        <pc:sldMkLst>
          <pc:docMk/>
          <pc:sldMk cId="2757670806" sldId="259"/>
        </pc:sldMkLst>
        <pc:spChg chg="mod">
          <ac:chgData name="Roman Zhigalov" userId="1f97e9fdf7779aa5" providerId="LiveId" clId="{9D2D4DF7-57FF-491D-8441-2BD19827F379}" dt="2021-07-23T15:36:35.291" v="593" actId="26606"/>
          <ac:spMkLst>
            <pc:docMk/>
            <pc:sldMk cId="2757670806" sldId="259"/>
            <ac:spMk id="2" creationId="{0D0EDA48-9D69-4552-85B0-858F4C8F306A}"/>
          </ac:spMkLst>
        </pc:spChg>
        <pc:spChg chg="mod">
          <ac:chgData name="Roman Zhigalov" userId="1f97e9fdf7779aa5" providerId="LiveId" clId="{9D2D4DF7-57FF-491D-8441-2BD19827F379}" dt="2021-07-23T15:36:35.291" v="593" actId="26606"/>
          <ac:spMkLst>
            <pc:docMk/>
            <pc:sldMk cId="2757670806" sldId="259"/>
            <ac:spMk id="3" creationId="{28769561-A816-4D98-8025-628E66FB25D3}"/>
          </ac:spMkLst>
        </pc:spChg>
        <pc:spChg chg="add del">
          <ac:chgData name="Roman Zhigalov" userId="1f97e9fdf7779aa5" providerId="LiveId" clId="{9D2D4DF7-57FF-491D-8441-2BD19827F379}" dt="2021-07-23T15:36:35.277" v="592" actId="26606"/>
          <ac:spMkLst>
            <pc:docMk/>
            <pc:sldMk cId="2757670806" sldId="259"/>
            <ac:spMk id="8" creationId="{4522B21E-B2B9-4C72-9A71-C87EFD137480}"/>
          </ac:spMkLst>
        </pc:spChg>
        <pc:spChg chg="add del">
          <ac:chgData name="Roman Zhigalov" userId="1f97e9fdf7779aa5" providerId="LiveId" clId="{9D2D4DF7-57FF-491D-8441-2BD19827F379}" dt="2021-07-23T15:36:35.277" v="592" actId="26606"/>
          <ac:spMkLst>
            <pc:docMk/>
            <pc:sldMk cId="2757670806" sldId="259"/>
            <ac:spMk id="10" creationId="{5EB7D2A2-F448-44D4-938C-DC84CBCB3B1E}"/>
          </ac:spMkLst>
        </pc:spChg>
        <pc:spChg chg="add del">
          <ac:chgData name="Roman Zhigalov" userId="1f97e9fdf7779aa5" providerId="LiveId" clId="{9D2D4DF7-57FF-491D-8441-2BD19827F379}" dt="2021-07-23T15:36:35.277" v="592" actId="26606"/>
          <ac:spMkLst>
            <pc:docMk/>
            <pc:sldMk cId="2757670806" sldId="259"/>
            <ac:spMk id="12" creationId="{871AEA07-1E14-44B4-8E55-64EF049CD66F}"/>
          </ac:spMkLst>
        </pc:spChg>
        <pc:spChg chg="add">
          <ac:chgData name="Roman Zhigalov" userId="1f97e9fdf7779aa5" providerId="LiveId" clId="{9D2D4DF7-57FF-491D-8441-2BD19827F379}" dt="2021-07-23T15:36:35.291" v="593" actId="26606"/>
          <ac:spMkLst>
            <pc:docMk/>
            <pc:sldMk cId="2757670806" sldId="259"/>
            <ac:spMk id="16" creationId="{943CAA20-3569-4189-9E48-239A229A86CA}"/>
          </ac:spMkLst>
        </pc:spChg>
        <pc:spChg chg="add">
          <ac:chgData name="Roman Zhigalov" userId="1f97e9fdf7779aa5" providerId="LiveId" clId="{9D2D4DF7-57FF-491D-8441-2BD19827F379}" dt="2021-07-23T15:36:35.291" v="593" actId="26606"/>
          <ac:spMkLst>
            <pc:docMk/>
            <pc:sldMk cId="2757670806" sldId="259"/>
            <ac:spMk id="17" creationId="{DA542B6D-E775-4832-91DC-2D20F857813A}"/>
          </ac:spMkLst>
        </pc:spChg>
        <pc:cxnChg chg="add del">
          <ac:chgData name="Roman Zhigalov" userId="1f97e9fdf7779aa5" providerId="LiveId" clId="{9D2D4DF7-57FF-491D-8441-2BD19827F379}" dt="2021-07-23T15:36:35.277" v="592" actId="26606"/>
          <ac:cxnSpMkLst>
            <pc:docMk/>
            <pc:sldMk cId="2757670806" sldId="259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9D2D4DF7-57FF-491D-8441-2BD19827F379}" dt="2021-07-23T16:21:39.037" v="621" actId="26606"/>
        <pc:sldMkLst>
          <pc:docMk/>
          <pc:sldMk cId="277601827" sldId="260"/>
        </pc:sldMkLst>
        <pc:spChg chg="mod ord">
          <ac:chgData name="Roman Zhigalov" userId="1f97e9fdf7779aa5" providerId="LiveId" clId="{9D2D4DF7-57FF-491D-8441-2BD19827F379}" dt="2021-07-23T16:21:39.037" v="621" actId="26606"/>
          <ac:spMkLst>
            <pc:docMk/>
            <pc:sldMk cId="277601827" sldId="260"/>
            <ac:spMk id="2" creationId="{78C8FE1B-EAFD-4C44-8897-D605DD279A98}"/>
          </ac:spMkLst>
        </pc:spChg>
        <pc:spChg chg="del">
          <ac:chgData name="Roman Zhigalov" userId="1f97e9fdf7779aa5" providerId="LiveId" clId="{9D2D4DF7-57FF-491D-8441-2BD19827F379}" dt="2021-07-23T16:21:30.123" v="595"/>
          <ac:spMkLst>
            <pc:docMk/>
            <pc:sldMk cId="277601827" sldId="260"/>
            <ac:spMk id="3" creationId="{047ADB3C-D800-4D41-ACEB-2C9B187DE8F1}"/>
          </ac:spMkLst>
        </pc:spChg>
        <pc:spChg chg="add">
          <ac:chgData name="Roman Zhigalov" userId="1f97e9fdf7779aa5" providerId="LiveId" clId="{9D2D4DF7-57FF-491D-8441-2BD19827F379}" dt="2021-07-23T16:21:39.037" v="621" actId="26606"/>
          <ac:spMkLst>
            <pc:docMk/>
            <pc:sldMk cId="277601827" sldId="260"/>
            <ac:spMk id="71" creationId="{37C89E4B-3C9F-44B9-8B86-D9E3D112D8EC}"/>
          </ac:spMkLst>
        </pc:spChg>
        <pc:picChg chg="add mod">
          <ac:chgData name="Roman Zhigalov" userId="1f97e9fdf7779aa5" providerId="LiveId" clId="{9D2D4DF7-57FF-491D-8441-2BD19827F379}" dt="2021-07-23T16:21:39.037" v="621" actId="26606"/>
          <ac:picMkLst>
            <pc:docMk/>
            <pc:sldMk cId="277601827" sldId="260"/>
            <ac:picMk id="1026" creationId="{47E4B7A4-A2EB-4458-B3A4-ADC1133D819F}"/>
          </ac:picMkLst>
        </pc:picChg>
        <pc:cxnChg chg="add">
          <ac:chgData name="Roman Zhigalov" userId="1f97e9fdf7779aa5" providerId="LiveId" clId="{9D2D4DF7-57FF-491D-8441-2BD19827F379}" dt="2021-07-23T16:21:39.037" v="621" actId="26606"/>
          <ac:cxnSpMkLst>
            <pc:docMk/>
            <pc:sldMk cId="277601827" sldId="260"/>
            <ac:cxnSpMk id="73" creationId="{AA2EAA10-076F-46BD-8F0F-B9A2FB77A85C}"/>
          </ac:cxnSpMkLst>
        </pc:cxnChg>
        <pc:cxnChg chg="add">
          <ac:chgData name="Roman Zhigalov" userId="1f97e9fdf7779aa5" providerId="LiveId" clId="{9D2D4DF7-57FF-491D-8441-2BD19827F379}" dt="2021-07-23T16:21:39.037" v="621" actId="26606"/>
          <ac:cxnSpMkLst>
            <pc:docMk/>
            <pc:sldMk cId="277601827" sldId="260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9D2D4DF7-57FF-491D-8441-2BD19827F379}" dt="2021-07-23T16:23:38.053" v="644" actId="26606"/>
        <pc:sldMkLst>
          <pc:docMk/>
          <pc:sldMk cId="3778164170" sldId="261"/>
        </pc:sldMkLst>
        <pc:spChg chg="mod ord">
          <ac:chgData name="Roman Zhigalov" userId="1f97e9fdf7779aa5" providerId="LiveId" clId="{9D2D4DF7-57FF-491D-8441-2BD19827F379}" dt="2021-07-23T16:23:38.053" v="644" actId="26606"/>
          <ac:spMkLst>
            <pc:docMk/>
            <pc:sldMk cId="3778164170" sldId="261"/>
            <ac:spMk id="2" creationId="{97045D65-7B73-475D-A3F8-4F75A788D504}"/>
          </ac:spMkLst>
        </pc:spChg>
        <pc:spChg chg="del">
          <ac:chgData name="Roman Zhigalov" userId="1f97e9fdf7779aa5" providerId="LiveId" clId="{9D2D4DF7-57FF-491D-8441-2BD19827F379}" dt="2021-07-23T16:23:27.390" v="623"/>
          <ac:spMkLst>
            <pc:docMk/>
            <pc:sldMk cId="3778164170" sldId="261"/>
            <ac:spMk id="3" creationId="{9C0F9D23-3B90-4B11-AAC3-49D0082565D0}"/>
          </ac:spMkLst>
        </pc:spChg>
        <pc:spChg chg="add del">
          <ac:chgData name="Roman Zhigalov" userId="1f97e9fdf7779aa5" providerId="LiveId" clId="{9D2D4DF7-57FF-491D-8441-2BD19827F379}" dt="2021-07-23T16:23:36.850" v="641" actId="26606"/>
          <ac:spMkLst>
            <pc:docMk/>
            <pc:sldMk cId="3778164170" sldId="261"/>
            <ac:spMk id="71" creationId="{37C89E4B-3C9F-44B9-8B86-D9E3D112D8EC}"/>
          </ac:spMkLst>
        </pc:spChg>
        <pc:spChg chg="add del">
          <ac:chgData name="Roman Zhigalov" userId="1f97e9fdf7779aa5" providerId="LiveId" clId="{9D2D4DF7-57FF-491D-8441-2BD19827F379}" dt="2021-07-23T16:23:38.053" v="643" actId="26606"/>
          <ac:spMkLst>
            <pc:docMk/>
            <pc:sldMk cId="3778164170" sldId="261"/>
            <ac:spMk id="2052" creationId="{16C5FA50-8D52-4617-AF91-5C7B1C8352F1}"/>
          </ac:spMkLst>
        </pc:spChg>
        <pc:spChg chg="add del">
          <ac:chgData name="Roman Zhigalov" userId="1f97e9fdf7779aa5" providerId="LiveId" clId="{9D2D4DF7-57FF-491D-8441-2BD19827F379}" dt="2021-07-23T16:23:38.053" v="643" actId="26606"/>
          <ac:spMkLst>
            <pc:docMk/>
            <pc:sldMk cId="3778164170" sldId="261"/>
            <ac:spMk id="2053" creationId="{E223798C-12AD-4B0C-A50C-D676347D67CF}"/>
          </ac:spMkLst>
        </pc:spChg>
        <pc:spChg chg="add">
          <ac:chgData name="Roman Zhigalov" userId="1f97e9fdf7779aa5" providerId="LiveId" clId="{9D2D4DF7-57FF-491D-8441-2BD19827F379}" dt="2021-07-23T16:23:38.053" v="644" actId="26606"/>
          <ac:spMkLst>
            <pc:docMk/>
            <pc:sldMk cId="3778164170" sldId="261"/>
            <ac:spMk id="2055" creationId="{37C89E4B-3C9F-44B9-8B86-D9E3D112D8EC}"/>
          </ac:spMkLst>
        </pc:spChg>
        <pc:picChg chg="add mod">
          <ac:chgData name="Roman Zhigalov" userId="1f97e9fdf7779aa5" providerId="LiveId" clId="{9D2D4DF7-57FF-491D-8441-2BD19827F379}" dt="2021-07-23T16:23:38.053" v="644" actId="26606"/>
          <ac:picMkLst>
            <pc:docMk/>
            <pc:sldMk cId="3778164170" sldId="261"/>
            <ac:picMk id="2050" creationId="{F5C4B12B-1A1E-42FE-B308-69A9D826CB83}"/>
          </ac:picMkLst>
        </pc:picChg>
        <pc:cxnChg chg="add del">
          <ac:chgData name="Roman Zhigalov" userId="1f97e9fdf7779aa5" providerId="LiveId" clId="{9D2D4DF7-57FF-491D-8441-2BD19827F379}" dt="2021-07-23T16:23:36.850" v="641" actId="26606"/>
          <ac:cxnSpMkLst>
            <pc:docMk/>
            <pc:sldMk cId="3778164170" sldId="261"/>
            <ac:cxnSpMk id="73" creationId="{AA2EAA10-076F-46BD-8F0F-B9A2FB77A85C}"/>
          </ac:cxnSpMkLst>
        </pc:cxnChg>
        <pc:cxnChg chg="add del">
          <ac:chgData name="Roman Zhigalov" userId="1f97e9fdf7779aa5" providerId="LiveId" clId="{9D2D4DF7-57FF-491D-8441-2BD19827F379}" dt="2021-07-23T16:23:36.850" v="641" actId="26606"/>
          <ac:cxnSpMkLst>
            <pc:docMk/>
            <pc:sldMk cId="3778164170" sldId="261"/>
            <ac:cxnSpMk id="75" creationId="{D891E407-403B-4764-86C9-33A56D3BCAA3}"/>
          </ac:cxnSpMkLst>
        </pc:cxnChg>
        <pc:cxnChg chg="add">
          <ac:chgData name="Roman Zhigalov" userId="1f97e9fdf7779aa5" providerId="LiveId" clId="{9D2D4DF7-57FF-491D-8441-2BD19827F379}" dt="2021-07-23T16:23:38.053" v="644" actId="26606"/>
          <ac:cxnSpMkLst>
            <pc:docMk/>
            <pc:sldMk cId="3778164170" sldId="261"/>
            <ac:cxnSpMk id="2056" creationId="{AA2EAA10-076F-46BD-8F0F-B9A2FB77A85C}"/>
          </ac:cxnSpMkLst>
        </pc:cxnChg>
        <pc:cxnChg chg="add">
          <ac:chgData name="Roman Zhigalov" userId="1f97e9fdf7779aa5" providerId="LiveId" clId="{9D2D4DF7-57FF-491D-8441-2BD19827F379}" dt="2021-07-23T16:23:38.053" v="644" actId="26606"/>
          <ac:cxnSpMkLst>
            <pc:docMk/>
            <pc:sldMk cId="3778164170" sldId="261"/>
            <ac:cxnSpMk id="2057" creationId="{D891E407-403B-4764-86C9-33A56D3BCAA3}"/>
          </ac:cxnSpMkLst>
        </pc:cxnChg>
      </pc:sldChg>
      <pc:sldChg chg="addSp delSp modSp new mod setBg addAnim delAnim">
        <pc:chgData name="Roman Zhigalov" userId="1f97e9fdf7779aa5" providerId="LiveId" clId="{9D2D4DF7-57FF-491D-8441-2BD19827F379}" dt="2021-07-23T16:26:03.833" v="746"/>
        <pc:sldMkLst>
          <pc:docMk/>
          <pc:sldMk cId="1590760709" sldId="262"/>
        </pc:sldMkLst>
        <pc:spChg chg="mod">
          <ac:chgData name="Roman Zhigalov" userId="1f97e9fdf7779aa5" providerId="LiveId" clId="{9D2D4DF7-57FF-491D-8441-2BD19827F379}" dt="2021-07-23T16:26:03.833" v="745" actId="26606"/>
          <ac:spMkLst>
            <pc:docMk/>
            <pc:sldMk cId="1590760709" sldId="262"/>
            <ac:spMk id="2" creationId="{C35494CE-D955-4722-8330-E6FA3CFC1E10}"/>
          </ac:spMkLst>
        </pc:spChg>
        <pc:spChg chg="del">
          <ac:chgData name="Roman Zhigalov" userId="1f97e9fdf7779aa5" providerId="LiveId" clId="{9D2D4DF7-57FF-491D-8441-2BD19827F379}" dt="2021-07-23T16:25:46.531" v="659"/>
          <ac:spMkLst>
            <pc:docMk/>
            <pc:sldMk cId="1590760709" sldId="262"/>
            <ac:spMk id="3" creationId="{CDCF3E1C-FB9C-4022-86EF-2C7BF52DC29C}"/>
          </ac:spMkLst>
        </pc:spChg>
        <pc:spChg chg="mod">
          <ac:chgData name="Roman Zhigalov" userId="1f97e9fdf7779aa5" providerId="LiveId" clId="{9D2D4DF7-57FF-491D-8441-2BD19827F379}" dt="2021-07-23T16:26:03.833" v="745" actId="26606"/>
          <ac:spMkLst>
            <pc:docMk/>
            <pc:sldMk cId="1590760709" sldId="262"/>
            <ac:spMk id="4" creationId="{343F0248-8135-4D6D-BABB-103AD93CFD50}"/>
          </ac:spMkLst>
        </pc:spChg>
        <pc:spChg chg="add del">
          <ac:chgData name="Roman Zhigalov" userId="1f97e9fdf7779aa5" providerId="LiveId" clId="{9D2D4DF7-57FF-491D-8441-2BD19827F379}" dt="2021-07-23T16:26:02.195" v="741" actId="26606"/>
          <ac:spMkLst>
            <pc:docMk/>
            <pc:sldMk cId="1590760709" sldId="262"/>
            <ac:spMk id="71" creationId="{9B7AD9F6-8CE7-4299-8FC6-328F4DCD3FF9}"/>
          </ac:spMkLst>
        </pc:spChg>
        <pc:spChg chg="add del">
          <ac:chgData name="Roman Zhigalov" userId="1f97e9fdf7779aa5" providerId="LiveId" clId="{9D2D4DF7-57FF-491D-8441-2BD19827F379}" dt="2021-07-23T16:26:02.195" v="741" actId="26606"/>
          <ac:spMkLst>
            <pc:docMk/>
            <pc:sldMk cId="1590760709" sldId="262"/>
            <ac:spMk id="73" creationId="{F49775AF-8896-43EE-92C6-83497D6DC56F}"/>
          </ac:spMkLst>
        </pc:spChg>
        <pc:spChg chg="add del">
          <ac:chgData name="Roman Zhigalov" userId="1f97e9fdf7779aa5" providerId="LiveId" clId="{9D2D4DF7-57FF-491D-8441-2BD19827F379}" dt="2021-07-23T16:26:03.816" v="744" actId="26606"/>
          <ac:spMkLst>
            <pc:docMk/>
            <pc:sldMk cId="1590760709" sldId="262"/>
            <ac:spMk id="3076" creationId="{9B7AD9F6-8CE7-4299-8FC6-328F4DCD3FF9}"/>
          </ac:spMkLst>
        </pc:spChg>
        <pc:spChg chg="add del">
          <ac:chgData name="Roman Zhigalov" userId="1f97e9fdf7779aa5" providerId="LiveId" clId="{9D2D4DF7-57FF-491D-8441-2BD19827F379}" dt="2021-07-23T16:26:03.816" v="744" actId="26606"/>
          <ac:spMkLst>
            <pc:docMk/>
            <pc:sldMk cId="1590760709" sldId="262"/>
            <ac:spMk id="3077" creationId="{F49775AF-8896-43EE-92C6-83497D6DC56F}"/>
          </ac:spMkLst>
        </pc:spChg>
        <pc:spChg chg="add">
          <ac:chgData name="Roman Zhigalov" userId="1f97e9fdf7779aa5" providerId="LiveId" clId="{9D2D4DF7-57FF-491D-8441-2BD19827F379}" dt="2021-07-23T16:26:03.833" v="745" actId="26606"/>
          <ac:spMkLst>
            <pc:docMk/>
            <pc:sldMk cId="1590760709" sldId="262"/>
            <ac:spMk id="3079" creationId="{9B7AD9F6-8CE7-4299-8FC6-328F4DCD3FF9}"/>
          </ac:spMkLst>
        </pc:spChg>
        <pc:spChg chg="add">
          <ac:chgData name="Roman Zhigalov" userId="1f97e9fdf7779aa5" providerId="LiveId" clId="{9D2D4DF7-57FF-491D-8441-2BD19827F379}" dt="2021-07-23T16:26:03.833" v="745" actId="26606"/>
          <ac:spMkLst>
            <pc:docMk/>
            <pc:sldMk cId="1590760709" sldId="262"/>
            <ac:spMk id="3080" creationId="{F49775AF-8896-43EE-92C6-83497D6DC56F}"/>
          </ac:spMkLst>
        </pc:spChg>
        <pc:picChg chg="add mod">
          <ac:chgData name="Roman Zhigalov" userId="1f97e9fdf7779aa5" providerId="LiveId" clId="{9D2D4DF7-57FF-491D-8441-2BD19827F379}" dt="2021-07-23T16:26:03.833" v="745" actId="26606"/>
          <ac:picMkLst>
            <pc:docMk/>
            <pc:sldMk cId="1590760709" sldId="262"/>
            <ac:picMk id="3074" creationId="{56BB30C4-3A8E-412D-8D0B-DBEE6BCFA2B7}"/>
          </ac:picMkLst>
        </pc:picChg>
      </pc:sldChg>
      <pc:sldChg chg="addSp delSp modSp new mod setBg">
        <pc:chgData name="Roman Zhigalov" userId="1f97e9fdf7779aa5" providerId="LiveId" clId="{9D2D4DF7-57FF-491D-8441-2BD19827F379}" dt="2021-07-23T16:26:28.082" v="785" actId="26606"/>
        <pc:sldMkLst>
          <pc:docMk/>
          <pc:sldMk cId="1009129041" sldId="263"/>
        </pc:sldMkLst>
        <pc:spChg chg="mod">
          <ac:chgData name="Roman Zhigalov" userId="1f97e9fdf7779aa5" providerId="LiveId" clId="{9D2D4DF7-57FF-491D-8441-2BD19827F379}" dt="2021-07-23T16:26:28.082" v="785" actId="26606"/>
          <ac:spMkLst>
            <pc:docMk/>
            <pc:sldMk cId="1009129041" sldId="263"/>
            <ac:spMk id="2" creationId="{BEBF9C09-1F57-4A7D-93EE-7D44D79F2DCC}"/>
          </ac:spMkLst>
        </pc:spChg>
        <pc:spChg chg="mod">
          <ac:chgData name="Roman Zhigalov" userId="1f97e9fdf7779aa5" providerId="LiveId" clId="{9D2D4DF7-57FF-491D-8441-2BD19827F379}" dt="2021-07-23T16:26:28.082" v="785" actId="26606"/>
          <ac:spMkLst>
            <pc:docMk/>
            <pc:sldMk cId="1009129041" sldId="263"/>
            <ac:spMk id="3" creationId="{588C57B6-E8DE-4A64-A56B-50F21210DD7E}"/>
          </ac:spMkLst>
        </pc:spChg>
        <pc:spChg chg="add del">
          <ac:chgData name="Roman Zhigalov" userId="1f97e9fdf7779aa5" providerId="LiveId" clId="{9D2D4DF7-57FF-491D-8441-2BD19827F379}" dt="2021-07-23T16:26:28.064" v="784" actId="26606"/>
          <ac:spMkLst>
            <pc:docMk/>
            <pc:sldMk cId="1009129041" sldId="263"/>
            <ac:spMk id="9" creationId="{9B7AD9F6-8CE7-4299-8FC6-328F4DCD3FF9}"/>
          </ac:spMkLst>
        </pc:spChg>
        <pc:spChg chg="add del">
          <ac:chgData name="Roman Zhigalov" userId="1f97e9fdf7779aa5" providerId="LiveId" clId="{9D2D4DF7-57FF-491D-8441-2BD19827F379}" dt="2021-07-23T16:26:28.064" v="784" actId="26606"/>
          <ac:spMkLst>
            <pc:docMk/>
            <pc:sldMk cId="1009129041" sldId="263"/>
            <ac:spMk id="11" creationId="{F49775AF-8896-43EE-92C6-83497D6DC56F}"/>
          </ac:spMkLst>
        </pc:spChg>
        <pc:spChg chg="add">
          <ac:chgData name="Roman Zhigalov" userId="1f97e9fdf7779aa5" providerId="LiveId" clId="{9D2D4DF7-57FF-491D-8441-2BD19827F379}" dt="2021-07-23T16:26:28.082" v="785" actId="26606"/>
          <ac:spMkLst>
            <pc:docMk/>
            <pc:sldMk cId="1009129041" sldId="263"/>
            <ac:spMk id="13" creationId="{9B7AD9F6-8CE7-4299-8FC6-328F4DCD3FF9}"/>
          </ac:spMkLst>
        </pc:spChg>
        <pc:spChg chg="add">
          <ac:chgData name="Roman Zhigalov" userId="1f97e9fdf7779aa5" providerId="LiveId" clId="{9D2D4DF7-57FF-491D-8441-2BD19827F379}" dt="2021-07-23T16:26:28.082" v="785" actId="26606"/>
          <ac:spMkLst>
            <pc:docMk/>
            <pc:sldMk cId="1009129041" sldId="263"/>
            <ac:spMk id="15" creationId="{F49775AF-8896-43EE-92C6-83497D6DC56F}"/>
          </ac:spMkLst>
        </pc:spChg>
        <pc:picChg chg="add del">
          <ac:chgData name="Roman Zhigalov" userId="1f97e9fdf7779aa5" providerId="LiveId" clId="{9D2D4DF7-57FF-491D-8441-2BD19827F379}" dt="2021-07-23T16:26:28.064" v="784" actId="26606"/>
          <ac:picMkLst>
            <pc:docMk/>
            <pc:sldMk cId="1009129041" sldId="263"/>
            <ac:picMk id="5" creationId="{21651021-5830-44D9-BC3D-6D9F096848D1}"/>
          </ac:picMkLst>
        </pc:picChg>
        <pc:picChg chg="add">
          <ac:chgData name="Roman Zhigalov" userId="1f97e9fdf7779aa5" providerId="LiveId" clId="{9D2D4DF7-57FF-491D-8441-2BD19827F379}" dt="2021-07-23T16:26:28.082" v="785" actId="26606"/>
          <ac:picMkLst>
            <pc:docMk/>
            <pc:sldMk cId="1009129041" sldId="263"/>
            <ac:picMk id="14" creationId="{0EA4F004-A0E6-40BC-BC23-3694514E3D72}"/>
          </ac:picMkLst>
        </pc:picChg>
      </pc:sldChg>
      <pc:sldChg chg="addSp delSp modSp new mod setBg">
        <pc:chgData name="Roman Zhigalov" userId="1f97e9fdf7779aa5" providerId="LiveId" clId="{9D2D4DF7-57FF-491D-8441-2BD19827F379}" dt="2021-07-23T16:28:42.003" v="841" actId="20577"/>
        <pc:sldMkLst>
          <pc:docMk/>
          <pc:sldMk cId="671908520" sldId="264"/>
        </pc:sldMkLst>
        <pc:spChg chg="mod ord">
          <ac:chgData name="Roman Zhigalov" userId="1f97e9fdf7779aa5" providerId="LiveId" clId="{9D2D4DF7-57FF-491D-8441-2BD19827F379}" dt="2021-07-23T16:28:42.003" v="841" actId="20577"/>
          <ac:spMkLst>
            <pc:docMk/>
            <pc:sldMk cId="671908520" sldId="264"/>
            <ac:spMk id="2" creationId="{A711C053-A2BF-4F4C-98D4-D320EF4E942D}"/>
          </ac:spMkLst>
        </pc:spChg>
        <pc:spChg chg="del">
          <ac:chgData name="Roman Zhigalov" userId="1f97e9fdf7779aa5" providerId="LiveId" clId="{9D2D4DF7-57FF-491D-8441-2BD19827F379}" dt="2021-07-23T16:27:07.505" v="787"/>
          <ac:spMkLst>
            <pc:docMk/>
            <pc:sldMk cId="671908520" sldId="264"/>
            <ac:spMk id="3" creationId="{0450FCE5-D92C-4627-93AF-4788130F131C}"/>
          </ac:spMkLst>
        </pc:spChg>
        <pc:spChg chg="add del mod">
          <ac:chgData name="Roman Zhigalov" userId="1f97e9fdf7779aa5" providerId="LiveId" clId="{9D2D4DF7-57FF-491D-8441-2BD19827F379}" dt="2021-07-23T16:28:32.919" v="832"/>
          <ac:spMkLst>
            <pc:docMk/>
            <pc:sldMk cId="671908520" sldId="264"/>
            <ac:spMk id="4" creationId="{DBF38D13-BF9F-4B73-B2D2-FDEFD7A0FF4A}"/>
          </ac:spMkLst>
        </pc:spChg>
        <pc:spChg chg="add">
          <ac:chgData name="Roman Zhigalov" userId="1f97e9fdf7779aa5" providerId="LiveId" clId="{9D2D4DF7-57FF-491D-8441-2BD19827F379}" dt="2021-07-23T16:28:35.094" v="833" actId="26606"/>
          <ac:spMkLst>
            <pc:docMk/>
            <pc:sldMk cId="671908520" sldId="264"/>
            <ac:spMk id="73" creationId="{37C89E4B-3C9F-44B9-8B86-D9E3D112D8EC}"/>
          </ac:spMkLst>
        </pc:spChg>
        <pc:picChg chg="add del mod">
          <ac:chgData name="Roman Zhigalov" userId="1f97e9fdf7779aa5" providerId="LiveId" clId="{9D2D4DF7-57FF-491D-8441-2BD19827F379}" dt="2021-07-23T16:28:31.590" v="831" actId="478"/>
          <ac:picMkLst>
            <pc:docMk/>
            <pc:sldMk cId="671908520" sldId="264"/>
            <ac:picMk id="4098" creationId="{B8C89652-8CE3-4B08-8086-77A5E8916332}"/>
          </ac:picMkLst>
        </pc:picChg>
        <pc:picChg chg="add mod">
          <ac:chgData name="Roman Zhigalov" userId="1f97e9fdf7779aa5" providerId="LiveId" clId="{9D2D4DF7-57FF-491D-8441-2BD19827F379}" dt="2021-07-23T16:28:35.094" v="833" actId="26606"/>
          <ac:picMkLst>
            <pc:docMk/>
            <pc:sldMk cId="671908520" sldId="264"/>
            <ac:picMk id="4100" creationId="{0816AF76-1E54-4078-B6C1-B5DD71CBC7A6}"/>
          </ac:picMkLst>
        </pc:picChg>
        <pc:cxnChg chg="add">
          <ac:chgData name="Roman Zhigalov" userId="1f97e9fdf7779aa5" providerId="LiveId" clId="{9D2D4DF7-57FF-491D-8441-2BD19827F379}" dt="2021-07-23T16:28:35.094" v="833" actId="26606"/>
          <ac:cxnSpMkLst>
            <pc:docMk/>
            <pc:sldMk cId="671908520" sldId="264"/>
            <ac:cxnSpMk id="75" creationId="{AA2EAA10-076F-46BD-8F0F-B9A2FB77A85C}"/>
          </ac:cxnSpMkLst>
        </pc:cxnChg>
        <pc:cxnChg chg="add">
          <ac:chgData name="Roman Zhigalov" userId="1f97e9fdf7779aa5" providerId="LiveId" clId="{9D2D4DF7-57FF-491D-8441-2BD19827F379}" dt="2021-07-23T16:28:35.094" v="833" actId="26606"/>
          <ac:cxnSpMkLst>
            <pc:docMk/>
            <pc:sldMk cId="671908520" sldId="264"/>
            <ac:cxnSpMk id="77" creationId="{D891E407-403B-4764-86C9-33A56D3BCAA3}"/>
          </ac:cxnSpMkLst>
        </pc:cxnChg>
      </pc:sldChg>
      <pc:sldChg chg="addSp delSp modSp new mod setBg">
        <pc:chgData name="Roman Zhigalov" userId="1f97e9fdf7779aa5" providerId="LiveId" clId="{9D2D4DF7-57FF-491D-8441-2BD19827F379}" dt="2021-07-23T16:29:09.926" v="867" actId="26606"/>
        <pc:sldMkLst>
          <pc:docMk/>
          <pc:sldMk cId="534592468" sldId="265"/>
        </pc:sldMkLst>
        <pc:spChg chg="mod ord">
          <ac:chgData name="Roman Zhigalov" userId="1f97e9fdf7779aa5" providerId="LiveId" clId="{9D2D4DF7-57FF-491D-8441-2BD19827F379}" dt="2021-07-23T16:29:09.926" v="867" actId="26606"/>
          <ac:spMkLst>
            <pc:docMk/>
            <pc:sldMk cId="534592468" sldId="265"/>
            <ac:spMk id="2" creationId="{B3D11117-88AA-43FD-8E70-441331737DB0}"/>
          </ac:spMkLst>
        </pc:spChg>
        <pc:spChg chg="del">
          <ac:chgData name="Roman Zhigalov" userId="1f97e9fdf7779aa5" providerId="LiveId" clId="{9D2D4DF7-57FF-491D-8441-2BD19827F379}" dt="2021-07-23T16:29:03.199" v="843"/>
          <ac:spMkLst>
            <pc:docMk/>
            <pc:sldMk cId="534592468" sldId="265"/>
            <ac:spMk id="3" creationId="{B0212C92-4F6A-460C-8926-95D06150B6F4}"/>
          </ac:spMkLst>
        </pc:spChg>
        <pc:spChg chg="add del">
          <ac:chgData name="Roman Zhigalov" userId="1f97e9fdf7779aa5" providerId="LiveId" clId="{9D2D4DF7-57FF-491D-8441-2BD19827F379}" dt="2021-07-23T16:29:09.917" v="866" actId="26606"/>
          <ac:spMkLst>
            <pc:docMk/>
            <pc:sldMk cId="534592468" sldId="265"/>
            <ac:spMk id="71" creationId="{37C89E4B-3C9F-44B9-8B86-D9E3D112D8EC}"/>
          </ac:spMkLst>
        </pc:spChg>
        <pc:spChg chg="add">
          <ac:chgData name="Roman Zhigalov" userId="1f97e9fdf7779aa5" providerId="LiveId" clId="{9D2D4DF7-57FF-491D-8441-2BD19827F379}" dt="2021-07-23T16:29:09.926" v="867" actId="26606"/>
          <ac:spMkLst>
            <pc:docMk/>
            <pc:sldMk cId="534592468" sldId="265"/>
            <ac:spMk id="5124" creationId="{16C5FA50-8D52-4617-AF91-5C7B1C8352F1}"/>
          </ac:spMkLst>
        </pc:spChg>
        <pc:spChg chg="add">
          <ac:chgData name="Roman Zhigalov" userId="1f97e9fdf7779aa5" providerId="LiveId" clId="{9D2D4DF7-57FF-491D-8441-2BD19827F379}" dt="2021-07-23T16:29:09.926" v="867" actId="26606"/>
          <ac:spMkLst>
            <pc:docMk/>
            <pc:sldMk cId="534592468" sldId="265"/>
            <ac:spMk id="5125" creationId="{E223798C-12AD-4B0C-A50C-D676347D67CF}"/>
          </ac:spMkLst>
        </pc:spChg>
        <pc:picChg chg="add mod">
          <ac:chgData name="Roman Zhigalov" userId="1f97e9fdf7779aa5" providerId="LiveId" clId="{9D2D4DF7-57FF-491D-8441-2BD19827F379}" dt="2021-07-23T16:29:09.926" v="867" actId="26606"/>
          <ac:picMkLst>
            <pc:docMk/>
            <pc:sldMk cId="534592468" sldId="265"/>
            <ac:picMk id="5122" creationId="{FB844A0B-76E3-4CD1-B292-4BF9BCE7C02D}"/>
          </ac:picMkLst>
        </pc:picChg>
        <pc:cxnChg chg="add del">
          <ac:chgData name="Roman Zhigalov" userId="1f97e9fdf7779aa5" providerId="LiveId" clId="{9D2D4DF7-57FF-491D-8441-2BD19827F379}" dt="2021-07-23T16:29:09.917" v="866" actId="26606"/>
          <ac:cxnSpMkLst>
            <pc:docMk/>
            <pc:sldMk cId="534592468" sldId="265"/>
            <ac:cxnSpMk id="73" creationId="{AA2EAA10-076F-46BD-8F0F-B9A2FB77A85C}"/>
          </ac:cxnSpMkLst>
        </pc:cxnChg>
        <pc:cxnChg chg="add del">
          <ac:chgData name="Roman Zhigalov" userId="1f97e9fdf7779aa5" providerId="LiveId" clId="{9D2D4DF7-57FF-491D-8441-2BD19827F379}" dt="2021-07-23T16:29:09.917" v="866" actId="26606"/>
          <ac:cxnSpMkLst>
            <pc:docMk/>
            <pc:sldMk cId="534592468" sldId="265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9D2D4DF7-57FF-491D-8441-2BD19827F379}" dt="2021-07-23T16:32:11.307" v="965" actId="26606"/>
        <pc:sldMkLst>
          <pc:docMk/>
          <pc:sldMk cId="138212021" sldId="266"/>
        </pc:sldMkLst>
        <pc:spChg chg="mod">
          <ac:chgData name="Roman Zhigalov" userId="1f97e9fdf7779aa5" providerId="LiveId" clId="{9D2D4DF7-57FF-491D-8441-2BD19827F379}" dt="2021-07-23T16:32:11.307" v="965" actId="26606"/>
          <ac:spMkLst>
            <pc:docMk/>
            <pc:sldMk cId="138212021" sldId="266"/>
            <ac:spMk id="2" creationId="{63F5A01B-89E8-40EF-B254-E96A58A1F2DC}"/>
          </ac:spMkLst>
        </pc:spChg>
        <pc:spChg chg="del">
          <ac:chgData name="Roman Zhigalov" userId="1f97e9fdf7779aa5" providerId="LiveId" clId="{9D2D4DF7-57FF-491D-8441-2BD19827F379}" dt="2021-07-23T16:32:01.161" v="923"/>
          <ac:spMkLst>
            <pc:docMk/>
            <pc:sldMk cId="138212021" sldId="266"/>
            <ac:spMk id="3" creationId="{EBDC0217-D70D-4051-B5AD-8AA9B97219F0}"/>
          </ac:spMkLst>
        </pc:spChg>
        <pc:spChg chg="add">
          <ac:chgData name="Roman Zhigalov" userId="1f97e9fdf7779aa5" providerId="LiveId" clId="{9D2D4DF7-57FF-491D-8441-2BD19827F379}" dt="2021-07-23T16:32:11.307" v="965" actId="26606"/>
          <ac:spMkLst>
            <pc:docMk/>
            <pc:sldMk cId="138212021" sldId="266"/>
            <ac:spMk id="71" creationId="{16C5FA50-8D52-4617-AF91-5C7B1C8352F1}"/>
          </ac:spMkLst>
        </pc:spChg>
        <pc:spChg chg="add">
          <ac:chgData name="Roman Zhigalov" userId="1f97e9fdf7779aa5" providerId="LiveId" clId="{9D2D4DF7-57FF-491D-8441-2BD19827F379}" dt="2021-07-23T16:32:11.307" v="965" actId="26606"/>
          <ac:spMkLst>
            <pc:docMk/>
            <pc:sldMk cId="138212021" sldId="266"/>
            <ac:spMk id="73" creationId="{E223798C-12AD-4B0C-A50C-D676347D67CF}"/>
          </ac:spMkLst>
        </pc:spChg>
        <pc:picChg chg="add mod">
          <ac:chgData name="Roman Zhigalov" userId="1f97e9fdf7779aa5" providerId="LiveId" clId="{9D2D4DF7-57FF-491D-8441-2BD19827F379}" dt="2021-07-23T16:32:11.307" v="965" actId="26606"/>
          <ac:picMkLst>
            <pc:docMk/>
            <pc:sldMk cId="138212021" sldId="266"/>
            <ac:picMk id="8194" creationId="{0ECAC080-E3B5-4201-9DCC-4F609DFE1F9C}"/>
          </ac:picMkLst>
        </pc:picChg>
      </pc:sldChg>
      <pc:sldChg chg="addSp delSp modSp new mod setBg">
        <pc:chgData name="Roman Zhigalov" userId="1f97e9fdf7779aa5" providerId="LiveId" clId="{9D2D4DF7-57FF-491D-8441-2BD19827F379}" dt="2021-07-23T16:30:19.906" v="893" actId="26606"/>
        <pc:sldMkLst>
          <pc:docMk/>
          <pc:sldMk cId="3893783721" sldId="267"/>
        </pc:sldMkLst>
        <pc:spChg chg="mod">
          <ac:chgData name="Roman Zhigalov" userId="1f97e9fdf7779aa5" providerId="LiveId" clId="{9D2D4DF7-57FF-491D-8441-2BD19827F379}" dt="2021-07-23T16:30:19.906" v="893" actId="26606"/>
          <ac:spMkLst>
            <pc:docMk/>
            <pc:sldMk cId="3893783721" sldId="267"/>
            <ac:spMk id="2" creationId="{90FE5520-21E4-4AF1-92A9-9C4B1FD1D8FB}"/>
          </ac:spMkLst>
        </pc:spChg>
        <pc:spChg chg="del">
          <ac:chgData name="Roman Zhigalov" userId="1f97e9fdf7779aa5" providerId="LiveId" clId="{9D2D4DF7-57FF-491D-8441-2BD19827F379}" dt="2021-07-23T16:30:10.302" v="870"/>
          <ac:spMkLst>
            <pc:docMk/>
            <pc:sldMk cId="3893783721" sldId="267"/>
            <ac:spMk id="3" creationId="{A279BBFE-B891-4F24-8D5E-C41C38DAF2BD}"/>
          </ac:spMkLst>
        </pc:spChg>
        <pc:spChg chg="add">
          <ac:chgData name="Roman Zhigalov" userId="1f97e9fdf7779aa5" providerId="LiveId" clId="{9D2D4DF7-57FF-491D-8441-2BD19827F379}" dt="2021-07-23T16:30:19.906" v="893" actId="26606"/>
          <ac:spMkLst>
            <pc:docMk/>
            <pc:sldMk cId="3893783721" sldId="267"/>
            <ac:spMk id="71" creationId="{16C5FA50-8D52-4617-AF91-5C7B1C8352F1}"/>
          </ac:spMkLst>
        </pc:spChg>
        <pc:spChg chg="add">
          <ac:chgData name="Roman Zhigalov" userId="1f97e9fdf7779aa5" providerId="LiveId" clId="{9D2D4DF7-57FF-491D-8441-2BD19827F379}" dt="2021-07-23T16:30:19.906" v="893" actId="26606"/>
          <ac:spMkLst>
            <pc:docMk/>
            <pc:sldMk cId="3893783721" sldId="267"/>
            <ac:spMk id="73" creationId="{E223798C-12AD-4B0C-A50C-D676347D67CF}"/>
          </ac:spMkLst>
        </pc:spChg>
        <pc:picChg chg="add mod">
          <ac:chgData name="Roman Zhigalov" userId="1f97e9fdf7779aa5" providerId="LiveId" clId="{9D2D4DF7-57FF-491D-8441-2BD19827F379}" dt="2021-07-23T16:30:19.906" v="893" actId="26606"/>
          <ac:picMkLst>
            <pc:docMk/>
            <pc:sldMk cId="3893783721" sldId="267"/>
            <ac:picMk id="6146" creationId="{F87E2966-54AE-4822-8BDF-2CA32887C972}"/>
          </ac:picMkLst>
        </pc:picChg>
      </pc:sldChg>
      <pc:sldChg chg="addSp delSp modSp new mod setBg">
        <pc:chgData name="Roman Zhigalov" userId="1f97e9fdf7779aa5" providerId="LiveId" clId="{9D2D4DF7-57FF-491D-8441-2BD19827F379}" dt="2021-07-23T16:31:22.099" v="922" actId="26606"/>
        <pc:sldMkLst>
          <pc:docMk/>
          <pc:sldMk cId="3942784131" sldId="268"/>
        </pc:sldMkLst>
        <pc:spChg chg="mod">
          <ac:chgData name="Roman Zhigalov" userId="1f97e9fdf7779aa5" providerId="LiveId" clId="{9D2D4DF7-57FF-491D-8441-2BD19827F379}" dt="2021-07-23T16:31:22.099" v="922" actId="26606"/>
          <ac:spMkLst>
            <pc:docMk/>
            <pc:sldMk cId="3942784131" sldId="268"/>
            <ac:spMk id="2" creationId="{D8FE19DE-DA90-4BF8-BEAA-677762A8BE9C}"/>
          </ac:spMkLst>
        </pc:spChg>
        <pc:spChg chg="del">
          <ac:chgData name="Roman Zhigalov" userId="1f97e9fdf7779aa5" providerId="LiveId" clId="{9D2D4DF7-57FF-491D-8441-2BD19827F379}" dt="2021-07-23T16:31:15.347" v="895"/>
          <ac:spMkLst>
            <pc:docMk/>
            <pc:sldMk cId="3942784131" sldId="268"/>
            <ac:spMk id="3" creationId="{9B6FF9B3-BB36-4AAA-B505-E58DD892EA7B}"/>
          </ac:spMkLst>
        </pc:spChg>
        <pc:spChg chg="add">
          <ac:chgData name="Roman Zhigalov" userId="1f97e9fdf7779aa5" providerId="LiveId" clId="{9D2D4DF7-57FF-491D-8441-2BD19827F379}" dt="2021-07-23T16:31:22.099" v="922" actId="26606"/>
          <ac:spMkLst>
            <pc:docMk/>
            <pc:sldMk cId="3942784131" sldId="268"/>
            <ac:spMk id="71" creationId="{16C5FA50-8D52-4617-AF91-5C7B1C8352F1}"/>
          </ac:spMkLst>
        </pc:spChg>
        <pc:spChg chg="add">
          <ac:chgData name="Roman Zhigalov" userId="1f97e9fdf7779aa5" providerId="LiveId" clId="{9D2D4DF7-57FF-491D-8441-2BD19827F379}" dt="2021-07-23T16:31:22.099" v="922" actId="26606"/>
          <ac:spMkLst>
            <pc:docMk/>
            <pc:sldMk cId="3942784131" sldId="268"/>
            <ac:spMk id="73" creationId="{E223798C-12AD-4B0C-A50C-D676347D67CF}"/>
          </ac:spMkLst>
        </pc:spChg>
        <pc:picChg chg="add mod">
          <ac:chgData name="Roman Zhigalov" userId="1f97e9fdf7779aa5" providerId="LiveId" clId="{9D2D4DF7-57FF-491D-8441-2BD19827F379}" dt="2021-07-23T16:31:22.099" v="922" actId="26606"/>
          <ac:picMkLst>
            <pc:docMk/>
            <pc:sldMk cId="3942784131" sldId="268"/>
            <ac:picMk id="7170" creationId="{267FEE20-B39F-4B58-AC46-677E64C5FC8F}"/>
          </ac:picMkLst>
        </pc:picChg>
      </pc:sldChg>
      <pc:sldChg chg="addSp delSp modSp new mod setBg">
        <pc:chgData name="Roman Zhigalov" userId="1f97e9fdf7779aa5" providerId="LiveId" clId="{9D2D4DF7-57FF-491D-8441-2BD19827F379}" dt="2021-07-23T16:33:03.017" v="1049" actId="26606"/>
        <pc:sldMkLst>
          <pc:docMk/>
          <pc:sldMk cId="1184724755" sldId="269"/>
        </pc:sldMkLst>
        <pc:spChg chg="mod">
          <ac:chgData name="Roman Zhigalov" userId="1f97e9fdf7779aa5" providerId="LiveId" clId="{9D2D4DF7-57FF-491D-8441-2BD19827F379}" dt="2021-07-23T16:33:03.017" v="1049" actId="26606"/>
          <ac:spMkLst>
            <pc:docMk/>
            <pc:sldMk cId="1184724755" sldId="269"/>
            <ac:spMk id="2" creationId="{906E7666-7A2B-40F9-BFFF-14269961F4D3}"/>
          </ac:spMkLst>
        </pc:spChg>
        <pc:spChg chg="mod">
          <ac:chgData name="Roman Zhigalov" userId="1f97e9fdf7779aa5" providerId="LiveId" clId="{9D2D4DF7-57FF-491D-8441-2BD19827F379}" dt="2021-07-23T16:33:03.017" v="1049" actId="26606"/>
          <ac:spMkLst>
            <pc:docMk/>
            <pc:sldMk cId="1184724755" sldId="269"/>
            <ac:spMk id="3" creationId="{B5B04024-7C83-4E3F-A4DD-C5F60CCBEDF2}"/>
          </ac:spMkLst>
        </pc:spChg>
        <pc:spChg chg="add del">
          <ac:chgData name="Roman Zhigalov" userId="1f97e9fdf7779aa5" providerId="LiveId" clId="{9D2D4DF7-57FF-491D-8441-2BD19827F379}" dt="2021-07-23T16:33:03.003" v="1048" actId="26606"/>
          <ac:spMkLst>
            <pc:docMk/>
            <pc:sldMk cId="1184724755" sldId="269"/>
            <ac:spMk id="8" creationId="{D8386171-E87D-46AB-8718-4CE2A88748BD}"/>
          </ac:spMkLst>
        </pc:spChg>
        <pc:spChg chg="add del">
          <ac:chgData name="Roman Zhigalov" userId="1f97e9fdf7779aa5" providerId="LiveId" clId="{9D2D4DF7-57FF-491D-8441-2BD19827F379}" dt="2021-07-23T16:33:00.561" v="1042" actId="26606"/>
          <ac:spMkLst>
            <pc:docMk/>
            <pc:sldMk cId="1184724755" sldId="269"/>
            <ac:spMk id="9" creationId="{9B7AD9F6-8CE7-4299-8FC6-328F4DCD3FF9}"/>
          </ac:spMkLst>
        </pc:spChg>
        <pc:spChg chg="add del">
          <ac:chgData name="Roman Zhigalov" userId="1f97e9fdf7779aa5" providerId="LiveId" clId="{9D2D4DF7-57FF-491D-8441-2BD19827F379}" dt="2021-07-23T16:33:03.003" v="1048" actId="26606"/>
          <ac:spMkLst>
            <pc:docMk/>
            <pc:sldMk cId="1184724755" sldId="269"/>
            <ac:spMk id="10" creationId="{207CB456-8849-413C-8210-B663779A32E0}"/>
          </ac:spMkLst>
        </pc:spChg>
        <pc:spChg chg="add del">
          <ac:chgData name="Roman Zhigalov" userId="1f97e9fdf7779aa5" providerId="LiveId" clId="{9D2D4DF7-57FF-491D-8441-2BD19827F379}" dt="2021-07-23T16:33:00.561" v="1042" actId="26606"/>
          <ac:spMkLst>
            <pc:docMk/>
            <pc:sldMk cId="1184724755" sldId="269"/>
            <ac:spMk id="11" creationId="{82580482-BA80-420A-8A05-C58E97F26B21}"/>
          </ac:spMkLst>
        </pc:spChg>
        <pc:spChg chg="add del">
          <ac:chgData name="Roman Zhigalov" userId="1f97e9fdf7779aa5" providerId="LiveId" clId="{9D2D4DF7-57FF-491D-8441-2BD19827F379}" dt="2021-07-23T16:33:03.003" v="1048" actId="26606"/>
          <ac:spMkLst>
            <pc:docMk/>
            <pc:sldMk cId="1184724755" sldId="269"/>
            <ac:spMk id="12" creationId="{E513936D-D1EB-4E42-A97F-942BA1F3DFA7}"/>
          </ac:spMkLst>
        </pc:spChg>
        <pc:spChg chg="add del">
          <ac:chgData name="Roman Zhigalov" userId="1f97e9fdf7779aa5" providerId="LiveId" clId="{9D2D4DF7-57FF-491D-8441-2BD19827F379}" dt="2021-07-23T16:33:01.208" v="1044" actId="26606"/>
          <ac:spMkLst>
            <pc:docMk/>
            <pc:sldMk cId="1184724755" sldId="269"/>
            <ac:spMk id="13" creationId="{C1DD1A8A-57D5-4A81-AD04-532B043C5611}"/>
          </ac:spMkLst>
        </pc:spChg>
        <pc:spChg chg="add del">
          <ac:chgData name="Roman Zhigalov" userId="1f97e9fdf7779aa5" providerId="LiveId" clId="{9D2D4DF7-57FF-491D-8441-2BD19827F379}" dt="2021-07-23T16:33:01.208" v="1044" actId="26606"/>
          <ac:spMkLst>
            <pc:docMk/>
            <pc:sldMk cId="1184724755" sldId="269"/>
            <ac:spMk id="15" creationId="{007891EC-4501-44ED-A8C8-B11B6DB767AB}"/>
          </ac:spMkLst>
        </pc:spChg>
        <pc:spChg chg="add del">
          <ac:chgData name="Roman Zhigalov" userId="1f97e9fdf7779aa5" providerId="LiveId" clId="{9D2D4DF7-57FF-491D-8441-2BD19827F379}" dt="2021-07-23T16:33:01.776" v="1046" actId="26606"/>
          <ac:spMkLst>
            <pc:docMk/>
            <pc:sldMk cId="1184724755" sldId="269"/>
            <ac:spMk id="17" creationId="{9B7AD9F6-8CE7-4299-8FC6-328F4DCD3FF9}"/>
          </ac:spMkLst>
        </pc:spChg>
        <pc:spChg chg="add del">
          <ac:chgData name="Roman Zhigalov" userId="1f97e9fdf7779aa5" providerId="LiveId" clId="{9D2D4DF7-57FF-491D-8441-2BD19827F379}" dt="2021-07-23T16:33:01.776" v="1046" actId="26606"/>
          <ac:spMkLst>
            <pc:docMk/>
            <pc:sldMk cId="1184724755" sldId="269"/>
            <ac:spMk id="19" creationId="{82580482-BA80-420A-8A05-C58E97F26B21}"/>
          </ac:spMkLst>
        </pc:spChg>
        <pc:spChg chg="add">
          <ac:chgData name="Roman Zhigalov" userId="1f97e9fdf7779aa5" providerId="LiveId" clId="{9D2D4DF7-57FF-491D-8441-2BD19827F379}" dt="2021-07-23T16:33:03.017" v="1049" actId="26606"/>
          <ac:spMkLst>
            <pc:docMk/>
            <pc:sldMk cId="1184724755" sldId="269"/>
            <ac:spMk id="23" creationId="{D5B339F4-93B9-4E04-9721-143AD6782EA9}"/>
          </ac:spMkLst>
        </pc:spChg>
        <pc:spChg chg="add">
          <ac:chgData name="Roman Zhigalov" userId="1f97e9fdf7779aa5" providerId="LiveId" clId="{9D2D4DF7-57FF-491D-8441-2BD19827F379}" dt="2021-07-23T16:33:03.017" v="1049" actId="26606"/>
          <ac:spMkLst>
            <pc:docMk/>
            <pc:sldMk cId="1184724755" sldId="269"/>
            <ac:spMk id="27" creationId="{871AEA07-1E14-44B4-8E55-64EF049CD66F}"/>
          </ac:spMkLst>
        </pc:spChg>
        <pc:grpChg chg="add">
          <ac:chgData name="Roman Zhigalov" userId="1f97e9fdf7779aa5" providerId="LiveId" clId="{9D2D4DF7-57FF-491D-8441-2BD19827F379}" dt="2021-07-23T16:33:03.017" v="1049" actId="26606"/>
          <ac:grpSpMkLst>
            <pc:docMk/>
            <pc:sldMk cId="1184724755" sldId="269"/>
            <ac:grpSpMk id="24" creationId="{8734DDD3-F723-4DD3-8ABE-EC0B2AC87D74}"/>
          </ac:grpSpMkLst>
        </pc:grpChg>
        <pc:picChg chg="add del">
          <ac:chgData name="Roman Zhigalov" userId="1f97e9fdf7779aa5" providerId="LiveId" clId="{9D2D4DF7-57FF-491D-8441-2BD19827F379}" dt="2021-07-23T16:33:00.561" v="1042" actId="26606"/>
          <ac:picMkLst>
            <pc:docMk/>
            <pc:sldMk cId="1184724755" sldId="269"/>
            <ac:picMk id="5" creationId="{13F8D925-EB0D-443A-B68C-19E649367567}"/>
          </ac:picMkLst>
        </pc:picChg>
        <pc:picChg chg="add del">
          <ac:chgData name="Roman Zhigalov" userId="1f97e9fdf7779aa5" providerId="LiveId" clId="{9D2D4DF7-57FF-491D-8441-2BD19827F379}" dt="2021-07-23T16:33:01.208" v="1044" actId="26606"/>
          <ac:picMkLst>
            <pc:docMk/>
            <pc:sldMk cId="1184724755" sldId="269"/>
            <ac:picMk id="14" creationId="{84225AB0-2059-48BC-AA55-A61CE788F90C}"/>
          </ac:picMkLst>
        </pc:picChg>
        <pc:picChg chg="add del">
          <ac:chgData name="Roman Zhigalov" userId="1f97e9fdf7779aa5" providerId="LiveId" clId="{9D2D4DF7-57FF-491D-8441-2BD19827F379}" dt="2021-07-23T16:33:01.776" v="1046" actId="26606"/>
          <ac:picMkLst>
            <pc:docMk/>
            <pc:sldMk cId="1184724755" sldId="269"/>
            <ac:picMk id="18" creationId="{13F8D925-EB0D-443A-B68C-19E649367567}"/>
          </ac:picMkLst>
        </pc:picChg>
        <pc:cxnChg chg="add del">
          <ac:chgData name="Roman Zhigalov" userId="1f97e9fdf7779aa5" providerId="LiveId" clId="{9D2D4DF7-57FF-491D-8441-2BD19827F379}" dt="2021-07-23T16:33:03.003" v="1048" actId="26606"/>
          <ac:cxnSpMkLst>
            <pc:docMk/>
            <pc:sldMk cId="1184724755" sldId="269"/>
            <ac:cxnSpMk id="21" creationId="{AFA75EE9-0DE4-4982-A870-290AD61EAAD7}"/>
          </ac:cxnSpMkLst>
        </pc:cxnChg>
      </pc:sldChg>
      <pc:sldChg chg="modSp new del mod">
        <pc:chgData name="Roman Zhigalov" userId="1f97e9fdf7779aa5" providerId="LiveId" clId="{9D2D4DF7-57FF-491D-8441-2BD19827F379}" dt="2021-07-23T16:32:40.859" v="1021" actId="2696"/>
        <pc:sldMkLst>
          <pc:docMk/>
          <pc:sldMk cId="1735323145" sldId="269"/>
        </pc:sldMkLst>
        <pc:spChg chg="mod">
          <ac:chgData name="Roman Zhigalov" userId="1f97e9fdf7779aa5" providerId="LiveId" clId="{9D2D4DF7-57FF-491D-8441-2BD19827F379}" dt="2021-07-23T16:32:26.097" v="988" actId="20577"/>
          <ac:spMkLst>
            <pc:docMk/>
            <pc:sldMk cId="1735323145" sldId="269"/>
            <ac:spMk id="2" creationId="{6C0CECF8-C5EF-4BB2-8CE0-02E38447EE9A}"/>
          </ac:spMkLst>
        </pc:spChg>
        <pc:spChg chg="mod">
          <ac:chgData name="Roman Zhigalov" userId="1f97e9fdf7779aa5" providerId="LiveId" clId="{9D2D4DF7-57FF-491D-8441-2BD19827F379}" dt="2021-07-23T16:32:38.657" v="1020" actId="20577"/>
          <ac:spMkLst>
            <pc:docMk/>
            <pc:sldMk cId="1735323145" sldId="269"/>
            <ac:spMk id="3" creationId="{689E49B4-D944-4CDB-BA45-16810D86E087}"/>
          </ac:spMkLst>
        </pc:spChg>
      </pc:sldChg>
      <pc:sldChg chg="addSp delSp modSp new mod">
        <pc:chgData name="Roman Zhigalov" userId="1f97e9fdf7779aa5" providerId="LiveId" clId="{9D2D4DF7-57FF-491D-8441-2BD19827F379}" dt="2021-07-23T16:33:43.228" v="1056" actId="14100"/>
        <pc:sldMkLst>
          <pc:docMk/>
          <pc:sldMk cId="2147289055" sldId="270"/>
        </pc:sldMkLst>
        <pc:picChg chg="add mod">
          <ac:chgData name="Roman Zhigalov" userId="1f97e9fdf7779aa5" providerId="LiveId" clId="{9D2D4DF7-57FF-491D-8441-2BD19827F379}" dt="2021-07-23T16:33:43.228" v="1056" actId="14100"/>
          <ac:picMkLst>
            <pc:docMk/>
            <pc:sldMk cId="2147289055" sldId="270"/>
            <ac:picMk id="3" creationId="{9F3AB23B-21E0-4193-8B99-916E8B657CBF}"/>
          </ac:picMkLst>
        </pc:picChg>
        <pc:picChg chg="add del">
          <ac:chgData name="Roman Zhigalov" userId="1f97e9fdf7779aa5" providerId="LiveId" clId="{9D2D4DF7-57FF-491D-8441-2BD19827F379}" dt="2021-07-23T16:33:19.874" v="1052"/>
          <ac:picMkLst>
            <pc:docMk/>
            <pc:sldMk cId="2147289055" sldId="270"/>
            <ac:picMk id="9218" creationId="{F5CB03ED-3393-42DA-8654-581AC2E6BC84}"/>
          </ac:picMkLst>
        </pc:picChg>
      </pc:sldChg>
      <pc:sldChg chg="addSp delSp modSp new mod setBg">
        <pc:chgData name="Roman Zhigalov" userId="1f97e9fdf7779aa5" providerId="LiveId" clId="{9D2D4DF7-57FF-491D-8441-2BD19827F379}" dt="2021-07-23T16:38:48.656" v="1312" actId="26606"/>
        <pc:sldMkLst>
          <pc:docMk/>
          <pc:sldMk cId="3558840151" sldId="271"/>
        </pc:sldMkLst>
        <pc:spChg chg="mod">
          <ac:chgData name="Roman Zhigalov" userId="1f97e9fdf7779aa5" providerId="LiveId" clId="{9D2D4DF7-57FF-491D-8441-2BD19827F379}" dt="2021-07-23T16:38:48.656" v="1312" actId="26606"/>
          <ac:spMkLst>
            <pc:docMk/>
            <pc:sldMk cId="3558840151" sldId="271"/>
            <ac:spMk id="2" creationId="{DD7C070F-5FDB-4ED2-9621-7F2B98A22E46}"/>
          </ac:spMkLst>
        </pc:spChg>
        <pc:spChg chg="del">
          <ac:chgData name="Roman Zhigalov" userId="1f97e9fdf7779aa5" providerId="LiveId" clId="{9D2D4DF7-57FF-491D-8441-2BD19827F379}" dt="2021-07-23T16:38:11.071" v="1211"/>
          <ac:spMkLst>
            <pc:docMk/>
            <pc:sldMk cId="3558840151" sldId="271"/>
            <ac:spMk id="3" creationId="{FC98F181-4A39-4F04-8F8D-0F2659A6002A}"/>
          </ac:spMkLst>
        </pc:spChg>
        <pc:spChg chg="mod">
          <ac:chgData name="Roman Zhigalov" userId="1f97e9fdf7779aa5" providerId="LiveId" clId="{9D2D4DF7-57FF-491D-8441-2BD19827F379}" dt="2021-07-23T16:38:48.656" v="1312" actId="26606"/>
          <ac:spMkLst>
            <pc:docMk/>
            <pc:sldMk cId="3558840151" sldId="271"/>
            <ac:spMk id="4" creationId="{7BB5623E-8F8B-4AC5-B825-CBC6E1DED360}"/>
          </ac:spMkLst>
        </pc:spChg>
        <pc:spChg chg="add">
          <ac:chgData name="Roman Zhigalov" userId="1f97e9fdf7779aa5" providerId="LiveId" clId="{9D2D4DF7-57FF-491D-8441-2BD19827F379}" dt="2021-07-23T16:38:48.656" v="1312" actId="26606"/>
          <ac:spMkLst>
            <pc:docMk/>
            <pc:sldMk cId="3558840151" sldId="271"/>
            <ac:spMk id="71" creationId="{47942995-B07F-4636-9A06-C6A104B260A8}"/>
          </ac:spMkLst>
        </pc:spChg>
        <pc:spChg chg="add">
          <ac:chgData name="Roman Zhigalov" userId="1f97e9fdf7779aa5" providerId="LiveId" clId="{9D2D4DF7-57FF-491D-8441-2BD19827F379}" dt="2021-07-23T16:38:48.656" v="1312" actId="26606"/>
          <ac:spMkLst>
            <pc:docMk/>
            <pc:sldMk cId="3558840151" sldId="271"/>
            <ac:spMk id="78" creationId="{B81933D1-5615-42C7-9C0B-4EB7105CCE2D}"/>
          </ac:spMkLst>
        </pc:spChg>
        <pc:spChg chg="add">
          <ac:chgData name="Roman Zhigalov" userId="1f97e9fdf7779aa5" providerId="LiveId" clId="{9D2D4DF7-57FF-491D-8441-2BD19827F379}" dt="2021-07-23T16:38:48.656" v="1312" actId="26606"/>
          <ac:spMkLst>
            <pc:docMk/>
            <pc:sldMk cId="3558840151" sldId="271"/>
            <ac:spMk id="80" creationId="{19C9EAEA-39D0-4B0E-A0EB-51E7B26740B1}"/>
          </ac:spMkLst>
        </pc:spChg>
        <pc:grpChg chg="add">
          <ac:chgData name="Roman Zhigalov" userId="1f97e9fdf7779aa5" providerId="LiveId" clId="{9D2D4DF7-57FF-491D-8441-2BD19827F379}" dt="2021-07-23T16:38:48.656" v="1312" actId="26606"/>
          <ac:grpSpMkLst>
            <pc:docMk/>
            <pc:sldMk cId="3558840151" sldId="271"/>
            <ac:grpSpMk id="73" creationId="{032D8612-31EB-44CF-A1D0-14FD4C705424}"/>
          </ac:grpSpMkLst>
        </pc:grpChg>
        <pc:picChg chg="add mod">
          <ac:chgData name="Roman Zhigalov" userId="1f97e9fdf7779aa5" providerId="LiveId" clId="{9D2D4DF7-57FF-491D-8441-2BD19827F379}" dt="2021-07-23T16:38:48.656" v="1312" actId="26606"/>
          <ac:picMkLst>
            <pc:docMk/>
            <pc:sldMk cId="3558840151" sldId="271"/>
            <ac:picMk id="11266" creationId="{0192B9C8-E795-4E73-8300-B790A3ACDBFB}"/>
          </ac:picMkLst>
        </pc:picChg>
      </pc:sldChg>
      <pc:sldChg chg="addSp delSp modSp new mod setBg">
        <pc:chgData name="Roman Zhigalov" userId="1f97e9fdf7779aa5" providerId="LiveId" clId="{9D2D4DF7-57FF-491D-8441-2BD19827F379}" dt="2021-07-23T16:39:57.342" v="1398" actId="26606"/>
        <pc:sldMkLst>
          <pc:docMk/>
          <pc:sldMk cId="3558297939" sldId="272"/>
        </pc:sldMkLst>
        <pc:spChg chg="mod">
          <ac:chgData name="Roman Zhigalov" userId="1f97e9fdf7779aa5" providerId="LiveId" clId="{9D2D4DF7-57FF-491D-8441-2BD19827F379}" dt="2021-07-23T16:39:57.342" v="1398" actId="26606"/>
          <ac:spMkLst>
            <pc:docMk/>
            <pc:sldMk cId="3558297939" sldId="272"/>
            <ac:spMk id="2" creationId="{C318C3E7-61B3-4B4F-AFB7-ADF0D3078AF5}"/>
          </ac:spMkLst>
        </pc:spChg>
        <pc:spChg chg="del">
          <ac:chgData name="Roman Zhigalov" userId="1f97e9fdf7779aa5" providerId="LiveId" clId="{9D2D4DF7-57FF-491D-8441-2BD19827F379}" dt="2021-07-23T16:39:29.744" v="1314"/>
          <ac:spMkLst>
            <pc:docMk/>
            <pc:sldMk cId="3558297939" sldId="272"/>
            <ac:spMk id="3" creationId="{D2BA15C6-BF42-4167-8D38-506BAF7A0685}"/>
          </ac:spMkLst>
        </pc:spChg>
        <pc:spChg chg="mod">
          <ac:chgData name="Roman Zhigalov" userId="1f97e9fdf7779aa5" providerId="LiveId" clId="{9D2D4DF7-57FF-491D-8441-2BD19827F379}" dt="2021-07-23T16:39:57.342" v="1398" actId="26606"/>
          <ac:spMkLst>
            <pc:docMk/>
            <pc:sldMk cId="3558297939" sldId="272"/>
            <ac:spMk id="4" creationId="{2979DF46-C8B3-41FC-ABB6-F604987F5B84}"/>
          </ac:spMkLst>
        </pc:spChg>
        <pc:spChg chg="add">
          <ac:chgData name="Roman Zhigalov" userId="1f97e9fdf7779aa5" providerId="LiveId" clId="{9D2D4DF7-57FF-491D-8441-2BD19827F379}" dt="2021-07-23T16:39:57.342" v="1398" actId="26606"/>
          <ac:spMkLst>
            <pc:docMk/>
            <pc:sldMk cId="3558297939" sldId="272"/>
            <ac:spMk id="71" creationId="{47942995-B07F-4636-9A06-C6A104B260A8}"/>
          </ac:spMkLst>
        </pc:spChg>
        <pc:spChg chg="add">
          <ac:chgData name="Roman Zhigalov" userId="1f97e9fdf7779aa5" providerId="LiveId" clId="{9D2D4DF7-57FF-491D-8441-2BD19827F379}" dt="2021-07-23T16:39:57.342" v="1398" actId="26606"/>
          <ac:spMkLst>
            <pc:docMk/>
            <pc:sldMk cId="3558297939" sldId="272"/>
            <ac:spMk id="78" creationId="{B81933D1-5615-42C7-9C0B-4EB7105CCE2D}"/>
          </ac:spMkLst>
        </pc:spChg>
        <pc:spChg chg="add">
          <ac:chgData name="Roman Zhigalov" userId="1f97e9fdf7779aa5" providerId="LiveId" clId="{9D2D4DF7-57FF-491D-8441-2BD19827F379}" dt="2021-07-23T16:39:57.342" v="1398" actId="26606"/>
          <ac:spMkLst>
            <pc:docMk/>
            <pc:sldMk cId="3558297939" sldId="272"/>
            <ac:spMk id="80" creationId="{19C9EAEA-39D0-4B0E-A0EB-51E7B26740B1}"/>
          </ac:spMkLst>
        </pc:spChg>
        <pc:grpChg chg="add">
          <ac:chgData name="Roman Zhigalov" userId="1f97e9fdf7779aa5" providerId="LiveId" clId="{9D2D4DF7-57FF-491D-8441-2BD19827F379}" dt="2021-07-23T16:39:57.342" v="1398" actId="26606"/>
          <ac:grpSpMkLst>
            <pc:docMk/>
            <pc:sldMk cId="3558297939" sldId="272"/>
            <ac:grpSpMk id="73" creationId="{032D8612-31EB-44CF-A1D0-14FD4C705424}"/>
          </ac:grpSpMkLst>
        </pc:grpChg>
        <pc:picChg chg="add mod">
          <ac:chgData name="Roman Zhigalov" userId="1f97e9fdf7779aa5" providerId="LiveId" clId="{9D2D4DF7-57FF-491D-8441-2BD19827F379}" dt="2021-07-23T16:39:57.342" v="1398" actId="26606"/>
          <ac:picMkLst>
            <pc:docMk/>
            <pc:sldMk cId="3558297939" sldId="272"/>
            <ac:picMk id="12290" creationId="{90C90AA5-C856-4C35-A871-E5979D980B6B}"/>
          </ac:picMkLst>
        </pc:picChg>
      </pc:sldChg>
      <pc:sldChg chg="addSp delSp modSp new mod setBg">
        <pc:chgData name="Roman Zhigalov" userId="1f97e9fdf7779aa5" providerId="LiveId" clId="{9D2D4DF7-57FF-491D-8441-2BD19827F379}" dt="2021-07-23T16:40:46.005" v="1484" actId="26606"/>
        <pc:sldMkLst>
          <pc:docMk/>
          <pc:sldMk cId="2143665609" sldId="273"/>
        </pc:sldMkLst>
        <pc:spChg chg="mod">
          <ac:chgData name="Roman Zhigalov" userId="1f97e9fdf7779aa5" providerId="LiveId" clId="{9D2D4DF7-57FF-491D-8441-2BD19827F379}" dt="2021-07-23T16:40:46.005" v="1484" actId="26606"/>
          <ac:spMkLst>
            <pc:docMk/>
            <pc:sldMk cId="2143665609" sldId="273"/>
            <ac:spMk id="2" creationId="{AE9AB72C-F02E-417F-9FCE-204EE2BF69F3}"/>
          </ac:spMkLst>
        </pc:spChg>
        <pc:spChg chg="del">
          <ac:chgData name="Roman Zhigalov" userId="1f97e9fdf7779aa5" providerId="LiveId" clId="{9D2D4DF7-57FF-491D-8441-2BD19827F379}" dt="2021-07-23T16:40:17.759" v="1399"/>
          <ac:spMkLst>
            <pc:docMk/>
            <pc:sldMk cId="2143665609" sldId="273"/>
            <ac:spMk id="3" creationId="{EA82BB0D-D6AC-4A0D-ACDE-D90A1B814384}"/>
          </ac:spMkLst>
        </pc:spChg>
        <pc:spChg chg="mod">
          <ac:chgData name="Roman Zhigalov" userId="1f97e9fdf7779aa5" providerId="LiveId" clId="{9D2D4DF7-57FF-491D-8441-2BD19827F379}" dt="2021-07-23T16:40:46.005" v="1484" actId="26606"/>
          <ac:spMkLst>
            <pc:docMk/>
            <pc:sldMk cId="2143665609" sldId="273"/>
            <ac:spMk id="4" creationId="{181ED9A0-B374-4787-873E-F5028C1A0CC1}"/>
          </ac:spMkLst>
        </pc:spChg>
        <pc:spChg chg="add">
          <ac:chgData name="Roman Zhigalov" userId="1f97e9fdf7779aa5" providerId="LiveId" clId="{9D2D4DF7-57FF-491D-8441-2BD19827F379}" dt="2021-07-23T16:40:46.005" v="1484" actId="26606"/>
          <ac:spMkLst>
            <pc:docMk/>
            <pc:sldMk cId="2143665609" sldId="273"/>
            <ac:spMk id="71" creationId="{47942995-B07F-4636-9A06-C6A104B260A8}"/>
          </ac:spMkLst>
        </pc:spChg>
        <pc:spChg chg="add">
          <ac:chgData name="Roman Zhigalov" userId="1f97e9fdf7779aa5" providerId="LiveId" clId="{9D2D4DF7-57FF-491D-8441-2BD19827F379}" dt="2021-07-23T16:40:46.005" v="1484" actId="26606"/>
          <ac:spMkLst>
            <pc:docMk/>
            <pc:sldMk cId="2143665609" sldId="273"/>
            <ac:spMk id="78" creationId="{B81933D1-5615-42C7-9C0B-4EB7105CCE2D}"/>
          </ac:spMkLst>
        </pc:spChg>
        <pc:spChg chg="add">
          <ac:chgData name="Roman Zhigalov" userId="1f97e9fdf7779aa5" providerId="LiveId" clId="{9D2D4DF7-57FF-491D-8441-2BD19827F379}" dt="2021-07-23T16:40:46.005" v="1484" actId="26606"/>
          <ac:spMkLst>
            <pc:docMk/>
            <pc:sldMk cId="2143665609" sldId="273"/>
            <ac:spMk id="80" creationId="{19C9EAEA-39D0-4B0E-A0EB-51E7B26740B1}"/>
          </ac:spMkLst>
        </pc:spChg>
        <pc:grpChg chg="add">
          <ac:chgData name="Roman Zhigalov" userId="1f97e9fdf7779aa5" providerId="LiveId" clId="{9D2D4DF7-57FF-491D-8441-2BD19827F379}" dt="2021-07-23T16:40:46.005" v="1484" actId="26606"/>
          <ac:grpSpMkLst>
            <pc:docMk/>
            <pc:sldMk cId="2143665609" sldId="273"/>
            <ac:grpSpMk id="73" creationId="{032D8612-31EB-44CF-A1D0-14FD4C705424}"/>
          </ac:grpSpMkLst>
        </pc:grpChg>
        <pc:picChg chg="add mod">
          <ac:chgData name="Roman Zhigalov" userId="1f97e9fdf7779aa5" providerId="LiveId" clId="{9D2D4DF7-57FF-491D-8441-2BD19827F379}" dt="2021-07-23T16:40:46.005" v="1484" actId="26606"/>
          <ac:picMkLst>
            <pc:docMk/>
            <pc:sldMk cId="2143665609" sldId="273"/>
            <ac:picMk id="13314" creationId="{69E3460B-5E2D-4A55-AA99-A8116ED2B9AD}"/>
          </ac:picMkLst>
        </pc:picChg>
      </pc:sldChg>
      <pc:sldChg chg="addSp delSp modSp new mod ord setBg">
        <pc:chgData name="Roman Zhigalov" userId="1f97e9fdf7779aa5" providerId="LiveId" clId="{9D2D4DF7-57FF-491D-8441-2BD19827F379}" dt="2021-07-23T16:38:51.561" v="1313" actId="26606"/>
        <pc:sldMkLst>
          <pc:docMk/>
          <pc:sldMk cId="275569200" sldId="274"/>
        </pc:sldMkLst>
        <pc:spChg chg="mod">
          <ac:chgData name="Roman Zhigalov" userId="1f97e9fdf7779aa5" providerId="LiveId" clId="{9D2D4DF7-57FF-491D-8441-2BD19827F379}" dt="2021-07-23T16:37:52.141" v="1210" actId="26606"/>
          <ac:spMkLst>
            <pc:docMk/>
            <pc:sldMk cId="275569200" sldId="274"/>
            <ac:spMk id="2" creationId="{4EB11E10-B1E2-43E5-A412-07D3027BB97F}"/>
          </ac:spMkLst>
        </pc:spChg>
        <pc:spChg chg="del">
          <ac:chgData name="Roman Zhigalov" userId="1f97e9fdf7779aa5" providerId="LiveId" clId="{9D2D4DF7-57FF-491D-8441-2BD19827F379}" dt="2021-07-23T16:37:06.969" v="1063"/>
          <ac:spMkLst>
            <pc:docMk/>
            <pc:sldMk cId="275569200" sldId="274"/>
            <ac:spMk id="3" creationId="{4A640CC1-4AA4-4DEC-A712-8314CC4A78AB}"/>
          </ac:spMkLst>
        </pc:spChg>
        <pc:spChg chg="mod">
          <ac:chgData name="Roman Zhigalov" userId="1f97e9fdf7779aa5" providerId="LiveId" clId="{9D2D4DF7-57FF-491D-8441-2BD19827F379}" dt="2021-07-23T16:38:51.561" v="1313" actId="26606"/>
          <ac:spMkLst>
            <pc:docMk/>
            <pc:sldMk cId="275569200" sldId="274"/>
            <ac:spMk id="4" creationId="{F2CA2764-2B9E-435A-AF61-309D33E6262E}"/>
          </ac:spMkLst>
        </pc:spChg>
        <pc:spChg chg="add del">
          <ac:chgData name="Roman Zhigalov" userId="1f97e9fdf7779aa5" providerId="LiveId" clId="{9D2D4DF7-57FF-491D-8441-2BD19827F379}" dt="2021-07-23T16:38:51.561" v="1313" actId="26606"/>
          <ac:spMkLst>
            <pc:docMk/>
            <pc:sldMk cId="275569200" sldId="274"/>
            <ac:spMk id="73" creationId="{201CC55D-ED54-4C5C-95E6-10947BD1103B}"/>
          </ac:spMkLst>
        </pc:spChg>
        <pc:spChg chg="add del">
          <ac:chgData name="Roman Zhigalov" userId="1f97e9fdf7779aa5" providerId="LiveId" clId="{9D2D4DF7-57FF-491D-8441-2BD19827F379}" dt="2021-07-23T16:38:51.561" v="1313" actId="26606"/>
          <ac:spMkLst>
            <pc:docMk/>
            <pc:sldMk cId="275569200" sldId="274"/>
            <ac:spMk id="79" creationId="{3873B707-463F-40B0-8227-E8CC6C67EB25}"/>
          </ac:spMkLst>
        </pc:spChg>
        <pc:spChg chg="add del">
          <ac:chgData name="Roman Zhigalov" userId="1f97e9fdf7779aa5" providerId="LiveId" clId="{9D2D4DF7-57FF-491D-8441-2BD19827F379}" dt="2021-07-23T16:38:51.561" v="1313" actId="26606"/>
          <ac:spMkLst>
            <pc:docMk/>
            <pc:sldMk cId="275569200" sldId="274"/>
            <ac:spMk id="81" creationId="{C13237C8-E62C-4F0D-A318-BD6FB6C2D138}"/>
          </ac:spMkLst>
        </pc:spChg>
        <pc:spChg chg="add del">
          <ac:chgData name="Roman Zhigalov" userId="1f97e9fdf7779aa5" providerId="LiveId" clId="{9D2D4DF7-57FF-491D-8441-2BD19827F379}" dt="2021-07-23T16:38:51.561" v="1313" actId="26606"/>
          <ac:spMkLst>
            <pc:docMk/>
            <pc:sldMk cId="275569200" sldId="274"/>
            <ac:spMk id="83" creationId="{19C9EAEA-39D0-4B0E-A0EB-51E7B26740B1}"/>
          </ac:spMkLst>
        </pc:spChg>
        <pc:spChg chg="add">
          <ac:chgData name="Roman Zhigalov" userId="1f97e9fdf7779aa5" providerId="LiveId" clId="{9D2D4DF7-57FF-491D-8441-2BD19827F379}" dt="2021-07-23T16:38:51.561" v="1313" actId="26606"/>
          <ac:spMkLst>
            <pc:docMk/>
            <pc:sldMk cId="275569200" sldId="274"/>
            <ac:spMk id="137" creationId="{201CC55D-ED54-4C5C-95E6-10947BD1103B}"/>
          </ac:spMkLst>
        </pc:spChg>
        <pc:spChg chg="add">
          <ac:chgData name="Roman Zhigalov" userId="1f97e9fdf7779aa5" providerId="LiveId" clId="{9D2D4DF7-57FF-491D-8441-2BD19827F379}" dt="2021-07-23T16:38:51.561" v="1313" actId="26606"/>
          <ac:spMkLst>
            <pc:docMk/>
            <pc:sldMk cId="275569200" sldId="274"/>
            <ac:spMk id="143" creationId="{3873B707-463F-40B0-8227-E8CC6C67EB25}"/>
          </ac:spMkLst>
        </pc:spChg>
        <pc:spChg chg="add">
          <ac:chgData name="Roman Zhigalov" userId="1f97e9fdf7779aa5" providerId="LiveId" clId="{9D2D4DF7-57FF-491D-8441-2BD19827F379}" dt="2021-07-23T16:38:51.561" v="1313" actId="26606"/>
          <ac:spMkLst>
            <pc:docMk/>
            <pc:sldMk cId="275569200" sldId="274"/>
            <ac:spMk id="145" creationId="{C13237C8-E62C-4F0D-A318-BD6FB6C2D138}"/>
          </ac:spMkLst>
        </pc:spChg>
        <pc:spChg chg="add">
          <ac:chgData name="Roman Zhigalov" userId="1f97e9fdf7779aa5" providerId="LiveId" clId="{9D2D4DF7-57FF-491D-8441-2BD19827F379}" dt="2021-07-23T16:38:51.561" v="1313" actId="26606"/>
          <ac:spMkLst>
            <pc:docMk/>
            <pc:sldMk cId="275569200" sldId="274"/>
            <ac:spMk id="147" creationId="{19C9EAEA-39D0-4B0E-A0EB-51E7B26740B1}"/>
          </ac:spMkLst>
        </pc:spChg>
        <pc:grpChg chg="add del">
          <ac:chgData name="Roman Zhigalov" userId="1f97e9fdf7779aa5" providerId="LiveId" clId="{9D2D4DF7-57FF-491D-8441-2BD19827F379}" dt="2021-07-23T16:38:51.561" v="1313" actId="26606"/>
          <ac:grpSpMkLst>
            <pc:docMk/>
            <pc:sldMk cId="275569200" sldId="274"/>
            <ac:grpSpMk id="75" creationId="{1DE889C7-FAD6-4397-98E2-05D503484459}"/>
          </ac:grpSpMkLst>
        </pc:grpChg>
        <pc:grpChg chg="add">
          <ac:chgData name="Roman Zhigalov" userId="1f97e9fdf7779aa5" providerId="LiveId" clId="{9D2D4DF7-57FF-491D-8441-2BD19827F379}" dt="2021-07-23T16:38:51.561" v="1313" actId="26606"/>
          <ac:grpSpMkLst>
            <pc:docMk/>
            <pc:sldMk cId="275569200" sldId="274"/>
            <ac:grpSpMk id="139" creationId="{1DE889C7-FAD6-4397-98E2-05D503484459}"/>
          </ac:grpSpMkLst>
        </pc:grpChg>
        <pc:picChg chg="add del">
          <ac:chgData name="Roman Zhigalov" userId="1f97e9fdf7779aa5" providerId="LiveId" clId="{9D2D4DF7-57FF-491D-8441-2BD19827F379}" dt="2021-07-23T16:37:06.278" v="1062"/>
          <ac:picMkLst>
            <pc:docMk/>
            <pc:sldMk cId="275569200" sldId="274"/>
            <ac:picMk id="10242" creationId="{BD29B1D2-0403-4E8F-8838-1473EE207BB0}"/>
          </ac:picMkLst>
        </pc:picChg>
        <pc:picChg chg="add mod">
          <ac:chgData name="Roman Zhigalov" userId="1f97e9fdf7779aa5" providerId="LiveId" clId="{9D2D4DF7-57FF-491D-8441-2BD19827F379}" dt="2021-07-23T16:37:52.141" v="1210" actId="26606"/>
          <ac:picMkLst>
            <pc:docMk/>
            <pc:sldMk cId="275569200" sldId="274"/>
            <ac:picMk id="10244" creationId="{F3A250A8-A806-411C-A33E-9269A69CE501}"/>
          </ac:picMkLst>
        </pc:picChg>
      </pc:sldChg>
      <pc:sldChg chg="addSp modSp new mod setBg addAnim">
        <pc:chgData name="Roman Zhigalov" userId="1f97e9fdf7779aa5" providerId="LiveId" clId="{9D2D4DF7-57FF-491D-8441-2BD19827F379}" dt="2021-07-23T16:41:08.903" v="1531"/>
        <pc:sldMkLst>
          <pc:docMk/>
          <pc:sldMk cId="3410178406" sldId="275"/>
        </pc:sldMkLst>
        <pc:spChg chg="mod">
          <ac:chgData name="Roman Zhigalov" userId="1f97e9fdf7779aa5" providerId="LiveId" clId="{9D2D4DF7-57FF-491D-8441-2BD19827F379}" dt="2021-07-23T16:41:08.901" v="1529" actId="26606"/>
          <ac:spMkLst>
            <pc:docMk/>
            <pc:sldMk cId="3410178406" sldId="275"/>
            <ac:spMk id="2" creationId="{64C6874D-2651-4F4D-8F5C-F3E4F5F05370}"/>
          </ac:spMkLst>
        </pc:spChg>
        <pc:spChg chg="mod">
          <ac:chgData name="Roman Zhigalov" userId="1f97e9fdf7779aa5" providerId="LiveId" clId="{9D2D4DF7-57FF-491D-8441-2BD19827F379}" dt="2021-07-23T16:41:08.901" v="1529" actId="26606"/>
          <ac:spMkLst>
            <pc:docMk/>
            <pc:sldMk cId="3410178406" sldId="275"/>
            <ac:spMk id="3" creationId="{0B8BFD2C-5893-4ECB-B12D-30AF36BE4B5F}"/>
          </ac:spMkLst>
        </pc:spChg>
        <pc:spChg chg="add">
          <ac:chgData name="Roman Zhigalov" userId="1f97e9fdf7779aa5" providerId="LiveId" clId="{9D2D4DF7-57FF-491D-8441-2BD19827F379}" dt="2021-07-23T16:41:08.901" v="1529" actId="26606"/>
          <ac:spMkLst>
            <pc:docMk/>
            <pc:sldMk cId="3410178406" sldId="275"/>
            <ac:spMk id="10" creationId="{47942995-B07F-4636-9A06-C6A104B260A8}"/>
          </ac:spMkLst>
        </pc:spChg>
        <pc:spChg chg="add">
          <ac:chgData name="Roman Zhigalov" userId="1f97e9fdf7779aa5" providerId="LiveId" clId="{9D2D4DF7-57FF-491D-8441-2BD19827F379}" dt="2021-07-23T16:41:08.901" v="1529" actId="26606"/>
          <ac:spMkLst>
            <pc:docMk/>
            <pc:sldMk cId="3410178406" sldId="275"/>
            <ac:spMk id="17" creationId="{B81933D1-5615-42C7-9C0B-4EB7105CCE2D}"/>
          </ac:spMkLst>
        </pc:spChg>
        <pc:spChg chg="add">
          <ac:chgData name="Roman Zhigalov" userId="1f97e9fdf7779aa5" providerId="LiveId" clId="{9D2D4DF7-57FF-491D-8441-2BD19827F379}" dt="2021-07-23T16:41:08.901" v="1529" actId="26606"/>
          <ac:spMkLst>
            <pc:docMk/>
            <pc:sldMk cId="3410178406" sldId="275"/>
            <ac:spMk id="19" creationId="{19C9EAEA-39D0-4B0E-A0EB-51E7B26740B1}"/>
          </ac:spMkLst>
        </pc:spChg>
        <pc:grpChg chg="add">
          <ac:chgData name="Roman Zhigalov" userId="1f97e9fdf7779aa5" providerId="LiveId" clId="{9D2D4DF7-57FF-491D-8441-2BD19827F379}" dt="2021-07-23T16:41:08.901" v="1529" actId="26606"/>
          <ac:grpSpMkLst>
            <pc:docMk/>
            <pc:sldMk cId="3410178406" sldId="275"/>
            <ac:grpSpMk id="12" creationId="{032D8612-31EB-44CF-A1D0-14FD4C705424}"/>
          </ac:grpSpMkLst>
        </pc:grpChg>
        <pc:picChg chg="add">
          <ac:chgData name="Roman Zhigalov" userId="1f97e9fdf7779aa5" providerId="LiveId" clId="{9D2D4DF7-57FF-491D-8441-2BD19827F379}" dt="2021-07-23T16:41:08.901" v="1529" actId="26606"/>
          <ac:picMkLst>
            <pc:docMk/>
            <pc:sldMk cId="3410178406" sldId="275"/>
            <ac:picMk id="7" creationId="{5C230CD6-D2F4-488B-B965-F8B395D6055A}"/>
          </ac:picMkLst>
        </pc:picChg>
      </pc:sldChg>
      <pc:sldChg chg="addSp delSp modSp new mod setBg">
        <pc:chgData name="Roman Zhigalov" userId="1f97e9fdf7779aa5" providerId="LiveId" clId="{9D2D4DF7-57FF-491D-8441-2BD19827F379}" dt="2021-07-24T13:55:11.414" v="1775" actId="26606"/>
        <pc:sldMkLst>
          <pc:docMk/>
          <pc:sldMk cId="1125918783" sldId="276"/>
        </pc:sldMkLst>
        <pc:spChg chg="mod">
          <ac:chgData name="Roman Zhigalov" userId="1f97e9fdf7779aa5" providerId="LiveId" clId="{9D2D4DF7-57FF-491D-8441-2BD19827F379}" dt="2021-07-24T13:55:11.414" v="1775" actId="26606"/>
          <ac:spMkLst>
            <pc:docMk/>
            <pc:sldMk cId="1125918783" sldId="276"/>
            <ac:spMk id="2" creationId="{4E2E773E-FC69-42B9-BEB4-5AFD5EFB1B8C}"/>
          </ac:spMkLst>
        </pc:spChg>
        <pc:spChg chg="mod">
          <ac:chgData name="Roman Zhigalov" userId="1f97e9fdf7779aa5" providerId="LiveId" clId="{9D2D4DF7-57FF-491D-8441-2BD19827F379}" dt="2021-07-24T13:55:11.414" v="1775" actId="26606"/>
          <ac:spMkLst>
            <pc:docMk/>
            <pc:sldMk cId="1125918783" sldId="276"/>
            <ac:spMk id="3" creationId="{106E43D0-1DEE-49A2-8F0E-D34FFAEC2AC9}"/>
          </ac:spMkLst>
        </pc:spChg>
        <pc:picChg chg="add del">
          <ac:chgData name="Roman Zhigalov" userId="1f97e9fdf7779aa5" providerId="LiveId" clId="{9D2D4DF7-57FF-491D-8441-2BD19827F379}" dt="2021-07-24T13:55:11.400" v="1774" actId="26606"/>
          <ac:picMkLst>
            <pc:docMk/>
            <pc:sldMk cId="1125918783" sldId="276"/>
            <ac:picMk id="5" creationId="{8A59E648-1A65-4618-AA52-5DACCE0C3FCD}"/>
          </ac:picMkLst>
        </pc:picChg>
        <pc:picChg chg="add">
          <ac:chgData name="Roman Zhigalov" userId="1f97e9fdf7779aa5" providerId="LiveId" clId="{9D2D4DF7-57FF-491D-8441-2BD19827F379}" dt="2021-07-24T13:55:11.414" v="1775" actId="26606"/>
          <ac:picMkLst>
            <pc:docMk/>
            <pc:sldMk cId="1125918783" sldId="276"/>
            <ac:picMk id="11" creationId="{A411C4D5-4082-4A49-9F72-F43302A8B71E}"/>
          </ac:picMkLst>
        </pc:picChg>
        <pc:cxnChg chg="add del">
          <ac:chgData name="Roman Zhigalov" userId="1f97e9fdf7779aa5" providerId="LiveId" clId="{9D2D4DF7-57FF-491D-8441-2BD19827F379}" dt="2021-07-24T13:55:11.400" v="1774" actId="26606"/>
          <ac:cxnSpMkLst>
            <pc:docMk/>
            <pc:sldMk cId="1125918783" sldId="276"/>
            <ac:cxnSpMk id="9" creationId="{A7F400EE-A8A5-48AF-B4D6-291B52C6F0B0}"/>
          </ac:cxnSpMkLst>
        </pc:cxnChg>
        <pc:cxnChg chg="add">
          <ac:chgData name="Roman Zhigalov" userId="1f97e9fdf7779aa5" providerId="LiveId" clId="{9D2D4DF7-57FF-491D-8441-2BD19827F379}" dt="2021-07-24T13:55:11.414" v="1775" actId="26606"/>
          <ac:cxnSpMkLst>
            <pc:docMk/>
            <pc:sldMk cId="1125918783" sldId="276"/>
            <ac:cxnSpMk id="12" creationId="{A7F400EE-A8A5-48AF-B4D6-291B52C6F0B0}"/>
          </ac:cxnSpMkLst>
        </pc:cxnChg>
      </pc:sldChg>
    </pc:docChg>
  </pc:docChgLst>
  <pc:docChgLst>
    <pc:chgData name="Zhigalov Roman" userId="1f97e9fdf7779aa5" providerId="Windows Live" clId="Web-{CD163922-0A19-4A39-811A-C1B82435CA2A}"/>
    <pc:docChg chg="addSld addMainMaster modMainMaster">
      <pc:chgData name="Zhigalov Roman" userId="1f97e9fdf7779aa5" providerId="Windows Live" clId="Web-{CD163922-0A19-4A39-811A-C1B82435CA2A}" dt="2021-12-11T11:59:26.485" v="0"/>
      <pc:docMkLst>
        <pc:docMk/>
      </pc:docMkLst>
      <pc:sldChg chg="add">
        <pc:chgData name="Zhigalov Roman" userId="1f97e9fdf7779aa5" providerId="Windows Live" clId="Web-{CD163922-0A19-4A39-811A-C1B82435CA2A}" dt="2021-12-11T11:59:26.485" v="0"/>
        <pc:sldMkLst>
          <pc:docMk/>
          <pc:sldMk cId="3426878622" sldId="277"/>
        </pc:sldMkLst>
      </pc:sldChg>
      <pc:sldMasterChg chg="add addSldLayout">
        <pc:chgData name="Zhigalov Roman" userId="1f97e9fdf7779aa5" providerId="Windows Live" clId="Web-{CD163922-0A19-4A39-811A-C1B82435CA2A}" dt="2021-12-11T11:59:26.485" v="0"/>
        <pc:sldMasterMkLst>
          <pc:docMk/>
          <pc:sldMasterMk cId="975188509" sldId="2147483648"/>
        </pc:sldMasterMkLst>
        <pc:sldLayoutChg chg="add">
          <pc:chgData name="Zhigalov Roman" userId="1f97e9fdf7779aa5" providerId="Windows Live" clId="Web-{CD163922-0A19-4A39-811A-C1B82435CA2A}" dt="2021-12-11T11:59:26.485" v="0"/>
          <pc:sldLayoutMkLst>
            <pc:docMk/>
            <pc:sldMasterMk cId="975188509" sldId="2147483648"/>
            <pc:sldLayoutMk cId="2921803576" sldId="2147483649"/>
          </pc:sldLayoutMkLst>
        </pc:sldLayoutChg>
        <pc:sldLayoutChg chg="add">
          <pc:chgData name="Zhigalov Roman" userId="1f97e9fdf7779aa5" providerId="Windows Live" clId="Web-{CD163922-0A19-4A39-811A-C1B82435CA2A}" dt="2021-12-11T11:59:26.485" v="0"/>
          <pc:sldLayoutMkLst>
            <pc:docMk/>
            <pc:sldMasterMk cId="975188509" sldId="2147483648"/>
            <pc:sldLayoutMk cId="2673351017" sldId="2147483650"/>
          </pc:sldLayoutMkLst>
        </pc:sldLayoutChg>
        <pc:sldLayoutChg chg="add">
          <pc:chgData name="Zhigalov Roman" userId="1f97e9fdf7779aa5" providerId="Windows Live" clId="Web-{CD163922-0A19-4A39-811A-C1B82435CA2A}" dt="2021-12-11T11:59:26.485" v="0"/>
          <pc:sldLayoutMkLst>
            <pc:docMk/>
            <pc:sldMasterMk cId="975188509" sldId="2147483648"/>
            <pc:sldLayoutMk cId="2060450269" sldId="2147483651"/>
          </pc:sldLayoutMkLst>
        </pc:sldLayoutChg>
        <pc:sldLayoutChg chg="add">
          <pc:chgData name="Zhigalov Roman" userId="1f97e9fdf7779aa5" providerId="Windows Live" clId="Web-{CD163922-0A19-4A39-811A-C1B82435CA2A}" dt="2021-12-11T11:59:26.485" v="0"/>
          <pc:sldLayoutMkLst>
            <pc:docMk/>
            <pc:sldMasterMk cId="975188509" sldId="2147483648"/>
            <pc:sldLayoutMk cId="1814311840" sldId="2147483652"/>
          </pc:sldLayoutMkLst>
        </pc:sldLayoutChg>
        <pc:sldLayoutChg chg="add">
          <pc:chgData name="Zhigalov Roman" userId="1f97e9fdf7779aa5" providerId="Windows Live" clId="Web-{CD163922-0A19-4A39-811A-C1B82435CA2A}" dt="2021-12-11T11:59:26.485" v="0"/>
          <pc:sldLayoutMkLst>
            <pc:docMk/>
            <pc:sldMasterMk cId="975188509" sldId="2147483648"/>
            <pc:sldLayoutMk cId="3457014382" sldId="2147483653"/>
          </pc:sldLayoutMkLst>
        </pc:sldLayoutChg>
        <pc:sldLayoutChg chg="add">
          <pc:chgData name="Zhigalov Roman" userId="1f97e9fdf7779aa5" providerId="Windows Live" clId="Web-{CD163922-0A19-4A39-811A-C1B82435CA2A}" dt="2021-12-11T11:59:26.485" v="0"/>
          <pc:sldLayoutMkLst>
            <pc:docMk/>
            <pc:sldMasterMk cId="975188509" sldId="2147483648"/>
            <pc:sldLayoutMk cId="1883175077" sldId="2147483654"/>
          </pc:sldLayoutMkLst>
        </pc:sldLayoutChg>
        <pc:sldLayoutChg chg="add">
          <pc:chgData name="Zhigalov Roman" userId="1f97e9fdf7779aa5" providerId="Windows Live" clId="Web-{CD163922-0A19-4A39-811A-C1B82435CA2A}" dt="2021-12-11T11:59:26.485" v="0"/>
          <pc:sldLayoutMkLst>
            <pc:docMk/>
            <pc:sldMasterMk cId="975188509" sldId="2147483648"/>
            <pc:sldLayoutMk cId="2166646752" sldId="2147483655"/>
          </pc:sldLayoutMkLst>
        </pc:sldLayoutChg>
        <pc:sldLayoutChg chg="add">
          <pc:chgData name="Zhigalov Roman" userId="1f97e9fdf7779aa5" providerId="Windows Live" clId="Web-{CD163922-0A19-4A39-811A-C1B82435CA2A}" dt="2021-12-11T11:59:26.485" v="0"/>
          <pc:sldLayoutMkLst>
            <pc:docMk/>
            <pc:sldMasterMk cId="975188509" sldId="2147483648"/>
            <pc:sldLayoutMk cId="1798884543" sldId="2147483656"/>
          </pc:sldLayoutMkLst>
        </pc:sldLayoutChg>
        <pc:sldLayoutChg chg="add">
          <pc:chgData name="Zhigalov Roman" userId="1f97e9fdf7779aa5" providerId="Windows Live" clId="Web-{CD163922-0A19-4A39-811A-C1B82435CA2A}" dt="2021-12-11T11:59:26.485" v="0"/>
          <pc:sldLayoutMkLst>
            <pc:docMk/>
            <pc:sldMasterMk cId="975188509" sldId="2147483648"/>
            <pc:sldLayoutMk cId="3896889661" sldId="2147483657"/>
          </pc:sldLayoutMkLst>
        </pc:sldLayoutChg>
        <pc:sldLayoutChg chg="add">
          <pc:chgData name="Zhigalov Roman" userId="1f97e9fdf7779aa5" providerId="Windows Live" clId="Web-{CD163922-0A19-4A39-811A-C1B82435CA2A}" dt="2021-12-11T11:59:26.485" v="0"/>
          <pc:sldLayoutMkLst>
            <pc:docMk/>
            <pc:sldMasterMk cId="975188509" sldId="2147483648"/>
            <pc:sldLayoutMk cId="2229252317" sldId="2147483658"/>
          </pc:sldLayoutMkLst>
        </pc:sldLayoutChg>
        <pc:sldLayoutChg chg="add">
          <pc:chgData name="Zhigalov Roman" userId="1f97e9fdf7779aa5" providerId="Windows Live" clId="Web-{CD163922-0A19-4A39-811A-C1B82435CA2A}" dt="2021-12-11T11:59:26.485" v="0"/>
          <pc:sldLayoutMkLst>
            <pc:docMk/>
            <pc:sldMasterMk cId="975188509" sldId="2147483648"/>
            <pc:sldLayoutMk cId="37739816" sldId="2147483659"/>
          </pc:sldLayoutMkLst>
        </pc:sldLayoutChg>
      </pc:sldMasterChg>
      <pc:sldMasterChg chg="replId modSldLayout">
        <pc:chgData name="Zhigalov Roman" userId="1f97e9fdf7779aa5" providerId="Windows Live" clId="Web-{CD163922-0A19-4A39-811A-C1B82435CA2A}" dt="2021-12-11T11:59:26.485" v="0"/>
        <pc:sldMasterMkLst>
          <pc:docMk/>
          <pc:sldMasterMk cId="3741225153" sldId="2147483660"/>
        </pc:sldMasterMkLst>
        <pc:sldLayoutChg chg="replId">
          <pc:chgData name="Zhigalov Roman" userId="1f97e9fdf7779aa5" providerId="Windows Live" clId="Web-{CD163922-0A19-4A39-811A-C1B82435CA2A}" dt="2021-12-11T11:59:26.485" v="0"/>
          <pc:sldLayoutMkLst>
            <pc:docMk/>
            <pc:sldMasterMk cId="3741225153" sldId="2147483660"/>
            <pc:sldLayoutMk cId="2368319682" sldId="2147483661"/>
          </pc:sldLayoutMkLst>
        </pc:sldLayoutChg>
        <pc:sldLayoutChg chg="replId">
          <pc:chgData name="Zhigalov Roman" userId="1f97e9fdf7779aa5" providerId="Windows Live" clId="Web-{CD163922-0A19-4A39-811A-C1B82435CA2A}" dt="2021-12-11T11:59:26.485" v="0"/>
          <pc:sldLayoutMkLst>
            <pc:docMk/>
            <pc:sldMasterMk cId="3741225153" sldId="2147483660"/>
            <pc:sldLayoutMk cId="3616501229" sldId="2147483662"/>
          </pc:sldLayoutMkLst>
        </pc:sldLayoutChg>
        <pc:sldLayoutChg chg="replId">
          <pc:chgData name="Zhigalov Roman" userId="1f97e9fdf7779aa5" providerId="Windows Live" clId="Web-{CD163922-0A19-4A39-811A-C1B82435CA2A}" dt="2021-12-11T11:59:26.485" v="0"/>
          <pc:sldLayoutMkLst>
            <pc:docMk/>
            <pc:sldMasterMk cId="3741225153" sldId="2147483660"/>
            <pc:sldLayoutMk cId="3087959848" sldId="2147483663"/>
          </pc:sldLayoutMkLst>
        </pc:sldLayoutChg>
        <pc:sldLayoutChg chg="replId">
          <pc:chgData name="Zhigalov Roman" userId="1f97e9fdf7779aa5" providerId="Windows Live" clId="Web-{CD163922-0A19-4A39-811A-C1B82435CA2A}" dt="2021-12-11T11:59:26.485" v="0"/>
          <pc:sldLayoutMkLst>
            <pc:docMk/>
            <pc:sldMasterMk cId="3741225153" sldId="2147483660"/>
            <pc:sldLayoutMk cId="3450337412" sldId="2147483664"/>
          </pc:sldLayoutMkLst>
        </pc:sldLayoutChg>
        <pc:sldLayoutChg chg="replId">
          <pc:chgData name="Zhigalov Roman" userId="1f97e9fdf7779aa5" providerId="Windows Live" clId="Web-{CD163922-0A19-4A39-811A-C1B82435CA2A}" dt="2021-12-11T11:59:26.485" v="0"/>
          <pc:sldLayoutMkLst>
            <pc:docMk/>
            <pc:sldMasterMk cId="3741225153" sldId="2147483660"/>
            <pc:sldLayoutMk cId="2129973108" sldId="2147483665"/>
          </pc:sldLayoutMkLst>
        </pc:sldLayoutChg>
        <pc:sldLayoutChg chg="replId">
          <pc:chgData name="Zhigalov Roman" userId="1f97e9fdf7779aa5" providerId="Windows Live" clId="Web-{CD163922-0A19-4A39-811A-C1B82435CA2A}" dt="2021-12-11T11:59:26.485" v="0"/>
          <pc:sldLayoutMkLst>
            <pc:docMk/>
            <pc:sldMasterMk cId="3741225153" sldId="2147483660"/>
            <pc:sldLayoutMk cId="2439489857" sldId="2147483666"/>
          </pc:sldLayoutMkLst>
        </pc:sldLayoutChg>
        <pc:sldLayoutChg chg="replId">
          <pc:chgData name="Zhigalov Roman" userId="1f97e9fdf7779aa5" providerId="Windows Live" clId="Web-{CD163922-0A19-4A39-811A-C1B82435CA2A}" dt="2021-12-11T11:59:26.485" v="0"/>
          <pc:sldLayoutMkLst>
            <pc:docMk/>
            <pc:sldMasterMk cId="3741225153" sldId="2147483660"/>
            <pc:sldLayoutMk cId="869867053" sldId="2147483667"/>
          </pc:sldLayoutMkLst>
        </pc:sldLayoutChg>
        <pc:sldLayoutChg chg="replId">
          <pc:chgData name="Zhigalov Roman" userId="1f97e9fdf7779aa5" providerId="Windows Live" clId="Web-{CD163922-0A19-4A39-811A-C1B82435CA2A}" dt="2021-12-11T11:59:26.485" v="0"/>
          <pc:sldLayoutMkLst>
            <pc:docMk/>
            <pc:sldMasterMk cId="3741225153" sldId="2147483660"/>
            <pc:sldLayoutMk cId="4194881661" sldId="2147483668"/>
          </pc:sldLayoutMkLst>
        </pc:sldLayoutChg>
        <pc:sldLayoutChg chg="replId">
          <pc:chgData name="Zhigalov Roman" userId="1f97e9fdf7779aa5" providerId="Windows Live" clId="Web-{CD163922-0A19-4A39-811A-C1B82435CA2A}" dt="2021-12-11T11:59:26.485" v="0"/>
          <pc:sldLayoutMkLst>
            <pc:docMk/>
            <pc:sldMasterMk cId="3741225153" sldId="2147483660"/>
            <pc:sldLayoutMk cId="2482358745" sldId="2147483669"/>
          </pc:sldLayoutMkLst>
        </pc:sldLayoutChg>
        <pc:sldLayoutChg chg="replId">
          <pc:chgData name="Zhigalov Roman" userId="1f97e9fdf7779aa5" providerId="Windows Live" clId="Web-{CD163922-0A19-4A39-811A-C1B82435CA2A}" dt="2021-12-11T11:59:26.485" v="0"/>
          <pc:sldLayoutMkLst>
            <pc:docMk/>
            <pc:sldMasterMk cId="3741225153" sldId="2147483660"/>
            <pc:sldLayoutMk cId="548927645" sldId="2147483670"/>
          </pc:sldLayoutMkLst>
        </pc:sldLayoutChg>
        <pc:sldLayoutChg chg="replId">
          <pc:chgData name="Zhigalov Roman" userId="1f97e9fdf7779aa5" providerId="Windows Live" clId="Web-{CD163922-0A19-4A39-811A-C1B82435CA2A}" dt="2021-12-11T11:59:26.485" v="0"/>
          <pc:sldLayoutMkLst>
            <pc:docMk/>
            <pc:sldMasterMk cId="3741225153" sldId="2147483660"/>
            <pc:sldLayoutMk cId="3648576547" sldId="214748367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FF19E-7800-43FA-B7B8-F8D155353CBD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9BDF54D2-5B71-4FDB-90FC-D3EA55679B4C}">
      <dgm:prSet/>
      <dgm:spPr/>
      <dgm:t>
        <a:bodyPr/>
        <a:lstStyle/>
        <a:p>
          <a:r>
            <a:rPr lang="ru-RU"/>
            <a:t>1. Начальное и среднее образование</a:t>
          </a:r>
          <a:endParaRPr lang="en-US"/>
        </a:p>
      </dgm:t>
    </dgm:pt>
    <dgm:pt modelId="{4AE945F9-6E03-40BA-95D9-5F50A90E86E3}" type="parTrans" cxnId="{44A0BB76-9DC7-4D56-84BB-BDC48D830002}">
      <dgm:prSet/>
      <dgm:spPr/>
      <dgm:t>
        <a:bodyPr/>
        <a:lstStyle/>
        <a:p>
          <a:endParaRPr lang="en-US"/>
        </a:p>
      </dgm:t>
    </dgm:pt>
    <dgm:pt modelId="{DB8957F4-63BF-49B8-85D3-FCE3F20D921B}" type="sibTrans" cxnId="{44A0BB76-9DC7-4D56-84BB-BDC48D830002}">
      <dgm:prSet/>
      <dgm:spPr/>
      <dgm:t>
        <a:bodyPr/>
        <a:lstStyle/>
        <a:p>
          <a:endParaRPr lang="en-US"/>
        </a:p>
      </dgm:t>
    </dgm:pt>
    <dgm:pt modelId="{A873AD2D-8289-4342-BE3B-B56E7CDF8777}">
      <dgm:prSet/>
      <dgm:spPr/>
      <dgm:t>
        <a:bodyPr/>
        <a:lstStyle/>
        <a:p>
          <a:r>
            <a:rPr lang="ru-RU"/>
            <a:t>2. Специальное и высшее образование</a:t>
          </a:r>
          <a:endParaRPr lang="en-US"/>
        </a:p>
      </dgm:t>
    </dgm:pt>
    <dgm:pt modelId="{6F3A4E1C-DE0B-4306-8D09-A400D096E1C3}" type="parTrans" cxnId="{F8B9F983-BA33-4801-AF5C-0CF167D2678F}">
      <dgm:prSet/>
      <dgm:spPr/>
      <dgm:t>
        <a:bodyPr/>
        <a:lstStyle/>
        <a:p>
          <a:endParaRPr lang="en-US"/>
        </a:p>
      </dgm:t>
    </dgm:pt>
    <dgm:pt modelId="{15027485-84F9-4EA6-B672-66C32D00E0AF}" type="sibTrans" cxnId="{F8B9F983-BA33-4801-AF5C-0CF167D2678F}">
      <dgm:prSet/>
      <dgm:spPr/>
      <dgm:t>
        <a:bodyPr/>
        <a:lstStyle/>
        <a:p>
          <a:endParaRPr lang="en-US"/>
        </a:p>
      </dgm:t>
    </dgm:pt>
    <dgm:pt modelId="{2ACCE16F-1CC4-4C41-90B2-7EFF1A29B9EC}">
      <dgm:prSet/>
      <dgm:spPr/>
      <dgm:t>
        <a:bodyPr/>
        <a:lstStyle/>
        <a:p>
          <a:r>
            <a:rPr lang="ru-RU"/>
            <a:t>3. Белоруссоведение</a:t>
          </a:r>
          <a:endParaRPr lang="en-US"/>
        </a:p>
      </dgm:t>
    </dgm:pt>
    <dgm:pt modelId="{E4ACB265-9B16-40ED-BAA6-2D32FA70FAE0}" type="parTrans" cxnId="{4DB9432D-4581-4353-840A-4F2F095FF211}">
      <dgm:prSet/>
      <dgm:spPr/>
      <dgm:t>
        <a:bodyPr/>
        <a:lstStyle/>
        <a:p>
          <a:endParaRPr lang="en-US"/>
        </a:p>
      </dgm:t>
    </dgm:pt>
    <dgm:pt modelId="{97160FCD-6C1A-428B-9C2B-0606634DC867}" type="sibTrans" cxnId="{4DB9432D-4581-4353-840A-4F2F095FF211}">
      <dgm:prSet/>
      <dgm:spPr/>
      <dgm:t>
        <a:bodyPr/>
        <a:lstStyle/>
        <a:p>
          <a:endParaRPr lang="en-US"/>
        </a:p>
      </dgm:t>
    </dgm:pt>
    <dgm:pt modelId="{A8B07A2B-1AF2-475F-888C-C8CD32141688}" type="pres">
      <dgm:prSet presAssocID="{08BFF19E-7800-43FA-B7B8-F8D155353CBD}" presName="vert0" presStyleCnt="0">
        <dgm:presLayoutVars>
          <dgm:dir/>
          <dgm:animOne val="branch"/>
          <dgm:animLvl val="lvl"/>
        </dgm:presLayoutVars>
      </dgm:prSet>
      <dgm:spPr/>
    </dgm:pt>
    <dgm:pt modelId="{08765021-F83B-44CB-A321-936CC1E5AD61}" type="pres">
      <dgm:prSet presAssocID="{9BDF54D2-5B71-4FDB-90FC-D3EA55679B4C}" presName="thickLine" presStyleLbl="alignNode1" presStyleIdx="0" presStyleCnt="3"/>
      <dgm:spPr/>
    </dgm:pt>
    <dgm:pt modelId="{23221F84-B7EB-4E01-BDD2-56C9D2F7E7FD}" type="pres">
      <dgm:prSet presAssocID="{9BDF54D2-5B71-4FDB-90FC-D3EA55679B4C}" presName="horz1" presStyleCnt="0"/>
      <dgm:spPr/>
    </dgm:pt>
    <dgm:pt modelId="{5E1E04F4-DA5B-4E5B-B62C-397D449967D0}" type="pres">
      <dgm:prSet presAssocID="{9BDF54D2-5B71-4FDB-90FC-D3EA55679B4C}" presName="tx1" presStyleLbl="revTx" presStyleIdx="0" presStyleCnt="3"/>
      <dgm:spPr/>
    </dgm:pt>
    <dgm:pt modelId="{8DC6D226-5B31-43C3-B8CD-F80E71BA7F6D}" type="pres">
      <dgm:prSet presAssocID="{9BDF54D2-5B71-4FDB-90FC-D3EA55679B4C}" presName="vert1" presStyleCnt="0"/>
      <dgm:spPr/>
    </dgm:pt>
    <dgm:pt modelId="{DF57BDB2-2D91-419A-B455-149A1CE39C55}" type="pres">
      <dgm:prSet presAssocID="{A873AD2D-8289-4342-BE3B-B56E7CDF8777}" presName="thickLine" presStyleLbl="alignNode1" presStyleIdx="1" presStyleCnt="3"/>
      <dgm:spPr/>
    </dgm:pt>
    <dgm:pt modelId="{94A00B4B-1CB0-4CB4-B516-9B90F23BB408}" type="pres">
      <dgm:prSet presAssocID="{A873AD2D-8289-4342-BE3B-B56E7CDF8777}" presName="horz1" presStyleCnt="0"/>
      <dgm:spPr/>
    </dgm:pt>
    <dgm:pt modelId="{3BA58AFF-90F5-452D-813A-139D248DF222}" type="pres">
      <dgm:prSet presAssocID="{A873AD2D-8289-4342-BE3B-B56E7CDF8777}" presName="tx1" presStyleLbl="revTx" presStyleIdx="1" presStyleCnt="3"/>
      <dgm:spPr/>
    </dgm:pt>
    <dgm:pt modelId="{504B7548-43E5-4E52-A886-806546C382A4}" type="pres">
      <dgm:prSet presAssocID="{A873AD2D-8289-4342-BE3B-B56E7CDF8777}" presName="vert1" presStyleCnt="0"/>
      <dgm:spPr/>
    </dgm:pt>
    <dgm:pt modelId="{BB11EEE7-EF97-4D0D-BB63-C9B5DA663987}" type="pres">
      <dgm:prSet presAssocID="{2ACCE16F-1CC4-4C41-90B2-7EFF1A29B9EC}" presName="thickLine" presStyleLbl="alignNode1" presStyleIdx="2" presStyleCnt="3"/>
      <dgm:spPr/>
    </dgm:pt>
    <dgm:pt modelId="{1788F7CB-A6FC-4F14-B5C2-FBE45080C026}" type="pres">
      <dgm:prSet presAssocID="{2ACCE16F-1CC4-4C41-90B2-7EFF1A29B9EC}" presName="horz1" presStyleCnt="0"/>
      <dgm:spPr/>
    </dgm:pt>
    <dgm:pt modelId="{B0EE0B16-3686-455B-9003-1A848CF5C983}" type="pres">
      <dgm:prSet presAssocID="{2ACCE16F-1CC4-4C41-90B2-7EFF1A29B9EC}" presName="tx1" presStyleLbl="revTx" presStyleIdx="2" presStyleCnt="3"/>
      <dgm:spPr/>
    </dgm:pt>
    <dgm:pt modelId="{10CAFD65-B191-4385-8299-68E6ADC5BB44}" type="pres">
      <dgm:prSet presAssocID="{2ACCE16F-1CC4-4C41-90B2-7EFF1A29B9EC}" presName="vert1" presStyleCnt="0"/>
      <dgm:spPr/>
    </dgm:pt>
  </dgm:ptLst>
  <dgm:cxnLst>
    <dgm:cxn modelId="{700FFD06-14D6-48A7-BD79-24029CA7FC1A}" type="presOf" srcId="{A873AD2D-8289-4342-BE3B-B56E7CDF8777}" destId="{3BA58AFF-90F5-452D-813A-139D248DF222}" srcOrd="0" destOrd="0" presId="urn:microsoft.com/office/officeart/2008/layout/LinedList"/>
    <dgm:cxn modelId="{FDAA8615-78FD-4A68-80E2-2FFD10C52618}" type="presOf" srcId="{08BFF19E-7800-43FA-B7B8-F8D155353CBD}" destId="{A8B07A2B-1AF2-475F-888C-C8CD32141688}" srcOrd="0" destOrd="0" presId="urn:microsoft.com/office/officeart/2008/layout/LinedList"/>
    <dgm:cxn modelId="{4DB9432D-4581-4353-840A-4F2F095FF211}" srcId="{08BFF19E-7800-43FA-B7B8-F8D155353CBD}" destId="{2ACCE16F-1CC4-4C41-90B2-7EFF1A29B9EC}" srcOrd="2" destOrd="0" parTransId="{E4ACB265-9B16-40ED-BAA6-2D32FA70FAE0}" sibTransId="{97160FCD-6C1A-428B-9C2B-0606634DC867}"/>
    <dgm:cxn modelId="{1BE4165D-EEEC-495E-B97B-CE51928693E9}" type="presOf" srcId="{2ACCE16F-1CC4-4C41-90B2-7EFF1A29B9EC}" destId="{B0EE0B16-3686-455B-9003-1A848CF5C983}" srcOrd="0" destOrd="0" presId="urn:microsoft.com/office/officeart/2008/layout/LinedList"/>
    <dgm:cxn modelId="{7C7ECC4A-9D9B-4A7C-AED0-253F01914198}" type="presOf" srcId="{9BDF54D2-5B71-4FDB-90FC-D3EA55679B4C}" destId="{5E1E04F4-DA5B-4E5B-B62C-397D449967D0}" srcOrd="0" destOrd="0" presId="urn:microsoft.com/office/officeart/2008/layout/LinedList"/>
    <dgm:cxn modelId="{44A0BB76-9DC7-4D56-84BB-BDC48D830002}" srcId="{08BFF19E-7800-43FA-B7B8-F8D155353CBD}" destId="{9BDF54D2-5B71-4FDB-90FC-D3EA55679B4C}" srcOrd="0" destOrd="0" parTransId="{4AE945F9-6E03-40BA-95D9-5F50A90E86E3}" sibTransId="{DB8957F4-63BF-49B8-85D3-FCE3F20D921B}"/>
    <dgm:cxn modelId="{F8B9F983-BA33-4801-AF5C-0CF167D2678F}" srcId="{08BFF19E-7800-43FA-B7B8-F8D155353CBD}" destId="{A873AD2D-8289-4342-BE3B-B56E7CDF8777}" srcOrd="1" destOrd="0" parTransId="{6F3A4E1C-DE0B-4306-8D09-A400D096E1C3}" sibTransId="{15027485-84F9-4EA6-B672-66C32D00E0AF}"/>
    <dgm:cxn modelId="{523305D5-01FB-48AF-BAD2-2A102FD3DE19}" type="presParOf" srcId="{A8B07A2B-1AF2-475F-888C-C8CD32141688}" destId="{08765021-F83B-44CB-A321-936CC1E5AD61}" srcOrd="0" destOrd="0" presId="urn:microsoft.com/office/officeart/2008/layout/LinedList"/>
    <dgm:cxn modelId="{EDE21FB8-C95C-43B6-9A2A-FFD79B0AE013}" type="presParOf" srcId="{A8B07A2B-1AF2-475F-888C-C8CD32141688}" destId="{23221F84-B7EB-4E01-BDD2-56C9D2F7E7FD}" srcOrd="1" destOrd="0" presId="urn:microsoft.com/office/officeart/2008/layout/LinedList"/>
    <dgm:cxn modelId="{6826F38F-F8DE-4346-94D4-25DF7805B461}" type="presParOf" srcId="{23221F84-B7EB-4E01-BDD2-56C9D2F7E7FD}" destId="{5E1E04F4-DA5B-4E5B-B62C-397D449967D0}" srcOrd="0" destOrd="0" presId="urn:microsoft.com/office/officeart/2008/layout/LinedList"/>
    <dgm:cxn modelId="{06249EBA-BDC8-4322-A234-67F2A3160690}" type="presParOf" srcId="{23221F84-B7EB-4E01-BDD2-56C9D2F7E7FD}" destId="{8DC6D226-5B31-43C3-B8CD-F80E71BA7F6D}" srcOrd="1" destOrd="0" presId="urn:microsoft.com/office/officeart/2008/layout/LinedList"/>
    <dgm:cxn modelId="{F49BAAA1-18BB-4597-AA28-258400544531}" type="presParOf" srcId="{A8B07A2B-1AF2-475F-888C-C8CD32141688}" destId="{DF57BDB2-2D91-419A-B455-149A1CE39C55}" srcOrd="2" destOrd="0" presId="urn:microsoft.com/office/officeart/2008/layout/LinedList"/>
    <dgm:cxn modelId="{CCCF901D-202A-4C10-BB9B-2B1A9137D865}" type="presParOf" srcId="{A8B07A2B-1AF2-475F-888C-C8CD32141688}" destId="{94A00B4B-1CB0-4CB4-B516-9B90F23BB408}" srcOrd="3" destOrd="0" presId="urn:microsoft.com/office/officeart/2008/layout/LinedList"/>
    <dgm:cxn modelId="{3FB7DCFF-384F-4F53-A36B-216AFFA69908}" type="presParOf" srcId="{94A00B4B-1CB0-4CB4-B516-9B90F23BB408}" destId="{3BA58AFF-90F5-452D-813A-139D248DF222}" srcOrd="0" destOrd="0" presId="urn:microsoft.com/office/officeart/2008/layout/LinedList"/>
    <dgm:cxn modelId="{2A4C5122-F54F-4965-9EF0-7E8EDC67C706}" type="presParOf" srcId="{94A00B4B-1CB0-4CB4-B516-9B90F23BB408}" destId="{504B7548-43E5-4E52-A886-806546C382A4}" srcOrd="1" destOrd="0" presId="urn:microsoft.com/office/officeart/2008/layout/LinedList"/>
    <dgm:cxn modelId="{231897DC-082F-4936-A480-8C149E333071}" type="presParOf" srcId="{A8B07A2B-1AF2-475F-888C-C8CD32141688}" destId="{BB11EEE7-EF97-4D0D-BB63-C9B5DA663987}" srcOrd="4" destOrd="0" presId="urn:microsoft.com/office/officeart/2008/layout/LinedList"/>
    <dgm:cxn modelId="{10CA6625-0A59-484C-BFF1-691354395D56}" type="presParOf" srcId="{A8B07A2B-1AF2-475F-888C-C8CD32141688}" destId="{1788F7CB-A6FC-4F14-B5C2-FBE45080C026}" srcOrd="5" destOrd="0" presId="urn:microsoft.com/office/officeart/2008/layout/LinedList"/>
    <dgm:cxn modelId="{3D4B349F-1864-43FD-9B74-6F87757D2052}" type="presParOf" srcId="{1788F7CB-A6FC-4F14-B5C2-FBE45080C026}" destId="{B0EE0B16-3686-455B-9003-1A848CF5C983}" srcOrd="0" destOrd="0" presId="urn:microsoft.com/office/officeart/2008/layout/LinedList"/>
    <dgm:cxn modelId="{CF19BA3C-7A70-41DB-917F-A09D718D0C1C}" type="presParOf" srcId="{1788F7CB-A6FC-4F14-B5C2-FBE45080C026}" destId="{10CAFD65-B191-4385-8299-68E6ADC5BB4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65021-F83B-44CB-A321-936CC1E5AD61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E04F4-DA5B-4E5B-B62C-397D449967D0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100" kern="1200"/>
            <a:t>1. Начальное и среднее образование</a:t>
          </a:r>
          <a:endParaRPr lang="en-US" sz="5100" kern="1200"/>
        </a:p>
      </dsp:txBody>
      <dsp:txXfrm>
        <a:off x="0" y="2703"/>
        <a:ext cx="6900512" cy="1843578"/>
      </dsp:txXfrm>
    </dsp:sp>
    <dsp:sp modelId="{DF57BDB2-2D91-419A-B455-149A1CE39C55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58AFF-90F5-452D-813A-139D248DF222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100" kern="1200"/>
            <a:t>2. Специальное и высшее образование</a:t>
          </a:r>
          <a:endParaRPr lang="en-US" sz="5100" kern="1200"/>
        </a:p>
      </dsp:txBody>
      <dsp:txXfrm>
        <a:off x="0" y="1846281"/>
        <a:ext cx="6900512" cy="1843578"/>
      </dsp:txXfrm>
    </dsp:sp>
    <dsp:sp modelId="{BB11EEE7-EF97-4D0D-BB63-C9B5DA663987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E0B16-3686-455B-9003-1A848CF5C983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100" kern="1200"/>
            <a:t>3. Белоруссоведение</a:t>
          </a:r>
          <a:endParaRPr lang="en-US" sz="5100" kern="1200"/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E9602-9699-4D97-B4A3-5656D1A77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307C83-F6B5-4C61-AA99-25B81A7EB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B6B9A0-0DE0-4280-826F-425A0F42D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50-E223-4FAD-A63D-E220B3495697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A0D000-B271-4718-891A-6705AA466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642BBE-93E2-410C-81B8-8060CACF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010C-69D3-45E6-AE14-69DB1A9E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1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1B4BB-7EFA-486E-AFCE-D0C08AEC6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C6671D-1166-4AA1-B7A7-427CB5F0B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3D4970-590D-43AA-AB2A-CE6D46EDD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50-E223-4FAD-A63D-E220B3495697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0FDF20-C8B0-4DBF-B75A-796B323A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36121-545F-43E9-AD4D-40E8E03A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010C-69D3-45E6-AE14-69DB1A9E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2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DD0A043-5E3D-4AAB-ADEA-1E732C8E7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A9EFCE-DD15-48A0-839E-864E69936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67B514-E8DA-4C9A-B9D8-557ECE644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50-E223-4FAD-A63D-E220B3495697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A72277-AA32-4C52-9BCD-CDC6B331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8EF5A1-A728-419A-B309-8299B50C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010C-69D3-45E6-AE14-69DB1A9E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76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E0940-5498-4C6E-BDD8-91CAF4A95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3EFE9D-C23C-45DD-A8B1-FA2DB2822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C14C1B-3B5C-4629-8314-E9A3DBF23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B722C1-FC14-4372-84FF-E6AA1102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55A246-2A8B-45C3-A60F-EBA84682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803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D8AE9-8235-4E6C-AD7D-C72924DB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CA058B-8EA5-4D47-A1A3-05CCEF749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B3B27D-AFA4-4718-AB08-6A1C9E93C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52C64B-B776-4FE2-9D88-BFF4210A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A547C-044A-4E94-9C7A-2074DCD08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51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E87BE-5136-4847-B781-A26CA03C3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731F99-F1D5-4A8C-B506-7B46D29B5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F22BC4-1E89-4FCF-8013-CB874F1EB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34256B-E967-442F-A137-88AE6932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834EC7-94AD-48D6-8EF7-5971AF7D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50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81A98-23AC-471F-8B4B-A50C3319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6A391A-7821-453E-8549-EF6DD1C0A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F8C062-34DD-4F1F-B311-DA7392ECA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B23E28-56DB-4A3A-A17D-9F05C158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596964-9174-4AAC-9893-20EE95125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4F795E-3BB6-43F8-B244-4340A878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11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2ABB-80DC-48FB-89D2-16EAECCC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53539A-8DCC-4A73-ADE7-817938B56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29A25C-37AE-453A-BD02-E86AE262F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CFF6C6-99BF-4277-B725-021728208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79CAF2-43F0-42AF-B60D-589634C1B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77A406-325D-4FF8-B6C5-712D409C9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28ECD8-F762-4BD2-969D-0DDDB40D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A8CAD9-3A7D-4C5E-90B9-11009C9F2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014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D2356-C460-4A50-A858-9760E0A0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3398C0-AC66-4158-BCB9-28032876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4E3CF9-9133-40E7-A650-76D6E1852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A860F5-2F41-400F-92E5-1821F13E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75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BF375C-20C4-4B6B-B577-87B4E094A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8818EC-D1C5-4A2C-9015-CD560ED6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7B1A18-DF50-499F-9C12-3A6B95759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46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0C1F1-96C4-4266-8B99-23866063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054AED-1319-4CEB-AB4F-B6E685E01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2C77D-FA69-44DE-A3C4-4AD376E6E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59B60B-21C3-412F-B0B5-0AA1B4C7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8216DA-07F9-4F53-A4DC-499BF475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897309-5AFB-4C18-9941-D98CD292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88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0C4B1-354B-408E-97F2-52200BBD4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11FE2A-0EE9-4440-893C-F5F8D3252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EBF5E-095E-4E65-A20C-0B7DD3015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50-E223-4FAD-A63D-E220B3495697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58DCF7-58E0-4F90-949C-CD7DED58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36D65-D607-4DCB-8B15-0FD0E99C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010C-69D3-45E6-AE14-69DB1A9E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501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E582C-EFCF-4142-83FE-25064DAD8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309D04-2F62-4355-8CCC-664B50ACB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05C837-4970-4B93-9F1A-D86BDC908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A54D9C-D8CB-4E8C-8BC3-885B0AF4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963C02-B2DA-4FB2-AB0B-29AF4BE9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324CDF-E042-47EC-BFB8-85797C08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889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0D509-2E37-4811-B55C-5C7EEF25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5C2AA3-1561-4410-B079-4DD69180E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E7DDF3-C389-4839-8761-EBE07A523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7BDE36-259F-4FA7-96EE-3A0EF957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ED8EE-3837-4157-87AB-3A367155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52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2444A6-2A52-453F-8036-14252A6A5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87AF5C-6A99-4220-B1B5-8C56DFF43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308A8C-F6C0-4334-9B54-B604978B0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870E-D075-4E21-9163-D5C9BC5D851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309A87-DDA3-407A-A74E-76F1087C2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02E5B-1ADD-40D8-9123-310CAEAE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7FCFF-4755-4CB1-BC42-0BBD6E8E6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CC4072-F09C-4C3E-AC6B-F6DA2205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E8C82E-B188-4E01-9D21-0B437C3B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50-E223-4FAD-A63D-E220B3495697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5C0E66-D1E6-4D87-9BE7-C64BFCFB2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FEBBB1-2AD5-4B1C-847C-964611E1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010C-69D3-45E6-AE14-69DB1A9E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95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2F56A-E6DE-4125-9F6F-150CCDBFF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83F6D-6711-4817-8D84-8FC46EED2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6603B3-0727-4F5E-9CD5-22A4953FD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474F4A-3621-4D0F-8723-170AC800D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50-E223-4FAD-A63D-E220B3495697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F790B8-7325-4CB6-A804-6487EEF49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6D0483-E2DD-4F0E-9C9F-2FCBAD44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010C-69D3-45E6-AE14-69DB1A9E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3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C9631-4808-41BD-A33E-FE717C0E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752747-3FD7-454A-B903-33AD3F25D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527B66-835D-4743-9F66-5330B76A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710B0D-CDB6-48D2-92A0-8A42B5B0D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B8EC67-F767-46CA-96AC-FBFF93046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8D2FF7-8ED0-47FE-879A-E48FA24D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50-E223-4FAD-A63D-E220B3495697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23C3AD-C7E0-45C9-911E-136219542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8E72D2-7C6B-4936-9DDA-DCA147E5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010C-69D3-45E6-AE14-69DB1A9E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7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4D272-A2B7-4516-8E7A-1181187EA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9F8F1F0-96E0-4366-B87F-1AFD848C7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50-E223-4FAD-A63D-E220B3495697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AC5F43-4A03-4D7E-BA24-A6563DDC5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A90825-8404-40AE-A914-A46FF76E3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010C-69D3-45E6-AE14-69DB1A9E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8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FA0BDA-2D6D-4A73-A08D-6AE580BF3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50-E223-4FAD-A63D-E220B3495697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001E9A-E7FC-458E-878D-92F116356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2091E6-C0BA-49B4-9726-B3717058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010C-69D3-45E6-AE14-69DB1A9E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6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3B08A-6CCF-4015-A1A3-407F8A879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07B233-0655-4B31-8122-829152B10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9C5AB0-57BD-4296-9863-4BDD1D4DD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942B0A-4271-4CA8-BCCC-E0B33D26A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50-E223-4FAD-A63D-E220B3495697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91F839-22DE-49B7-9B69-144BA2BF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3AA43-30D7-40DD-A17F-DF09E968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010C-69D3-45E6-AE14-69DB1A9E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8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6337E-1FF4-4934-ADD3-F78681A1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7BFE71-9633-40DA-B73C-EDCAB7F07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39F929-6AF8-4831-9909-EFF3D4727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D350C9-8BD2-4172-8E03-66151B40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1150-E223-4FAD-A63D-E220B3495697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1C87AE-CC80-4347-A43A-CB4C335D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1C4EE3-4157-4FDD-AF9D-AAE4F24E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010C-69D3-45E6-AE14-69DB1A9E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35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F4D3E-BE40-44AD-8DBF-97256BE22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1DE9F7-01BC-4C25-9121-F0BDA2D3E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9F4CBD-0509-4360-A506-466CCB354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51150-E223-4FAD-A63D-E220B3495697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76AAB5-A17A-46DA-94F7-F0EC9429D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402FEE-5390-4162-B884-F310494D0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8010C-69D3-45E6-AE14-69DB1A9E4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2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EE070-09F2-4196-85BD-6B58545C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F01E56-852F-4A75-9019-11059E9C4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FE710-7EFE-486D-B5DB-126D2799E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A870E-D075-4E21-9163-D5C9BC5D8514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5D8EC-3116-434D-9552-A0CE0FA6F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459486-F5D3-4F0F-AC67-1649B2E23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A5AA9-A5E1-49AC-A465-B7846E582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8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817C0-8A1C-449D-87FF-98281B1261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9. Образование и наука в первой половине XIX в.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594E82-6B11-47D8-8F7A-B79D070845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201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Центр образования Беларуси - Иезуитский коллегиум в Полоцке">
            <a:extLst>
              <a:ext uri="{FF2B5EF4-FFF2-40B4-BE49-F238E27FC236}">
                <a16:creationId xmlns:a16="http://schemas.microsoft.com/office/drawing/2014/main" id="{0816AF76-1E54-4078-B6C1-B5DD71CBC7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1C053-A2BF-4F4C-98D4-D320EF4E9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Иезуитская 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академия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г.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Полоцк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908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19DE-DA90-4BF8-BEAA-677762A8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Слуцкая духовная семинария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История Минской духовной семинарии началась в XVIII столетии в древнем  Слуцке - Слуцк Деловой">
            <a:extLst>
              <a:ext uri="{FF2B5EF4-FFF2-40B4-BE49-F238E27FC236}">
                <a16:creationId xmlns:a16="http://schemas.microsoft.com/office/drawing/2014/main" id="{267FEE20-B39F-4B58-AC46-677E64C5FC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26777" b="-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784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4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11117-88AA-43FD-8E70-44133173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Виленский университет</a:t>
            </a:r>
          </a:p>
        </p:txBody>
      </p:sp>
      <p:sp>
        <p:nvSpPr>
          <p:cNvPr id="5125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Виленский университет - первый вуз в истории Литвы и Беларуси">
            <a:extLst>
              <a:ext uri="{FF2B5EF4-FFF2-40B4-BE49-F238E27FC236}">
                <a16:creationId xmlns:a16="http://schemas.microsoft.com/office/drawing/2014/main" id="{FB844A0B-76E3-4CD1-B292-4BF9BCE7C0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" b="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92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A01B-89E8-40EF-B254-E96A58A1F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>
                <a:solidFill>
                  <a:srgbClr val="FFFFFF"/>
                </a:solidFill>
              </a:rPr>
              <a:t>Горе-горецкая земледельческая школа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Горки: Академия: darriuss — LiveJournal">
            <a:extLst>
              <a:ext uri="{FF2B5EF4-FFF2-40B4-BE49-F238E27FC236}">
                <a16:creationId xmlns:a16="http://schemas.microsoft.com/office/drawing/2014/main" id="{0ECAC080-E3B5-4201-9DCC-4F609DFE1F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6" b="7723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12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3AB23B-21E0-4193-8B99-916E8B657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6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89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D5B339F4-93B9-4E04-9721-143AD6782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0"/>
            <a:ext cx="7147352" cy="5777808"/>
            <a:chOff x="329184" y="1"/>
            <a:chExt cx="524256" cy="5777808"/>
          </a:xfrm>
        </p:grpSpPr>
        <p:cxnSp>
          <p:nvCxnSpPr>
            <p:cNvPr id="25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E7666-7A2B-40F9-BFFF-14269961F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31961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Белорусоведение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B04024-7C83-4E3F-A4DD-C5F60CCBE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803712"/>
            <a:ext cx="9144000" cy="156368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724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11E10-B1E2-43E5-A412-07D3027BB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Павел Шпилевский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CA2764-2B9E-435A-AF61-309D33E6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Один</a:t>
            </a:r>
            <a:r>
              <a:rPr lang="en-US" sz="2000" dirty="0"/>
              <a:t> </a:t>
            </a:r>
            <a:r>
              <a:rPr lang="en-US" sz="2000" dirty="0" err="1"/>
              <a:t>из</a:t>
            </a:r>
            <a:r>
              <a:rPr lang="en-US" sz="2000" dirty="0"/>
              <a:t> </a:t>
            </a:r>
            <a:r>
              <a:rPr lang="en-US" sz="2000" dirty="0" err="1"/>
              <a:t>основателей</a:t>
            </a:r>
            <a:r>
              <a:rPr lang="en-US" sz="2000" dirty="0"/>
              <a:t> белорусоведения, </a:t>
            </a:r>
            <a:r>
              <a:rPr lang="en-US" sz="2000" dirty="0" err="1"/>
              <a:t>этнограф</a:t>
            </a:r>
            <a:r>
              <a:rPr lang="en-US" sz="2000" dirty="0"/>
              <a:t>, </a:t>
            </a:r>
            <a:r>
              <a:rPr lang="en-US" sz="2000" dirty="0" err="1"/>
              <a:t>историк</a:t>
            </a:r>
            <a:r>
              <a:rPr lang="en-US" sz="2000" dirty="0"/>
              <a:t>, </a:t>
            </a:r>
            <a:r>
              <a:rPr lang="en-US" sz="2000" dirty="0" err="1"/>
              <a:t>автор</a:t>
            </a:r>
            <a:r>
              <a:rPr lang="en-US" sz="2000" dirty="0"/>
              <a:t> «</a:t>
            </a:r>
            <a:r>
              <a:rPr lang="en-US" sz="2000" dirty="0" err="1"/>
              <a:t>Путешествие</a:t>
            </a:r>
            <a:r>
              <a:rPr lang="en-US" sz="2000" dirty="0"/>
              <a:t>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Полесью</a:t>
            </a:r>
            <a:r>
              <a:rPr lang="en-US" sz="2000" dirty="0"/>
              <a:t> и </a:t>
            </a:r>
            <a:r>
              <a:rPr lang="en-US" sz="2000" dirty="0" err="1"/>
              <a:t>белорусскому</a:t>
            </a:r>
            <a:r>
              <a:rPr lang="en-US" sz="2000" dirty="0"/>
              <a:t> </a:t>
            </a:r>
            <a:r>
              <a:rPr lang="en-US" sz="2000" dirty="0" err="1"/>
              <a:t>краю</a:t>
            </a:r>
            <a:r>
              <a:rPr lang="en-US" sz="2000" dirty="0"/>
              <a:t>»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Шпилевский Павел Михайлович - В поисках утраченного... Пуховичский район">
            <a:extLst>
              <a:ext uri="{FF2B5EF4-FFF2-40B4-BE49-F238E27FC236}">
                <a16:creationId xmlns:a16="http://schemas.microsoft.com/office/drawing/2014/main" id="{F3A250A8-A806-411C-A33E-9269A69CE5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6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69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C070F-5FDB-4ED2-9621-7F2B98A2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Ян Чачот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B5623E-8F8B-4AC5-B825-CBC6E1DED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Этнограф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историк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публицист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автор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фольклорных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сборников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«С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Нёмана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Двины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Чечот, Ян — Википедия">
            <a:extLst>
              <a:ext uri="{FF2B5EF4-FFF2-40B4-BE49-F238E27FC236}">
                <a16:creationId xmlns:a16="http://schemas.microsoft.com/office/drawing/2014/main" id="{0192B9C8-E795-4E73-8300-B790A3ACDB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7841" y="666728"/>
            <a:ext cx="4345303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840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8C3E7-61B3-4B4F-AFB7-ADF0D307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Константин Тышкевич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79DF46-C8B3-41FC-ABB6-F604987F5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Основал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1842 г.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первый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исторический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музей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г.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Логойск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Тышкевич, Константин Пиевич — Википедия">
            <a:extLst>
              <a:ext uri="{FF2B5EF4-FFF2-40B4-BE49-F238E27FC236}">
                <a16:creationId xmlns:a16="http://schemas.microsoft.com/office/drawing/2014/main" id="{90C90AA5-C856-4C35-A871-E5979D980B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2469" y="666728"/>
            <a:ext cx="4456046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297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AB72C-F02E-417F-9FCE-204EE2BF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Евстафий Тышкевич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1ED9A0-B374-4787-873E-F5028C1A0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1855 г. открыл Виленский музей археологических древностей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Тышкевич, Евстафий Пиевич — Википедия">
            <a:extLst>
              <a:ext uri="{FF2B5EF4-FFF2-40B4-BE49-F238E27FC236}">
                <a16:creationId xmlns:a16="http://schemas.microsoft.com/office/drawing/2014/main" id="{69E3460B-5E2D-4A55-AA99-A8116ED2B9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5976" y="666728"/>
            <a:ext cx="3949033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66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D9563-733E-4919-B512-E2010A96F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7627DD7-13EC-4651-88C8-8DE09FFABA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751347"/>
              </p:ext>
            </p:extLst>
          </p:nvPr>
        </p:nvGraphicFramePr>
        <p:xfrm>
          <a:off x="838200" y="1544270"/>
          <a:ext cx="10515600" cy="5051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04875063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764469621"/>
                    </a:ext>
                  </a:extLst>
                </a:gridCol>
              </a:tblGrid>
              <a:tr h="9656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 </a:t>
                      </a:r>
                      <a:r>
                        <a:rPr lang="ru-RU" sz="2400" dirty="0"/>
                        <a:t>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 вариант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885223"/>
                  </a:ext>
                </a:extLst>
              </a:tr>
              <a:tr h="965679">
                <a:tc>
                  <a:txBody>
                    <a:bodyPr/>
                    <a:lstStyle/>
                    <a:p>
                      <a:r>
                        <a:rPr lang="ru-RU" sz="2400" dirty="0"/>
                        <a:t>1. Что вывозили с территории Беларуси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1. Что ввозили на территорию Беларуси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77242"/>
                  </a:ext>
                </a:extLst>
              </a:tr>
              <a:tr h="965679">
                <a:tc>
                  <a:txBody>
                    <a:bodyPr/>
                    <a:lstStyle/>
                    <a:p>
                      <a:r>
                        <a:rPr lang="ru-RU" sz="2400" dirty="0"/>
                        <a:t>2. Отличия мануфактуры от фабрики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2. Отличие ремесленного производства от мануфактуры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18427"/>
                  </a:ext>
                </a:extLst>
              </a:tr>
              <a:tr h="965679">
                <a:tc>
                  <a:txBody>
                    <a:bodyPr/>
                    <a:lstStyle/>
                    <a:p>
                      <a:r>
                        <a:rPr lang="ru-RU" sz="2400" dirty="0"/>
                        <a:t>3. Основные торговые пути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3. Первые фабрики на территории Беларуси (что производили и где располагались)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720636"/>
                  </a:ext>
                </a:extLst>
              </a:tr>
              <a:tr h="965679">
                <a:tc>
                  <a:txBody>
                    <a:bodyPr/>
                    <a:lstStyle/>
                    <a:p>
                      <a:r>
                        <a:rPr lang="ru-RU" sz="2400" dirty="0"/>
                        <a:t>4. Особенности развития городов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4. Особенности развития городов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701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87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6874D-2651-4F4D-8F5C-F3E4F5F0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8BFD2C-5893-4ECB-B12D-30AF36BE4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вопросы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Защищенный ноутбук">
            <a:extLst>
              <a:ext uri="{FF2B5EF4-FFF2-40B4-BE49-F238E27FC236}">
                <a16:creationId xmlns:a16="http://schemas.microsoft.com/office/drawing/2014/main" id="{5C230CD6-D2F4-488B-B965-F8B395D60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7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E773E-FC69-42B9-BEB4-5AFD5EFB1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6E43D0-1DEE-49A2-8F0E-D34FFAEC2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sz="2000"/>
              <a:t>Параграф </a:t>
            </a:r>
            <a:r>
              <a:rPr lang="en-US" sz="2000"/>
              <a:t>9</a:t>
            </a:r>
            <a:r>
              <a:rPr lang="ru-RU" sz="2000"/>
              <a:t>. </a:t>
            </a:r>
          </a:p>
          <a:p>
            <a:r>
              <a:rPr lang="ru-RU" sz="2000"/>
              <a:t>Знать достижения следующих личностей</a:t>
            </a:r>
            <a:r>
              <a:rPr lang="en-US" sz="2000"/>
              <a:t>:</a:t>
            </a:r>
            <a:r>
              <a:rPr lang="ru-RU" sz="2000"/>
              <a:t> Павел Шпилевский, Ян Чачот, К. Тышкевич и Е. Тышкевич</a:t>
            </a:r>
          </a:p>
          <a:p>
            <a:r>
              <a:rPr lang="ru-RU" sz="2000"/>
              <a:t>Знать основные учебные заведения на территории Беларуси и показывать их на карте</a:t>
            </a:r>
          </a:p>
        </p:txBody>
      </p:sp>
      <p:pic>
        <p:nvPicPr>
          <p:cNvPr id="11" name="Picture 4" descr="Белая головоломка с одним красным фрагментом">
            <a:extLst>
              <a:ext uri="{FF2B5EF4-FFF2-40B4-BE49-F238E27FC236}">
                <a16:creationId xmlns:a16="http://schemas.microsoft.com/office/drawing/2014/main" id="{A411C4D5-4082-4A49-9F72-F43302A8B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91" r="3018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922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918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87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2D65D-6AA1-4AF4-A7CD-4C6608C5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План урка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A49E210-C1BE-4D67-99DC-ABD12201E5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51868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401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EDA48-9D69-4552-85B0-858F4C8F3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Начальное и среднее образование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69561-A816-4D98-8025-628E66FB2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7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Церковное воспитание детей «вчера» и «сегодня» - Свято-Успенский женский  монастырь">
            <a:extLst>
              <a:ext uri="{FF2B5EF4-FFF2-40B4-BE49-F238E27FC236}">
                <a16:creationId xmlns:a16="http://schemas.microsoft.com/office/drawing/2014/main" id="{47E4B7A4-A2EB-4458-B3A4-ADC1133D81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8FE1B-EAFD-4C44-8897-D605DD279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Церковно-приходская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школа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0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воспитывали русского дворянина | Добрый помощник Богини Клио | Яндекс  Дзен">
            <a:extLst>
              <a:ext uri="{FF2B5EF4-FFF2-40B4-BE49-F238E27FC236}">
                <a16:creationId xmlns:a16="http://schemas.microsoft.com/office/drawing/2014/main" id="{F5C4B12B-1A1E-42FE-B308-69A9D826CB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2" b="43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45D65-7B73-475D-A3F8-4F75A788D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Обучение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дому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56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16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494CE-D955-4722-8330-E6FA3CFC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П. Д. Киселёв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3F0248-8135-4D6D-BABB-103AD93CF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Способствовал</a:t>
            </a:r>
            <a:r>
              <a:rPr lang="en-US" sz="2400" dirty="0"/>
              <a:t> </a:t>
            </a:r>
            <a:r>
              <a:rPr lang="en-US" sz="2400" dirty="0" err="1"/>
              <a:t>открытию</a:t>
            </a:r>
            <a:r>
              <a:rPr lang="en-US" sz="2400" dirty="0"/>
              <a:t> </a:t>
            </a:r>
            <a:r>
              <a:rPr lang="en-US" sz="2400" dirty="0" err="1"/>
              <a:t>церковно-приходских</a:t>
            </a:r>
            <a:r>
              <a:rPr lang="en-US" sz="2400" dirty="0"/>
              <a:t> </a:t>
            </a:r>
            <a:r>
              <a:rPr lang="en-US" sz="2400" dirty="0" err="1"/>
              <a:t>школ</a:t>
            </a:r>
            <a:r>
              <a:rPr lang="en-US" sz="2400" dirty="0"/>
              <a:t> в </a:t>
            </a:r>
            <a:r>
              <a:rPr lang="en-US" sz="2400" dirty="0" err="1"/>
              <a:t>государственной</a:t>
            </a:r>
            <a:r>
              <a:rPr lang="en-US" sz="2400" dirty="0"/>
              <a:t> </a:t>
            </a:r>
            <a:r>
              <a:rPr lang="en-US" sz="2400" dirty="0" err="1"/>
              <a:t>деревне</a:t>
            </a:r>
            <a:endParaRPr lang="en-US" sz="2400" dirty="0"/>
          </a:p>
        </p:txBody>
      </p:sp>
      <p:pic>
        <p:nvPicPr>
          <p:cNvPr id="3074" name="Picture 2" descr="Киселёв, Павел Дмитриевич — Википедия">
            <a:extLst>
              <a:ext uri="{FF2B5EF4-FFF2-40B4-BE49-F238E27FC236}">
                <a16:creationId xmlns:a16="http://schemas.microsoft.com/office/drawing/2014/main" id="{56BB30C4-3A8E-412D-8D0B-DBEE6BCFA2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r="3645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6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F9C09-1F57-4A7D-93EE-7D44D79F2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2. </a:t>
            </a:r>
            <a:r>
              <a:rPr lang="en-US" sz="5400" dirty="0" err="1"/>
              <a:t>Специальное</a:t>
            </a:r>
            <a:r>
              <a:rPr lang="en-US" sz="5400" dirty="0"/>
              <a:t> и </a:t>
            </a:r>
            <a:r>
              <a:rPr lang="en-US" sz="5400" dirty="0" err="1"/>
              <a:t>высшее</a:t>
            </a:r>
            <a:r>
              <a:rPr lang="en-US" sz="5400" dirty="0"/>
              <a:t> </a:t>
            </a:r>
            <a:r>
              <a:rPr lang="en-US" sz="5400" dirty="0" err="1"/>
              <a:t>образование</a:t>
            </a:r>
            <a:endParaRPr lang="en-US" sz="5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8C57B6-E8DE-4A64-A56B-50F21210D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4" descr="Оранжевый карандаш среди из множества черных карандашей">
            <a:extLst>
              <a:ext uri="{FF2B5EF4-FFF2-40B4-BE49-F238E27FC236}">
                <a16:creationId xmlns:a16="http://schemas.microsoft.com/office/drawing/2014/main" id="{0EA4F004-A0E6-40BC-BC23-3694514E3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2" r="4684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2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E5520-21E4-4AF1-92A9-9C4B1FD1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Гимназия</a:t>
            </a:r>
            <a:r>
              <a:rPr lang="en-US" sz="3600" dirty="0">
                <a:solidFill>
                  <a:srgbClr val="FFFFFF"/>
                </a:solidFill>
              </a:rPr>
              <a:t> в г. </a:t>
            </a:r>
            <a:r>
              <a:rPr lang="en-US" sz="3600" dirty="0" err="1">
                <a:solidFill>
                  <a:srgbClr val="FFFFFF"/>
                </a:solidFill>
              </a:rPr>
              <a:t>Свислочь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Свислочской губернской гимназии – 210 лет!">
            <a:extLst>
              <a:ext uri="{FF2B5EF4-FFF2-40B4-BE49-F238E27FC236}">
                <a16:creationId xmlns:a16="http://schemas.microsoft.com/office/drawing/2014/main" id="{F87E2966-54AE-4822-8BDF-2CA32887C9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837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248</Words>
  <Application>Microsoft Office PowerPoint</Application>
  <PresentationFormat>Широкоэкранный</PresentationFormat>
  <Paragraphs>42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Тема Office</vt:lpstr>
      <vt:lpstr>§ 9. Образование и наука в первой половине XIX в.</vt:lpstr>
      <vt:lpstr>Проверка д/з</vt:lpstr>
      <vt:lpstr>План урка</vt:lpstr>
      <vt:lpstr>1. Начальное и среднее образование</vt:lpstr>
      <vt:lpstr>Церковно-приходская школа</vt:lpstr>
      <vt:lpstr>Обучение на дому</vt:lpstr>
      <vt:lpstr>П. Д. Киселёв</vt:lpstr>
      <vt:lpstr>2. Специальное и высшее образование</vt:lpstr>
      <vt:lpstr>Гимназия в г. Свислочь</vt:lpstr>
      <vt:lpstr>Иезуитская академия в г. Полоцк</vt:lpstr>
      <vt:lpstr>Слуцкая духовная семинария</vt:lpstr>
      <vt:lpstr>Виленский университет</vt:lpstr>
      <vt:lpstr>Горе-горецкая земледельческая школа</vt:lpstr>
      <vt:lpstr>Презентация PowerPoint</vt:lpstr>
      <vt:lpstr>3. Белорусоведение</vt:lpstr>
      <vt:lpstr>Павел Шпилевский</vt:lpstr>
      <vt:lpstr>Ян Чачот</vt:lpstr>
      <vt:lpstr>Константин Тышкевич</vt:lpstr>
      <vt:lpstr>Евстафий Тышкевич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9. Образование и наука в первой половине XIX в.</dc:title>
  <dc:creator>Роман Жигалов</dc:creator>
  <cp:lastModifiedBy>Роман Жигалов</cp:lastModifiedBy>
  <cp:revision>2</cp:revision>
  <dcterms:created xsi:type="dcterms:W3CDTF">2021-07-23T15:32:19Z</dcterms:created>
  <dcterms:modified xsi:type="dcterms:W3CDTF">2021-12-11T11:59:26Z</dcterms:modified>
</cp:coreProperties>
</file>