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0A8D80-4EA4-4739-B24B-631E8258C053}" v="15" dt="2022-03-29T14:30:00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Zhigalov" userId="1f97e9fdf7779aa5" providerId="LiveId" clId="{38EBD5E8-929E-463D-86A7-0FCC38E01EB7}"/>
    <pc:docChg chg="custSel addSld modSld">
      <pc:chgData name="Roman Zhigalov" userId="1f97e9fdf7779aa5" providerId="LiveId" clId="{38EBD5E8-929E-463D-86A7-0FCC38E01EB7}" dt="2022-03-29T10:58:13.747" v="171" actId="20577"/>
      <pc:docMkLst>
        <pc:docMk/>
      </pc:docMkLst>
      <pc:sldChg chg="modSp new mod">
        <pc:chgData name="Roman Zhigalov" userId="1f97e9fdf7779aa5" providerId="LiveId" clId="{38EBD5E8-929E-463D-86A7-0FCC38E01EB7}" dt="2022-03-29T10:56:44.390" v="4" actId="1076"/>
        <pc:sldMkLst>
          <pc:docMk/>
          <pc:sldMk cId="1303696673" sldId="256"/>
        </pc:sldMkLst>
        <pc:spChg chg="mod">
          <ac:chgData name="Roman Zhigalov" userId="1f97e9fdf7779aa5" providerId="LiveId" clId="{38EBD5E8-929E-463D-86A7-0FCC38E01EB7}" dt="2022-03-29T10:56:44.390" v="4" actId="1076"/>
          <ac:spMkLst>
            <pc:docMk/>
            <pc:sldMk cId="1303696673" sldId="256"/>
            <ac:spMk id="2" creationId="{7F7F2BF6-7AF3-4015-BEB4-3D6B38FFB7AA}"/>
          </ac:spMkLst>
        </pc:spChg>
      </pc:sldChg>
      <pc:sldChg chg="modSp new mod">
        <pc:chgData name="Roman Zhigalov" userId="1f97e9fdf7779aa5" providerId="LiveId" clId="{38EBD5E8-929E-463D-86A7-0FCC38E01EB7}" dt="2022-03-29T10:56:51.582" v="22" actId="122"/>
        <pc:sldMkLst>
          <pc:docMk/>
          <pc:sldMk cId="636473436" sldId="257"/>
        </pc:sldMkLst>
        <pc:spChg chg="mod">
          <ac:chgData name="Roman Zhigalov" userId="1f97e9fdf7779aa5" providerId="LiveId" clId="{38EBD5E8-929E-463D-86A7-0FCC38E01EB7}" dt="2022-03-29T10:56:51.582" v="22" actId="122"/>
          <ac:spMkLst>
            <pc:docMk/>
            <pc:sldMk cId="636473436" sldId="257"/>
            <ac:spMk id="2" creationId="{E1BA9183-7A3A-4A38-AB10-55C4ADC790E4}"/>
          </ac:spMkLst>
        </pc:spChg>
      </pc:sldChg>
      <pc:sldChg chg="addSp delSp modSp new mod setBg">
        <pc:chgData name="Roman Zhigalov" userId="1f97e9fdf7779aa5" providerId="LiveId" clId="{38EBD5E8-929E-463D-86A7-0FCC38E01EB7}" dt="2022-03-29T10:57:49.859" v="111" actId="26606"/>
        <pc:sldMkLst>
          <pc:docMk/>
          <pc:sldMk cId="3166069436" sldId="258"/>
        </pc:sldMkLst>
        <pc:spChg chg="mod">
          <ac:chgData name="Roman Zhigalov" userId="1f97e9fdf7779aa5" providerId="LiveId" clId="{38EBD5E8-929E-463D-86A7-0FCC38E01EB7}" dt="2022-03-29T10:57:49.859" v="111" actId="26606"/>
          <ac:spMkLst>
            <pc:docMk/>
            <pc:sldMk cId="3166069436" sldId="258"/>
            <ac:spMk id="2" creationId="{769D8B76-83EA-4331-B82F-595386DA487D}"/>
          </ac:spMkLst>
        </pc:spChg>
        <pc:spChg chg="del mod">
          <ac:chgData name="Roman Zhigalov" userId="1f97e9fdf7779aa5" providerId="LiveId" clId="{38EBD5E8-929E-463D-86A7-0FCC38E01EB7}" dt="2022-03-29T10:57:49.859" v="111" actId="26606"/>
          <ac:spMkLst>
            <pc:docMk/>
            <pc:sldMk cId="3166069436" sldId="258"/>
            <ac:spMk id="3" creationId="{EB539789-0FA9-4C5A-A038-CAF5528D964D}"/>
          </ac:spMkLst>
        </pc:spChg>
        <pc:spChg chg="add">
          <ac:chgData name="Roman Zhigalov" userId="1f97e9fdf7779aa5" providerId="LiveId" clId="{38EBD5E8-929E-463D-86A7-0FCC38E01EB7}" dt="2022-03-29T10:57:49.859" v="111" actId="26606"/>
          <ac:spMkLst>
            <pc:docMk/>
            <pc:sldMk cId="3166069436" sldId="258"/>
            <ac:spMk id="9" creationId="{BACC6370-2D7E-4714-9D71-7542949D7D5D}"/>
          </ac:spMkLst>
        </pc:spChg>
        <pc:spChg chg="add">
          <ac:chgData name="Roman Zhigalov" userId="1f97e9fdf7779aa5" providerId="LiveId" clId="{38EBD5E8-929E-463D-86A7-0FCC38E01EB7}" dt="2022-03-29T10:57:49.859" v="111" actId="26606"/>
          <ac:spMkLst>
            <pc:docMk/>
            <pc:sldMk cId="3166069436" sldId="258"/>
            <ac:spMk id="11" creationId="{F68B3F68-107C-434F-AA38-110D5EA91B85}"/>
          </ac:spMkLst>
        </pc:spChg>
        <pc:spChg chg="add">
          <ac:chgData name="Roman Zhigalov" userId="1f97e9fdf7779aa5" providerId="LiveId" clId="{38EBD5E8-929E-463D-86A7-0FCC38E01EB7}" dt="2022-03-29T10:57:49.859" v="111" actId="26606"/>
          <ac:spMkLst>
            <pc:docMk/>
            <pc:sldMk cId="3166069436" sldId="258"/>
            <ac:spMk id="13" creationId="{AAD0DBB9-1A4B-4391-81D4-CB19F9AB918A}"/>
          </ac:spMkLst>
        </pc:spChg>
        <pc:spChg chg="add">
          <ac:chgData name="Roman Zhigalov" userId="1f97e9fdf7779aa5" providerId="LiveId" clId="{38EBD5E8-929E-463D-86A7-0FCC38E01EB7}" dt="2022-03-29T10:57:49.859" v="111" actId="26606"/>
          <ac:spMkLst>
            <pc:docMk/>
            <pc:sldMk cId="3166069436" sldId="258"/>
            <ac:spMk id="15" creationId="{063BBA22-50EA-4C4D-BE05-F1CE4E63AA56}"/>
          </ac:spMkLst>
        </pc:spChg>
        <pc:graphicFrameChg chg="add">
          <ac:chgData name="Roman Zhigalov" userId="1f97e9fdf7779aa5" providerId="LiveId" clId="{38EBD5E8-929E-463D-86A7-0FCC38E01EB7}" dt="2022-03-29T10:57:49.859" v="111" actId="26606"/>
          <ac:graphicFrameMkLst>
            <pc:docMk/>
            <pc:sldMk cId="3166069436" sldId="258"/>
            <ac:graphicFrameMk id="5" creationId="{F668B7B7-DDAA-2523-26A4-5FD1C91DB2B9}"/>
          </ac:graphicFrameMkLst>
        </pc:graphicFrameChg>
      </pc:sldChg>
      <pc:sldChg chg="addSp modSp new mod setBg">
        <pc:chgData name="Roman Zhigalov" userId="1f97e9fdf7779aa5" providerId="LiveId" clId="{38EBD5E8-929E-463D-86A7-0FCC38E01EB7}" dt="2022-03-29T10:58:05.164" v="138" actId="26606"/>
        <pc:sldMkLst>
          <pc:docMk/>
          <pc:sldMk cId="3418331236" sldId="259"/>
        </pc:sldMkLst>
        <pc:spChg chg="mod">
          <ac:chgData name="Roman Zhigalov" userId="1f97e9fdf7779aa5" providerId="LiveId" clId="{38EBD5E8-929E-463D-86A7-0FCC38E01EB7}" dt="2022-03-29T10:58:05.164" v="138" actId="26606"/>
          <ac:spMkLst>
            <pc:docMk/>
            <pc:sldMk cId="3418331236" sldId="259"/>
            <ac:spMk id="2" creationId="{431A2F78-B1B1-431D-9CAE-640DA08930DE}"/>
          </ac:spMkLst>
        </pc:spChg>
        <pc:spChg chg="mod">
          <ac:chgData name="Roman Zhigalov" userId="1f97e9fdf7779aa5" providerId="LiveId" clId="{38EBD5E8-929E-463D-86A7-0FCC38E01EB7}" dt="2022-03-29T10:58:05.164" v="138" actId="26606"/>
          <ac:spMkLst>
            <pc:docMk/>
            <pc:sldMk cId="3418331236" sldId="259"/>
            <ac:spMk id="3" creationId="{2C3935FD-0968-4DD8-A84F-378D4B938E06}"/>
          </ac:spMkLst>
        </pc:spChg>
        <pc:spChg chg="add">
          <ac:chgData name="Roman Zhigalov" userId="1f97e9fdf7779aa5" providerId="LiveId" clId="{38EBD5E8-929E-463D-86A7-0FCC38E01EB7}" dt="2022-03-29T10:58:05.164" v="138" actId="26606"/>
          <ac:spMkLst>
            <pc:docMk/>
            <pc:sldMk cId="3418331236" sldId="259"/>
            <ac:spMk id="8" creationId="{4522B21E-B2B9-4C72-9A71-C87EFD137480}"/>
          </ac:spMkLst>
        </pc:spChg>
        <pc:spChg chg="add">
          <ac:chgData name="Roman Zhigalov" userId="1f97e9fdf7779aa5" providerId="LiveId" clId="{38EBD5E8-929E-463D-86A7-0FCC38E01EB7}" dt="2022-03-29T10:58:05.164" v="138" actId="26606"/>
          <ac:spMkLst>
            <pc:docMk/>
            <pc:sldMk cId="3418331236" sldId="259"/>
            <ac:spMk id="10" creationId="{5EB7D2A2-F448-44D4-938C-DC84CBCB3B1E}"/>
          </ac:spMkLst>
        </pc:spChg>
        <pc:spChg chg="add">
          <ac:chgData name="Roman Zhigalov" userId="1f97e9fdf7779aa5" providerId="LiveId" clId="{38EBD5E8-929E-463D-86A7-0FCC38E01EB7}" dt="2022-03-29T10:58:05.164" v="138" actId="26606"/>
          <ac:spMkLst>
            <pc:docMk/>
            <pc:sldMk cId="3418331236" sldId="259"/>
            <ac:spMk id="12" creationId="{871AEA07-1E14-44B4-8E55-64EF049CD66F}"/>
          </ac:spMkLst>
        </pc:spChg>
        <pc:cxnChg chg="add">
          <ac:chgData name="Roman Zhigalov" userId="1f97e9fdf7779aa5" providerId="LiveId" clId="{38EBD5E8-929E-463D-86A7-0FCC38E01EB7}" dt="2022-03-29T10:58:05.164" v="138" actId="26606"/>
          <ac:cxnSpMkLst>
            <pc:docMk/>
            <pc:sldMk cId="3418331236" sldId="259"/>
            <ac:cxnSpMk id="14" creationId="{F7C8EA93-3210-4C62-99E9-153C275E3A87}"/>
          </ac:cxnSpMkLst>
        </pc:cxnChg>
      </pc:sldChg>
      <pc:sldChg chg="modSp new mod">
        <pc:chgData name="Roman Zhigalov" userId="1f97e9fdf7779aa5" providerId="LiveId" clId="{38EBD5E8-929E-463D-86A7-0FCC38E01EB7}" dt="2022-03-29T10:58:13.747" v="171" actId="20577"/>
        <pc:sldMkLst>
          <pc:docMk/>
          <pc:sldMk cId="1772826313" sldId="260"/>
        </pc:sldMkLst>
        <pc:spChg chg="mod">
          <ac:chgData name="Roman Zhigalov" userId="1f97e9fdf7779aa5" providerId="LiveId" clId="{38EBD5E8-929E-463D-86A7-0FCC38E01EB7}" dt="2022-03-29T10:58:13.747" v="171" actId="20577"/>
          <ac:spMkLst>
            <pc:docMk/>
            <pc:sldMk cId="1772826313" sldId="260"/>
            <ac:spMk id="2" creationId="{14BC8346-5745-41F1-805D-32EBF29C66BF}"/>
          </ac:spMkLst>
        </pc:spChg>
      </pc:sldChg>
    </pc:docChg>
  </pc:docChgLst>
  <pc:docChgLst>
    <pc:chgData name="Roman Zhigalov" userId="1f97e9fdf7779aa5" providerId="LiveId" clId="{8E0A8D80-4EA4-4739-B24B-631E8258C053}"/>
    <pc:docChg chg="undo custSel addSld modSld">
      <pc:chgData name="Roman Zhigalov" userId="1f97e9fdf7779aa5" providerId="LiveId" clId="{8E0A8D80-4EA4-4739-B24B-631E8258C053}" dt="2022-03-29T14:30:00.466" v="1589"/>
      <pc:docMkLst>
        <pc:docMk/>
      </pc:docMkLst>
      <pc:sldChg chg="modSp">
        <pc:chgData name="Roman Zhigalov" userId="1f97e9fdf7779aa5" providerId="LiveId" clId="{8E0A8D80-4EA4-4739-B24B-631E8258C053}" dt="2022-03-29T14:17:33.669" v="1090"/>
        <pc:sldMkLst>
          <pc:docMk/>
          <pc:sldMk cId="3166069436" sldId="258"/>
        </pc:sldMkLst>
        <pc:graphicFrameChg chg="mod">
          <ac:chgData name="Roman Zhigalov" userId="1f97e9fdf7779aa5" providerId="LiveId" clId="{8E0A8D80-4EA4-4739-B24B-631E8258C053}" dt="2022-03-29T14:17:33.669" v="1090"/>
          <ac:graphicFrameMkLst>
            <pc:docMk/>
            <pc:sldMk cId="3166069436" sldId="258"/>
            <ac:graphicFrameMk id="5" creationId="{F668B7B7-DDAA-2523-26A4-5FD1C91DB2B9}"/>
          </ac:graphicFrameMkLst>
        </pc:graphicFrameChg>
      </pc:sldChg>
      <pc:sldChg chg="addSp delSp modSp mod setBg">
        <pc:chgData name="Roman Zhigalov" userId="1f97e9fdf7779aa5" providerId="LiveId" clId="{8E0A8D80-4EA4-4739-B24B-631E8258C053}" dt="2022-03-29T14:05:39.675" v="259" actId="26606"/>
        <pc:sldMkLst>
          <pc:docMk/>
          <pc:sldMk cId="1772826313" sldId="260"/>
        </pc:sldMkLst>
        <pc:spChg chg="mod">
          <ac:chgData name="Roman Zhigalov" userId="1f97e9fdf7779aa5" providerId="LiveId" clId="{8E0A8D80-4EA4-4739-B24B-631E8258C053}" dt="2022-03-29T14:05:39.675" v="259" actId="26606"/>
          <ac:spMkLst>
            <pc:docMk/>
            <pc:sldMk cId="1772826313" sldId="260"/>
            <ac:spMk id="2" creationId="{14BC8346-5745-41F1-805D-32EBF29C66BF}"/>
          </ac:spMkLst>
        </pc:spChg>
        <pc:spChg chg="mod">
          <ac:chgData name="Roman Zhigalov" userId="1f97e9fdf7779aa5" providerId="LiveId" clId="{8E0A8D80-4EA4-4739-B24B-631E8258C053}" dt="2022-03-29T14:05:39.675" v="259" actId="26606"/>
          <ac:spMkLst>
            <pc:docMk/>
            <pc:sldMk cId="1772826313" sldId="260"/>
            <ac:spMk id="3" creationId="{A02EAFA2-0578-4F0F-9F2F-D15FF3E53B16}"/>
          </ac:spMkLst>
        </pc:spChg>
        <pc:spChg chg="add del">
          <ac:chgData name="Roman Zhigalov" userId="1f97e9fdf7779aa5" providerId="LiveId" clId="{8E0A8D80-4EA4-4739-B24B-631E8258C053}" dt="2022-03-29T14:05:39.647" v="258" actId="26606"/>
          <ac:spMkLst>
            <pc:docMk/>
            <pc:sldMk cId="1772826313" sldId="260"/>
            <ac:spMk id="8" creationId="{827B839B-9ADE-406B-8590-F1CAEDED45A1}"/>
          </ac:spMkLst>
        </pc:spChg>
        <pc:spChg chg="add del">
          <ac:chgData name="Roman Zhigalov" userId="1f97e9fdf7779aa5" providerId="LiveId" clId="{8E0A8D80-4EA4-4739-B24B-631E8258C053}" dt="2022-03-29T14:05:39.647" v="258" actId="26606"/>
          <ac:spMkLst>
            <pc:docMk/>
            <pc:sldMk cId="1772826313" sldId="260"/>
            <ac:spMk id="10" creationId="{CFE45BF0-46DB-408C-B5F7-7B11716805D4}"/>
          </ac:spMkLst>
        </pc:spChg>
        <pc:spChg chg="add del">
          <ac:chgData name="Roman Zhigalov" userId="1f97e9fdf7779aa5" providerId="LiveId" clId="{8E0A8D80-4EA4-4739-B24B-631E8258C053}" dt="2022-03-29T14:05:39.647" v="258" actId="26606"/>
          <ac:spMkLst>
            <pc:docMk/>
            <pc:sldMk cId="1772826313" sldId="260"/>
            <ac:spMk id="12" creationId="{2AEBC8F2-97B1-41B4-93F1-2D289E197FBA}"/>
          </ac:spMkLst>
        </pc:spChg>
        <pc:spChg chg="add del">
          <ac:chgData name="Roman Zhigalov" userId="1f97e9fdf7779aa5" providerId="LiveId" clId="{8E0A8D80-4EA4-4739-B24B-631E8258C053}" dt="2022-03-29T14:05:39.647" v="258" actId="26606"/>
          <ac:spMkLst>
            <pc:docMk/>
            <pc:sldMk cId="1772826313" sldId="260"/>
            <ac:spMk id="14" creationId="{472E3A19-F5D5-48FC-BB9C-48C2F68F598B}"/>
          </ac:spMkLst>
        </pc:spChg>
        <pc:spChg chg="add">
          <ac:chgData name="Roman Zhigalov" userId="1f97e9fdf7779aa5" providerId="LiveId" clId="{8E0A8D80-4EA4-4739-B24B-631E8258C053}" dt="2022-03-29T14:05:39.675" v="259" actId="26606"/>
          <ac:spMkLst>
            <pc:docMk/>
            <pc:sldMk cId="1772826313" sldId="260"/>
            <ac:spMk id="15" creationId="{D5B0017B-2ECA-49AF-B397-DC140825DF8D}"/>
          </ac:spMkLst>
        </pc:spChg>
        <pc:spChg chg="add del">
          <ac:chgData name="Roman Zhigalov" userId="1f97e9fdf7779aa5" providerId="LiveId" clId="{8E0A8D80-4EA4-4739-B24B-631E8258C053}" dt="2022-03-29T14:05:39.647" v="258" actId="26606"/>
          <ac:spMkLst>
            <pc:docMk/>
            <pc:sldMk cId="1772826313" sldId="260"/>
            <ac:spMk id="16" creationId="{7A62E32F-BB65-43A8-8EB5-92346890E549}"/>
          </ac:spMkLst>
        </pc:spChg>
        <pc:spChg chg="add del">
          <ac:chgData name="Roman Zhigalov" userId="1f97e9fdf7779aa5" providerId="LiveId" clId="{8E0A8D80-4EA4-4739-B24B-631E8258C053}" dt="2022-03-29T14:05:39.647" v="258" actId="26606"/>
          <ac:spMkLst>
            <pc:docMk/>
            <pc:sldMk cId="1772826313" sldId="260"/>
            <ac:spMk id="18" creationId="{14E91B64-9FCC-451E-AFB4-A827D6329367}"/>
          </ac:spMkLst>
        </pc:spChg>
        <pc:spChg chg="add">
          <ac:chgData name="Roman Zhigalov" userId="1f97e9fdf7779aa5" providerId="LiveId" clId="{8E0A8D80-4EA4-4739-B24B-631E8258C053}" dt="2022-03-29T14:05:39.675" v="259" actId="26606"/>
          <ac:spMkLst>
            <pc:docMk/>
            <pc:sldMk cId="1772826313" sldId="260"/>
            <ac:spMk id="20" creationId="{B6CDA21F-E7AF-4C75-8395-33F58D5B0E45}"/>
          </ac:spMkLst>
        </pc:spChg>
        <pc:grpChg chg="add">
          <ac:chgData name="Roman Zhigalov" userId="1f97e9fdf7779aa5" providerId="LiveId" clId="{8E0A8D80-4EA4-4739-B24B-631E8258C053}" dt="2022-03-29T14:05:39.675" v="259" actId="26606"/>
          <ac:grpSpMkLst>
            <pc:docMk/>
            <pc:sldMk cId="1772826313" sldId="260"/>
            <ac:grpSpMk id="21" creationId="{AE1C45F0-260A-458C-96ED-C1F6D2151219}"/>
          </ac:grpSpMkLst>
        </pc:grpChg>
        <pc:cxnChg chg="add">
          <ac:chgData name="Roman Zhigalov" userId="1f97e9fdf7779aa5" providerId="LiveId" clId="{8E0A8D80-4EA4-4739-B24B-631E8258C053}" dt="2022-03-29T14:05:39.675" v="259" actId="26606"/>
          <ac:cxnSpMkLst>
            <pc:docMk/>
            <pc:sldMk cId="1772826313" sldId="260"/>
            <ac:cxnSpMk id="17" creationId="{6CF1BAF6-AD41-4082-B212-8A1F9A2E8779}"/>
          </ac:cxnSpMkLst>
        </pc:cxnChg>
      </pc:sldChg>
      <pc:sldChg chg="addSp modSp new mod setBg">
        <pc:chgData name="Roman Zhigalov" userId="1f97e9fdf7779aa5" providerId="LiveId" clId="{8E0A8D80-4EA4-4739-B24B-631E8258C053}" dt="2022-03-29T14:12:25.499" v="775" actId="26606"/>
        <pc:sldMkLst>
          <pc:docMk/>
          <pc:sldMk cId="3744715891" sldId="261"/>
        </pc:sldMkLst>
        <pc:spChg chg="mod">
          <ac:chgData name="Roman Zhigalov" userId="1f97e9fdf7779aa5" providerId="LiveId" clId="{8E0A8D80-4EA4-4739-B24B-631E8258C053}" dt="2022-03-29T14:12:25.499" v="775" actId="26606"/>
          <ac:spMkLst>
            <pc:docMk/>
            <pc:sldMk cId="3744715891" sldId="261"/>
            <ac:spMk id="2" creationId="{4F29D5C9-4048-455D-96AB-44836EF7679F}"/>
          </ac:spMkLst>
        </pc:spChg>
        <pc:spChg chg="mod">
          <ac:chgData name="Roman Zhigalov" userId="1f97e9fdf7779aa5" providerId="LiveId" clId="{8E0A8D80-4EA4-4739-B24B-631E8258C053}" dt="2022-03-29T14:12:25.499" v="775" actId="26606"/>
          <ac:spMkLst>
            <pc:docMk/>
            <pc:sldMk cId="3744715891" sldId="261"/>
            <ac:spMk id="3" creationId="{AEB33324-C269-4A75-B78D-C1F2E1F37098}"/>
          </ac:spMkLst>
        </pc:spChg>
        <pc:spChg chg="add">
          <ac:chgData name="Roman Zhigalov" userId="1f97e9fdf7779aa5" providerId="LiveId" clId="{8E0A8D80-4EA4-4739-B24B-631E8258C053}" dt="2022-03-29T14:12:25.499" v="775" actId="26606"/>
          <ac:spMkLst>
            <pc:docMk/>
            <pc:sldMk cId="3744715891" sldId="261"/>
            <ac:spMk id="8" creationId="{B6CDA21F-E7AF-4C75-8395-33F58D5B0E45}"/>
          </ac:spMkLst>
        </pc:spChg>
        <pc:spChg chg="add">
          <ac:chgData name="Roman Zhigalov" userId="1f97e9fdf7779aa5" providerId="LiveId" clId="{8E0A8D80-4EA4-4739-B24B-631E8258C053}" dt="2022-03-29T14:12:25.499" v="775" actId="26606"/>
          <ac:spMkLst>
            <pc:docMk/>
            <pc:sldMk cId="3744715891" sldId="261"/>
            <ac:spMk id="15" creationId="{D5B0017B-2ECA-49AF-B397-DC140825DF8D}"/>
          </ac:spMkLst>
        </pc:spChg>
        <pc:grpChg chg="add">
          <ac:chgData name="Roman Zhigalov" userId="1f97e9fdf7779aa5" providerId="LiveId" clId="{8E0A8D80-4EA4-4739-B24B-631E8258C053}" dt="2022-03-29T14:12:25.499" v="775" actId="26606"/>
          <ac:grpSpMkLst>
            <pc:docMk/>
            <pc:sldMk cId="3744715891" sldId="261"/>
            <ac:grpSpMk id="10" creationId="{AE1C45F0-260A-458C-96ED-C1F6D2151219}"/>
          </ac:grpSpMkLst>
        </pc:grpChg>
        <pc:cxnChg chg="add">
          <ac:chgData name="Roman Zhigalov" userId="1f97e9fdf7779aa5" providerId="LiveId" clId="{8E0A8D80-4EA4-4739-B24B-631E8258C053}" dt="2022-03-29T14:12:25.499" v="775" actId="26606"/>
          <ac:cxnSpMkLst>
            <pc:docMk/>
            <pc:sldMk cId="3744715891" sldId="261"/>
            <ac:cxnSpMk id="17" creationId="{6CF1BAF6-AD41-4082-B212-8A1F9A2E8779}"/>
          </ac:cxnSpMkLst>
        </pc:cxnChg>
      </pc:sldChg>
      <pc:sldChg chg="addSp delSp modSp new mod setBg">
        <pc:chgData name="Roman Zhigalov" userId="1f97e9fdf7779aa5" providerId="LiveId" clId="{8E0A8D80-4EA4-4739-B24B-631E8258C053}" dt="2022-03-29T14:09:23.924" v="331" actId="26606"/>
        <pc:sldMkLst>
          <pc:docMk/>
          <pc:sldMk cId="4277067620" sldId="262"/>
        </pc:sldMkLst>
        <pc:spChg chg="mod">
          <ac:chgData name="Roman Zhigalov" userId="1f97e9fdf7779aa5" providerId="LiveId" clId="{8E0A8D80-4EA4-4739-B24B-631E8258C053}" dt="2022-03-29T14:09:23.924" v="331" actId="26606"/>
          <ac:spMkLst>
            <pc:docMk/>
            <pc:sldMk cId="4277067620" sldId="262"/>
            <ac:spMk id="2" creationId="{566F195C-D270-4376-95FC-5795651F518A}"/>
          </ac:spMkLst>
        </pc:spChg>
        <pc:spChg chg="del">
          <ac:chgData name="Roman Zhigalov" userId="1f97e9fdf7779aa5" providerId="LiveId" clId="{8E0A8D80-4EA4-4739-B24B-631E8258C053}" dt="2022-03-29T14:08:59.143" v="300"/>
          <ac:spMkLst>
            <pc:docMk/>
            <pc:sldMk cId="4277067620" sldId="262"/>
            <ac:spMk id="3" creationId="{748F5F86-B546-49C4-843C-530EEA944309}"/>
          </ac:spMkLst>
        </pc:spChg>
        <pc:spChg chg="add">
          <ac:chgData name="Roman Zhigalov" userId="1f97e9fdf7779aa5" providerId="LiveId" clId="{8E0A8D80-4EA4-4739-B24B-631E8258C053}" dt="2022-03-29T14:09:23.924" v="331" actId="26606"/>
          <ac:spMkLst>
            <pc:docMk/>
            <pc:sldMk cId="4277067620" sldId="262"/>
            <ac:spMk id="71" creationId="{AB45A142-4255-493C-8284-5D566C121B10}"/>
          </ac:spMkLst>
        </pc:spChg>
        <pc:picChg chg="add mod">
          <ac:chgData name="Roman Zhigalov" userId="1f97e9fdf7779aa5" providerId="LiveId" clId="{8E0A8D80-4EA4-4739-B24B-631E8258C053}" dt="2022-03-29T14:09:23.924" v="331" actId="26606"/>
          <ac:picMkLst>
            <pc:docMk/>
            <pc:sldMk cId="4277067620" sldId="262"/>
            <ac:picMk id="1026" creationId="{2F36BE98-9339-4836-8182-9EC2F2C7FB57}"/>
          </ac:picMkLst>
        </pc:picChg>
        <pc:cxnChg chg="add">
          <ac:chgData name="Roman Zhigalov" userId="1f97e9fdf7779aa5" providerId="LiveId" clId="{8E0A8D80-4EA4-4739-B24B-631E8258C053}" dt="2022-03-29T14:09:23.924" v="331" actId="26606"/>
          <ac:cxnSpMkLst>
            <pc:docMk/>
            <pc:sldMk cId="4277067620" sldId="262"/>
            <ac:cxnSpMk id="73" creationId="{38FB9660-F42F-4313-BBC4-47C007FE484C}"/>
          </ac:cxnSpMkLst>
        </pc:cxnChg>
      </pc:sldChg>
      <pc:sldChg chg="addSp delSp modSp new mod setBg">
        <pc:chgData name="Roman Zhigalov" userId="1f97e9fdf7779aa5" providerId="LiveId" clId="{8E0A8D80-4EA4-4739-B24B-631E8258C053}" dt="2022-03-29T14:16:21.904" v="1023" actId="26606"/>
        <pc:sldMkLst>
          <pc:docMk/>
          <pc:sldMk cId="1713858636" sldId="263"/>
        </pc:sldMkLst>
        <pc:spChg chg="mod">
          <ac:chgData name="Roman Zhigalov" userId="1f97e9fdf7779aa5" providerId="LiveId" clId="{8E0A8D80-4EA4-4739-B24B-631E8258C053}" dt="2022-03-29T14:16:21.904" v="1023" actId="26606"/>
          <ac:spMkLst>
            <pc:docMk/>
            <pc:sldMk cId="1713858636" sldId="263"/>
            <ac:spMk id="2" creationId="{EC787C7A-6448-4A19-9CC0-08AFC76B44E7}"/>
          </ac:spMkLst>
        </pc:spChg>
        <pc:spChg chg="mod">
          <ac:chgData name="Roman Zhigalov" userId="1f97e9fdf7779aa5" providerId="LiveId" clId="{8E0A8D80-4EA4-4739-B24B-631E8258C053}" dt="2022-03-29T14:16:21.904" v="1023" actId="26606"/>
          <ac:spMkLst>
            <pc:docMk/>
            <pc:sldMk cId="1713858636" sldId="263"/>
            <ac:spMk id="3" creationId="{642124A5-B462-458C-A64E-1F624A563CEB}"/>
          </ac:spMkLst>
        </pc:spChg>
        <pc:spChg chg="add del">
          <ac:chgData name="Roman Zhigalov" userId="1f97e9fdf7779aa5" providerId="LiveId" clId="{8E0A8D80-4EA4-4739-B24B-631E8258C053}" dt="2022-03-29T14:16:21.904" v="1023" actId="26606"/>
          <ac:spMkLst>
            <pc:docMk/>
            <pc:sldMk cId="1713858636" sldId="263"/>
            <ac:spMk id="8" creationId="{B6CDA21F-E7AF-4C75-8395-33F58D5B0E45}"/>
          </ac:spMkLst>
        </pc:spChg>
        <pc:spChg chg="add del">
          <ac:chgData name="Roman Zhigalov" userId="1f97e9fdf7779aa5" providerId="LiveId" clId="{8E0A8D80-4EA4-4739-B24B-631E8258C053}" dt="2022-03-29T14:16:21.904" v="1023" actId="26606"/>
          <ac:spMkLst>
            <pc:docMk/>
            <pc:sldMk cId="1713858636" sldId="263"/>
            <ac:spMk id="15" creationId="{D5B0017B-2ECA-49AF-B397-DC140825DF8D}"/>
          </ac:spMkLst>
        </pc:spChg>
        <pc:spChg chg="add">
          <ac:chgData name="Roman Zhigalov" userId="1f97e9fdf7779aa5" providerId="LiveId" clId="{8E0A8D80-4EA4-4739-B24B-631E8258C053}" dt="2022-03-29T14:16:21.904" v="1023" actId="26606"/>
          <ac:spMkLst>
            <pc:docMk/>
            <pc:sldMk cId="1713858636" sldId="263"/>
            <ac:spMk id="22" creationId="{DBF61EA3-B236-439E-9C0B-340980D56BEE}"/>
          </ac:spMkLst>
        </pc:spChg>
        <pc:spChg chg="add">
          <ac:chgData name="Roman Zhigalov" userId="1f97e9fdf7779aa5" providerId="LiveId" clId="{8E0A8D80-4EA4-4739-B24B-631E8258C053}" dt="2022-03-29T14:16:21.904" v="1023" actId="26606"/>
          <ac:spMkLst>
            <pc:docMk/>
            <pc:sldMk cId="1713858636" sldId="263"/>
            <ac:spMk id="28" creationId="{E659831F-0D9A-4C63-9EBB-8435B85A440F}"/>
          </ac:spMkLst>
        </pc:spChg>
        <pc:grpChg chg="add del">
          <ac:chgData name="Roman Zhigalov" userId="1f97e9fdf7779aa5" providerId="LiveId" clId="{8E0A8D80-4EA4-4739-B24B-631E8258C053}" dt="2022-03-29T14:16:21.904" v="1023" actId="26606"/>
          <ac:grpSpMkLst>
            <pc:docMk/>
            <pc:sldMk cId="1713858636" sldId="263"/>
            <ac:grpSpMk id="10" creationId="{AE1C45F0-260A-458C-96ED-C1F6D2151219}"/>
          </ac:grpSpMkLst>
        </pc:grpChg>
        <pc:grpChg chg="add">
          <ac:chgData name="Roman Zhigalov" userId="1f97e9fdf7779aa5" providerId="LiveId" clId="{8E0A8D80-4EA4-4739-B24B-631E8258C053}" dt="2022-03-29T14:16:21.904" v="1023" actId="26606"/>
          <ac:grpSpMkLst>
            <pc:docMk/>
            <pc:sldMk cId="1713858636" sldId="263"/>
            <ac:grpSpMk id="24" creationId="{28FAF094-D087-493F-8DF9-A486C2D6BBAA}"/>
          </ac:grpSpMkLst>
        </pc:grpChg>
        <pc:cxnChg chg="add del">
          <ac:chgData name="Roman Zhigalov" userId="1f97e9fdf7779aa5" providerId="LiveId" clId="{8E0A8D80-4EA4-4739-B24B-631E8258C053}" dt="2022-03-29T14:16:21.904" v="1023" actId="26606"/>
          <ac:cxnSpMkLst>
            <pc:docMk/>
            <pc:sldMk cId="1713858636" sldId="263"/>
            <ac:cxnSpMk id="17" creationId="{6CF1BAF6-AD41-4082-B212-8A1F9A2E8779}"/>
          </ac:cxnSpMkLst>
        </pc:cxnChg>
      </pc:sldChg>
      <pc:sldChg chg="addSp delSp modSp new mod setBg">
        <pc:chgData name="Roman Zhigalov" userId="1f97e9fdf7779aa5" providerId="LiveId" clId="{8E0A8D80-4EA4-4739-B24B-631E8258C053}" dt="2022-03-29T14:15:04.947" v="936" actId="26606"/>
        <pc:sldMkLst>
          <pc:docMk/>
          <pc:sldMk cId="960707481" sldId="264"/>
        </pc:sldMkLst>
        <pc:spChg chg="del">
          <ac:chgData name="Roman Zhigalov" userId="1f97e9fdf7779aa5" providerId="LiveId" clId="{8E0A8D80-4EA4-4739-B24B-631E8258C053}" dt="2022-03-29T14:15:04.947" v="936" actId="26606"/>
          <ac:spMkLst>
            <pc:docMk/>
            <pc:sldMk cId="960707481" sldId="264"/>
            <ac:spMk id="2" creationId="{739A787E-6781-412C-85B1-B5CD8ED9D31C}"/>
          </ac:spMkLst>
        </pc:spChg>
        <pc:spChg chg="del">
          <ac:chgData name="Roman Zhigalov" userId="1f97e9fdf7779aa5" providerId="LiveId" clId="{8E0A8D80-4EA4-4739-B24B-631E8258C053}" dt="2022-03-29T14:15:02.468" v="935"/>
          <ac:spMkLst>
            <pc:docMk/>
            <pc:sldMk cId="960707481" sldId="264"/>
            <ac:spMk id="3" creationId="{12643BB6-4277-443F-8476-77A6591A5470}"/>
          </ac:spMkLst>
        </pc:spChg>
        <pc:spChg chg="add">
          <ac:chgData name="Roman Zhigalov" userId="1f97e9fdf7779aa5" providerId="LiveId" clId="{8E0A8D80-4EA4-4739-B24B-631E8258C053}" dt="2022-03-29T14:15:04.947" v="936" actId="26606"/>
          <ac:spMkLst>
            <pc:docMk/>
            <pc:sldMk cId="960707481" sldId="264"/>
            <ac:spMk id="71" creationId="{42A4FC2C-047E-45A5-965D-8E1E3BF09BC6}"/>
          </ac:spMkLst>
        </pc:spChg>
        <pc:picChg chg="add mod">
          <ac:chgData name="Roman Zhigalov" userId="1f97e9fdf7779aa5" providerId="LiveId" clId="{8E0A8D80-4EA4-4739-B24B-631E8258C053}" dt="2022-03-29T14:15:04.947" v="936" actId="26606"/>
          <ac:picMkLst>
            <pc:docMk/>
            <pc:sldMk cId="960707481" sldId="264"/>
            <ac:picMk id="2050" creationId="{386D50A1-2932-4D6E-8AE7-5AF7B62B3C67}"/>
          </ac:picMkLst>
        </pc:picChg>
      </pc:sldChg>
      <pc:sldChg chg="addSp delSp modSp new mod setBg modClrScheme chgLayout">
        <pc:chgData name="Roman Zhigalov" userId="1f97e9fdf7779aa5" providerId="LiveId" clId="{8E0A8D80-4EA4-4739-B24B-631E8258C053}" dt="2022-03-29T14:15:34.048" v="965" actId="26606"/>
        <pc:sldMkLst>
          <pc:docMk/>
          <pc:sldMk cId="1284791094" sldId="265"/>
        </pc:sldMkLst>
        <pc:spChg chg="del mod ord">
          <ac:chgData name="Roman Zhigalov" userId="1f97e9fdf7779aa5" providerId="LiveId" clId="{8E0A8D80-4EA4-4739-B24B-631E8258C053}" dt="2022-03-29T14:15:08.939" v="938" actId="700"/>
          <ac:spMkLst>
            <pc:docMk/>
            <pc:sldMk cId="1284791094" sldId="265"/>
            <ac:spMk id="2" creationId="{54F284AD-12F9-4574-B725-75D29A2D2AD6}"/>
          </ac:spMkLst>
        </pc:spChg>
        <pc:spChg chg="del mod ord">
          <ac:chgData name="Roman Zhigalov" userId="1f97e9fdf7779aa5" providerId="LiveId" clId="{8E0A8D80-4EA4-4739-B24B-631E8258C053}" dt="2022-03-29T14:15:08.939" v="938" actId="700"/>
          <ac:spMkLst>
            <pc:docMk/>
            <pc:sldMk cId="1284791094" sldId="265"/>
            <ac:spMk id="3" creationId="{DA23B775-E869-415C-B301-97F458D99BE0}"/>
          </ac:spMkLst>
        </pc:spChg>
        <pc:spChg chg="add mod ord">
          <ac:chgData name="Roman Zhigalov" userId="1f97e9fdf7779aa5" providerId="LiveId" clId="{8E0A8D80-4EA4-4739-B24B-631E8258C053}" dt="2022-03-29T14:15:34.048" v="965" actId="26606"/>
          <ac:spMkLst>
            <pc:docMk/>
            <pc:sldMk cId="1284791094" sldId="265"/>
            <ac:spMk id="4" creationId="{391EEF23-0DFD-4FBB-AC3E-DF96527C59B3}"/>
          </ac:spMkLst>
        </pc:spChg>
        <pc:spChg chg="add del mod ord">
          <ac:chgData name="Roman Zhigalov" userId="1f97e9fdf7779aa5" providerId="LiveId" clId="{8E0A8D80-4EA4-4739-B24B-631E8258C053}" dt="2022-03-29T14:15:25.835" v="939"/>
          <ac:spMkLst>
            <pc:docMk/>
            <pc:sldMk cId="1284791094" sldId="265"/>
            <ac:spMk id="5" creationId="{4CEA0456-A71D-4915-A06F-6DD066BA4FB1}"/>
          </ac:spMkLst>
        </pc:spChg>
        <pc:spChg chg="add">
          <ac:chgData name="Roman Zhigalov" userId="1f97e9fdf7779aa5" providerId="LiveId" clId="{8E0A8D80-4EA4-4739-B24B-631E8258C053}" dt="2022-03-29T14:15:34.048" v="965" actId="26606"/>
          <ac:spMkLst>
            <pc:docMk/>
            <pc:sldMk cId="1284791094" sldId="265"/>
            <ac:spMk id="71" creationId="{37C89E4B-3C9F-44B9-8B86-D9E3D112D8EC}"/>
          </ac:spMkLst>
        </pc:spChg>
        <pc:picChg chg="add mod">
          <ac:chgData name="Roman Zhigalov" userId="1f97e9fdf7779aa5" providerId="LiveId" clId="{8E0A8D80-4EA4-4739-B24B-631E8258C053}" dt="2022-03-29T14:15:34.048" v="965" actId="26606"/>
          <ac:picMkLst>
            <pc:docMk/>
            <pc:sldMk cId="1284791094" sldId="265"/>
            <ac:picMk id="3074" creationId="{51A5EDC8-2C07-4575-BD62-792BA49A1A58}"/>
          </ac:picMkLst>
        </pc:picChg>
        <pc:cxnChg chg="add">
          <ac:chgData name="Roman Zhigalov" userId="1f97e9fdf7779aa5" providerId="LiveId" clId="{8E0A8D80-4EA4-4739-B24B-631E8258C053}" dt="2022-03-29T14:15:34.048" v="965" actId="26606"/>
          <ac:cxnSpMkLst>
            <pc:docMk/>
            <pc:sldMk cId="1284791094" sldId="265"/>
            <ac:cxnSpMk id="73" creationId="{AA2EAA10-076F-46BD-8F0F-B9A2FB77A85C}"/>
          </ac:cxnSpMkLst>
        </pc:cxnChg>
        <pc:cxnChg chg="add">
          <ac:chgData name="Roman Zhigalov" userId="1f97e9fdf7779aa5" providerId="LiveId" clId="{8E0A8D80-4EA4-4739-B24B-631E8258C053}" dt="2022-03-29T14:15:34.048" v="965" actId="26606"/>
          <ac:cxnSpMkLst>
            <pc:docMk/>
            <pc:sldMk cId="1284791094" sldId="265"/>
            <ac:cxnSpMk id="75" creationId="{D891E407-403B-4764-86C9-33A56D3BCAA3}"/>
          </ac:cxnSpMkLst>
        </pc:cxnChg>
      </pc:sldChg>
      <pc:sldChg chg="addSp delSp modSp new mod setBg">
        <pc:chgData name="Roman Zhigalov" userId="1f97e9fdf7779aa5" providerId="LiveId" clId="{8E0A8D80-4EA4-4739-B24B-631E8258C053}" dt="2022-03-29T14:17:27.894" v="1089" actId="26606"/>
        <pc:sldMkLst>
          <pc:docMk/>
          <pc:sldMk cId="819490104" sldId="266"/>
        </pc:sldMkLst>
        <pc:spChg chg="mod">
          <ac:chgData name="Roman Zhigalov" userId="1f97e9fdf7779aa5" providerId="LiveId" clId="{8E0A8D80-4EA4-4739-B24B-631E8258C053}" dt="2022-03-29T14:17:27.894" v="1089" actId="26606"/>
          <ac:spMkLst>
            <pc:docMk/>
            <pc:sldMk cId="819490104" sldId="266"/>
            <ac:spMk id="2" creationId="{05DE0C57-D469-4150-AAC8-092BE535B329}"/>
          </ac:spMkLst>
        </pc:spChg>
        <pc:spChg chg="mod">
          <ac:chgData name="Roman Zhigalov" userId="1f97e9fdf7779aa5" providerId="LiveId" clId="{8E0A8D80-4EA4-4739-B24B-631E8258C053}" dt="2022-03-29T14:17:27.894" v="1089" actId="26606"/>
          <ac:spMkLst>
            <pc:docMk/>
            <pc:sldMk cId="819490104" sldId="266"/>
            <ac:spMk id="3" creationId="{D8956C7A-CBE6-4B9A-B554-BD2A10330979}"/>
          </ac:spMkLst>
        </pc:spChg>
        <pc:spChg chg="add del">
          <ac:chgData name="Roman Zhigalov" userId="1f97e9fdf7779aa5" providerId="LiveId" clId="{8E0A8D80-4EA4-4739-B24B-631E8258C053}" dt="2022-03-29T14:17:27.894" v="1089" actId="26606"/>
          <ac:spMkLst>
            <pc:docMk/>
            <pc:sldMk cId="819490104" sldId="266"/>
            <ac:spMk id="8" creationId="{DBF61EA3-B236-439E-9C0B-340980D56BEE}"/>
          </ac:spMkLst>
        </pc:spChg>
        <pc:spChg chg="add del">
          <ac:chgData name="Roman Zhigalov" userId="1f97e9fdf7779aa5" providerId="LiveId" clId="{8E0A8D80-4EA4-4739-B24B-631E8258C053}" dt="2022-03-29T14:17:27.894" v="1089" actId="26606"/>
          <ac:spMkLst>
            <pc:docMk/>
            <pc:sldMk cId="819490104" sldId="266"/>
            <ac:spMk id="14" creationId="{E659831F-0D9A-4C63-9EBB-8435B85A440F}"/>
          </ac:spMkLst>
        </pc:spChg>
        <pc:spChg chg="add del">
          <ac:chgData name="Roman Zhigalov" userId="1f97e9fdf7779aa5" providerId="LiveId" clId="{8E0A8D80-4EA4-4739-B24B-631E8258C053}" dt="2022-03-29T14:17:27.875" v="1088" actId="26606"/>
          <ac:spMkLst>
            <pc:docMk/>
            <pc:sldMk cId="819490104" sldId="266"/>
            <ac:spMk id="19" creationId="{DBF61EA3-B236-439E-9C0B-340980D56BEE}"/>
          </ac:spMkLst>
        </pc:spChg>
        <pc:spChg chg="add del">
          <ac:chgData name="Roman Zhigalov" userId="1f97e9fdf7779aa5" providerId="LiveId" clId="{8E0A8D80-4EA4-4739-B24B-631E8258C053}" dt="2022-03-29T14:17:27.875" v="1088" actId="26606"/>
          <ac:spMkLst>
            <pc:docMk/>
            <pc:sldMk cId="819490104" sldId="266"/>
            <ac:spMk id="25" creationId="{E659831F-0D9A-4C63-9EBB-8435B85A440F}"/>
          </ac:spMkLst>
        </pc:spChg>
        <pc:spChg chg="add">
          <ac:chgData name="Roman Zhigalov" userId="1f97e9fdf7779aa5" providerId="LiveId" clId="{8E0A8D80-4EA4-4739-B24B-631E8258C053}" dt="2022-03-29T14:17:27.894" v="1089" actId="26606"/>
          <ac:spMkLst>
            <pc:docMk/>
            <pc:sldMk cId="819490104" sldId="266"/>
            <ac:spMk id="26" creationId="{D5B0017B-2ECA-49AF-B397-DC140825DF8D}"/>
          </ac:spMkLst>
        </pc:spChg>
        <pc:spChg chg="add">
          <ac:chgData name="Roman Zhigalov" userId="1f97e9fdf7779aa5" providerId="LiveId" clId="{8E0A8D80-4EA4-4739-B24B-631E8258C053}" dt="2022-03-29T14:17:27.894" v="1089" actId="26606"/>
          <ac:spMkLst>
            <pc:docMk/>
            <pc:sldMk cId="819490104" sldId="266"/>
            <ac:spMk id="27" creationId="{B6CDA21F-E7AF-4C75-8395-33F58D5B0E45}"/>
          </ac:spMkLst>
        </pc:spChg>
        <pc:grpChg chg="add del">
          <ac:chgData name="Roman Zhigalov" userId="1f97e9fdf7779aa5" providerId="LiveId" clId="{8E0A8D80-4EA4-4739-B24B-631E8258C053}" dt="2022-03-29T14:17:27.894" v="1089" actId="26606"/>
          <ac:grpSpMkLst>
            <pc:docMk/>
            <pc:sldMk cId="819490104" sldId="266"/>
            <ac:grpSpMk id="10" creationId="{28FAF094-D087-493F-8DF9-A486C2D6BBAA}"/>
          </ac:grpSpMkLst>
        </pc:grpChg>
        <pc:grpChg chg="add del">
          <ac:chgData name="Roman Zhigalov" userId="1f97e9fdf7779aa5" providerId="LiveId" clId="{8E0A8D80-4EA4-4739-B24B-631E8258C053}" dt="2022-03-29T14:17:27.875" v="1088" actId="26606"/>
          <ac:grpSpMkLst>
            <pc:docMk/>
            <pc:sldMk cId="819490104" sldId="266"/>
            <ac:grpSpMk id="21" creationId="{28FAF094-D087-493F-8DF9-A486C2D6BBAA}"/>
          </ac:grpSpMkLst>
        </pc:grpChg>
        <pc:grpChg chg="add">
          <ac:chgData name="Roman Zhigalov" userId="1f97e9fdf7779aa5" providerId="LiveId" clId="{8E0A8D80-4EA4-4739-B24B-631E8258C053}" dt="2022-03-29T14:17:27.894" v="1089" actId="26606"/>
          <ac:grpSpMkLst>
            <pc:docMk/>
            <pc:sldMk cId="819490104" sldId="266"/>
            <ac:grpSpMk id="29" creationId="{AE1C45F0-260A-458C-96ED-C1F6D2151219}"/>
          </ac:grpSpMkLst>
        </pc:grpChg>
        <pc:cxnChg chg="add">
          <ac:chgData name="Roman Zhigalov" userId="1f97e9fdf7779aa5" providerId="LiveId" clId="{8E0A8D80-4EA4-4739-B24B-631E8258C053}" dt="2022-03-29T14:17:27.894" v="1089" actId="26606"/>
          <ac:cxnSpMkLst>
            <pc:docMk/>
            <pc:sldMk cId="819490104" sldId="266"/>
            <ac:cxnSpMk id="28" creationId="{6CF1BAF6-AD41-4082-B212-8A1F9A2E8779}"/>
          </ac:cxnSpMkLst>
        </pc:cxnChg>
      </pc:sldChg>
      <pc:sldChg chg="addSp modSp new mod setBg">
        <pc:chgData name="Roman Zhigalov" userId="1f97e9fdf7779aa5" providerId="LiveId" clId="{8E0A8D80-4EA4-4739-B24B-631E8258C053}" dt="2022-03-29T14:18:05.631" v="1096" actId="26606"/>
        <pc:sldMkLst>
          <pc:docMk/>
          <pc:sldMk cId="2515276371" sldId="267"/>
        </pc:sldMkLst>
        <pc:spChg chg="mod">
          <ac:chgData name="Roman Zhigalov" userId="1f97e9fdf7779aa5" providerId="LiveId" clId="{8E0A8D80-4EA4-4739-B24B-631E8258C053}" dt="2022-03-29T14:18:05.631" v="1096" actId="26606"/>
          <ac:spMkLst>
            <pc:docMk/>
            <pc:sldMk cId="2515276371" sldId="267"/>
            <ac:spMk id="2" creationId="{7AC69584-E7D1-4D33-84FF-FDB92E30D9F0}"/>
          </ac:spMkLst>
        </pc:spChg>
        <pc:spChg chg="mod">
          <ac:chgData name="Roman Zhigalov" userId="1f97e9fdf7779aa5" providerId="LiveId" clId="{8E0A8D80-4EA4-4739-B24B-631E8258C053}" dt="2022-03-29T14:18:05.631" v="1096" actId="26606"/>
          <ac:spMkLst>
            <pc:docMk/>
            <pc:sldMk cId="2515276371" sldId="267"/>
            <ac:spMk id="3" creationId="{B0460AF1-F911-49E8-BE7D-99FCFA680B78}"/>
          </ac:spMkLst>
        </pc:spChg>
        <pc:spChg chg="add">
          <ac:chgData name="Roman Zhigalov" userId="1f97e9fdf7779aa5" providerId="LiveId" clId="{8E0A8D80-4EA4-4739-B24B-631E8258C053}" dt="2022-03-29T14:18:05.631" v="1096" actId="26606"/>
          <ac:spMkLst>
            <pc:docMk/>
            <pc:sldMk cId="2515276371" sldId="267"/>
            <ac:spMk id="8" creationId="{4522B21E-B2B9-4C72-9A71-C87EFD137480}"/>
          </ac:spMkLst>
        </pc:spChg>
        <pc:spChg chg="add">
          <ac:chgData name="Roman Zhigalov" userId="1f97e9fdf7779aa5" providerId="LiveId" clId="{8E0A8D80-4EA4-4739-B24B-631E8258C053}" dt="2022-03-29T14:18:05.631" v="1096" actId="26606"/>
          <ac:spMkLst>
            <pc:docMk/>
            <pc:sldMk cId="2515276371" sldId="267"/>
            <ac:spMk id="10" creationId="{5EB7D2A2-F448-44D4-938C-DC84CBCB3B1E}"/>
          </ac:spMkLst>
        </pc:spChg>
        <pc:spChg chg="add">
          <ac:chgData name="Roman Zhigalov" userId="1f97e9fdf7779aa5" providerId="LiveId" clId="{8E0A8D80-4EA4-4739-B24B-631E8258C053}" dt="2022-03-29T14:18:05.631" v="1096" actId="26606"/>
          <ac:spMkLst>
            <pc:docMk/>
            <pc:sldMk cId="2515276371" sldId="267"/>
            <ac:spMk id="12" creationId="{871AEA07-1E14-44B4-8E55-64EF049CD66F}"/>
          </ac:spMkLst>
        </pc:spChg>
        <pc:cxnChg chg="add">
          <ac:chgData name="Roman Zhigalov" userId="1f97e9fdf7779aa5" providerId="LiveId" clId="{8E0A8D80-4EA4-4739-B24B-631E8258C053}" dt="2022-03-29T14:18:05.631" v="1096" actId="26606"/>
          <ac:cxnSpMkLst>
            <pc:docMk/>
            <pc:sldMk cId="2515276371" sldId="267"/>
            <ac:cxnSpMk id="14" creationId="{F7C8EA93-3210-4C62-99E9-153C275E3A87}"/>
          </ac:cxnSpMkLst>
        </pc:cxnChg>
      </pc:sldChg>
      <pc:sldChg chg="addSp delSp modSp new mod setBg">
        <pc:chgData name="Roman Zhigalov" userId="1f97e9fdf7779aa5" providerId="LiveId" clId="{8E0A8D80-4EA4-4739-B24B-631E8258C053}" dt="2022-03-29T14:22:16.172" v="1239" actId="26606"/>
        <pc:sldMkLst>
          <pc:docMk/>
          <pc:sldMk cId="172926871" sldId="268"/>
        </pc:sldMkLst>
        <pc:spChg chg="mod">
          <ac:chgData name="Roman Zhigalov" userId="1f97e9fdf7779aa5" providerId="LiveId" clId="{8E0A8D80-4EA4-4739-B24B-631E8258C053}" dt="2022-03-29T14:22:16.172" v="1239" actId="26606"/>
          <ac:spMkLst>
            <pc:docMk/>
            <pc:sldMk cId="172926871" sldId="268"/>
            <ac:spMk id="2" creationId="{5FFBA374-96B9-44B2-83B2-1F92CC0DE259}"/>
          </ac:spMkLst>
        </pc:spChg>
        <pc:spChg chg="mod">
          <ac:chgData name="Roman Zhigalov" userId="1f97e9fdf7779aa5" providerId="LiveId" clId="{8E0A8D80-4EA4-4739-B24B-631E8258C053}" dt="2022-03-29T14:22:16.172" v="1239" actId="26606"/>
          <ac:spMkLst>
            <pc:docMk/>
            <pc:sldMk cId="172926871" sldId="268"/>
            <ac:spMk id="3" creationId="{B3927742-B81C-400D-99EF-11DDEBFCDA03}"/>
          </ac:spMkLst>
        </pc:spChg>
        <pc:spChg chg="add del">
          <ac:chgData name="Roman Zhigalov" userId="1f97e9fdf7779aa5" providerId="LiveId" clId="{8E0A8D80-4EA4-4739-B24B-631E8258C053}" dt="2022-03-29T14:22:16.150" v="1238" actId="26606"/>
          <ac:spMkLst>
            <pc:docMk/>
            <pc:sldMk cId="172926871" sldId="268"/>
            <ac:spMk id="8" creationId="{DBF61EA3-B236-439E-9C0B-340980D56BEE}"/>
          </ac:spMkLst>
        </pc:spChg>
        <pc:spChg chg="add del">
          <ac:chgData name="Roman Zhigalov" userId="1f97e9fdf7779aa5" providerId="LiveId" clId="{8E0A8D80-4EA4-4739-B24B-631E8258C053}" dt="2022-03-29T14:22:16.150" v="1238" actId="26606"/>
          <ac:spMkLst>
            <pc:docMk/>
            <pc:sldMk cId="172926871" sldId="268"/>
            <ac:spMk id="14" creationId="{E659831F-0D9A-4C63-9EBB-8435B85A440F}"/>
          </ac:spMkLst>
        </pc:spChg>
        <pc:spChg chg="add">
          <ac:chgData name="Roman Zhigalov" userId="1f97e9fdf7779aa5" providerId="LiveId" clId="{8E0A8D80-4EA4-4739-B24B-631E8258C053}" dt="2022-03-29T14:22:16.172" v="1239" actId="26606"/>
          <ac:spMkLst>
            <pc:docMk/>
            <pc:sldMk cId="172926871" sldId="268"/>
            <ac:spMk id="15" creationId="{D5B0017B-2ECA-49AF-B397-DC140825DF8D}"/>
          </ac:spMkLst>
        </pc:spChg>
        <pc:spChg chg="add">
          <ac:chgData name="Roman Zhigalov" userId="1f97e9fdf7779aa5" providerId="LiveId" clId="{8E0A8D80-4EA4-4739-B24B-631E8258C053}" dt="2022-03-29T14:22:16.172" v="1239" actId="26606"/>
          <ac:spMkLst>
            <pc:docMk/>
            <pc:sldMk cId="172926871" sldId="268"/>
            <ac:spMk id="16" creationId="{B6CDA21F-E7AF-4C75-8395-33F58D5B0E45}"/>
          </ac:spMkLst>
        </pc:spChg>
        <pc:grpChg chg="add del">
          <ac:chgData name="Roman Zhigalov" userId="1f97e9fdf7779aa5" providerId="LiveId" clId="{8E0A8D80-4EA4-4739-B24B-631E8258C053}" dt="2022-03-29T14:22:16.150" v="1238" actId="26606"/>
          <ac:grpSpMkLst>
            <pc:docMk/>
            <pc:sldMk cId="172926871" sldId="268"/>
            <ac:grpSpMk id="10" creationId="{28FAF094-D087-493F-8DF9-A486C2D6BBAA}"/>
          </ac:grpSpMkLst>
        </pc:grpChg>
        <pc:grpChg chg="add">
          <ac:chgData name="Roman Zhigalov" userId="1f97e9fdf7779aa5" providerId="LiveId" clId="{8E0A8D80-4EA4-4739-B24B-631E8258C053}" dt="2022-03-29T14:22:16.172" v="1239" actId="26606"/>
          <ac:grpSpMkLst>
            <pc:docMk/>
            <pc:sldMk cId="172926871" sldId="268"/>
            <ac:grpSpMk id="18" creationId="{AE1C45F0-260A-458C-96ED-C1F6D2151219}"/>
          </ac:grpSpMkLst>
        </pc:grpChg>
        <pc:cxnChg chg="add">
          <ac:chgData name="Roman Zhigalov" userId="1f97e9fdf7779aa5" providerId="LiveId" clId="{8E0A8D80-4EA4-4739-B24B-631E8258C053}" dt="2022-03-29T14:22:16.172" v="1239" actId="26606"/>
          <ac:cxnSpMkLst>
            <pc:docMk/>
            <pc:sldMk cId="172926871" sldId="268"/>
            <ac:cxnSpMk id="17" creationId="{6CF1BAF6-AD41-4082-B212-8A1F9A2E8779}"/>
          </ac:cxnSpMkLst>
        </pc:cxnChg>
      </pc:sldChg>
      <pc:sldChg chg="addSp delSp modSp new mod setBg">
        <pc:chgData name="Roman Zhigalov" userId="1f97e9fdf7779aa5" providerId="LiveId" clId="{8E0A8D80-4EA4-4739-B24B-631E8258C053}" dt="2022-03-29T14:23:23.609" v="1265" actId="962"/>
        <pc:sldMkLst>
          <pc:docMk/>
          <pc:sldMk cId="3808356118" sldId="269"/>
        </pc:sldMkLst>
        <pc:spChg chg="mod">
          <ac:chgData name="Roman Zhigalov" userId="1f97e9fdf7779aa5" providerId="LiveId" clId="{8E0A8D80-4EA4-4739-B24B-631E8258C053}" dt="2022-03-29T14:23:20.677" v="1263" actId="26606"/>
          <ac:spMkLst>
            <pc:docMk/>
            <pc:sldMk cId="3808356118" sldId="269"/>
            <ac:spMk id="2" creationId="{E927D07D-0922-422C-AB4E-B20118709B14}"/>
          </ac:spMkLst>
        </pc:spChg>
        <pc:spChg chg="del">
          <ac:chgData name="Roman Zhigalov" userId="1f97e9fdf7779aa5" providerId="LiveId" clId="{8E0A8D80-4EA4-4739-B24B-631E8258C053}" dt="2022-03-29T14:22:42.540" v="1257"/>
          <ac:spMkLst>
            <pc:docMk/>
            <pc:sldMk cId="3808356118" sldId="269"/>
            <ac:spMk id="3" creationId="{E07EEE89-24D9-42C1-8DBC-EC9D3AE63A96}"/>
          </ac:spMkLst>
        </pc:spChg>
        <pc:spChg chg="mod">
          <ac:chgData name="Roman Zhigalov" userId="1f97e9fdf7779aa5" providerId="LiveId" clId="{8E0A8D80-4EA4-4739-B24B-631E8258C053}" dt="2022-03-29T14:23:23.609" v="1265" actId="962"/>
          <ac:spMkLst>
            <pc:docMk/>
            <pc:sldMk cId="3808356118" sldId="269"/>
            <ac:spMk id="4" creationId="{94D5D6B3-75A8-4712-9E62-49F9700DEAC4}"/>
          </ac:spMkLst>
        </pc:spChg>
        <pc:spChg chg="add">
          <ac:chgData name="Roman Zhigalov" userId="1f97e9fdf7779aa5" providerId="LiveId" clId="{8E0A8D80-4EA4-4739-B24B-631E8258C053}" dt="2022-03-29T14:23:20.677" v="1263" actId="26606"/>
          <ac:spMkLst>
            <pc:docMk/>
            <pc:sldMk cId="3808356118" sldId="269"/>
            <ac:spMk id="71" creationId="{201CC55D-ED54-4C5C-95E6-10947BD1103B}"/>
          </ac:spMkLst>
        </pc:spChg>
        <pc:spChg chg="add">
          <ac:chgData name="Roman Zhigalov" userId="1f97e9fdf7779aa5" providerId="LiveId" clId="{8E0A8D80-4EA4-4739-B24B-631E8258C053}" dt="2022-03-29T14:23:20.677" v="1263" actId="26606"/>
          <ac:spMkLst>
            <pc:docMk/>
            <pc:sldMk cId="3808356118" sldId="269"/>
            <ac:spMk id="77" creationId="{3873B707-463F-40B0-8227-E8CC6C67EB25}"/>
          </ac:spMkLst>
        </pc:spChg>
        <pc:spChg chg="add">
          <ac:chgData name="Roman Zhigalov" userId="1f97e9fdf7779aa5" providerId="LiveId" clId="{8E0A8D80-4EA4-4739-B24B-631E8258C053}" dt="2022-03-29T14:23:20.677" v="1263" actId="26606"/>
          <ac:spMkLst>
            <pc:docMk/>
            <pc:sldMk cId="3808356118" sldId="269"/>
            <ac:spMk id="79" creationId="{C13237C8-E62C-4F0D-A318-BD6FB6C2D138}"/>
          </ac:spMkLst>
        </pc:spChg>
        <pc:spChg chg="add">
          <ac:chgData name="Roman Zhigalov" userId="1f97e9fdf7779aa5" providerId="LiveId" clId="{8E0A8D80-4EA4-4739-B24B-631E8258C053}" dt="2022-03-29T14:23:20.677" v="1263" actId="26606"/>
          <ac:spMkLst>
            <pc:docMk/>
            <pc:sldMk cId="3808356118" sldId="269"/>
            <ac:spMk id="81" creationId="{19C9EAEA-39D0-4B0E-A0EB-51E7B26740B1}"/>
          </ac:spMkLst>
        </pc:spChg>
        <pc:grpChg chg="add">
          <ac:chgData name="Roman Zhigalov" userId="1f97e9fdf7779aa5" providerId="LiveId" clId="{8E0A8D80-4EA4-4739-B24B-631E8258C053}" dt="2022-03-29T14:23:20.677" v="1263" actId="26606"/>
          <ac:grpSpMkLst>
            <pc:docMk/>
            <pc:sldMk cId="3808356118" sldId="269"/>
            <ac:grpSpMk id="73" creationId="{1DE889C7-FAD6-4397-98E2-05D503484459}"/>
          </ac:grpSpMkLst>
        </pc:grpChg>
        <pc:picChg chg="add mod">
          <ac:chgData name="Roman Zhigalov" userId="1f97e9fdf7779aa5" providerId="LiveId" clId="{8E0A8D80-4EA4-4739-B24B-631E8258C053}" dt="2022-03-29T14:23:23.607" v="1264" actId="27614"/>
          <ac:picMkLst>
            <pc:docMk/>
            <pc:sldMk cId="3808356118" sldId="269"/>
            <ac:picMk id="4098" creationId="{11C47E86-3B57-43E5-A3BE-809572CF88D5}"/>
          </ac:picMkLst>
        </pc:picChg>
      </pc:sldChg>
      <pc:sldChg chg="addSp delSp modSp new mod setBg">
        <pc:chgData name="Roman Zhigalov" userId="1f97e9fdf7779aa5" providerId="LiveId" clId="{8E0A8D80-4EA4-4739-B24B-631E8258C053}" dt="2022-03-29T14:24:29.203" v="1335" actId="313"/>
        <pc:sldMkLst>
          <pc:docMk/>
          <pc:sldMk cId="2260100225" sldId="270"/>
        </pc:sldMkLst>
        <pc:spChg chg="mod">
          <ac:chgData name="Roman Zhigalov" userId="1f97e9fdf7779aa5" providerId="LiveId" clId="{8E0A8D80-4EA4-4739-B24B-631E8258C053}" dt="2022-03-29T14:24:05.525" v="1287" actId="26606"/>
          <ac:spMkLst>
            <pc:docMk/>
            <pc:sldMk cId="2260100225" sldId="270"/>
            <ac:spMk id="2" creationId="{F8D59FF0-5747-4576-B24D-B7AC64CF06C7}"/>
          </ac:spMkLst>
        </pc:spChg>
        <pc:spChg chg="del">
          <ac:chgData name="Roman Zhigalov" userId="1f97e9fdf7779aa5" providerId="LiveId" clId="{8E0A8D80-4EA4-4739-B24B-631E8258C053}" dt="2022-03-29T14:24:03.135" v="1286"/>
          <ac:spMkLst>
            <pc:docMk/>
            <pc:sldMk cId="2260100225" sldId="270"/>
            <ac:spMk id="3" creationId="{1174DA3C-C7A1-4C99-A2C7-F0F332347890}"/>
          </ac:spMkLst>
        </pc:spChg>
        <pc:spChg chg="mod">
          <ac:chgData name="Roman Zhigalov" userId="1f97e9fdf7779aa5" providerId="LiveId" clId="{8E0A8D80-4EA4-4739-B24B-631E8258C053}" dt="2022-03-29T14:24:29.203" v="1335" actId="313"/>
          <ac:spMkLst>
            <pc:docMk/>
            <pc:sldMk cId="2260100225" sldId="270"/>
            <ac:spMk id="4" creationId="{197E4104-21AE-485F-A2EE-B4EF66F7977E}"/>
          </ac:spMkLst>
        </pc:spChg>
        <pc:spChg chg="add">
          <ac:chgData name="Roman Zhigalov" userId="1f97e9fdf7779aa5" providerId="LiveId" clId="{8E0A8D80-4EA4-4739-B24B-631E8258C053}" dt="2022-03-29T14:24:05.525" v="1287" actId="26606"/>
          <ac:spMkLst>
            <pc:docMk/>
            <pc:sldMk cId="2260100225" sldId="270"/>
            <ac:spMk id="71" creationId="{28D31E1B-0407-4223-9642-0B642CBF57D9}"/>
          </ac:spMkLst>
        </pc:spChg>
        <pc:spChg chg="add">
          <ac:chgData name="Roman Zhigalov" userId="1f97e9fdf7779aa5" providerId="LiveId" clId="{8E0A8D80-4EA4-4739-B24B-631E8258C053}" dt="2022-03-29T14:24:05.525" v="1287" actId="26606"/>
          <ac:spMkLst>
            <pc:docMk/>
            <pc:sldMk cId="2260100225" sldId="270"/>
            <ac:spMk id="78" creationId="{D5B0017B-2ECA-49AF-B397-DC140825DF8D}"/>
          </ac:spMkLst>
        </pc:spChg>
        <pc:spChg chg="add">
          <ac:chgData name="Roman Zhigalov" userId="1f97e9fdf7779aa5" providerId="LiveId" clId="{8E0A8D80-4EA4-4739-B24B-631E8258C053}" dt="2022-03-29T14:24:05.525" v="1287" actId="26606"/>
          <ac:spMkLst>
            <pc:docMk/>
            <pc:sldMk cId="2260100225" sldId="270"/>
            <ac:spMk id="80" creationId="{70E96339-907C-46C3-99AC-31179B6F0EBD}"/>
          </ac:spMkLst>
        </pc:spChg>
        <pc:grpChg chg="add">
          <ac:chgData name="Roman Zhigalov" userId="1f97e9fdf7779aa5" providerId="LiveId" clId="{8E0A8D80-4EA4-4739-B24B-631E8258C053}" dt="2022-03-29T14:24:05.525" v="1287" actId="26606"/>
          <ac:grpSpMkLst>
            <pc:docMk/>
            <pc:sldMk cId="2260100225" sldId="270"/>
            <ac:grpSpMk id="73" creationId="{AE1C45F0-260A-458C-96ED-C1F6D2151219}"/>
          </ac:grpSpMkLst>
        </pc:grpChg>
        <pc:picChg chg="add mod">
          <ac:chgData name="Roman Zhigalov" userId="1f97e9fdf7779aa5" providerId="LiveId" clId="{8E0A8D80-4EA4-4739-B24B-631E8258C053}" dt="2022-03-29T14:24:07.707" v="1289" actId="962"/>
          <ac:picMkLst>
            <pc:docMk/>
            <pc:sldMk cId="2260100225" sldId="270"/>
            <ac:picMk id="5122" creationId="{C97BC0AA-7782-4A94-92CF-54C4C5AB5D51}"/>
          </ac:picMkLst>
        </pc:picChg>
        <pc:cxnChg chg="add">
          <ac:chgData name="Roman Zhigalov" userId="1f97e9fdf7779aa5" providerId="LiveId" clId="{8E0A8D80-4EA4-4739-B24B-631E8258C053}" dt="2022-03-29T14:24:05.525" v="1287" actId="26606"/>
          <ac:cxnSpMkLst>
            <pc:docMk/>
            <pc:sldMk cId="2260100225" sldId="270"/>
            <ac:cxnSpMk id="82" creationId="{6CF1BAF6-AD41-4082-B212-8A1F9A2E8779}"/>
          </ac:cxnSpMkLst>
        </pc:cxnChg>
      </pc:sldChg>
      <pc:sldChg chg="addSp delSp modSp new mod setBg">
        <pc:chgData name="Roman Zhigalov" userId="1f97e9fdf7779aa5" providerId="LiveId" clId="{8E0A8D80-4EA4-4739-B24B-631E8258C053}" dt="2022-03-29T14:25:39.901" v="1356" actId="26606"/>
        <pc:sldMkLst>
          <pc:docMk/>
          <pc:sldMk cId="2283030271" sldId="271"/>
        </pc:sldMkLst>
        <pc:spChg chg="mod">
          <ac:chgData name="Roman Zhigalov" userId="1f97e9fdf7779aa5" providerId="LiveId" clId="{8E0A8D80-4EA4-4739-B24B-631E8258C053}" dt="2022-03-29T14:25:39.901" v="1356" actId="26606"/>
          <ac:spMkLst>
            <pc:docMk/>
            <pc:sldMk cId="2283030271" sldId="271"/>
            <ac:spMk id="2" creationId="{E9A9EC74-C6A2-4DFF-BF0F-81C65638C37C}"/>
          </ac:spMkLst>
        </pc:spChg>
        <pc:spChg chg="del">
          <ac:chgData name="Roman Zhigalov" userId="1f97e9fdf7779aa5" providerId="LiveId" clId="{8E0A8D80-4EA4-4739-B24B-631E8258C053}" dt="2022-03-29T14:25:06.848" v="1354"/>
          <ac:spMkLst>
            <pc:docMk/>
            <pc:sldMk cId="2283030271" sldId="271"/>
            <ac:spMk id="3" creationId="{7074C1FF-BF08-47AF-BF3D-E10A5D6CBA20}"/>
          </ac:spMkLst>
        </pc:spChg>
        <pc:spChg chg="mod">
          <ac:chgData name="Roman Zhigalov" userId="1f97e9fdf7779aa5" providerId="LiveId" clId="{8E0A8D80-4EA4-4739-B24B-631E8258C053}" dt="2022-03-29T14:25:39.901" v="1356" actId="26606"/>
          <ac:spMkLst>
            <pc:docMk/>
            <pc:sldMk cId="2283030271" sldId="271"/>
            <ac:spMk id="4" creationId="{290B25BD-8B26-476B-9BD3-A82F8B2D80CA}"/>
          </ac:spMkLst>
        </pc:spChg>
        <pc:spChg chg="add">
          <ac:chgData name="Roman Zhigalov" userId="1f97e9fdf7779aa5" providerId="LiveId" clId="{8E0A8D80-4EA4-4739-B24B-631E8258C053}" dt="2022-03-29T14:25:39.901" v="1356" actId="26606"/>
          <ac:spMkLst>
            <pc:docMk/>
            <pc:sldMk cId="2283030271" sldId="271"/>
            <ac:spMk id="71" creationId="{28D31E1B-0407-4223-9642-0B642CBF57D9}"/>
          </ac:spMkLst>
        </pc:spChg>
        <pc:spChg chg="add">
          <ac:chgData name="Roman Zhigalov" userId="1f97e9fdf7779aa5" providerId="LiveId" clId="{8E0A8D80-4EA4-4739-B24B-631E8258C053}" dt="2022-03-29T14:25:39.901" v="1356" actId="26606"/>
          <ac:spMkLst>
            <pc:docMk/>
            <pc:sldMk cId="2283030271" sldId="271"/>
            <ac:spMk id="78" creationId="{D5B0017B-2ECA-49AF-B397-DC140825DF8D}"/>
          </ac:spMkLst>
        </pc:spChg>
        <pc:spChg chg="add">
          <ac:chgData name="Roman Zhigalov" userId="1f97e9fdf7779aa5" providerId="LiveId" clId="{8E0A8D80-4EA4-4739-B24B-631E8258C053}" dt="2022-03-29T14:25:39.901" v="1356" actId="26606"/>
          <ac:spMkLst>
            <pc:docMk/>
            <pc:sldMk cId="2283030271" sldId="271"/>
            <ac:spMk id="80" creationId="{70E96339-907C-46C3-99AC-31179B6F0EBD}"/>
          </ac:spMkLst>
        </pc:spChg>
        <pc:grpChg chg="add">
          <ac:chgData name="Roman Zhigalov" userId="1f97e9fdf7779aa5" providerId="LiveId" clId="{8E0A8D80-4EA4-4739-B24B-631E8258C053}" dt="2022-03-29T14:25:39.901" v="1356" actId="26606"/>
          <ac:grpSpMkLst>
            <pc:docMk/>
            <pc:sldMk cId="2283030271" sldId="271"/>
            <ac:grpSpMk id="73" creationId="{AE1C45F0-260A-458C-96ED-C1F6D2151219}"/>
          </ac:grpSpMkLst>
        </pc:grpChg>
        <pc:picChg chg="add mod">
          <ac:chgData name="Roman Zhigalov" userId="1f97e9fdf7779aa5" providerId="LiveId" clId="{8E0A8D80-4EA4-4739-B24B-631E8258C053}" dt="2022-03-29T14:25:39.901" v="1356" actId="26606"/>
          <ac:picMkLst>
            <pc:docMk/>
            <pc:sldMk cId="2283030271" sldId="271"/>
            <ac:picMk id="6146" creationId="{38EEF473-6D14-4D3E-B240-D651A7A42A53}"/>
          </ac:picMkLst>
        </pc:picChg>
        <pc:cxnChg chg="add">
          <ac:chgData name="Roman Zhigalov" userId="1f97e9fdf7779aa5" providerId="LiveId" clId="{8E0A8D80-4EA4-4739-B24B-631E8258C053}" dt="2022-03-29T14:25:39.901" v="1356" actId="26606"/>
          <ac:cxnSpMkLst>
            <pc:docMk/>
            <pc:sldMk cId="2283030271" sldId="271"/>
            <ac:cxnSpMk id="82" creationId="{6CF1BAF6-AD41-4082-B212-8A1F9A2E8779}"/>
          </ac:cxnSpMkLst>
        </pc:cxnChg>
      </pc:sldChg>
      <pc:sldChg chg="addSp delSp modSp new mod setBg">
        <pc:chgData name="Roman Zhigalov" userId="1f97e9fdf7779aa5" providerId="LiveId" clId="{8E0A8D80-4EA4-4739-B24B-631E8258C053}" dt="2022-03-29T14:26:49.633" v="1450" actId="26606"/>
        <pc:sldMkLst>
          <pc:docMk/>
          <pc:sldMk cId="1120240818" sldId="272"/>
        </pc:sldMkLst>
        <pc:spChg chg="mod">
          <ac:chgData name="Roman Zhigalov" userId="1f97e9fdf7779aa5" providerId="LiveId" clId="{8E0A8D80-4EA4-4739-B24B-631E8258C053}" dt="2022-03-29T14:26:49.633" v="1450" actId="26606"/>
          <ac:spMkLst>
            <pc:docMk/>
            <pc:sldMk cId="1120240818" sldId="272"/>
            <ac:spMk id="2" creationId="{774D571C-9014-4FE3-98E6-F67809AADD97}"/>
          </ac:spMkLst>
        </pc:spChg>
        <pc:spChg chg="del">
          <ac:chgData name="Roman Zhigalov" userId="1f97e9fdf7779aa5" providerId="LiveId" clId="{8E0A8D80-4EA4-4739-B24B-631E8258C053}" dt="2022-03-29T14:26:13.961" v="1388"/>
          <ac:spMkLst>
            <pc:docMk/>
            <pc:sldMk cId="1120240818" sldId="272"/>
            <ac:spMk id="3" creationId="{310487D3-AB1F-41E4-BBC1-0A816AE08BA2}"/>
          </ac:spMkLst>
        </pc:spChg>
        <pc:spChg chg="mod">
          <ac:chgData name="Roman Zhigalov" userId="1f97e9fdf7779aa5" providerId="LiveId" clId="{8E0A8D80-4EA4-4739-B24B-631E8258C053}" dt="2022-03-29T14:26:49.633" v="1450" actId="26606"/>
          <ac:spMkLst>
            <pc:docMk/>
            <pc:sldMk cId="1120240818" sldId="272"/>
            <ac:spMk id="4" creationId="{CA58545C-66A1-4775-981B-52874A1BF994}"/>
          </ac:spMkLst>
        </pc:spChg>
        <pc:spChg chg="add del">
          <ac:chgData name="Roman Zhigalov" userId="1f97e9fdf7779aa5" providerId="LiveId" clId="{8E0A8D80-4EA4-4739-B24B-631E8258C053}" dt="2022-03-29T14:26:23.998" v="1390" actId="22"/>
          <ac:spMkLst>
            <pc:docMk/>
            <pc:sldMk cId="1120240818" sldId="272"/>
            <ac:spMk id="7" creationId="{FD65E192-F769-4427-8FC8-1C507490FA32}"/>
          </ac:spMkLst>
        </pc:spChg>
        <pc:spChg chg="add del">
          <ac:chgData name="Roman Zhigalov" userId="1f97e9fdf7779aa5" providerId="LiveId" clId="{8E0A8D80-4EA4-4739-B24B-631E8258C053}" dt="2022-03-29T14:26:49.614" v="1449" actId="26606"/>
          <ac:spMkLst>
            <pc:docMk/>
            <pc:sldMk cId="1120240818" sldId="272"/>
            <ac:spMk id="71" creationId="{5E39A796-BE83-48B1-B33F-35C4A32AAB57}"/>
          </ac:spMkLst>
        </pc:spChg>
        <pc:spChg chg="add del">
          <ac:chgData name="Roman Zhigalov" userId="1f97e9fdf7779aa5" providerId="LiveId" clId="{8E0A8D80-4EA4-4739-B24B-631E8258C053}" dt="2022-03-29T14:26:49.614" v="1449" actId="26606"/>
          <ac:spMkLst>
            <pc:docMk/>
            <pc:sldMk cId="1120240818" sldId="272"/>
            <ac:spMk id="73" creationId="{72F84B47-E267-4194-8194-831DB7B5547F}"/>
          </ac:spMkLst>
        </pc:spChg>
        <pc:spChg chg="add">
          <ac:chgData name="Roman Zhigalov" userId="1f97e9fdf7779aa5" providerId="LiveId" clId="{8E0A8D80-4EA4-4739-B24B-631E8258C053}" dt="2022-03-29T14:26:49.633" v="1450" actId="26606"/>
          <ac:spMkLst>
            <pc:docMk/>
            <pc:sldMk cId="1120240818" sldId="272"/>
            <ac:spMk id="77" creationId="{3873B707-463F-40B0-8227-E8CC6C67EB25}"/>
          </ac:spMkLst>
        </pc:spChg>
        <pc:spChg chg="add">
          <ac:chgData name="Roman Zhigalov" userId="1f97e9fdf7779aa5" providerId="LiveId" clId="{8E0A8D80-4EA4-4739-B24B-631E8258C053}" dt="2022-03-29T14:26:49.633" v="1450" actId="26606"/>
          <ac:spMkLst>
            <pc:docMk/>
            <pc:sldMk cId="1120240818" sldId="272"/>
            <ac:spMk id="79" creationId="{C13237C8-E62C-4F0D-A318-BD6FB6C2D138}"/>
          </ac:spMkLst>
        </pc:spChg>
        <pc:spChg chg="add">
          <ac:chgData name="Roman Zhigalov" userId="1f97e9fdf7779aa5" providerId="LiveId" clId="{8E0A8D80-4EA4-4739-B24B-631E8258C053}" dt="2022-03-29T14:26:49.633" v="1450" actId="26606"/>
          <ac:spMkLst>
            <pc:docMk/>
            <pc:sldMk cId="1120240818" sldId="272"/>
            <ac:spMk id="81" creationId="{19C9EAEA-39D0-4B0E-A0EB-51E7B26740B1}"/>
          </ac:spMkLst>
        </pc:spChg>
        <pc:spChg chg="add">
          <ac:chgData name="Roman Zhigalov" userId="1f97e9fdf7779aa5" providerId="LiveId" clId="{8E0A8D80-4EA4-4739-B24B-631E8258C053}" dt="2022-03-29T14:26:49.633" v="1450" actId="26606"/>
          <ac:spMkLst>
            <pc:docMk/>
            <pc:sldMk cId="1120240818" sldId="272"/>
            <ac:spMk id="7172" creationId="{201CC55D-ED54-4C5C-95E6-10947BD1103B}"/>
          </ac:spMkLst>
        </pc:spChg>
        <pc:grpChg chg="add">
          <ac:chgData name="Roman Zhigalov" userId="1f97e9fdf7779aa5" providerId="LiveId" clId="{8E0A8D80-4EA4-4739-B24B-631E8258C053}" dt="2022-03-29T14:26:49.633" v="1450" actId="26606"/>
          <ac:grpSpMkLst>
            <pc:docMk/>
            <pc:sldMk cId="1120240818" sldId="272"/>
            <ac:grpSpMk id="7173" creationId="{1DE889C7-FAD6-4397-98E2-05D503484459}"/>
          </ac:grpSpMkLst>
        </pc:grpChg>
        <pc:picChg chg="add mod">
          <ac:chgData name="Roman Zhigalov" userId="1f97e9fdf7779aa5" providerId="LiveId" clId="{8E0A8D80-4EA4-4739-B24B-631E8258C053}" dt="2022-03-29T14:26:49.633" v="1450" actId="26606"/>
          <ac:picMkLst>
            <pc:docMk/>
            <pc:sldMk cId="1120240818" sldId="272"/>
            <ac:picMk id="7170" creationId="{77338012-51A0-4B2D-AFD3-9951001E5179}"/>
          </ac:picMkLst>
        </pc:picChg>
      </pc:sldChg>
      <pc:sldChg chg="addSp delSp modSp new mod setBg setClrOvrMap">
        <pc:chgData name="Roman Zhigalov" userId="1f97e9fdf7779aa5" providerId="LiveId" clId="{8E0A8D80-4EA4-4739-B24B-631E8258C053}" dt="2022-03-29T14:28:11.207" v="1528" actId="1076"/>
        <pc:sldMkLst>
          <pc:docMk/>
          <pc:sldMk cId="2437243438" sldId="273"/>
        </pc:sldMkLst>
        <pc:spChg chg="mod ord">
          <ac:chgData name="Roman Zhigalov" userId="1f97e9fdf7779aa5" providerId="LiveId" clId="{8E0A8D80-4EA4-4739-B24B-631E8258C053}" dt="2022-03-29T14:27:55.508" v="1526" actId="26606"/>
          <ac:spMkLst>
            <pc:docMk/>
            <pc:sldMk cId="2437243438" sldId="273"/>
            <ac:spMk id="2" creationId="{E83CE354-3299-4EB3-B80A-3F0110F86CE9}"/>
          </ac:spMkLst>
        </pc:spChg>
        <pc:spChg chg="add del">
          <ac:chgData name="Roman Zhigalov" userId="1f97e9fdf7779aa5" providerId="LiveId" clId="{8E0A8D80-4EA4-4739-B24B-631E8258C053}" dt="2022-03-29T14:27:41.929" v="1491" actId="22"/>
          <ac:spMkLst>
            <pc:docMk/>
            <pc:sldMk cId="2437243438" sldId="273"/>
            <ac:spMk id="3" creationId="{35063C65-4BA9-4F18-87E9-045E75137073}"/>
          </ac:spMkLst>
        </pc:spChg>
        <pc:spChg chg="add del">
          <ac:chgData name="Roman Zhigalov" userId="1f97e9fdf7779aa5" providerId="LiveId" clId="{8E0A8D80-4EA4-4739-B24B-631E8258C053}" dt="2022-03-29T14:27:25.457" v="1484" actId="26606"/>
          <ac:spMkLst>
            <pc:docMk/>
            <pc:sldMk cId="2437243438" sldId="273"/>
            <ac:spMk id="9" creationId="{B6184B88-FF72-7CE5-C8B4-EE64A419B4DE}"/>
          </ac:spMkLst>
        </pc:spChg>
        <pc:spChg chg="add del">
          <ac:chgData name="Roman Zhigalov" userId="1f97e9fdf7779aa5" providerId="LiveId" clId="{8E0A8D80-4EA4-4739-B24B-631E8258C053}" dt="2022-03-29T14:27:53.668" v="1523" actId="26606"/>
          <ac:spMkLst>
            <pc:docMk/>
            <pc:sldMk cId="2437243438" sldId="273"/>
            <ac:spMk id="11" creationId="{16C5FA50-8D52-4617-AF91-5C7B1C8352F1}"/>
          </ac:spMkLst>
        </pc:spChg>
        <pc:spChg chg="add del">
          <ac:chgData name="Roman Zhigalov" userId="1f97e9fdf7779aa5" providerId="LiveId" clId="{8E0A8D80-4EA4-4739-B24B-631E8258C053}" dt="2022-03-29T14:27:25.457" v="1484" actId="26606"/>
          <ac:spMkLst>
            <pc:docMk/>
            <pc:sldMk cId="2437243438" sldId="273"/>
            <ac:spMk id="12" creationId="{84ECDE7A-6944-466D-8FFE-149A29BA6BAE}"/>
          </ac:spMkLst>
        </pc:spChg>
        <pc:spChg chg="add del">
          <ac:chgData name="Roman Zhigalov" userId="1f97e9fdf7779aa5" providerId="LiveId" clId="{8E0A8D80-4EA4-4739-B24B-631E8258C053}" dt="2022-03-29T14:27:53.668" v="1523" actId="26606"/>
          <ac:spMkLst>
            <pc:docMk/>
            <pc:sldMk cId="2437243438" sldId="273"/>
            <ac:spMk id="13" creationId="{E223798C-12AD-4B0C-A50C-D676347D67CF}"/>
          </ac:spMkLst>
        </pc:spChg>
        <pc:spChg chg="add del">
          <ac:chgData name="Roman Zhigalov" userId="1f97e9fdf7779aa5" providerId="LiveId" clId="{8E0A8D80-4EA4-4739-B24B-631E8258C053}" dt="2022-03-29T14:27:25.457" v="1484" actId="26606"/>
          <ac:spMkLst>
            <pc:docMk/>
            <pc:sldMk cId="2437243438" sldId="273"/>
            <ac:spMk id="14" creationId="{B3420082-9415-44EC-802E-C77D71D59C57}"/>
          </ac:spMkLst>
        </pc:spChg>
        <pc:spChg chg="add">
          <ac:chgData name="Roman Zhigalov" userId="1f97e9fdf7779aa5" providerId="LiveId" clId="{8E0A8D80-4EA4-4739-B24B-631E8258C053}" dt="2022-03-29T14:27:55.508" v="1526" actId="26606"/>
          <ac:spMkLst>
            <pc:docMk/>
            <pc:sldMk cId="2437243438" sldId="273"/>
            <ac:spMk id="15" creationId="{FF9B822F-893E-44C8-963C-64F50ACECBB2}"/>
          </ac:spMkLst>
        </pc:spChg>
        <pc:spChg chg="add del">
          <ac:chgData name="Roman Zhigalov" userId="1f97e9fdf7779aa5" providerId="LiveId" clId="{8E0A8D80-4EA4-4739-B24B-631E8258C053}" dt="2022-03-29T14:27:25.457" v="1484" actId="26606"/>
          <ac:spMkLst>
            <pc:docMk/>
            <pc:sldMk cId="2437243438" sldId="273"/>
            <ac:spMk id="16" creationId="{55A52C45-1FCB-4636-A80F-2849B8226C01}"/>
          </ac:spMkLst>
        </pc:spChg>
        <pc:spChg chg="add">
          <ac:chgData name="Roman Zhigalov" userId="1f97e9fdf7779aa5" providerId="LiveId" clId="{8E0A8D80-4EA4-4739-B24B-631E8258C053}" dt="2022-03-29T14:27:55.508" v="1526" actId="26606"/>
          <ac:spMkLst>
            <pc:docMk/>
            <pc:sldMk cId="2437243438" sldId="273"/>
            <ac:spMk id="17" creationId="{EBF87945-A001-489F-9D9B-7D9435F0B9CA}"/>
          </ac:spMkLst>
        </pc:spChg>
        <pc:spChg chg="add del">
          <ac:chgData name="Roman Zhigalov" userId="1f97e9fdf7779aa5" providerId="LiveId" clId="{8E0A8D80-4EA4-4739-B24B-631E8258C053}" dt="2022-03-29T14:27:25.457" v="1484" actId="26606"/>
          <ac:spMkLst>
            <pc:docMk/>
            <pc:sldMk cId="2437243438" sldId="273"/>
            <ac:spMk id="18" creationId="{768EB4DD-3704-43AD-92B3-C4E0C6EA92CB}"/>
          </ac:spMkLst>
        </pc:spChg>
        <pc:spChg chg="add">
          <ac:chgData name="Roman Zhigalov" userId="1f97e9fdf7779aa5" providerId="LiveId" clId="{8E0A8D80-4EA4-4739-B24B-631E8258C053}" dt="2022-03-29T14:27:55.508" v="1526" actId="26606"/>
          <ac:spMkLst>
            <pc:docMk/>
            <pc:sldMk cId="2437243438" sldId="273"/>
            <ac:spMk id="19" creationId="{0A3933EA-01FA-59AC-F1DC-48C0CB193C59}"/>
          </ac:spMkLst>
        </pc:spChg>
        <pc:spChg chg="add del">
          <ac:chgData name="Roman Zhigalov" userId="1f97e9fdf7779aa5" providerId="LiveId" clId="{8E0A8D80-4EA4-4739-B24B-631E8258C053}" dt="2022-03-29T14:27:31.570" v="1486" actId="26606"/>
          <ac:spMkLst>
            <pc:docMk/>
            <pc:sldMk cId="2437243438" sldId="273"/>
            <ac:spMk id="20" creationId="{04812C46-200A-4DEB-A05E-3ED6C68C2387}"/>
          </ac:spMkLst>
        </pc:spChg>
        <pc:spChg chg="add del">
          <ac:chgData name="Roman Zhigalov" userId="1f97e9fdf7779aa5" providerId="LiveId" clId="{8E0A8D80-4EA4-4739-B24B-631E8258C053}" dt="2022-03-29T14:27:31.570" v="1486" actId="26606"/>
          <ac:spMkLst>
            <pc:docMk/>
            <pc:sldMk cId="2437243438" sldId="273"/>
            <ac:spMk id="21" creationId="{D1EA859B-E555-4109-94F3-6700E046E008}"/>
          </ac:spMkLst>
        </pc:spChg>
        <pc:spChg chg="add del">
          <ac:chgData name="Roman Zhigalov" userId="1f97e9fdf7779aa5" providerId="LiveId" clId="{8E0A8D80-4EA4-4739-B24B-631E8258C053}" dt="2022-03-29T14:27:31.570" v="1486" actId="26606"/>
          <ac:spMkLst>
            <pc:docMk/>
            <pc:sldMk cId="2437243438" sldId="273"/>
            <ac:spMk id="22" creationId="{0CF15718-26E7-DE6C-6443-B2F18F6E1F3D}"/>
          </ac:spMkLst>
        </pc:spChg>
        <pc:picChg chg="add del mod ord">
          <ac:chgData name="Roman Zhigalov" userId="1f97e9fdf7779aa5" providerId="LiveId" clId="{8E0A8D80-4EA4-4739-B24B-631E8258C053}" dt="2022-03-29T14:27:33.538" v="1490" actId="22"/>
          <ac:picMkLst>
            <pc:docMk/>
            <pc:sldMk cId="2437243438" sldId="273"/>
            <ac:picMk id="5" creationId="{6AC3838D-11D6-4E89-90E1-B0AE840B58ED}"/>
          </ac:picMkLst>
        </pc:picChg>
        <pc:picChg chg="add mod ord">
          <ac:chgData name="Roman Zhigalov" userId="1f97e9fdf7779aa5" providerId="LiveId" clId="{8E0A8D80-4EA4-4739-B24B-631E8258C053}" dt="2022-03-29T14:28:11.207" v="1528" actId="1076"/>
          <ac:picMkLst>
            <pc:docMk/>
            <pc:sldMk cId="2437243438" sldId="273"/>
            <ac:picMk id="7" creationId="{3AB12369-9EA6-45DA-8A58-E4DAB1118205}"/>
          </ac:picMkLst>
        </pc:picChg>
        <pc:picChg chg="add del">
          <ac:chgData name="Roman Zhigalov" userId="1f97e9fdf7779aa5" providerId="LiveId" clId="{8E0A8D80-4EA4-4739-B24B-631E8258C053}" dt="2022-03-29T14:27:43.075" v="1493" actId="22"/>
          <ac:picMkLst>
            <pc:docMk/>
            <pc:sldMk cId="2437243438" sldId="273"/>
            <ac:picMk id="10" creationId="{2792CC31-C6B0-4884-82A2-0CAB9666AB5F}"/>
          </ac:picMkLst>
        </pc:picChg>
      </pc:sldChg>
      <pc:sldChg chg="addSp delSp modSp new mod setBg">
        <pc:chgData name="Roman Zhigalov" userId="1f97e9fdf7779aa5" providerId="LiveId" clId="{8E0A8D80-4EA4-4739-B24B-631E8258C053}" dt="2022-03-29T14:29:31.255" v="1551" actId="962"/>
        <pc:sldMkLst>
          <pc:docMk/>
          <pc:sldMk cId="1981668553" sldId="274"/>
        </pc:sldMkLst>
        <pc:spChg chg="mod">
          <ac:chgData name="Roman Zhigalov" userId="1f97e9fdf7779aa5" providerId="LiveId" clId="{8E0A8D80-4EA4-4739-B24B-631E8258C053}" dt="2022-03-29T14:29:29.273" v="1549" actId="26606"/>
          <ac:spMkLst>
            <pc:docMk/>
            <pc:sldMk cId="1981668553" sldId="274"/>
            <ac:spMk id="2" creationId="{F45BF614-6B0A-4F14-A4A0-B969E50686AC}"/>
          </ac:spMkLst>
        </pc:spChg>
        <pc:spChg chg="del">
          <ac:chgData name="Roman Zhigalov" userId="1f97e9fdf7779aa5" providerId="LiveId" clId="{8E0A8D80-4EA4-4739-B24B-631E8258C053}" dt="2022-03-29T14:29:16.273" v="1548"/>
          <ac:spMkLst>
            <pc:docMk/>
            <pc:sldMk cId="1981668553" sldId="274"/>
            <ac:spMk id="3" creationId="{93D90B0E-5156-4A7E-A0A5-95D5F0FFC49E}"/>
          </ac:spMkLst>
        </pc:spChg>
        <pc:spChg chg="mod">
          <ac:chgData name="Roman Zhigalov" userId="1f97e9fdf7779aa5" providerId="LiveId" clId="{8E0A8D80-4EA4-4739-B24B-631E8258C053}" dt="2022-03-29T14:29:29.273" v="1549" actId="26606"/>
          <ac:spMkLst>
            <pc:docMk/>
            <pc:sldMk cId="1981668553" sldId="274"/>
            <ac:spMk id="4" creationId="{3756F6AD-A02E-42D0-A1C1-4C32C78DD507}"/>
          </ac:spMkLst>
        </pc:spChg>
        <pc:spChg chg="add">
          <ac:chgData name="Roman Zhigalov" userId="1f97e9fdf7779aa5" providerId="LiveId" clId="{8E0A8D80-4EA4-4739-B24B-631E8258C053}" dt="2022-03-29T14:29:29.273" v="1549" actId="26606"/>
          <ac:spMkLst>
            <pc:docMk/>
            <pc:sldMk cId="1981668553" sldId="274"/>
            <ac:spMk id="71" creationId="{201CC55D-ED54-4C5C-95E6-10947BD1103B}"/>
          </ac:spMkLst>
        </pc:spChg>
        <pc:spChg chg="add">
          <ac:chgData name="Roman Zhigalov" userId="1f97e9fdf7779aa5" providerId="LiveId" clId="{8E0A8D80-4EA4-4739-B24B-631E8258C053}" dt="2022-03-29T14:29:29.273" v="1549" actId="26606"/>
          <ac:spMkLst>
            <pc:docMk/>
            <pc:sldMk cId="1981668553" sldId="274"/>
            <ac:spMk id="77" creationId="{3873B707-463F-40B0-8227-E8CC6C67EB25}"/>
          </ac:spMkLst>
        </pc:spChg>
        <pc:spChg chg="add">
          <ac:chgData name="Roman Zhigalov" userId="1f97e9fdf7779aa5" providerId="LiveId" clId="{8E0A8D80-4EA4-4739-B24B-631E8258C053}" dt="2022-03-29T14:29:29.273" v="1549" actId="26606"/>
          <ac:spMkLst>
            <pc:docMk/>
            <pc:sldMk cId="1981668553" sldId="274"/>
            <ac:spMk id="79" creationId="{C13237C8-E62C-4F0D-A318-BD6FB6C2D138}"/>
          </ac:spMkLst>
        </pc:spChg>
        <pc:spChg chg="add">
          <ac:chgData name="Roman Zhigalov" userId="1f97e9fdf7779aa5" providerId="LiveId" clId="{8E0A8D80-4EA4-4739-B24B-631E8258C053}" dt="2022-03-29T14:29:29.273" v="1549" actId="26606"/>
          <ac:spMkLst>
            <pc:docMk/>
            <pc:sldMk cId="1981668553" sldId="274"/>
            <ac:spMk id="81" creationId="{19C9EAEA-39D0-4B0E-A0EB-51E7B26740B1}"/>
          </ac:spMkLst>
        </pc:spChg>
        <pc:grpChg chg="add">
          <ac:chgData name="Roman Zhigalov" userId="1f97e9fdf7779aa5" providerId="LiveId" clId="{8E0A8D80-4EA4-4739-B24B-631E8258C053}" dt="2022-03-29T14:29:29.273" v="1549" actId="26606"/>
          <ac:grpSpMkLst>
            <pc:docMk/>
            <pc:sldMk cId="1981668553" sldId="274"/>
            <ac:grpSpMk id="73" creationId="{1DE889C7-FAD6-4397-98E2-05D503484459}"/>
          </ac:grpSpMkLst>
        </pc:grpChg>
        <pc:picChg chg="add mod">
          <ac:chgData name="Roman Zhigalov" userId="1f97e9fdf7779aa5" providerId="LiveId" clId="{8E0A8D80-4EA4-4739-B24B-631E8258C053}" dt="2022-03-29T14:29:31.255" v="1551" actId="962"/>
          <ac:picMkLst>
            <pc:docMk/>
            <pc:sldMk cId="1981668553" sldId="274"/>
            <ac:picMk id="8194" creationId="{C4C3069F-B6B3-409F-AAF4-ECED34F9537D}"/>
          </ac:picMkLst>
        </pc:picChg>
      </pc:sldChg>
      <pc:sldChg chg="modSp new mod">
        <pc:chgData name="Roman Zhigalov" userId="1f97e9fdf7779aa5" providerId="LiveId" clId="{8E0A8D80-4EA4-4739-B24B-631E8258C053}" dt="2022-03-29T14:29:41.506" v="1568" actId="122"/>
        <pc:sldMkLst>
          <pc:docMk/>
          <pc:sldMk cId="3091380849" sldId="275"/>
        </pc:sldMkLst>
        <pc:spChg chg="mod">
          <ac:chgData name="Roman Zhigalov" userId="1f97e9fdf7779aa5" providerId="LiveId" clId="{8E0A8D80-4EA4-4739-B24B-631E8258C053}" dt="2022-03-29T14:29:41.506" v="1568" actId="122"/>
          <ac:spMkLst>
            <pc:docMk/>
            <pc:sldMk cId="3091380849" sldId="275"/>
            <ac:spMk id="2" creationId="{32EB96E1-D1EC-4D74-807B-C1221E0E0492}"/>
          </ac:spMkLst>
        </pc:spChg>
      </pc:sldChg>
      <pc:sldChg chg="modSp new mod">
        <pc:chgData name="Roman Zhigalov" userId="1f97e9fdf7779aa5" providerId="LiveId" clId="{8E0A8D80-4EA4-4739-B24B-631E8258C053}" dt="2022-03-29T14:29:46.938" v="1588" actId="122"/>
        <pc:sldMkLst>
          <pc:docMk/>
          <pc:sldMk cId="3778280981" sldId="276"/>
        </pc:sldMkLst>
        <pc:spChg chg="mod">
          <ac:chgData name="Roman Zhigalov" userId="1f97e9fdf7779aa5" providerId="LiveId" clId="{8E0A8D80-4EA4-4739-B24B-631E8258C053}" dt="2022-03-29T14:29:46.938" v="1588" actId="122"/>
          <ac:spMkLst>
            <pc:docMk/>
            <pc:sldMk cId="3778280981" sldId="276"/>
            <ac:spMk id="2" creationId="{07490967-2C59-4124-AB84-6B723BEBD5A6}"/>
          </ac:spMkLst>
        </pc:spChg>
      </pc:sldChg>
      <pc:sldChg chg="add">
        <pc:chgData name="Roman Zhigalov" userId="1f97e9fdf7779aa5" providerId="LiveId" clId="{8E0A8D80-4EA4-4739-B24B-631E8258C053}" dt="2022-03-29T14:30:00.466" v="1589"/>
        <pc:sldMkLst>
          <pc:docMk/>
          <pc:sldMk cId="394578597" sldId="278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47FBB5-BCEC-4DDB-8D82-EEDA1ADDD58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0_3" csCatId="mainScheme" phldr="1"/>
      <dgm:spPr/>
      <dgm:t>
        <a:bodyPr/>
        <a:lstStyle/>
        <a:p>
          <a:endParaRPr lang="en-US"/>
        </a:p>
      </dgm:t>
    </dgm:pt>
    <dgm:pt modelId="{D307E3B5-B782-4E09-A277-77546DCF7335}">
      <dgm:prSet/>
      <dgm:spPr/>
      <dgm:t>
        <a:bodyPr/>
        <a:lstStyle/>
        <a:p>
          <a:pPr>
            <a:defRPr cap="all"/>
          </a:pPr>
          <a:r>
            <a:rPr lang="ru-RU"/>
            <a:t>Развитие образования</a:t>
          </a:r>
          <a:endParaRPr lang="en-US"/>
        </a:p>
      </dgm:t>
    </dgm:pt>
    <dgm:pt modelId="{C5FFA6A2-62EF-4DC8-B98F-673508589FED}" type="parTrans" cxnId="{0CF69F98-2989-49F6-8163-0F12F3D0E1DF}">
      <dgm:prSet/>
      <dgm:spPr/>
      <dgm:t>
        <a:bodyPr/>
        <a:lstStyle/>
        <a:p>
          <a:endParaRPr lang="en-US"/>
        </a:p>
      </dgm:t>
    </dgm:pt>
    <dgm:pt modelId="{BF725F2B-327C-41DC-8504-8B497C11D8A9}" type="sibTrans" cxnId="{0CF69F98-2989-49F6-8163-0F12F3D0E1DF}">
      <dgm:prSet/>
      <dgm:spPr/>
      <dgm:t>
        <a:bodyPr/>
        <a:lstStyle/>
        <a:p>
          <a:endParaRPr lang="en-US"/>
        </a:p>
      </dgm:t>
    </dgm:pt>
    <dgm:pt modelId="{BD21764E-5569-4A12-A8AA-5C0593CC3518}">
      <dgm:prSet/>
      <dgm:spPr/>
      <dgm:t>
        <a:bodyPr/>
        <a:lstStyle/>
        <a:p>
          <a:pPr>
            <a:defRPr cap="all"/>
          </a:pPr>
          <a:r>
            <a:rPr lang="ru-RU" dirty="0"/>
            <a:t>Изучение языка, этнографии и истории белорусов</a:t>
          </a:r>
          <a:endParaRPr lang="en-US" dirty="0"/>
        </a:p>
      </dgm:t>
    </dgm:pt>
    <dgm:pt modelId="{C019532D-5FFE-4FB2-8D88-11D10A721FEB}" type="parTrans" cxnId="{AB5EFC76-BA17-47FE-8031-B055468D874B}">
      <dgm:prSet/>
      <dgm:spPr/>
      <dgm:t>
        <a:bodyPr/>
        <a:lstStyle/>
        <a:p>
          <a:endParaRPr lang="en-US"/>
        </a:p>
      </dgm:t>
    </dgm:pt>
    <dgm:pt modelId="{B0FF9A24-6704-4017-A5AD-0B2AAA12B6E9}" type="sibTrans" cxnId="{AB5EFC76-BA17-47FE-8031-B055468D874B}">
      <dgm:prSet/>
      <dgm:spPr/>
      <dgm:t>
        <a:bodyPr/>
        <a:lstStyle/>
        <a:p>
          <a:endParaRPr lang="en-US"/>
        </a:p>
      </dgm:t>
    </dgm:pt>
    <dgm:pt modelId="{B2CE5AF5-6E90-40F4-BA80-95E12209534E}" type="pres">
      <dgm:prSet presAssocID="{0247FBB5-BCEC-4DDB-8D82-EEDA1ADDD584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497E19-7442-470A-92CA-360BCB0868AB}" type="pres">
      <dgm:prSet presAssocID="{D307E3B5-B782-4E09-A277-77546DCF7335}" presName="compNode" presStyleCnt="0"/>
      <dgm:spPr/>
    </dgm:pt>
    <dgm:pt modelId="{B23FD94D-87C4-435C-9900-BC1A9581C926}" type="pres">
      <dgm:prSet presAssocID="{D307E3B5-B782-4E09-A277-77546DCF7335}" presName="iconBgRect" presStyleLbl="bgShp" presStyleIdx="0" presStyleCnt="2"/>
      <dgm:spPr/>
    </dgm:pt>
    <dgm:pt modelId="{93B81E48-9A87-449A-B1D7-8E85EFA86173}" type="pres">
      <dgm:prSet presAssocID="{D307E3B5-B782-4E09-A277-77546DCF733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617E91B7-8507-4E94-B80B-C5830384322C}" type="pres">
      <dgm:prSet presAssocID="{D307E3B5-B782-4E09-A277-77546DCF7335}" presName="spaceRect" presStyleCnt="0"/>
      <dgm:spPr/>
    </dgm:pt>
    <dgm:pt modelId="{24F83E83-AC3A-40D0-8A5A-130C95641D94}" type="pres">
      <dgm:prSet presAssocID="{D307E3B5-B782-4E09-A277-77546DCF7335}" presName="textRect" presStyleLbl="revTx" presStyleIdx="0" presStyleCnt="2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DCC06B9B-808C-4886-AE3F-766C5F60B900}" type="pres">
      <dgm:prSet presAssocID="{BF725F2B-327C-41DC-8504-8B497C11D8A9}" presName="sibTrans" presStyleCnt="0"/>
      <dgm:spPr/>
    </dgm:pt>
    <dgm:pt modelId="{FD0A9C5C-B359-4B0C-A33B-71B8BC782023}" type="pres">
      <dgm:prSet presAssocID="{BD21764E-5569-4A12-A8AA-5C0593CC3518}" presName="compNode" presStyleCnt="0"/>
      <dgm:spPr/>
    </dgm:pt>
    <dgm:pt modelId="{EF1E29C7-4E7D-4323-A4A9-BBBE771E057D}" type="pres">
      <dgm:prSet presAssocID="{BD21764E-5569-4A12-A8AA-5C0593CC3518}" presName="iconBgRect" presStyleLbl="bgShp" presStyleIdx="1" presStyleCnt="2"/>
      <dgm:spPr/>
    </dgm:pt>
    <dgm:pt modelId="{08BCF78F-1755-4D5D-8B60-84510C5672A3}" type="pres">
      <dgm:prSet presAssocID="{BD21764E-5569-4A12-A8AA-5C0593CC351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452B406F-9122-4EE2-87A8-060270DBD11D}" type="pres">
      <dgm:prSet presAssocID="{BD21764E-5569-4A12-A8AA-5C0593CC3518}" presName="spaceRect" presStyleCnt="0"/>
      <dgm:spPr/>
    </dgm:pt>
    <dgm:pt modelId="{2EF7F7C7-664F-4DFA-8BEA-0C1BFFF2B638}" type="pres">
      <dgm:prSet presAssocID="{BD21764E-5569-4A12-A8AA-5C0593CC3518}" presName="textRect" presStyleLbl="revTx" presStyleIdx="1" presStyleCnt="2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1139FA-27BD-4AF7-9E68-AAE24894F998}" type="presOf" srcId="{BD21764E-5569-4A12-A8AA-5C0593CC3518}" destId="{2EF7F7C7-664F-4DFA-8BEA-0C1BFFF2B638}" srcOrd="0" destOrd="0" presId="urn:microsoft.com/office/officeart/2018/5/layout/IconCircleLabelList"/>
    <dgm:cxn modelId="{18DEC08D-25BB-4C2A-906B-2FBCC09F79C5}" type="presOf" srcId="{0247FBB5-BCEC-4DDB-8D82-EEDA1ADDD584}" destId="{B2CE5AF5-6E90-40F4-BA80-95E12209534E}" srcOrd="0" destOrd="0" presId="urn:microsoft.com/office/officeart/2018/5/layout/IconCircleLabelList"/>
    <dgm:cxn modelId="{78A9797B-DD37-4901-A680-2E0EF6119ABD}" type="presOf" srcId="{D307E3B5-B782-4E09-A277-77546DCF7335}" destId="{24F83E83-AC3A-40D0-8A5A-130C95641D94}" srcOrd="0" destOrd="0" presId="urn:microsoft.com/office/officeart/2018/5/layout/IconCircleLabelList"/>
    <dgm:cxn modelId="{0CF69F98-2989-49F6-8163-0F12F3D0E1DF}" srcId="{0247FBB5-BCEC-4DDB-8D82-EEDA1ADDD584}" destId="{D307E3B5-B782-4E09-A277-77546DCF7335}" srcOrd="0" destOrd="0" parTransId="{C5FFA6A2-62EF-4DC8-B98F-673508589FED}" sibTransId="{BF725F2B-327C-41DC-8504-8B497C11D8A9}"/>
    <dgm:cxn modelId="{AB5EFC76-BA17-47FE-8031-B055468D874B}" srcId="{0247FBB5-BCEC-4DDB-8D82-EEDA1ADDD584}" destId="{BD21764E-5569-4A12-A8AA-5C0593CC3518}" srcOrd="1" destOrd="0" parTransId="{C019532D-5FFE-4FB2-8D88-11D10A721FEB}" sibTransId="{B0FF9A24-6704-4017-A5AD-0B2AAA12B6E9}"/>
    <dgm:cxn modelId="{DF992914-DC85-42D2-A682-40020419B346}" type="presParOf" srcId="{B2CE5AF5-6E90-40F4-BA80-95E12209534E}" destId="{03497E19-7442-470A-92CA-360BCB0868AB}" srcOrd="0" destOrd="0" presId="urn:microsoft.com/office/officeart/2018/5/layout/IconCircleLabelList"/>
    <dgm:cxn modelId="{1894B3C5-D6D7-47F1-B240-F04174410BD4}" type="presParOf" srcId="{03497E19-7442-470A-92CA-360BCB0868AB}" destId="{B23FD94D-87C4-435C-9900-BC1A9581C926}" srcOrd="0" destOrd="0" presId="urn:microsoft.com/office/officeart/2018/5/layout/IconCircleLabelList"/>
    <dgm:cxn modelId="{6F25CD81-E044-4024-A1C0-3AAB514FD03F}" type="presParOf" srcId="{03497E19-7442-470A-92CA-360BCB0868AB}" destId="{93B81E48-9A87-449A-B1D7-8E85EFA86173}" srcOrd="1" destOrd="0" presId="urn:microsoft.com/office/officeart/2018/5/layout/IconCircleLabelList"/>
    <dgm:cxn modelId="{5E0AD02A-AB08-4FCE-A5B4-EAF98DC16803}" type="presParOf" srcId="{03497E19-7442-470A-92CA-360BCB0868AB}" destId="{617E91B7-8507-4E94-B80B-C5830384322C}" srcOrd="2" destOrd="0" presId="urn:microsoft.com/office/officeart/2018/5/layout/IconCircleLabelList"/>
    <dgm:cxn modelId="{5E8B7569-B680-4446-9DC7-0BDFF0ACC9F6}" type="presParOf" srcId="{03497E19-7442-470A-92CA-360BCB0868AB}" destId="{24F83E83-AC3A-40D0-8A5A-130C95641D94}" srcOrd="3" destOrd="0" presId="urn:microsoft.com/office/officeart/2018/5/layout/IconCircleLabelList"/>
    <dgm:cxn modelId="{F2019764-5B78-4F3B-B17E-7143E152058D}" type="presParOf" srcId="{B2CE5AF5-6E90-40F4-BA80-95E12209534E}" destId="{DCC06B9B-808C-4886-AE3F-766C5F60B900}" srcOrd="1" destOrd="0" presId="urn:microsoft.com/office/officeart/2018/5/layout/IconCircleLabelList"/>
    <dgm:cxn modelId="{009FBCC0-1228-4621-B214-85CB250BE5E6}" type="presParOf" srcId="{B2CE5AF5-6E90-40F4-BA80-95E12209534E}" destId="{FD0A9C5C-B359-4B0C-A33B-71B8BC782023}" srcOrd="2" destOrd="0" presId="urn:microsoft.com/office/officeart/2018/5/layout/IconCircleLabelList"/>
    <dgm:cxn modelId="{7394F9CF-A95F-481D-A7F4-AC959136955D}" type="presParOf" srcId="{FD0A9C5C-B359-4B0C-A33B-71B8BC782023}" destId="{EF1E29C7-4E7D-4323-A4A9-BBBE771E057D}" srcOrd="0" destOrd="0" presId="urn:microsoft.com/office/officeart/2018/5/layout/IconCircleLabelList"/>
    <dgm:cxn modelId="{9F66ACAD-4285-4384-A5A0-085FD7BE7CB6}" type="presParOf" srcId="{FD0A9C5C-B359-4B0C-A33B-71B8BC782023}" destId="{08BCF78F-1755-4D5D-8B60-84510C5672A3}" srcOrd="1" destOrd="0" presId="urn:microsoft.com/office/officeart/2018/5/layout/IconCircleLabelList"/>
    <dgm:cxn modelId="{26CF2072-E1DE-40CF-AC26-66825C068B7E}" type="presParOf" srcId="{FD0A9C5C-B359-4B0C-A33B-71B8BC782023}" destId="{452B406F-9122-4EE2-87A8-060270DBD11D}" srcOrd="2" destOrd="0" presId="urn:microsoft.com/office/officeart/2018/5/layout/IconCircleLabelList"/>
    <dgm:cxn modelId="{CA6ED092-8711-4A84-8825-28290031D728}" type="presParOf" srcId="{FD0A9C5C-B359-4B0C-A33B-71B8BC782023}" destId="{2EF7F7C7-664F-4DFA-8BEA-0C1BFFF2B63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C5E189-3ED1-4E04-8FAF-F782FCAD6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235EFCC-B155-464A-BC42-66788E6D9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A467C56-822B-4F1F-9AF5-BEC25B1F4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FC33F2D-2962-4C13-A142-960028429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85C6BA5-9D35-42EB-B4B7-DB06460DB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17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C56D17-E231-4F11-83E9-A2A4DE252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CB1DFB4-0512-4616-BC11-1180AF1B1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B625742-1B0A-4ADD-B2C9-784C84D4E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C0B640E-66F7-4238-BF6F-7E307206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DD13E6-2391-4FF1-B3B2-B7DB11FE4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80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7470FB9C-FB16-457A-BC7B-C0825BA48F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ED39BDF-A79B-406A-8A57-BCAE91A4E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EB4E206-8463-40AE-8854-E94253923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191E357-1818-434A-9822-0120ABCD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F8D3539-16D5-4F84-B925-E293AF5E0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82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D8614F-AED1-4821-BE04-F198D0A24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CEE30D2-2C80-4432-B999-D0B502C68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B96DD99-CDD6-4D5C-9F2C-BD93E6F94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7AC9DF3-CDF7-4B89-A997-1CD8A4FFA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7F9F07-82C5-4929-BA7D-EEF041067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846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BBF304-4CE2-4721-9AA9-68258BA05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458A3C1-CA61-4CBB-B59B-4869709C9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AC5F018-9FA3-4D43-A9CE-FB5A46CFA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9A8A56A-4531-4D8B-9025-EDFBADBA7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1C6ADC8-BFE3-4169-8A28-18D11628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32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B39B5E-C794-42E5-896A-A158B8240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26B788-9EC5-45F4-8BE8-2885F3A7D9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48C81CF-05EF-4F31-B496-D0F83637B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D5F5FC9-994D-4638-A19B-1D15C5276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B435C1F-E200-4807-AB0C-9E63B2E1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B360486-207D-4675-A427-3F3E5F181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38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8A4B8D-4E83-4976-B88D-DA7ACE3C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26C160F-BCA8-4D7A-AD15-03F4A27BA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69A8465-68C1-485F-8B37-356A962A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FB71E55-E998-40C9-AEC0-B64A23CA3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5FA5812-0021-46C3-8C7B-B424B92C0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F8C963C-3BE1-4DA9-A734-644FEC53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167B857-EAEF-4DFC-A619-6897E5B8C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AF23E5E-8D28-4869-8712-A0943981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219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0D6F2E-2423-4593-B755-ACA2381A5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D956618-5244-492F-981C-799ACEA5D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9B082FD-69D3-467F-B1F3-674596F0F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BAB2353-20F3-411D-8B44-473ED3A7A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22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7CC8867F-BF51-44F3-8176-2DF893152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C3175E2-D08E-48E2-A053-348CF8E68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943F3D2-AFC7-48D7-BEF9-A32C118C0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89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8CB074-7573-4101-B456-AEDDD3D03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D52CD70-2E0D-4E68-A41C-A184BD520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DE51B25-AD77-478B-94F1-F900BA61D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1CDE0D5-8DB9-43D8-88D5-A700552A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3A8D25F-5DAE-450D-8308-986E9D6AD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1657D0B-5D48-40E5-8569-F7F06F605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37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F1D756-E24B-4FE6-AA8B-8B43BBCA4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D505360-AA97-4E8B-9882-542DE5D40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4D69030-0D3B-4897-80D3-E7CD94E51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37936E2-D357-4F9C-BC7C-A6B6E3AA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F78CAB9-2C2C-4B9A-B6AD-9EB449278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02C0561-F557-4673-B104-6789F3012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25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2E5365-5985-447B-AA2A-E5922D573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976C34-9B78-4B0D-A70D-4A3FF6C12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59CBCA7-D411-4C80-9413-8741E688CD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22A64-6910-4816-B6E2-E8794C089CC3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A9067B1-EC1B-4320-9479-96FB297737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48B2F19-E2DE-4445-BBEC-B38995F23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67498-D47A-4E77-A822-2C9C69E50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1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7F2BF6-7AF3-4015-BEB4-3D6B38FFB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2387600"/>
          </a:xfrm>
        </p:spPr>
        <p:txBody>
          <a:bodyPr>
            <a:normAutofit/>
          </a:bodyPr>
          <a:lstStyle/>
          <a:p>
            <a:r>
              <a:rPr lang="ru-RU" dirty="0"/>
              <a:t>§ 24. Образование и наука в 1860-х гг.— начале ХХ в</a:t>
            </a:r>
            <a:r>
              <a:rPr lang="ru-RU"/>
              <a:t>. 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58FCE1A-B293-4458-8B75-F53DC4A47D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696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Уникальный Гомель Станислава Шабуневского | Гомельская областная  универсальная библиотека им. В.И. Ленина">
            <a:extLst>
              <a:ext uri="{FF2B5EF4-FFF2-40B4-BE49-F238E27FC236}">
                <a16:creationId xmlns:a16="http://schemas.microsoft.com/office/drawing/2014/main" xmlns="" id="{51A5EDC8-2C07-4575-BD62-792BA49A1A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03" b="465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37C89E4B-3C9F-44B9-8B86-D9E3D112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391EEF23-0DFD-4FBB-AC3E-DF96527C5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Мужская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гимназия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в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Гомеле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AA2EAA10-076F-46BD-8F0F-B9A2FB77A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xmlns="" id="{D891E407-403B-4764-86C9-33A56D3BC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791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8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0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0" name="Rectangle 21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22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DE0C57-D469-4150-AAC8-092BE535B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ru-RU" sz="4800"/>
              <a:t>Особенности развития высшего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956C7A-CBE6-4B9A-B554-BD2A10330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ru-RU" sz="2400" dirty="0"/>
              <a:t>В 1864 г. был закрыт Горы-Горецкий земледельческий институт. После этого в Беларуси не осталось высших учебных заведений</a:t>
            </a:r>
          </a:p>
          <a:p>
            <a:r>
              <a:rPr lang="ru-RU" sz="2400" dirty="0"/>
              <a:t>В начале ХХ в. открылись учительские институты в Витебске, Могилеве и Минске. Однако они не являлись высшими учебными заведениями</a:t>
            </a:r>
          </a:p>
          <a:p>
            <a:r>
              <a:rPr lang="ru-RU" sz="2400" dirty="0"/>
              <a:t>Высшее образование белорусская молодежь получала за пределами родины — в Москве, Петербурге, Киеве и других университетских центрах Российской империи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490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522B21E-B2B9-4C72-9A71-C87EFD1374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EB7D2A2-F448-44D4-938C-DC84CBCB3B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71AEA07-1E14-44B4-8E55-64EF049CD6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C69584-E7D1-4D33-84FF-FDB92E30D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Изучение языка, этнографии и истории белорусов</a:t>
            </a:r>
            <a:b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56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0460AF1-F911-49E8-BE7D-99FCFA680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F7C8EA93-3210-4C62-99E9-153C275E3A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5276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FBA374-96B9-44B2-83B2-1F92CC0D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ru-RU" sz="4800"/>
              <a:t>Основные положения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3927742-B81C-400D-99EF-11DDEBFCD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ru-RU" sz="2000" dirty="0"/>
              <a:t>Во второй половине </a:t>
            </a:r>
            <a:r>
              <a:rPr lang="en-US" sz="2000" dirty="0"/>
              <a:t>XIX</a:t>
            </a:r>
            <a:r>
              <a:rPr lang="ru-RU" sz="2000" dirty="0"/>
              <a:t> в. белорусы стали предметом повышенного внимания со стороны исследователей</a:t>
            </a:r>
          </a:p>
          <a:p>
            <a:r>
              <a:rPr lang="ru-RU" sz="2000" dirty="0"/>
              <a:t>Царское правительство сразу после подавления восстания 1863—1864 гг. мобилизовало науку на поиск доказательств того, что Беларусь была исконной частью России, а белорусы представляли собой западную ветвь «русского племени»</a:t>
            </a:r>
          </a:p>
          <a:p>
            <a:r>
              <a:rPr lang="ru-RU" sz="2000" dirty="0"/>
              <a:t>Однако собранные и опубликованные во второй половине XIX — начале XX в. материалы о языке и духовной культуре белорусского народа вопреки официальной позиции царского правительства засвидетельствовали факт существования самостоятельного белорусского этноса</a:t>
            </a:r>
          </a:p>
          <a:p>
            <a:endParaRPr lang="ru-RU" sz="20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26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201CC55D-ED54-4C5C-95E6-10947BD110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27D07D-0922-422C-AB4E-B2011870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Иван Носович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1DE889C7-FAD6-4397-98E2-05D5034844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3873B707-463F-40B0-8227-E8CC6C67EB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4D5D6B3-75A8-4712-9E62-49F9700DE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dirty="0" err="1"/>
              <a:t>Основной</a:t>
            </a:r>
            <a:r>
              <a:rPr lang="en-US" sz="2000" dirty="0"/>
              <a:t> </a:t>
            </a:r>
            <a:r>
              <a:rPr lang="en-US" sz="2000" dirty="0" err="1"/>
              <a:t>его</a:t>
            </a:r>
            <a:r>
              <a:rPr lang="en-US" sz="2000" dirty="0"/>
              <a:t> </a:t>
            </a:r>
            <a:r>
              <a:rPr lang="en-US" sz="2000" dirty="0" err="1"/>
              <a:t>работой</a:t>
            </a:r>
            <a:r>
              <a:rPr lang="en-US" sz="2000" dirty="0"/>
              <a:t> </a:t>
            </a:r>
            <a:r>
              <a:rPr lang="en-US" sz="2000" dirty="0" err="1"/>
              <a:t>стал</a:t>
            </a:r>
            <a:r>
              <a:rPr lang="en-US" sz="2000" dirty="0"/>
              <a:t> </a:t>
            </a:r>
            <a:r>
              <a:rPr lang="en-US" sz="2000" dirty="0" err="1"/>
              <a:t>выпущенный</a:t>
            </a:r>
            <a:r>
              <a:rPr lang="en-US" sz="2000" dirty="0"/>
              <a:t> в 1870 г. «</a:t>
            </a:r>
            <a:r>
              <a:rPr lang="en-US" sz="2000" dirty="0" err="1"/>
              <a:t>Словарь</a:t>
            </a:r>
            <a:r>
              <a:rPr lang="en-US" sz="2000" dirty="0"/>
              <a:t> </a:t>
            </a:r>
            <a:r>
              <a:rPr lang="en-US" sz="2000" dirty="0" err="1"/>
              <a:t>белорусского</a:t>
            </a:r>
            <a:r>
              <a:rPr lang="en-US" sz="2000" dirty="0"/>
              <a:t> </a:t>
            </a:r>
            <a:r>
              <a:rPr lang="en-US" sz="2000" dirty="0" err="1"/>
              <a:t>наречия</a:t>
            </a:r>
            <a:r>
              <a:rPr lang="en-US" sz="2000" dirty="0"/>
              <a:t>». . В </a:t>
            </a:r>
            <a:r>
              <a:rPr lang="en-US" sz="2000" dirty="0" err="1"/>
              <a:t>этом</a:t>
            </a:r>
            <a:r>
              <a:rPr lang="en-US" sz="2000" dirty="0"/>
              <a:t> </a:t>
            </a:r>
            <a:r>
              <a:rPr lang="en-US" sz="2000" dirty="0" err="1"/>
              <a:t>издании</a:t>
            </a:r>
            <a:r>
              <a:rPr lang="en-US" sz="2000" dirty="0"/>
              <a:t> </a:t>
            </a:r>
            <a:r>
              <a:rPr lang="en-US" sz="2000" dirty="0" err="1"/>
              <a:t>содержится</a:t>
            </a:r>
            <a:r>
              <a:rPr lang="en-US" sz="2000" dirty="0"/>
              <a:t> </a:t>
            </a:r>
            <a:r>
              <a:rPr lang="en-US" sz="2000" dirty="0" err="1"/>
              <a:t>более</a:t>
            </a:r>
            <a:r>
              <a:rPr lang="en-US" sz="2000" dirty="0"/>
              <a:t> 30 </a:t>
            </a:r>
            <a:r>
              <a:rPr lang="en-US" sz="2000" dirty="0" err="1"/>
              <a:t>тыс</a:t>
            </a:r>
            <a:r>
              <a:rPr lang="en-US" sz="2000" dirty="0"/>
              <a:t>. </a:t>
            </a:r>
            <a:r>
              <a:rPr lang="en-US" sz="2000" dirty="0" err="1"/>
              <a:t>слов</a:t>
            </a:r>
            <a:r>
              <a:rPr lang="en-US" sz="2000" dirty="0"/>
              <a:t>, </a:t>
            </a:r>
            <a:r>
              <a:rPr lang="en-US" sz="2000" dirty="0" err="1"/>
              <a:t>отражающих</a:t>
            </a:r>
            <a:r>
              <a:rPr lang="en-US" sz="2000" dirty="0"/>
              <a:t> </a:t>
            </a:r>
            <a:r>
              <a:rPr lang="en-US" sz="2000" dirty="0" err="1"/>
              <a:t>все</a:t>
            </a:r>
            <a:r>
              <a:rPr lang="en-US" sz="2000" dirty="0"/>
              <a:t> </a:t>
            </a:r>
            <a:r>
              <a:rPr lang="en-US" sz="2000" dirty="0" err="1"/>
              <a:t>богатство</a:t>
            </a:r>
            <a:r>
              <a:rPr lang="en-US" sz="2000" dirty="0"/>
              <a:t> </a:t>
            </a:r>
            <a:r>
              <a:rPr lang="en-US" sz="2000" dirty="0" err="1"/>
              <a:t>белорусского</a:t>
            </a:r>
            <a:r>
              <a:rPr lang="en-US" sz="2000" dirty="0"/>
              <a:t> </a:t>
            </a:r>
            <a:r>
              <a:rPr lang="en-US" sz="2000" dirty="0" err="1"/>
              <a:t>языка</a:t>
            </a:r>
            <a:r>
              <a:rPr lang="en-US" sz="2000" dirty="0"/>
              <a:t> </a:t>
            </a:r>
            <a:r>
              <a:rPr lang="en-US" sz="2000" dirty="0" err="1"/>
              <a:t>XIXв</a:t>
            </a:r>
            <a:r>
              <a:rPr lang="en-US" sz="2000" dirty="0"/>
              <a:t>., </a:t>
            </a:r>
            <a:r>
              <a:rPr lang="en-US" sz="2000" dirty="0" err="1"/>
              <a:t>каждое</a:t>
            </a:r>
            <a:r>
              <a:rPr lang="en-US" sz="2000" dirty="0"/>
              <a:t> </a:t>
            </a:r>
            <a:r>
              <a:rPr lang="en-US" sz="2000" dirty="0" err="1"/>
              <a:t>из</a:t>
            </a:r>
            <a:r>
              <a:rPr lang="en-US" sz="2000" dirty="0"/>
              <a:t> </a:t>
            </a:r>
            <a:r>
              <a:rPr lang="en-US" sz="2000" dirty="0" err="1"/>
              <a:t>них</a:t>
            </a:r>
            <a:r>
              <a:rPr lang="en-US" sz="2000" dirty="0"/>
              <a:t> </a:t>
            </a:r>
            <a:r>
              <a:rPr lang="en-US" sz="2000" dirty="0" err="1"/>
              <a:t>обстоятельно</a:t>
            </a:r>
            <a:r>
              <a:rPr lang="en-US" sz="2000" dirty="0"/>
              <a:t> </a:t>
            </a:r>
            <a:r>
              <a:rPr lang="en-US" sz="2000" dirty="0" err="1"/>
              <a:t>объясняется</a:t>
            </a:r>
            <a:r>
              <a:rPr lang="en-US" sz="2000" dirty="0"/>
              <a:t>.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C13237C8-E62C-4F0D-A318-BD6FB6C2D1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Изображение выглядит как текст, старый, человек, черный&#10;&#10;Автоматически созданное описание">
            <a:extLst>
              <a:ext uri="{FF2B5EF4-FFF2-40B4-BE49-F238E27FC236}">
                <a16:creationId xmlns:a16="http://schemas.microsoft.com/office/drawing/2014/main" xmlns="" id="{11C47E86-3B57-43E5-A3BE-809572CF88D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69" b="38976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8356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28D31E1B-0407-4223-9642-0B642CBF57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D59FF0-5747-4576-B24D-B7AC64CF0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5052369" cy="10357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Евдоким Романов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97E4104-21AE-485F-A2EE-B4EF66F79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5029" y="2524721"/>
            <a:ext cx="4991629" cy="367712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Своеобразной</a:t>
            </a:r>
            <a:r>
              <a:rPr lang="en-US" sz="1800" dirty="0"/>
              <a:t> </a:t>
            </a:r>
            <a:r>
              <a:rPr lang="en-US" sz="1800" dirty="0" err="1"/>
              <a:t>энциклопедией</a:t>
            </a:r>
            <a:r>
              <a:rPr lang="en-US" sz="1800" dirty="0"/>
              <a:t> </a:t>
            </a:r>
            <a:r>
              <a:rPr lang="en-US" sz="1800" dirty="0" err="1"/>
              <a:t>быта</a:t>
            </a:r>
            <a:r>
              <a:rPr lang="en-US" sz="1800" dirty="0"/>
              <a:t> и </a:t>
            </a:r>
            <a:r>
              <a:rPr lang="en-US" sz="1800" dirty="0" err="1"/>
              <a:t>культуры</a:t>
            </a:r>
            <a:r>
              <a:rPr lang="en-US" sz="1800" dirty="0"/>
              <a:t> </a:t>
            </a:r>
            <a:r>
              <a:rPr lang="en-US" sz="1800" dirty="0" err="1"/>
              <a:t>белорусов</a:t>
            </a:r>
            <a:r>
              <a:rPr lang="en-US" sz="1800" dirty="0"/>
              <a:t> </a:t>
            </a:r>
            <a:r>
              <a:rPr lang="en-US" sz="1800" dirty="0" err="1"/>
              <a:t>стал</a:t>
            </a:r>
            <a:r>
              <a:rPr lang="en-US" sz="1800" dirty="0"/>
              <a:t> </a:t>
            </a:r>
            <a:r>
              <a:rPr lang="en-US" sz="1800" dirty="0" err="1"/>
              <a:t>его</a:t>
            </a:r>
            <a:r>
              <a:rPr lang="en-US" sz="1800" dirty="0"/>
              <a:t> </a:t>
            </a:r>
            <a:r>
              <a:rPr lang="en-US" sz="1800" dirty="0" err="1"/>
              <a:t>многотомный</a:t>
            </a:r>
            <a:r>
              <a:rPr lang="en-US" sz="1800" dirty="0"/>
              <a:t> «</a:t>
            </a:r>
            <a:r>
              <a:rPr lang="en-US" sz="1800" dirty="0" err="1"/>
              <a:t>Белорусский</a:t>
            </a:r>
            <a:r>
              <a:rPr lang="en-US" sz="1800" dirty="0"/>
              <a:t> </a:t>
            </a:r>
            <a:r>
              <a:rPr lang="en-US" sz="1800" dirty="0" err="1"/>
              <a:t>сборник</a:t>
            </a:r>
            <a:r>
              <a:rPr lang="en-US" sz="1800" dirty="0"/>
              <a:t>» (1886—1912). Е. </a:t>
            </a:r>
            <a:r>
              <a:rPr lang="en-US" sz="1800" dirty="0" err="1"/>
              <a:t>Романов</a:t>
            </a:r>
            <a:r>
              <a:rPr lang="en-US" sz="1800" dirty="0"/>
              <a:t> </a:t>
            </a:r>
            <a:r>
              <a:rPr lang="en-US" sz="1800" dirty="0" err="1"/>
              <a:t>собрал</a:t>
            </a:r>
            <a:r>
              <a:rPr lang="en-US" sz="1800" dirty="0"/>
              <a:t> </a:t>
            </a:r>
            <a:r>
              <a:rPr lang="en-US" sz="1800" dirty="0" err="1"/>
              <a:t>сведения</a:t>
            </a:r>
            <a:r>
              <a:rPr lang="en-US" sz="1800" dirty="0"/>
              <a:t> о </a:t>
            </a:r>
            <a:r>
              <a:rPr lang="en-US" sz="1800" dirty="0" err="1"/>
              <a:t>большом</a:t>
            </a:r>
            <a:r>
              <a:rPr lang="en-US" sz="1800" dirty="0"/>
              <a:t> </a:t>
            </a:r>
            <a:r>
              <a:rPr lang="en-US" sz="1800" dirty="0" err="1"/>
              <a:t>количестве</a:t>
            </a:r>
            <a:r>
              <a:rPr lang="en-US" sz="1800" dirty="0"/>
              <a:t> </a:t>
            </a:r>
            <a:r>
              <a:rPr lang="en-US" sz="1800" dirty="0" err="1"/>
              <a:t>городищ</a:t>
            </a:r>
            <a:r>
              <a:rPr lang="en-US" sz="1800" dirty="0"/>
              <a:t> и </a:t>
            </a:r>
            <a:r>
              <a:rPr lang="en-US" sz="1800" dirty="0" err="1"/>
              <a:t>курганов</a:t>
            </a:r>
            <a:r>
              <a:rPr lang="en-US" sz="1800" dirty="0"/>
              <a:t> в </a:t>
            </a:r>
            <a:r>
              <a:rPr lang="en-US" sz="1800" dirty="0" err="1"/>
              <a:t>Беларуси</a:t>
            </a:r>
            <a:r>
              <a:rPr lang="en-US" sz="1800" dirty="0"/>
              <a:t>, </a:t>
            </a:r>
            <a:r>
              <a:rPr lang="en-US" sz="1800" dirty="0" err="1"/>
              <a:t>работал</a:t>
            </a:r>
            <a:r>
              <a:rPr lang="en-US" sz="1800" dirty="0"/>
              <a:t> </a:t>
            </a:r>
            <a:r>
              <a:rPr lang="en-US" sz="1800" dirty="0" err="1"/>
              <a:t>над</a:t>
            </a:r>
            <a:r>
              <a:rPr lang="en-US" sz="1800" dirty="0"/>
              <a:t> </a:t>
            </a:r>
            <a:r>
              <a:rPr lang="en-US" sz="1800" dirty="0" err="1"/>
              <a:t>созданием</a:t>
            </a:r>
            <a:r>
              <a:rPr lang="en-US" sz="1800" dirty="0"/>
              <a:t> </a:t>
            </a:r>
            <a:r>
              <a:rPr lang="en-US" sz="1800" dirty="0" err="1"/>
              <a:t>археологических</a:t>
            </a:r>
            <a:r>
              <a:rPr lang="en-US" sz="1800" dirty="0"/>
              <a:t> </a:t>
            </a:r>
            <a:r>
              <a:rPr lang="en-US" sz="1800" dirty="0" err="1"/>
              <a:t>карт</a:t>
            </a:r>
            <a:r>
              <a:rPr lang="en-US" sz="1800" dirty="0"/>
              <a:t> </a:t>
            </a:r>
            <a:r>
              <a:rPr lang="en-US" sz="1800" dirty="0" err="1"/>
              <a:t>Могилевской</a:t>
            </a:r>
            <a:r>
              <a:rPr lang="en-US" sz="1800" dirty="0"/>
              <a:t>, </a:t>
            </a:r>
            <a:r>
              <a:rPr lang="en-US" sz="1800" dirty="0" err="1"/>
              <a:t>Витебской</a:t>
            </a:r>
            <a:r>
              <a:rPr lang="en-US" sz="1800" dirty="0"/>
              <a:t> и </a:t>
            </a:r>
            <a:r>
              <a:rPr lang="en-US" sz="1800" dirty="0" err="1"/>
              <a:t>Гродненской</a:t>
            </a:r>
            <a:r>
              <a:rPr lang="en-US" sz="1800" dirty="0"/>
              <a:t> </a:t>
            </a:r>
            <a:r>
              <a:rPr lang="en-US" sz="1800" dirty="0" err="1"/>
              <a:t>губерний</a:t>
            </a:r>
            <a:r>
              <a:rPr lang="ru-RU" sz="1800" dirty="0"/>
              <a:t>. Утверждал о самобытности белорусского народа</a:t>
            </a:r>
            <a:endParaRPr lang="en-US" sz="18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xmlns="" id="{70E96339-907C-46C3-99AC-31179B6F0E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Изображение выглядит как текст, человек, старый, в позе&#10;&#10;Автоматически созданное описание">
            <a:extLst>
              <a:ext uri="{FF2B5EF4-FFF2-40B4-BE49-F238E27FC236}">
                <a16:creationId xmlns:a16="http://schemas.microsoft.com/office/drawing/2014/main" xmlns="" id="{C97BC0AA-7782-4A94-92CF-54C4C5AB5D5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94320" y="901032"/>
            <a:ext cx="3895598" cy="5116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0100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28D31E1B-0407-4223-9642-0B642CBF57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A9EC74-C6A2-4DFF-BF0F-81C65638C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5052369" cy="10357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Евфимий Карский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90B25BD-8B26-476B-9BD3-A82F8B2D8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5029" y="2524721"/>
            <a:ext cx="4991629" cy="367712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Первым</a:t>
            </a:r>
            <a:r>
              <a:rPr lang="en-US" sz="1800" dirty="0"/>
              <a:t> </a:t>
            </a:r>
            <a:r>
              <a:rPr lang="en-US" sz="1800" dirty="0" err="1"/>
              <a:t>среди</a:t>
            </a:r>
            <a:r>
              <a:rPr lang="en-US" sz="1800" dirty="0"/>
              <a:t> </a:t>
            </a:r>
            <a:r>
              <a:rPr lang="en-US" sz="1800" dirty="0" err="1"/>
              <a:t>белорусов</a:t>
            </a:r>
            <a:r>
              <a:rPr lang="en-US" sz="1800" dirty="0"/>
              <a:t> </a:t>
            </a:r>
            <a:r>
              <a:rPr lang="en-US" sz="1800" dirty="0" err="1"/>
              <a:t>он</a:t>
            </a:r>
            <a:r>
              <a:rPr lang="en-US" sz="1800" dirty="0"/>
              <a:t> </a:t>
            </a:r>
            <a:r>
              <a:rPr lang="en-US" sz="1800" dirty="0" err="1"/>
              <a:t>получил</a:t>
            </a:r>
            <a:r>
              <a:rPr lang="en-US" sz="1800" dirty="0"/>
              <a:t> </a:t>
            </a:r>
            <a:r>
              <a:rPr lang="en-US" sz="1800" dirty="0" err="1"/>
              <a:t>звание</a:t>
            </a:r>
            <a:r>
              <a:rPr lang="en-US" sz="1800" dirty="0"/>
              <a:t> </a:t>
            </a:r>
            <a:r>
              <a:rPr lang="en-US" sz="1800" dirty="0" err="1"/>
              <a:t>академика</a:t>
            </a:r>
            <a:r>
              <a:rPr lang="en-US" sz="1800" dirty="0"/>
              <a:t> </a:t>
            </a:r>
            <a:r>
              <a:rPr lang="en-US" sz="1800" dirty="0" err="1"/>
              <a:t>Российской</a:t>
            </a:r>
            <a:r>
              <a:rPr lang="en-US" sz="1800" dirty="0"/>
              <a:t> </a:t>
            </a:r>
            <a:r>
              <a:rPr lang="en-US" sz="1800" dirty="0" err="1"/>
              <a:t>Академии</a:t>
            </a:r>
            <a:r>
              <a:rPr lang="en-US" sz="1800" dirty="0"/>
              <a:t> </a:t>
            </a:r>
            <a:r>
              <a:rPr lang="en-US" sz="1800" dirty="0" err="1"/>
              <a:t>наук</a:t>
            </a:r>
            <a:r>
              <a:rPr lang="en-US" sz="1800" dirty="0"/>
              <a:t>. </a:t>
            </a:r>
            <a:r>
              <a:rPr lang="en-US" sz="1800" dirty="0" err="1"/>
              <a:t>Всемирную</a:t>
            </a:r>
            <a:r>
              <a:rPr lang="en-US" sz="1800" dirty="0"/>
              <a:t> </a:t>
            </a:r>
            <a:r>
              <a:rPr lang="en-US" sz="1800" dirty="0" err="1"/>
              <a:t>известность</a:t>
            </a:r>
            <a:r>
              <a:rPr lang="en-US" sz="1800" dirty="0"/>
              <a:t> </a:t>
            </a:r>
            <a:r>
              <a:rPr lang="en-US" sz="1800" dirty="0" err="1"/>
              <a:t>ученому</a:t>
            </a:r>
            <a:r>
              <a:rPr lang="en-US" sz="1800" dirty="0"/>
              <a:t> </a:t>
            </a:r>
            <a:r>
              <a:rPr lang="en-US" sz="1800" dirty="0" err="1"/>
              <a:t>принесло</a:t>
            </a:r>
            <a:r>
              <a:rPr lang="en-US" sz="1800" dirty="0"/>
              <a:t> </a:t>
            </a:r>
            <a:r>
              <a:rPr lang="en-US" sz="1800" dirty="0" err="1"/>
              <a:t>трехтомное</a:t>
            </a:r>
            <a:r>
              <a:rPr lang="en-US" sz="1800" dirty="0"/>
              <a:t> </a:t>
            </a:r>
            <a:r>
              <a:rPr lang="en-US" sz="1800" dirty="0" err="1"/>
              <a:t>издание</a:t>
            </a:r>
            <a:r>
              <a:rPr lang="en-US" sz="1800" dirty="0"/>
              <a:t> «</a:t>
            </a:r>
            <a:r>
              <a:rPr lang="en-US" sz="1800" dirty="0" err="1"/>
              <a:t>Белорусы</a:t>
            </a:r>
            <a:r>
              <a:rPr lang="en-US" sz="1800" dirty="0"/>
              <a:t>» (1903—1922). Е. </a:t>
            </a:r>
            <a:r>
              <a:rPr lang="en-US" sz="1800" dirty="0" err="1"/>
              <a:t>Карский</a:t>
            </a:r>
            <a:r>
              <a:rPr lang="en-US" sz="1800" dirty="0"/>
              <a:t> </a:t>
            </a:r>
            <a:r>
              <a:rPr lang="en-US" sz="1800" dirty="0" err="1"/>
              <a:t>показал</a:t>
            </a:r>
            <a:r>
              <a:rPr lang="en-US" sz="1800" dirty="0"/>
              <a:t> </a:t>
            </a:r>
            <a:r>
              <a:rPr lang="en-US" sz="1800" dirty="0" err="1"/>
              <a:t>самостоятельность</a:t>
            </a:r>
            <a:r>
              <a:rPr lang="en-US" sz="1800" dirty="0"/>
              <a:t> </a:t>
            </a:r>
            <a:r>
              <a:rPr lang="en-US" sz="1800" dirty="0" err="1"/>
              <a:t>белорусского</a:t>
            </a:r>
            <a:r>
              <a:rPr lang="en-US" sz="1800" dirty="0"/>
              <a:t> </a:t>
            </a:r>
            <a:r>
              <a:rPr lang="en-US" sz="1800" dirty="0" err="1"/>
              <a:t>языка</a:t>
            </a:r>
            <a:r>
              <a:rPr lang="en-US" sz="1800" dirty="0"/>
              <a:t> в </a:t>
            </a:r>
            <a:r>
              <a:rPr lang="en-US" sz="1800" dirty="0" err="1"/>
              <a:t>семье</a:t>
            </a:r>
            <a:r>
              <a:rPr lang="en-US" sz="1800" dirty="0"/>
              <a:t> </a:t>
            </a:r>
            <a:r>
              <a:rPr lang="en-US" sz="1800" dirty="0" err="1"/>
              <a:t>других</a:t>
            </a:r>
            <a:r>
              <a:rPr lang="en-US" sz="1800" dirty="0"/>
              <a:t> </a:t>
            </a:r>
            <a:r>
              <a:rPr lang="en-US" sz="1800" dirty="0" err="1"/>
              <a:t>славянских</a:t>
            </a:r>
            <a:r>
              <a:rPr lang="en-US" sz="1800" dirty="0"/>
              <a:t> </a:t>
            </a:r>
            <a:r>
              <a:rPr lang="en-US" sz="1800" dirty="0" err="1"/>
              <a:t>языков</a:t>
            </a:r>
            <a:r>
              <a:rPr lang="en-US" sz="1800" dirty="0"/>
              <a:t>, </a:t>
            </a:r>
            <a:r>
              <a:rPr lang="en-US" sz="1800" dirty="0" err="1"/>
              <a:t>определил</a:t>
            </a:r>
            <a:r>
              <a:rPr lang="en-US" sz="1800" dirty="0"/>
              <a:t> </a:t>
            </a:r>
            <a:r>
              <a:rPr lang="en-US" sz="1800" dirty="0" err="1"/>
              <a:t>территориальные</a:t>
            </a:r>
            <a:r>
              <a:rPr lang="en-US" sz="1800" dirty="0"/>
              <a:t> </a:t>
            </a:r>
            <a:r>
              <a:rPr lang="en-US" sz="1800" dirty="0" err="1"/>
              <a:t>границы</a:t>
            </a:r>
            <a:r>
              <a:rPr lang="en-US" sz="1800" dirty="0"/>
              <a:t> </a:t>
            </a:r>
            <a:r>
              <a:rPr lang="en-US" sz="1800" dirty="0" err="1"/>
              <a:t>его</a:t>
            </a:r>
            <a:r>
              <a:rPr lang="en-US" sz="1800" dirty="0"/>
              <a:t> </a:t>
            </a:r>
            <a:r>
              <a:rPr lang="en-US" sz="1800" dirty="0" err="1"/>
              <a:t>распространения</a:t>
            </a:r>
            <a:r>
              <a:rPr lang="en-US" sz="1800" dirty="0"/>
              <a:t> и </a:t>
            </a:r>
            <a:r>
              <a:rPr lang="en-US" sz="1800" dirty="0" err="1"/>
              <a:t>составил</a:t>
            </a:r>
            <a:r>
              <a:rPr lang="en-US" sz="1800" dirty="0"/>
              <a:t> </a:t>
            </a:r>
            <a:r>
              <a:rPr lang="en-US" sz="1800" dirty="0" err="1"/>
              <a:t>соответствующую</a:t>
            </a:r>
            <a:r>
              <a:rPr lang="en-US" sz="1800" dirty="0"/>
              <a:t> </a:t>
            </a:r>
            <a:r>
              <a:rPr lang="en-US" sz="1800" dirty="0" err="1"/>
              <a:t>карту</a:t>
            </a:r>
            <a:endParaRPr lang="en-US" sz="18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xmlns="" id="{70E96339-907C-46C3-99AC-31179B6F0E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xmlns="" id="{38EEF473-6D14-4D3E-B240-D651A7A42A5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72309" y="901032"/>
            <a:ext cx="4139619" cy="5116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030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2" name="Rectangle 70">
            <a:extLst>
              <a:ext uri="{FF2B5EF4-FFF2-40B4-BE49-F238E27FC236}">
                <a16:creationId xmlns:a16="http://schemas.microsoft.com/office/drawing/2014/main" xmlns="" id="{201CC55D-ED54-4C5C-95E6-10947BD110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4D571C-9014-4FE3-98E6-F67809AAD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Митрофан Довнар-Запольский</a:t>
            </a:r>
          </a:p>
        </p:txBody>
      </p:sp>
      <p:grpSp>
        <p:nvGrpSpPr>
          <p:cNvPr id="7173" name="Group 72">
            <a:extLst>
              <a:ext uri="{FF2B5EF4-FFF2-40B4-BE49-F238E27FC236}">
                <a16:creationId xmlns:a16="http://schemas.microsoft.com/office/drawing/2014/main" xmlns="" id="{1DE889C7-FAD6-4397-98E2-05D5034844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3873B707-463F-40B0-8227-E8CC6C67EB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A58545C-66A1-4775-981B-52874A1BF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dirty="0"/>
              <a:t>русский, </a:t>
            </a:r>
            <a:r>
              <a:rPr lang="en-US" sz="2000" dirty="0" err="1"/>
              <a:t>советский</a:t>
            </a:r>
            <a:r>
              <a:rPr lang="en-US" sz="2000" dirty="0"/>
              <a:t> и </a:t>
            </a:r>
            <a:r>
              <a:rPr lang="en-US" sz="2000" dirty="0" err="1"/>
              <a:t>белорусский</a:t>
            </a:r>
            <a:r>
              <a:rPr lang="en-US" sz="2000" dirty="0"/>
              <a:t> </a:t>
            </a:r>
            <a:r>
              <a:rPr lang="en-US" sz="2000" dirty="0" err="1"/>
              <a:t>историк</a:t>
            </a:r>
            <a:r>
              <a:rPr lang="en-US" sz="2000" dirty="0"/>
              <a:t>, </a:t>
            </a:r>
            <a:r>
              <a:rPr lang="en-US" sz="2000" dirty="0" err="1"/>
              <a:t>этнограф</a:t>
            </a:r>
            <a:r>
              <a:rPr lang="en-US" sz="2000" dirty="0"/>
              <a:t>, </a:t>
            </a:r>
            <a:r>
              <a:rPr lang="en-US" sz="2000" dirty="0" err="1"/>
              <a:t>фольклорист</a:t>
            </a:r>
            <a:r>
              <a:rPr lang="en-US" sz="2000" dirty="0"/>
              <a:t>, </a:t>
            </a:r>
            <a:r>
              <a:rPr lang="en-US" sz="2000" dirty="0" err="1"/>
              <a:t>экономист</a:t>
            </a:r>
            <a:r>
              <a:rPr lang="en-US" sz="2000" dirty="0"/>
              <a:t>. </a:t>
            </a:r>
            <a:r>
              <a:rPr lang="en-US" sz="2000" dirty="0" err="1"/>
              <a:t>Доказывал</a:t>
            </a:r>
            <a:r>
              <a:rPr lang="en-US" sz="2000" dirty="0"/>
              <a:t> </a:t>
            </a:r>
            <a:r>
              <a:rPr lang="en-US" sz="2000" dirty="0" err="1"/>
              <a:t>идеи</a:t>
            </a:r>
            <a:r>
              <a:rPr lang="en-US" sz="2000" dirty="0"/>
              <a:t> </a:t>
            </a:r>
            <a:r>
              <a:rPr lang="en-US" sz="2000" dirty="0" err="1"/>
              <a:t>самобытности</a:t>
            </a:r>
            <a:r>
              <a:rPr lang="en-US" sz="2000" dirty="0"/>
              <a:t> </a:t>
            </a:r>
            <a:r>
              <a:rPr lang="en-US" sz="2000" dirty="0" err="1"/>
              <a:t>белорусского</a:t>
            </a:r>
            <a:r>
              <a:rPr lang="en-US" sz="2000" dirty="0"/>
              <a:t> </a:t>
            </a:r>
            <a:r>
              <a:rPr lang="en-US" sz="2000" dirty="0" err="1"/>
              <a:t>народа</a:t>
            </a:r>
            <a:endParaRPr lang="en-US" sz="2000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C13237C8-E62C-4F0D-A318-BD6FB6C2D1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xmlns="" id="{77338012-51A0-4B2D-AFD3-9951001E517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84" r="9442" b="-1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0240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FF9B822F-893E-44C8-963C-64F50ACECB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5">
            <a:extLst>
              <a:ext uri="{FF2B5EF4-FFF2-40B4-BE49-F238E27FC236}">
                <a16:creationId xmlns:a16="http://schemas.microsoft.com/office/drawing/2014/main" xmlns="" id="{EBF87945-A001-489F-9D9B-7D9435F0B9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83CE354-3299-4EB3-B80A-3F0110F86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chemeClr val="bg1"/>
                </a:solidFill>
              </a:rPr>
              <a:t>Границы расселения белорусов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3AB12369-9EA6-45DA-8A58-E4DAB11182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49" b="2"/>
          <a:stretch/>
        </p:blipFill>
        <p:spPr>
          <a:xfrm>
            <a:off x="1485261" y="2184002"/>
            <a:ext cx="7963539" cy="4673998"/>
          </a:xfrm>
          <a:prstGeom prst="rect">
            <a:avLst/>
          </a:prstGeom>
        </p:spPr>
      </p:pic>
      <p:sp>
        <p:nvSpPr>
          <p:cNvPr id="19" name="Content Placeholder 10">
            <a:extLst>
              <a:ext uri="{FF2B5EF4-FFF2-40B4-BE49-F238E27FC236}">
                <a16:creationId xmlns:a16="http://schemas.microsoft.com/office/drawing/2014/main" xmlns="" id="{0A3933EA-01FA-59AC-F1DC-48C0CB193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848" y="2516777"/>
            <a:ext cx="3803904" cy="3660185"/>
          </a:xfrm>
        </p:spPr>
        <p:txBody>
          <a:bodyPr anchor="ctr">
            <a:normAutofit/>
          </a:bodyPr>
          <a:lstStyle/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437243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201CC55D-ED54-4C5C-95E6-10947BD110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5BF614-6B0A-4F14-A4A0-B969E5068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Вацлав Ластовский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1DE889C7-FAD6-4397-98E2-05D5034844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3873B707-463F-40B0-8227-E8CC6C67EB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756F6AD-A02E-42D0-A1C1-4C32C78DD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Он стал первым белорусским историком, писавшим о Беларуси и для белорусов на белорусском языке. Новым в его «Краткой истории Беларуси», изданной в 1910 г. в Вильно, было стремление показать белорусский народ как творца своей судьбы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C13237C8-E62C-4F0D-A318-BD6FB6C2D1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 descr="Изображение выглядит как мужчина, человек, стена, костюм&#10;&#10;Автоматически созданное описание">
            <a:extLst>
              <a:ext uri="{FF2B5EF4-FFF2-40B4-BE49-F238E27FC236}">
                <a16:creationId xmlns:a16="http://schemas.microsoft.com/office/drawing/2014/main" xmlns="" id="{C4C3069F-B6B3-409F-AAF4-ECED34F9537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" r="2" b="36004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1668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BA9183-7A3A-4A38-AB10-55C4ADC79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Проверка д</a:t>
            </a:r>
            <a:r>
              <a:rPr lang="en-US" dirty="0"/>
              <a:t>/</a:t>
            </a:r>
            <a:r>
              <a:rPr lang="ru-RU" dirty="0"/>
              <a:t>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2293D02-DCBD-4872-B6F1-2A823F34C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473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EB96E1-D1EC-4D74-807B-C1221E0E0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Контроль знаний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47A88E-3718-447A-B00E-73AD13B26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3808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490967-2C59-4124-AB84-6B723BEBD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Домашнее задание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A66AD2-7FDA-4791-BA9A-938F58B80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280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9905D5-DBE6-4ED6-B733-0ADFBC349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1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Тест,</a:t>
            </a:r>
            <a:r>
              <a:rPr lang="en-US" dirty="0"/>
              <a:t> </a:t>
            </a:r>
            <a:r>
              <a:rPr lang="ru-RU" dirty="0"/>
              <a:t>д</a:t>
            </a:r>
            <a:r>
              <a:rPr lang="en-US" dirty="0"/>
              <a:t>/</a:t>
            </a:r>
            <a:r>
              <a:rPr lang="ru-RU" dirty="0"/>
              <a:t>з,</a:t>
            </a:r>
            <a:r>
              <a:rPr lang="en-US" dirty="0"/>
              <a:t> </a:t>
            </a:r>
            <a:r>
              <a:rPr lang="ru-RU" dirty="0"/>
              <a:t>отметки, онлайн-урок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E2531355-2F38-47D1-BDBD-120B94D10F5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912" y="1201825"/>
            <a:ext cx="5656175" cy="565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9D8B76-83EA-4331-B82F-595386DA4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ru-RU" sz="4000">
                <a:solidFill>
                  <a:srgbClr val="FFFFFF"/>
                </a:solidFill>
              </a:rPr>
              <a:t>План урока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F668B7B7-DDAA-2523-26A4-5FD1C91DB2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77101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6069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522B21E-B2B9-4C72-9A71-C87EFD1374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EB7D2A2-F448-44D4-938C-DC84CBCB3B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71AEA07-1E14-44B4-8E55-64EF049CD6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1A2F78-B1B1-431D-9CAE-640DA0893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Развитие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образования</a:t>
            </a:r>
            <a:endParaRPr lang="en-US" sz="7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C3935FD-0968-4DD8-A84F-378D4B938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F7C8EA93-3210-4C62-99E9-153C275E3A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331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BC8346-5745-41F1-805D-32EBF29C6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ru-RU" sz="4800"/>
              <a:t>Школьная реформа 1864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02EAFA2-0578-4F0F-9F2F-D15FF3E53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ru-RU" sz="2400" dirty="0"/>
              <a:t>Школа объявлялась всесословной, вводилась преемственность между различными уровнями обучения</a:t>
            </a:r>
          </a:p>
          <a:p>
            <a:r>
              <a:rPr lang="ru-RU" sz="2400" dirty="0"/>
              <a:t>При этом если в Центральной России создавались земские школы, то на территории Беларуси они отсутствовали </a:t>
            </a:r>
          </a:p>
          <a:p>
            <a:r>
              <a:rPr lang="ru-RU" sz="2400" dirty="0"/>
              <a:t>До конца XIX в. здесь действовали «Временные правила для народных школ, согласно которым действовали дирекции народных училищ</a:t>
            </a:r>
          </a:p>
          <a:p>
            <a:r>
              <a:rPr lang="ru-RU" sz="2400" dirty="0"/>
              <a:t>Учебники, которые готовились для школ Северо-Западного края, характеризовались западнорусским толкованием истории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82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AB45A142-4255-493C-8284-5D566C121B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6F195C-D270-4376-95FC-5795651F5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В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школьном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классе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38FB9660-F42F-4313-BBC4-47C007FE48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Школьные реформы XIX века – вынужденная мера и политика государства">
            <a:extLst>
              <a:ext uri="{FF2B5EF4-FFF2-40B4-BE49-F238E27FC236}">
                <a16:creationId xmlns:a16="http://schemas.microsoft.com/office/drawing/2014/main" xmlns="" id="{2F36BE98-9339-4836-8182-9EC2F2C7FB5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72689" y="492573"/>
            <a:ext cx="6515811" cy="5880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067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29D5C9-4048-455D-96AB-44836EF76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ru-RU" sz="4800"/>
              <a:t>Особенности развития начального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B33324-C269-4A75-B78D-C1F2E1F37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ru-RU" sz="1900" dirty="0"/>
              <a:t>Начальное образование получали в народных и городских училищах, а также в церковноприходских школах и школах грамоты </a:t>
            </a:r>
          </a:p>
          <a:p>
            <a:r>
              <a:rPr lang="ru-RU" sz="1900" dirty="0"/>
              <a:t>Народные училища были одно- или двухклассные, где изучали Закон Божий, язык, арифметику, церковное пение, ремёсла</a:t>
            </a:r>
          </a:p>
          <a:p>
            <a:r>
              <a:rPr lang="ru-RU" sz="1900" dirty="0"/>
              <a:t>В церковноприходских школах обучали Закону Божьему, молитвам, основам письма и счёта, истории. Церковь считала главной задачей воспитание верности православию и царю, а не приобретение знаний.</a:t>
            </a:r>
          </a:p>
          <a:p>
            <a:r>
              <a:rPr lang="ru-RU" sz="1900" dirty="0"/>
              <a:t>Для образования детей мелкой буржуазии, ремесленников, служащих, торговцев, мелкой шляхты служили 6-летние городские училища. Они не давали завершенного образования</a:t>
            </a:r>
          </a:p>
          <a:p>
            <a:endParaRPr lang="ru-RU" sz="19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715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0" name="Picture 2" descr="Начальное образование: доступность и качество | by Алина Ульянова |  Директория-онлайн | Medium">
            <a:extLst>
              <a:ext uri="{FF2B5EF4-FFF2-40B4-BE49-F238E27FC236}">
                <a16:creationId xmlns:a16="http://schemas.microsoft.com/office/drawing/2014/main" xmlns="" id="{386D50A1-2932-4D6E-8AE7-5AF7B62B3C6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8" b="1209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707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DBF61EA3-B236-439E-9C0B-340980D56B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787C7A-6448-4A19-9CC0-08AFC76B4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ru-RU" sz="3800"/>
              <a:t>Особенности развития среднего образования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28FAF094-D087-493F-8DF9-A486C2D6BB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8D7C88D8-5509-4514-925A-9CE148E5C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xmlns="" id="{7275593D-F75E-4426-AE3E-2CDEFD228D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E659831F-0D9A-4C63-9EBB-8435B85A44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42124A5-B462-458C-A64E-1F624A563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ru-RU" sz="2200"/>
              <a:t>Среднее образование было представлено мужскими и женскими гимназиями, где учились 7 лет</a:t>
            </a:r>
          </a:p>
          <a:p>
            <a:r>
              <a:rPr lang="ru-RU" sz="2200"/>
              <a:t>Мужские гимназии подразделялись на два типа: классические и реальные. Первые специализировались на гуманитарных науках, вторые — на естественных и технических науках</a:t>
            </a:r>
          </a:p>
          <a:p>
            <a:r>
              <a:rPr lang="ru-RU" sz="2200"/>
              <a:t>Выпускники классических гимназий имели право без экзаменов поступать в университеты, а реальных гимназий — в технические институты</a:t>
            </a:r>
          </a:p>
          <a:p>
            <a:r>
              <a:rPr lang="ru-RU" sz="2200"/>
              <a:t>1887 г. – закон о «Кухаркиных детях» - я ограничивались возможности обучения в гимназии детей кухарок, прачек, мелких торговцев и других низших сословий</a:t>
            </a:r>
          </a:p>
          <a:p>
            <a:endParaRPr lang="ru-RU" sz="2200"/>
          </a:p>
        </p:txBody>
      </p:sp>
    </p:spTree>
    <p:extLst>
      <p:ext uri="{BB962C8B-B14F-4D97-AF65-F5344CB8AC3E}">
        <p14:creationId xmlns:p14="http://schemas.microsoft.com/office/powerpoint/2010/main" val="17138586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649</Words>
  <Application>Microsoft Office PowerPoint</Application>
  <PresentationFormat>Широкоэкранный</PresentationFormat>
  <Paragraphs>46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§ 24. Образование и наука в 1860-х гг.— начале ХХ в. </vt:lpstr>
      <vt:lpstr>Проверка д/з</vt:lpstr>
      <vt:lpstr>План урока</vt:lpstr>
      <vt:lpstr>1. Развитие образования</vt:lpstr>
      <vt:lpstr>Школьная реформа 1864 г.</vt:lpstr>
      <vt:lpstr>В школьном классе</vt:lpstr>
      <vt:lpstr>Особенности развития начального образования</vt:lpstr>
      <vt:lpstr>Презентация PowerPoint</vt:lpstr>
      <vt:lpstr>Особенности развития среднего образования</vt:lpstr>
      <vt:lpstr>Мужская гимназия в Гомеле</vt:lpstr>
      <vt:lpstr>Особенности развития высшего образования</vt:lpstr>
      <vt:lpstr>2. Изучение языка, этнографии и истории белорусов </vt:lpstr>
      <vt:lpstr>Основные положения</vt:lpstr>
      <vt:lpstr>Иван Носович</vt:lpstr>
      <vt:lpstr>Евдоким Романов</vt:lpstr>
      <vt:lpstr>Евфимий Карский</vt:lpstr>
      <vt:lpstr>Митрофан Довнар-Запольский</vt:lpstr>
      <vt:lpstr>Границы расселения белорусов</vt:lpstr>
      <vt:lpstr>Вацлав Ластовский</vt:lpstr>
      <vt:lpstr>Контроль знаний</vt:lpstr>
      <vt:lpstr>Домашнее задание</vt:lpstr>
      <vt:lpstr>Тест, д/з, отметки, онлайн-урок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24. Образование и наука в 1860-х гг.— начале ХХ в. § 24. Образование и наука в 1860-х гг.— начале ХХ в.</dc:title>
  <dc:creator>Роман Жигалов</dc:creator>
  <cp:lastModifiedBy>Учетная запись Майкрософт</cp:lastModifiedBy>
  <cp:revision>2</cp:revision>
  <dcterms:created xsi:type="dcterms:W3CDTF">2022-03-29T10:56:36Z</dcterms:created>
  <dcterms:modified xsi:type="dcterms:W3CDTF">2024-03-12T09:49:12Z</dcterms:modified>
</cp:coreProperties>
</file>