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DBD729-B9A8-40BF-B9C0-D1A97EC5AC08}" v="10" dt="2021-10-23T08:40:45.0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FEDBD729-B9A8-40BF-B9C0-D1A97EC5AC08}"/>
    <pc:docChg chg="undo custSel addSld delSld modSld">
      <pc:chgData name="Roman Zhigalov" userId="1f97e9fdf7779aa5" providerId="LiveId" clId="{FEDBD729-B9A8-40BF-B9C0-D1A97EC5AC08}" dt="2021-10-23T08:40:46.920" v="481" actId="47"/>
      <pc:docMkLst>
        <pc:docMk/>
      </pc:docMkLst>
      <pc:sldChg chg="modSp new mod">
        <pc:chgData name="Roman Zhigalov" userId="1f97e9fdf7779aa5" providerId="LiveId" clId="{FEDBD729-B9A8-40BF-B9C0-D1A97EC5AC08}" dt="2021-10-23T08:12:26.389" v="1"/>
        <pc:sldMkLst>
          <pc:docMk/>
          <pc:sldMk cId="51031728" sldId="256"/>
        </pc:sldMkLst>
        <pc:spChg chg="mod">
          <ac:chgData name="Roman Zhigalov" userId="1f97e9fdf7779aa5" providerId="LiveId" clId="{FEDBD729-B9A8-40BF-B9C0-D1A97EC5AC08}" dt="2021-10-23T08:12:26.389" v="1"/>
          <ac:spMkLst>
            <pc:docMk/>
            <pc:sldMk cId="51031728" sldId="256"/>
            <ac:spMk id="2" creationId="{1F230945-94FE-4997-98F4-C7D4049C9C00}"/>
          </ac:spMkLst>
        </pc:spChg>
      </pc:sldChg>
      <pc:sldChg chg="modSp new mod">
        <pc:chgData name="Roman Zhigalov" userId="1f97e9fdf7779aa5" providerId="LiveId" clId="{FEDBD729-B9A8-40BF-B9C0-D1A97EC5AC08}" dt="2021-10-23T08:13:48.302" v="42" actId="122"/>
        <pc:sldMkLst>
          <pc:docMk/>
          <pc:sldMk cId="2640458436" sldId="257"/>
        </pc:sldMkLst>
        <pc:spChg chg="mod">
          <ac:chgData name="Roman Zhigalov" userId="1f97e9fdf7779aa5" providerId="LiveId" clId="{FEDBD729-B9A8-40BF-B9C0-D1A97EC5AC08}" dt="2021-10-23T08:13:48.302" v="42" actId="122"/>
          <ac:spMkLst>
            <pc:docMk/>
            <pc:sldMk cId="2640458436" sldId="257"/>
            <ac:spMk id="2" creationId="{9F8DE3AB-E124-438C-9CC0-65E7CBD31E0F}"/>
          </ac:spMkLst>
        </pc:spChg>
      </pc:sldChg>
      <pc:sldChg chg="addSp delSp modSp new mod setBg">
        <pc:chgData name="Roman Zhigalov" userId="1f97e9fdf7779aa5" providerId="LiveId" clId="{FEDBD729-B9A8-40BF-B9C0-D1A97EC5AC08}" dt="2021-10-23T08:14:57.780" v="125" actId="26606"/>
        <pc:sldMkLst>
          <pc:docMk/>
          <pc:sldMk cId="3369571715" sldId="258"/>
        </pc:sldMkLst>
        <pc:spChg chg="mod">
          <ac:chgData name="Roman Zhigalov" userId="1f97e9fdf7779aa5" providerId="LiveId" clId="{FEDBD729-B9A8-40BF-B9C0-D1A97EC5AC08}" dt="2021-10-23T08:14:57.780" v="125" actId="26606"/>
          <ac:spMkLst>
            <pc:docMk/>
            <pc:sldMk cId="3369571715" sldId="258"/>
            <ac:spMk id="2" creationId="{B0BA565D-EA33-4211-A324-FFEE2955BD2B}"/>
          </ac:spMkLst>
        </pc:spChg>
        <pc:spChg chg="add del mod">
          <ac:chgData name="Roman Zhigalov" userId="1f97e9fdf7779aa5" providerId="LiveId" clId="{FEDBD729-B9A8-40BF-B9C0-D1A97EC5AC08}" dt="2021-10-23T08:14:57.780" v="125" actId="26606"/>
          <ac:spMkLst>
            <pc:docMk/>
            <pc:sldMk cId="3369571715" sldId="258"/>
            <ac:spMk id="3" creationId="{E4FA467A-55C3-4FED-9B72-4483F88752B8}"/>
          </ac:spMkLst>
        </pc:spChg>
        <pc:spChg chg="add del">
          <ac:chgData name="Roman Zhigalov" userId="1f97e9fdf7779aa5" providerId="LiveId" clId="{FEDBD729-B9A8-40BF-B9C0-D1A97EC5AC08}" dt="2021-10-23T08:14:57.733" v="124" actId="26606"/>
          <ac:spMkLst>
            <pc:docMk/>
            <pc:sldMk cId="3369571715" sldId="258"/>
            <ac:spMk id="9" creationId="{B819A166-7571-4003-A6B8-B62034C3ED30}"/>
          </ac:spMkLst>
        </pc:spChg>
        <pc:spChg chg="add">
          <ac:chgData name="Roman Zhigalov" userId="1f97e9fdf7779aa5" providerId="LiveId" clId="{FEDBD729-B9A8-40BF-B9C0-D1A97EC5AC08}" dt="2021-10-23T08:14:57.780" v="125" actId="26606"/>
          <ac:spMkLst>
            <pc:docMk/>
            <pc:sldMk cId="3369571715" sldId="258"/>
            <ac:spMk id="11" creationId="{394094B0-A6C9-44BE-9042-66EF0612F625}"/>
          </ac:spMkLst>
        </pc:spChg>
        <pc:spChg chg="add">
          <ac:chgData name="Roman Zhigalov" userId="1f97e9fdf7779aa5" providerId="LiveId" clId="{FEDBD729-B9A8-40BF-B9C0-D1A97EC5AC08}" dt="2021-10-23T08:14:57.780" v="125" actId="26606"/>
          <ac:spMkLst>
            <pc:docMk/>
            <pc:sldMk cId="3369571715" sldId="258"/>
            <ac:spMk id="12" creationId="{16AC3602-3348-4F31-9E43-076B03514ECB}"/>
          </ac:spMkLst>
        </pc:spChg>
        <pc:spChg chg="add">
          <ac:chgData name="Roman Zhigalov" userId="1f97e9fdf7779aa5" providerId="LiveId" clId="{FEDBD729-B9A8-40BF-B9C0-D1A97EC5AC08}" dt="2021-10-23T08:14:57.780" v="125" actId="26606"/>
          <ac:spMkLst>
            <pc:docMk/>
            <pc:sldMk cId="3369571715" sldId="258"/>
            <ac:spMk id="13" creationId="{64C2CA96-0B16-4AA7-B340-33044D238597}"/>
          </ac:spMkLst>
        </pc:spChg>
        <pc:spChg chg="add">
          <ac:chgData name="Roman Zhigalov" userId="1f97e9fdf7779aa5" providerId="LiveId" clId="{FEDBD729-B9A8-40BF-B9C0-D1A97EC5AC08}" dt="2021-10-23T08:14:57.780" v="125" actId="26606"/>
          <ac:spMkLst>
            <pc:docMk/>
            <pc:sldMk cId="3369571715" sldId="258"/>
            <ac:spMk id="15" creationId="{1D50D7A8-F1D5-4306-8A9B-DD7A73EB8BCE}"/>
          </ac:spMkLst>
        </pc:spChg>
        <pc:graphicFrameChg chg="add del">
          <ac:chgData name="Roman Zhigalov" userId="1f97e9fdf7779aa5" providerId="LiveId" clId="{FEDBD729-B9A8-40BF-B9C0-D1A97EC5AC08}" dt="2021-10-23T08:14:57.733" v="124" actId="26606"/>
          <ac:graphicFrameMkLst>
            <pc:docMk/>
            <pc:sldMk cId="3369571715" sldId="258"/>
            <ac:graphicFrameMk id="5" creationId="{AC169820-318B-4C0D-883E-B64D9E9C5994}"/>
          </ac:graphicFrameMkLst>
        </pc:graphicFrameChg>
        <pc:graphicFrameChg chg="add">
          <ac:chgData name="Roman Zhigalov" userId="1f97e9fdf7779aa5" providerId="LiveId" clId="{FEDBD729-B9A8-40BF-B9C0-D1A97EC5AC08}" dt="2021-10-23T08:14:57.780" v="125" actId="26606"/>
          <ac:graphicFrameMkLst>
            <pc:docMk/>
            <pc:sldMk cId="3369571715" sldId="258"/>
            <ac:graphicFrameMk id="14" creationId="{0287FE76-E1E7-493B-826D-975C5D6DB3A1}"/>
          </ac:graphicFrameMkLst>
        </pc:graphicFrameChg>
      </pc:sldChg>
      <pc:sldChg chg="addSp delSp modSp new mod setBg">
        <pc:chgData name="Roman Zhigalov" userId="1f97e9fdf7779aa5" providerId="LiveId" clId="{FEDBD729-B9A8-40BF-B9C0-D1A97EC5AC08}" dt="2021-10-23T08:15:15.423" v="168" actId="26606"/>
        <pc:sldMkLst>
          <pc:docMk/>
          <pc:sldMk cId="2093780545" sldId="259"/>
        </pc:sldMkLst>
        <pc:spChg chg="mod">
          <ac:chgData name="Roman Zhigalov" userId="1f97e9fdf7779aa5" providerId="LiveId" clId="{FEDBD729-B9A8-40BF-B9C0-D1A97EC5AC08}" dt="2021-10-23T08:15:15.423" v="168" actId="26606"/>
          <ac:spMkLst>
            <pc:docMk/>
            <pc:sldMk cId="2093780545" sldId="259"/>
            <ac:spMk id="2" creationId="{102B77E0-0A11-4719-9AD4-8557485C2A8D}"/>
          </ac:spMkLst>
        </pc:spChg>
        <pc:spChg chg="mod">
          <ac:chgData name="Roman Zhigalov" userId="1f97e9fdf7779aa5" providerId="LiveId" clId="{FEDBD729-B9A8-40BF-B9C0-D1A97EC5AC08}" dt="2021-10-23T08:15:15.423" v="168" actId="26606"/>
          <ac:spMkLst>
            <pc:docMk/>
            <pc:sldMk cId="2093780545" sldId="259"/>
            <ac:spMk id="3" creationId="{982C46EE-F17C-425A-A090-227957F81EAE}"/>
          </ac:spMkLst>
        </pc:spChg>
        <pc:spChg chg="add del">
          <ac:chgData name="Roman Zhigalov" userId="1f97e9fdf7779aa5" providerId="LiveId" clId="{FEDBD729-B9A8-40BF-B9C0-D1A97EC5AC08}" dt="2021-10-23T08:15:15.407" v="167" actId="26606"/>
          <ac:spMkLst>
            <pc:docMk/>
            <pc:sldMk cId="2093780545" sldId="259"/>
            <ac:spMk id="8" creationId="{943CAA20-3569-4189-9E48-239A229A86CA}"/>
          </ac:spMkLst>
        </pc:spChg>
        <pc:spChg chg="add del">
          <ac:chgData name="Roman Zhigalov" userId="1f97e9fdf7779aa5" providerId="LiveId" clId="{FEDBD729-B9A8-40BF-B9C0-D1A97EC5AC08}" dt="2021-10-23T08:15:15.407" v="167" actId="26606"/>
          <ac:spMkLst>
            <pc:docMk/>
            <pc:sldMk cId="2093780545" sldId="259"/>
            <ac:spMk id="10" creationId="{DA542B6D-E775-4832-91DC-2D20F857813A}"/>
          </ac:spMkLst>
        </pc:spChg>
        <pc:spChg chg="add">
          <ac:chgData name="Roman Zhigalov" userId="1f97e9fdf7779aa5" providerId="LiveId" clId="{FEDBD729-B9A8-40BF-B9C0-D1A97EC5AC08}" dt="2021-10-23T08:15:15.423" v="168" actId="26606"/>
          <ac:spMkLst>
            <pc:docMk/>
            <pc:sldMk cId="2093780545" sldId="259"/>
            <ac:spMk id="12" creationId="{731FE21B-2A45-4BF5-8B03-E12341988774}"/>
          </ac:spMkLst>
        </pc:spChg>
        <pc:spChg chg="add">
          <ac:chgData name="Roman Zhigalov" userId="1f97e9fdf7779aa5" providerId="LiveId" clId="{FEDBD729-B9A8-40BF-B9C0-D1A97EC5AC08}" dt="2021-10-23T08:15:15.423" v="168" actId="26606"/>
          <ac:spMkLst>
            <pc:docMk/>
            <pc:sldMk cId="2093780545" sldId="259"/>
            <ac:spMk id="13" creationId="{B26EE4FD-480F-42A5-9FEB-DA630457CFB7}"/>
          </ac:spMkLst>
        </pc:spChg>
        <pc:spChg chg="add">
          <ac:chgData name="Roman Zhigalov" userId="1f97e9fdf7779aa5" providerId="LiveId" clId="{FEDBD729-B9A8-40BF-B9C0-D1A97EC5AC08}" dt="2021-10-23T08:15:15.423" v="168" actId="26606"/>
          <ac:spMkLst>
            <pc:docMk/>
            <pc:sldMk cId="2093780545" sldId="259"/>
            <ac:spMk id="14" creationId="{2DC5A94D-79ED-48F5-9DC5-96CBB507CEC8}"/>
          </ac:spMkLst>
        </pc:spChg>
        <pc:spChg chg="add">
          <ac:chgData name="Roman Zhigalov" userId="1f97e9fdf7779aa5" providerId="LiveId" clId="{FEDBD729-B9A8-40BF-B9C0-D1A97EC5AC08}" dt="2021-10-23T08:15:15.423" v="168" actId="26606"/>
          <ac:spMkLst>
            <pc:docMk/>
            <pc:sldMk cId="2093780545" sldId="259"/>
            <ac:spMk id="15" creationId="{A187062F-BE14-42FC-B06A-607DB23849C3}"/>
          </ac:spMkLst>
        </pc:spChg>
        <pc:spChg chg="add">
          <ac:chgData name="Roman Zhigalov" userId="1f97e9fdf7779aa5" providerId="LiveId" clId="{FEDBD729-B9A8-40BF-B9C0-D1A97EC5AC08}" dt="2021-10-23T08:15:15.423" v="168" actId="26606"/>
          <ac:spMkLst>
            <pc:docMk/>
            <pc:sldMk cId="2093780545" sldId="259"/>
            <ac:spMk id="16" creationId="{93A3D4BE-AF25-4F9A-9C29-1145CCE24A28}"/>
          </ac:spMkLst>
        </pc:spChg>
      </pc:sldChg>
      <pc:sldChg chg="addSp delSp modSp new mod setBg modClrScheme chgLayout">
        <pc:chgData name="Roman Zhigalov" userId="1f97e9fdf7779aa5" providerId="LiveId" clId="{FEDBD729-B9A8-40BF-B9C0-D1A97EC5AC08}" dt="2021-10-23T08:17:13.950" v="223" actId="26606"/>
        <pc:sldMkLst>
          <pc:docMk/>
          <pc:sldMk cId="435686821" sldId="260"/>
        </pc:sldMkLst>
        <pc:spChg chg="del mod ord">
          <ac:chgData name="Roman Zhigalov" userId="1f97e9fdf7779aa5" providerId="LiveId" clId="{FEDBD729-B9A8-40BF-B9C0-D1A97EC5AC08}" dt="2021-10-23T08:15:22.670" v="170" actId="700"/>
          <ac:spMkLst>
            <pc:docMk/>
            <pc:sldMk cId="435686821" sldId="260"/>
            <ac:spMk id="2" creationId="{76F5CA11-CB40-417F-AEC4-8FF0B0D53FB0}"/>
          </ac:spMkLst>
        </pc:spChg>
        <pc:spChg chg="del mod ord">
          <ac:chgData name="Roman Zhigalov" userId="1f97e9fdf7779aa5" providerId="LiveId" clId="{FEDBD729-B9A8-40BF-B9C0-D1A97EC5AC08}" dt="2021-10-23T08:15:22.670" v="170" actId="700"/>
          <ac:spMkLst>
            <pc:docMk/>
            <pc:sldMk cId="435686821" sldId="260"/>
            <ac:spMk id="3" creationId="{44A87438-6C7B-47D1-A290-7A76E8F1BB53}"/>
          </ac:spMkLst>
        </pc:spChg>
        <pc:spChg chg="add mod ord">
          <ac:chgData name="Roman Zhigalov" userId="1f97e9fdf7779aa5" providerId="LiveId" clId="{FEDBD729-B9A8-40BF-B9C0-D1A97EC5AC08}" dt="2021-10-23T08:17:13.950" v="223" actId="26606"/>
          <ac:spMkLst>
            <pc:docMk/>
            <pc:sldMk cId="435686821" sldId="260"/>
            <ac:spMk id="4" creationId="{40494625-57C0-416E-B64C-2F73C83CE2FC}"/>
          </ac:spMkLst>
        </pc:spChg>
        <pc:spChg chg="add del mod ord">
          <ac:chgData name="Roman Zhigalov" userId="1f97e9fdf7779aa5" providerId="LiveId" clId="{FEDBD729-B9A8-40BF-B9C0-D1A97EC5AC08}" dt="2021-10-23T08:16:16.084" v="194"/>
          <ac:spMkLst>
            <pc:docMk/>
            <pc:sldMk cId="435686821" sldId="260"/>
            <ac:spMk id="5" creationId="{2BA30AB7-1881-473A-AD59-E8AA2D8DBA9F}"/>
          </ac:spMkLst>
        </pc:spChg>
        <pc:spChg chg="add mod ord">
          <ac:chgData name="Roman Zhigalov" userId="1f97e9fdf7779aa5" providerId="LiveId" clId="{FEDBD729-B9A8-40BF-B9C0-D1A97EC5AC08}" dt="2021-10-23T08:17:13.950" v="223" actId="26606"/>
          <ac:spMkLst>
            <pc:docMk/>
            <pc:sldMk cId="435686821" sldId="260"/>
            <ac:spMk id="6" creationId="{5ADE4426-6BF7-4B9B-B235-A9A140AED15C}"/>
          </ac:spMkLst>
        </pc:spChg>
        <pc:spChg chg="add del">
          <ac:chgData name="Roman Zhigalov" userId="1f97e9fdf7779aa5" providerId="LiveId" clId="{FEDBD729-B9A8-40BF-B9C0-D1A97EC5AC08}" dt="2021-10-23T08:17:13.950" v="223" actId="26606"/>
          <ac:spMkLst>
            <pc:docMk/>
            <pc:sldMk cId="435686821" sldId="260"/>
            <ac:spMk id="71" creationId="{665DBBEF-238B-476B-96AB-8AAC3224ECEA}"/>
          </ac:spMkLst>
        </pc:spChg>
        <pc:spChg chg="add del">
          <ac:chgData name="Roman Zhigalov" userId="1f97e9fdf7779aa5" providerId="LiveId" clId="{FEDBD729-B9A8-40BF-B9C0-D1A97EC5AC08}" dt="2021-10-23T08:17:13.950" v="223" actId="26606"/>
          <ac:spMkLst>
            <pc:docMk/>
            <pc:sldMk cId="435686821" sldId="260"/>
            <ac:spMk id="73" creationId="{3FCFB1DE-0B7E-48CC-BA90-B2AB0889F9D6}"/>
          </ac:spMkLst>
        </pc:spChg>
        <pc:spChg chg="add">
          <ac:chgData name="Roman Zhigalov" userId="1f97e9fdf7779aa5" providerId="LiveId" clId="{FEDBD729-B9A8-40BF-B9C0-D1A97EC5AC08}" dt="2021-10-23T08:17:13.950" v="223" actId="26606"/>
          <ac:spMkLst>
            <pc:docMk/>
            <pc:sldMk cId="435686821" sldId="260"/>
            <ac:spMk id="135" creationId="{2B97F24A-32CE-4C1C-A50D-3016B394DCFB}"/>
          </ac:spMkLst>
        </pc:spChg>
        <pc:spChg chg="add">
          <ac:chgData name="Roman Zhigalov" userId="1f97e9fdf7779aa5" providerId="LiveId" clId="{FEDBD729-B9A8-40BF-B9C0-D1A97EC5AC08}" dt="2021-10-23T08:17:13.950" v="223" actId="26606"/>
          <ac:spMkLst>
            <pc:docMk/>
            <pc:sldMk cId="435686821" sldId="260"/>
            <ac:spMk id="137" creationId="{CD8B4F24-440B-49E9-B85D-733523DC064B}"/>
          </ac:spMkLst>
        </pc:spChg>
        <pc:picChg chg="add mod">
          <ac:chgData name="Roman Zhigalov" userId="1f97e9fdf7779aa5" providerId="LiveId" clId="{FEDBD729-B9A8-40BF-B9C0-D1A97EC5AC08}" dt="2021-10-23T08:17:13.950" v="223" actId="26606"/>
          <ac:picMkLst>
            <pc:docMk/>
            <pc:sldMk cId="435686821" sldId="260"/>
            <ac:picMk id="1026" creationId="{E652CA65-70D1-4C70-B1D1-874F115EECD4}"/>
          </ac:picMkLst>
        </pc:picChg>
      </pc:sldChg>
      <pc:sldChg chg="addSp delSp modSp new mod setBg">
        <pc:chgData name="Roman Zhigalov" userId="1f97e9fdf7779aa5" providerId="LiveId" clId="{FEDBD729-B9A8-40BF-B9C0-D1A97EC5AC08}" dt="2021-10-23T08:17:47.987" v="226" actId="26606"/>
        <pc:sldMkLst>
          <pc:docMk/>
          <pc:sldMk cId="3185384421" sldId="261"/>
        </pc:sldMkLst>
        <pc:spChg chg="mod">
          <ac:chgData name="Roman Zhigalov" userId="1f97e9fdf7779aa5" providerId="LiveId" clId="{FEDBD729-B9A8-40BF-B9C0-D1A97EC5AC08}" dt="2021-10-23T08:17:47.987" v="226" actId="26606"/>
          <ac:spMkLst>
            <pc:docMk/>
            <pc:sldMk cId="3185384421" sldId="261"/>
            <ac:spMk id="2" creationId="{1FEA4F73-D2DF-4EDC-974B-FCF77310E4C3}"/>
          </ac:spMkLst>
        </pc:spChg>
        <pc:spChg chg="del">
          <ac:chgData name="Roman Zhigalov" userId="1f97e9fdf7779aa5" providerId="LiveId" clId="{FEDBD729-B9A8-40BF-B9C0-D1A97EC5AC08}" dt="2021-10-23T08:17:44.935" v="225"/>
          <ac:spMkLst>
            <pc:docMk/>
            <pc:sldMk cId="3185384421" sldId="261"/>
            <ac:spMk id="3" creationId="{54BA8213-FCEA-48B5-900F-EA471D15E501}"/>
          </ac:spMkLst>
        </pc:spChg>
        <pc:spChg chg="mod">
          <ac:chgData name="Roman Zhigalov" userId="1f97e9fdf7779aa5" providerId="LiveId" clId="{FEDBD729-B9A8-40BF-B9C0-D1A97EC5AC08}" dt="2021-10-23T08:17:47.987" v="226" actId="26606"/>
          <ac:spMkLst>
            <pc:docMk/>
            <pc:sldMk cId="3185384421" sldId="261"/>
            <ac:spMk id="4" creationId="{C616890F-60A8-487C-BE8C-89AEE60285AB}"/>
          </ac:spMkLst>
        </pc:spChg>
        <pc:spChg chg="add">
          <ac:chgData name="Roman Zhigalov" userId="1f97e9fdf7779aa5" providerId="LiveId" clId="{FEDBD729-B9A8-40BF-B9C0-D1A97EC5AC08}" dt="2021-10-23T08:17:47.987" v="226" actId="26606"/>
          <ac:spMkLst>
            <pc:docMk/>
            <pc:sldMk cId="3185384421" sldId="261"/>
            <ac:spMk id="71" creationId="{2B97F24A-32CE-4C1C-A50D-3016B394DCFB}"/>
          </ac:spMkLst>
        </pc:spChg>
        <pc:spChg chg="add">
          <ac:chgData name="Roman Zhigalov" userId="1f97e9fdf7779aa5" providerId="LiveId" clId="{FEDBD729-B9A8-40BF-B9C0-D1A97EC5AC08}" dt="2021-10-23T08:17:47.987" v="226" actId="26606"/>
          <ac:spMkLst>
            <pc:docMk/>
            <pc:sldMk cId="3185384421" sldId="261"/>
            <ac:spMk id="73" creationId="{CD8B4F24-440B-49E9-B85D-733523DC064B}"/>
          </ac:spMkLst>
        </pc:spChg>
        <pc:picChg chg="add mod">
          <ac:chgData name="Roman Zhigalov" userId="1f97e9fdf7779aa5" providerId="LiveId" clId="{FEDBD729-B9A8-40BF-B9C0-D1A97EC5AC08}" dt="2021-10-23T08:17:47.987" v="226" actId="26606"/>
          <ac:picMkLst>
            <pc:docMk/>
            <pc:sldMk cId="3185384421" sldId="261"/>
            <ac:picMk id="2050" creationId="{ACD3CD59-FF87-416F-8B98-4E12ABFF072A}"/>
          </ac:picMkLst>
        </pc:picChg>
      </pc:sldChg>
      <pc:sldChg chg="addSp delSp modSp new mod setBg">
        <pc:chgData name="Roman Zhigalov" userId="1f97e9fdf7779aa5" providerId="LiveId" clId="{FEDBD729-B9A8-40BF-B9C0-D1A97EC5AC08}" dt="2021-10-23T08:19:03.367" v="254" actId="26606"/>
        <pc:sldMkLst>
          <pc:docMk/>
          <pc:sldMk cId="3874134091" sldId="262"/>
        </pc:sldMkLst>
        <pc:spChg chg="mod">
          <ac:chgData name="Roman Zhigalov" userId="1f97e9fdf7779aa5" providerId="LiveId" clId="{FEDBD729-B9A8-40BF-B9C0-D1A97EC5AC08}" dt="2021-10-23T08:19:03.367" v="254" actId="26606"/>
          <ac:spMkLst>
            <pc:docMk/>
            <pc:sldMk cId="3874134091" sldId="262"/>
            <ac:spMk id="2" creationId="{AA349D6A-6EB4-471A-9122-F950B3E8DC08}"/>
          </ac:spMkLst>
        </pc:spChg>
        <pc:spChg chg="del">
          <ac:chgData name="Roman Zhigalov" userId="1f97e9fdf7779aa5" providerId="LiveId" clId="{FEDBD729-B9A8-40BF-B9C0-D1A97EC5AC08}" dt="2021-10-23T08:18:56.848" v="253"/>
          <ac:spMkLst>
            <pc:docMk/>
            <pc:sldMk cId="3874134091" sldId="262"/>
            <ac:spMk id="3" creationId="{D16D1731-FDCF-4AC7-880E-5F7E23147B00}"/>
          </ac:spMkLst>
        </pc:spChg>
        <pc:spChg chg="mod">
          <ac:chgData name="Roman Zhigalov" userId="1f97e9fdf7779aa5" providerId="LiveId" clId="{FEDBD729-B9A8-40BF-B9C0-D1A97EC5AC08}" dt="2021-10-23T08:19:03.367" v="254" actId="26606"/>
          <ac:spMkLst>
            <pc:docMk/>
            <pc:sldMk cId="3874134091" sldId="262"/>
            <ac:spMk id="4" creationId="{B3413D4E-31EE-428E-A376-ECA6E0756061}"/>
          </ac:spMkLst>
        </pc:spChg>
        <pc:spChg chg="add">
          <ac:chgData name="Roman Zhigalov" userId="1f97e9fdf7779aa5" providerId="LiveId" clId="{FEDBD729-B9A8-40BF-B9C0-D1A97EC5AC08}" dt="2021-10-23T08:19:03.367" v="254" actId="26606"/>
          <ac:spMkLst>
            <pc:docMk/>
            <pc:sldMk cId="3874134091" sldId="262"/>
            <ac:spMk id="71" creationId="{665DBBEF-238B-476B-96AB-8AAC3224ECEA}"/>
          </ac:spMkLst>
        </pc:spChg>
        <pc:spChg chg="add">
          <ac:chgData name="Roman Zhigalov" userId="1f97e9fdf7779aa5" providerId="LiveId" clId="{FEDBD729-B9A8-40BF-B9C0-D1A97EC5AC08}" dt="2021-10-23T08:19:03.367" v="254" actId="26606"/>
          <ac:spMkLst>
            <pc:docMk/>
            <pc:sldMk cId="3874134091" sldId="262"/>
            <ac:spMk id="73" creationId="{3FCFB1DE-0B7E-48CC-BA90-B2AB0889F9D6}"/>
          </ac:spMkLst>
        </pc:spChg>
        <pc:picChg chg="add mod">
          <ac:chgData name="Roman Zhigalov" userId="1f97e9fdf7779aa5" providerId="LiveId" clId="{FEDBD729-B9A8-40BF-B9C0-D1A97EC5AC08}" dt="2021-10-23T08:19:03.367" v="254" actId="26606"/>
          <ac:picMkLst>
            <pc:docMk/>
            <pc:sldMk cId="3874134091" sldId="262"/>
            <ac:picMk id="3074" creationId="{9607A2FC-E2E8-4801-8B5C-6812763DACBF}"/>
          </ac:picMkLst>
        </pc:picChg>
      </pc:sldChg>
      <pc:sldChg chg="addSp delSp modSp new mod setBg">
        <pc:chgData name="Roman Zhigalov" userId="1f97e9fdf7779aa5" providerId="LiveId" clId="{FEDBD729-B9A8-40BF-B9C0-D1A97EC5AC08}" dt="2021-10-23T08:19:37.507" v="265" actId="26606"/>
        <pc:sldMkLst>
          <pc:docMk/>
          <pc:sldMk cId="1204046040" sldId="263"/>
        </pc:sldMkLst>
        <pc:spChg chg="mod">
          <ac:chgData name="Roman Zhigalov" userId="1f97e9fdf7779aa5" providerId="LiveId" clId="{FEDBD729-B9A8-40BF-B9C0-D1A97EC5AC08}" dt="2021-10-23T08:19:37.507" v="265" actId="26606"/>
          <ac:spMkLst>
            <pc:docMk/>
            <pc:sldMk cId="1204046040" sldId="263"/>
            <ac:spMk id="2" creationId="{E43877DC-4CB3-4C24-B42A-6FB0324FDAE4}"/>
          </ac:spMkLst>
        </pc:spChg>
        <pc:spChg chg="del">
          <ac:chgData name="Roman Zhigalov" userId="1f97e9fdf7779aa5" providerId="LiveId" clId="{FEDBD729-B9A8-40BF-B9C0-D1A97EC5AC08}" dt="2021-10-23T08:19:33.628" v="264"/>
          <ac:spMkLst>
            <pc:docMk/>
            <pc:sldMk cId="1204046040" sldId="263"/>
            <ac:spMk id="3" creationId="{0F4FDFD6-2632-40A1-881F-A92806DEE024}"/>
          </ac:spMkLst>
        </pc:spChg>
        <pc:spChg chg="mod">
          <ac:chgData name="Roman Zhigalov" userId="1f97e9fdf7779aa5" providerId="LiveId" clId="{FEDBD729-B9A8-40BF-B9C0-D1A97EC5AC08}" dt="2021-10-23T08:19:37.507" v="265" actId="26606"/>
          <ac:spMkLst>
            <pc:docMk/>
            <pc:sldMk cId="1204046040" sldId="263"/>
            <ac:spMk id="4" creationId="{5B584A8E-DB1A-4127-9392-4BBD5C089304}"/>
          </ac:spMkLst>
        </pc:spChg>
        <pc:spChg chg="add">
          <ac:chgData name="Roman Zhigalov" userId="1f97e9fdf7779aa5" providerId="LiveId" clId="{FEDBD729-B9A8-40BF-B9C0-D1A97EC5AC08}" dt="2021-10-23T08:19:37.507" v="265" actId="26606"/>
          <ac:spMkLst>
            <pc:docMk/>
            <pc:sldMk cId="1204046040" sldId="263"/>
            <ac:spMk id="71" creationId="{665DBBEF-238B-476B-96AB-8AAC3224ECEA}"/>
          </ac:spMkLst>
        </pc:spChg>
        <pc:spChg chg="add">
          <ac:chgData name="Roman Zhigalov" userId="1f97e9fdf7779aa5" providerId="LiveId" clId="{FEDBD729-B9A8-40BF-B9C0-D1A97EC5AC08}" dt="2021-10-23T08:19:37.507" v="265" actId="26606"/>
          <ac:spMkLst>
            <pc:docMk/>
            <pc:sldMk cId="1204046040" sldId="263"/>
            <ac:spMk id="73" creationId="{3FCFB1DE-0B7E-48CC-BA90-B2AB0889F9D6}"/>
          </ac:spMkLst>
        </pc:spChg>
        <pc:picChg chg="add mod">
          <ac:chgData name="Roman Zhigalov" userId="1f97e9fdf7779aa5" providerId="LiveId" clId="{FEDBD729-B9A8-40BF-B9C0-D1A97EC5AC08}" dt="2021-10-23T08:19:37.507" v="265" actId="26606"/>
          <ac:picMkLst>
            <pc:docMk/>
            <pc:sldMk cId="1204046040" sldId="263"/>
            <ac:picMk id="4098" creationId="{0EA11BEB-5F85-420D-A3B9-777D72D295BD}"/>
          </ac:picMkLst>
        </pc:picChg>
      </pc:sldChg>
      <pc:sldChg chg="addSp delSp modSp new mod setBg">
        <pc:chgData name="Roman Zhigalov" userId="1f97e9fdf7779aa5" providerId="LiveId" clId="{FEDBD729-B9A8-40BF-B9C0-D1A97EC5AC08}" dt="2021-10-23T08:20:24.323" v="288" actId="26606"/>
        <pc:sldMkLst>
          <pc:docMk/>
          <pc:sldMk cId="2534741462" sldId="264"/>
        </pc:sldMkLst>
        <pc:spChg chg="mod">
          <ac:chgData name="Roman Zhigalov" userId="1f97e9fdf7779aa5" providerId="LiveId" clId="{FEDBD729-B9A8-40BF-B9C0-D1A97EC5AC08}" dt="2021-10-23T08:20:24.323" v="288" actId="26606"/>
          <ac:spMkLst>
            <pc:docMk/>
            <pc:sldMk cId="2534741462" sldId="264"/>
            <ac:spMk id="2" creationId="{A2333939-49C6-4980-A54E-BD45FCA7D7FB}"/>
          </ac:spMkLst>
        </pc:spChg>
        <pc:spChg chg="del">
          <ac:chgData name="Roman Zhigalov" userId="1f97e9fdf7779aa5" providerId="LiveId" clId="{FEDBD729-B9A8-40BF-B9C0-D1A97EC5AC08}" dt="2021-10-23T08:20:13.963" v="287"/>
          <ac:spMkLst>
            <pc:docMk/>
            <pc:sldMk cId="2534741462" sldId="264"/>
            <ac:spMk id="3" creationId="{AEC37561-91E4-4C8E-8452-1E2E865F43E6}"/>
          </ac:spMkLst>
        </pc:spChg>
        <pc:spChg chg="mod">
          <ac:chgData name="Roman Zhigalov" userId="1f97e9fdf7779aa5" providerId="LiveId" clId="{FEDBD729-B9A8-40BF-B9C0-D1A97EC5AC08}" dt="2021-10-23T08:20:24.323" v="288" actId="26606"/>
          <ac:spMkLst>
            <pc:docMk/>
            <pc:sldMk cId="2534741462" sldId="264"/>
            <ac:spMk id="4" creationId="{3CE3CD23-1D07-48A1-87D6-FEEF6F8BD952}"/>
          </ac:spMkLst>
        </pc:spChg>
        <pc:spChg chg="add">
          <ac:chgData name="Roman Zhigalov" userId="1f97e9fdf7779aa5" providerId="LiveId" clId="{FEDBD729-B9A8-40BF-B9C0-D1A97EC5AC08}" dt="2021-10-23T08:20:24.323" v="288" actId="26606"/>
          <ac:spMkLst>
            <pc:docMk/>
            <pc:sldMk cId="2534741462" sldId="264"/>
            <ac:spMk id="71" creationId="{2B97F24A-32CE-4C1C-A50D-3016B394DCFB}"/>
          </ac:spMkLst>
        </pc:spChg>
        <pc:spChg chg="add">
          <ac:chgData name="Roman Zhigalov" userId="1f97e9fdf7779aa5" providerId="LiveId" clId="{FEDBD729-B9A8-40BF-B9C0-D1A97EC5AC08}" dt="2021-10-23T08:20:24.323" v="288" actId="26606"/>
          <ac:spMkLst>
            <pc:docMk/>
            <pc:sldMk cId="2534741462" sldId="264"/>
            <ac:spMk id="73" creationId="{CD8B4F24-440B-49E9-B85D-733523DC064B}"/>
          </ac:spMkLst>
        </pc:spChg>
        <pc:picChg chg="add mod">
          <ac:chgData name="Roman Zhigalov" userId="1f97e9fdf7779aa5" providerId="LiveId" clId="{FEDBD729-B9A8-40BF-B9C0-D1A97EC5AC08}" dt="2021-10-23T08:20:24.323" v="288" actId="26606"/>
          <ac:picMkLst>
            <pc:docMk/>
            <pc:sldMk cId="2534741462" sldId="264"/>
            <ac:picMk id="5122" creationId="{B68CB7C4-DF00-40B5-883C-FE15278B2D6A}"/>
          </ac:picMkLst>
        </pc:picChg>
      </pc:sldChg>
      <pc:sldChg chg="addSp delSp modSp new mod setBg">
        <pc:chgData name="Roman Zhigalov" userId="1f97e9fdf7779aa5" providerId="LiveId" clId="{FEDBD729-B9A8-40BF-B9C0-D1A97EC5AC08}" dt="2021-10-23T08:21:09.575" v="296" actId="27614"/>
        <pc:sldMkLst>
          <pc:docMk/>
          <pc:sldMk cId="1294739712" sldId="265"/>
        </pc:sldMkLst>
        <pc:spChg chg="del mod">
          <ac:chgData name="Roman Zhigalov" userId="1f97e9fdf7779aa5" providerId="LiveId" clId="{FEDBD729-B9A8-40BF-B9C0-D1A97EC5AC08}" dt="2021-10-23T08:21:07.817" v="295" actId="26606"/>
          <ac:spMkLst>
            <pc:docMk/>
            <pc:sldMk cId="1294739712" sldId="265"/>
            <ac:spMk id="2" creationId="{747352CE-A80E-4563-B08A-DE17A996BDB0}"/>
          </ac:spMkLst>
        </pc:spChg>
        <pc:spChg chg="del">
          <ac:chgData name="Roman Zhigalov" userId="1f97e9fdf7779aa5" providerId="LiveId" clId="{FEDBD729-B9A8-40BF-B9C0-D1A97EC5AC08}" dt="2021-10-23T08:21:03.590" v="290" actId="22"/>
          <ac:spMkLst>
            <pc:docMk/>
            <pc:sldMk cId="1294739712" sldId="265"/>
            <ac:spMk id="3" creationId="{165602AF-4E0D-43BB-9430-7CF60AF6C781}"/>
          </ac:spMkLst>
        </pc:spChg>
        <pc:spChg chg="add del">
          <ac:chgData name="Roman Zhigalov" userId="1f97e9fdf7779aa5" providerId="LiveId" clId="{FEDBD729-B9A8-40BF-B9C0-D1A97EC5AC08}" dt="2021-10-23T08:21:07.469" v="292" actId="26606"/>
          <ac:spMkLst>
            <pc:docMk/>
            <pc:sldMk cId="1294739712" sldId="265"/>
            <ac:spMk id="9" creationId="{B004A6CA-31E4-4A24-BD7E-4F5EF2A6C6EE}"/>
          </ac:spMkLst>
        </pc:spChg>
        <pc:spChg chg="add del">
          <ac:chgData name="Roman Zhigalov" userId="1f97e9fdf7779aa5" providerId="LiveId" clId="{FEDBD729-B9A8-40BF-B9C0-D1A97EC5AC08}" dt="2021-10-23T08:21:07.469" v="292" actId="26606"/>
          <ac:spMkLst>
            <pc:docMk/>
            <pc:sldMk cId="1294739712" sldId="265"/>
            <ac:spMk id="12" creationId="{2B97F24A-32CE-4C1C-A50D-3016B394DCFB}"/>
          </ac:spMkLst>
        </pc:spChg>
        <pc:spChg chg="add del">
          <ac:chgData name="Roman Zhigalov" userId="1f97e9fdf7779aa5" providerId="LiveId" clId="{FEDBD729-B9A8-40BF-B9C0-D1A97EC5AC08}" dt="2021-10-23T08:21:07.469" v="292" actId="26606"/>
          <ac:spMkLst>
            <pc:docMk/>
            <pc:sldMk cId="1294739712" sldId="265"/>
            <ac:spMk id="14" creationId="{CD8B4F24-440B-49E9-B85D-733523DC064B}"/>
          </ac:spMkLst>
        </pc:spChg>
        <pc:spChg chg="add del">
          <ac:chgData name="Roman Zhigalov" userId="1f97e9fdf7779aa5" providerId="LiveId" clId="{FEDBD729-B9A8-40BF-B9C0-D1A97EC5AC08}" dt="2021-10-23T08:21:07.817" v="294" actId="26606"/>
          <ac:spMkLst>
            <pc:docMk/>
            <pc:sldMk cId="1294739712" sldId="265"/>
            <ac:spMk id="16" creationId="{2B97F24A-32CE-4C1C-A50D-3016B394DCFB}"/>
          </ac:spMkLst>
        </pc:spChg>
        <pc:spChg chg="add del">
          <ac:chgData name="Roman Zhigalov" userId="1f97e9fdf7779aa5" providerId="LiveId" clId="{FEDBD729-B9A8-40BF-B9C0-D1A97EC5AC08}" dt="2021-10-23T08:21:07.817" v="294" actId="26606"/>
          <ac:spMkLst>
            <pc:docMk/>
            <pc:sldMk cId="1294739712" sldId="265"/>
            <ac:spMk id="17" creationId="{6357EC4F-235E-4222-A36F-C7878ACE37F2}"/>
          </ac:spMkLst>
        </pc:spChg>
        <pc:spChg chg="add del">
          <ac:chgData name="Roman Zhigalov" userId="1f97e9fdf7779aa5" providerId="LiveId" clId="{FEDBD729-B9A8-40BF-B9C0-D1A97EC5AC08}" dt="2021-10-23T08:21:07.817" v="294" actId="26606"/>
          <ac:spMkLst>
            <pc:docMk/>
            <pc:sldMk cId="1294739712" sldId="265"/>
            <ac:spMk id="18" creationId="{2C0A5D17-EC30-43D4-A13A-0D2337135652}"/>
          </ac:spMkLst>
        </pc:spChg>
        <pc:picChg chg="add mod ord">
          <ac:chgData name="Roman Zhigalov" userId="1f97e9fdf7779aa5" providerId="LiveId" clId="{FEDBD729-B9A8-40BF-B9C0-D1A97EC5AC08}" dt="2021-10-23T08:21:09.575" v="296" actId="27614"/>
          <ac:picMkLst>
            <pc:docMk/>
            <pc:sldMk cId="1294739712" sldId="265"/>
            <ac:picMk id="5" creationId="{20E8E94C-F2C7-4647-A372-4DD1A12A0EF2}"/>
          </ac:picMkLst>
        </pc:picChg>
      </pc:sldChg>
      <pc:sldChg chg="addSp delSp modSp new mod setBg">
        <pc:chgData name="Roman Zhigalov" userId="1f97e9fdf7779aa5" providerId="LiveId" clId="{FEDBD729-B9A8-40BF-B9C0-D1A97EC5AC08}" dt="2021-10-23T08:22:10.670" v="305" actId="26606"/>
        <pc:sldMkLst>
          <pc:docMk/>
          <pc:sldMk cId="2058449792" sldId="266"/>
        </pc:sldMkLst>
        <pc:spChg chg="mod">
          <ac:chgData name="Roman Zhigalov" userId="1f97e9fdf7779aa5" providerId="LiveId" clId="{FEDBD729-B9A8-40BF-B9C0-D1A97EC5AC08}" dt="2021-10-23T08:22:10.670" v="305" actId="26606"/>
          <ac:spMkLst>
            <pc:docMk/>
            <pc:sldMk cId="2058449792" sldId="266"/>
            <ac:spMk id="2" creationId="{84F5A7A3-7E63-455D-847E-2A995FC29AAF}"/>
          </ac:spMkLst>
        </pc:spChg>
        <pc:spChg chg="del">
          <ac:chgData name="Roman Zhigalov" userId="1f97e9fdf7779aa5" providerId="LiveId" clId="{FEDBD729-B9A8-40BF-B9C0-D1A97EC5AC08}" dt="2021-10-23T08:22:07.075" v="304"/>
          <ac:spMkLst>
            <pc:docMk/>
            <pc:sldMk cId="2058449792" sldId="266"/>
            <ac:spMk id="3" creationId="{F2DE28EE-72E2-4B3D-A96C-F23B2112B238}"/>
          </ac:spMkLst>
        </pc:spChg>
        <pc:spChg chg="mod">
          <ac:chgData name="Roman Zhigalov" userId="1f97e9fdf7779aa5" providerId="LiveId" clId="{FEDBD729-B9A8-40BF-B9C0-D1A97EC5AC08}" dt="2021-10-23T08:22:10.670" v="305" actId="26606"/>
          <ac:spMkLst>
            <pc:docMk/>
            <pc:sldMk cId="2058449792" sldId="266"/>
            <ac:spMk id="4" creationId="{3FF2CF44-4475-452B-B47E-3423DE68DC26}"/>
          </ac:spMkLst>
        </pc:spChg>
        <pc:spChg chg="add">
          <ac:chgData name="Roman Zhigalov" userId="1f97e9fdf7779aa5" providerId="LiveId" clId="{FEDBD729-B9A8-40BF-B9C0-D1A97EC5AC08}" dt="2021-10-23T08:22:10.670" v="305" actId="26606"/>
          <ac:spMkLst>
            <pc:docMk/>
            <pc:sldMk cId="2058449792" sldId="266"/>
            <ac:spMk id="71" creationId="{2B97F24A-32CE-4C1C-A50D-3016B394DCFB}"/>
          </ac:spMkLst>
        </pc:spChg>
        <pc:spChg chg="add">
          <ac:chgData name="Roman Zhigalov" userId="1f97e9fdf7779aa5" providerId="LiveId" clId="{FEDBD729-B9A8-40BF-B9C0-D1A97EC5AC08}" dt="2021-10-23T08:22:10.670" v="305" actId="26606"/>
          <ac:spMkLst>
            <pc:docMk/>
            <pc:sldMk cId="2058449792" sldId="266"/>
            <ac:spMk id="73" creationId="{CD8B4F24-440B-49E9-B85D-733523DC064B}"/>
          </ac:spMkLst>
        </pc:spChg>
        <pc:picChg chg="add mod">
          <ac:chgData name="Roman Zhigalov" userId="1f97e9fdf7779aa5" providerId="LiveId" clId="{FEDBD729-B9A8-40BF-B9C0-D1A97EC5AC08}" dt="2021-10-23T08:22:10.670" v="305" actId="26606"/>
          <ac:picMkLst>
            <pc:docMk/>
            <pc:sldMk cId="2058449792" sldId="266"/>
            <ac:picMk id="6146" creationId="{25B5449F-E4D4-4980-A946-505416A60089}"/>
          </ac:picMkLst>
        </pc:picChg>
      </pc:sldChg>
      <pc:sldChg chg="addSp delSp modSp new mod setBg">
        <pc:chgData name="Roman Zhigalov" userId="1f97e9fdf7779aa5" providerId="LiveId" clId="{FEDBD729-B9A8-40BF-B9C0-D1A97EC5AC08}" dt="2021-10-23T08:22:32.162" v="310" actId="26606"/>
        <pc:sldMkLst>
          <pc:docMk/>
          <pc:sldMk cId="4227700070" sldId="267"/>
        </pc:sldMkLst>
        <pc:spChg chg="del mod">
          <ac:chgData name="Roman Zhigalov" userId="1f97e9fdf7779aa5" providerId="LiveId" clId="{FEDBD729-B9A8-40BF-B9C0-D1A97EC5AC08}" dt="2021-10-23T08:22:32.162" v="310" actId="26606"/>
          <ac:spMkLst>
            <pc:docMk/>
            <pc:sldMk cId="4227700070" sldId="267"/>
            <ac:spMk id="2" creationId="{CE62363C-EF63-4E66-AC74-B45DC3B0397E}"/>
          </ac:spMkLst>
        </pc:spChg>
        <pc:spChg chg="del">
          <ac:chgData name="Roman Zhigalov" userId="1f97e9fdf7779aa5" providerId="LiveId" clId="{FEDBD729-B9A8-40BF-B9C0-D1A97EC5AC08}" dt="2021-10-23T08:22:26.781" v="307" actId="22"/>
          <ac:spMkLst>
            <pc:docMk/>
            <pc:sldMk cId="4227700070" sldId="267"/>
            <ac:spMk id="3" creationId="{D8405430-9AD1-4E54-A75E-99E49AF47DBF}"/>
          </ac:spMkLst>
        </pc:spChg>
        <pc:spChg chg="add del">
          <ac:chgData name="Roman Zhigalov" userId="1f97e9fdf7779aa5" providerId="LiveId" clId="{FEDBD729-B9A8-40BF-B9C0-D1A97EC5AC08}" dt="2021-10-23T08:22:32.162" v="309" actId="26606"/>
          <ac:spMkLst>
            <pc:docMk/>
            <pc:sldMk cId="4227700070" sldId="267"/>
            <ac:spMk id="9" creationId="{356CCEC6-3DE5-493B-B755-4906A26717BC}"/>
          </ac:spMkLst>
        </pc:spChg>
        <pc:spChg chg="add del">
          <ac:chgData name="Roman Zhigalov" userId="1f97e9fdf7779aa5" providerId="LiveId" clId="{FEDBD729-B9A8-40BF-B9C0-D1A97EC5AC08}" dt="2021-10-23T08:22:32.162" v="309" actId="26606"/>
          <ac:spMkLst>
            <pc:docMk/>
            <pc:sldMk cId="4227700070" sldId="267"/>
            <ac:spMk id="12" creationId="{2B97F24A-32CE-4C1C-A50D-3016B394DCFB}"/>
          </ac:spMkLst>
        </pc:spChg>
        <pc:spChg chg="add del">
          <ac:chgData name="Roman Zhigalov" userId="1f97e9fdf7779aa5" providerId="LiveId" clId="{FEDBD729-B9A8-40BF-B9C0-D1A97EC5AC08}" dt="2021-10-23T08:22:32.162" v="309" actId="26606"/>
          <ac:spMkLst>
            <pc:docMk/>
            <pc:sldMk cId="4227700070" sldId="267"/>
            <ac:spMk id="14" creationId="{CD8B4F24-440B-49E9-B85D-733523DC064B}"/>
          </ac:spMkLst>
        </pc:spChg>
        <pc:picChg chg="add mod ord">
          <ac:chgData name="Roman Zhigalov" userId="1f97e9fdf7779aa5" providerId="LiveId" clId="{FEDBD729-B9A8-40BF-B9C0-D1A97EC5AC08}" dt="2021-10-23T08:22:32.162" v="310" actId="26606"/>
          <ac:picMkLst>
            <pc:docMk/>
            <pc:sldMk cId="4227700070" sldId="267"/>
            <ac:picMk id="5" creationId="{987B0274-6710-430A-8615-29C64206D8E9}"/>
          </ac:picMkLst>
        </pc:picChg>
      </pc:sldChg>
      <pc:sldChg chg="addSp delSp modSp new mod setBg">
        <pc:chgData name="Roman Zhigalov" userId="1f97e9fdf7779aa5" providerId="LiveId" clId="{FEDBD729-B9A8-40BF-B9C0-D1A97EC5AC08}" dt="2021-10-23T08:23:27.891" v="358" actId="26606"/>
        <pc:sldMkLst>
          <pc:docMk/>
          <pc:sldMk cId="3963146601" sldId="268"/>
        </pc:sldMkLst>
        <pc:spChg chg="mod">
          <ac:chgData name="Roman Zhigalov" userId="1f97e9fdf7779aa5" providerId="LiveId" clId="{FEDBD729-B9A8-40BF-B9C0-D1A97EC5AC08}" dt="2021-10-23T08:23:27.891" v="358" actId="26606"/>
          <ac:spMkLst>
            <pc:docMk/>
            <pc:sldMk cId="3963146601" sldId="268"/>
            <ac:spMk id="2" creationId="{74FD1079-2F54-459C-81D4-D6D9FBA9120A}"/>
          </ac:spMkLst>
        </pc:spChg>
        <pc:spChg chg="mod">
          <ac:chgData name="Roman Zhigalov" userId="1f97e9fdf7779aa5" providerId="LiveId" clId="{FEDBD729-B9A8-40BF-B9C0-D1A97EC5AC08}" dt="2021-10-23T08:23:27.891" v="358" actId="26606"/>
          <ac:spMkLst>
            <pc:docMk/>
            <pc:sldMk cId="3963146601" sldId="268"/>
            <ac:spMk id="3" creationId="{6C6C33DF-1D5B-4FE8-8F6B-5979C5E01D31}"/>
          </ac:spMkLst>
        </pc:spChg>
        <pc:spChg chg="add del">
          <ac:chgData name="Roman Zhigalov" userId="1f97e9fdf7779aa5" providerId="LiveId" clId="{FEDBD729-B9A8-40BF-B9C0-D1A97EC5AC08}" dt="2021-10-23T08:23:27.875" v="357" actId="26606"/>
          <ac:spMkLst>
            <pc:docMk/>
            <pc:sldMk cId="3963146601" sldId="268"/>
            <ac:spMk id="8" creationId="{943CAA20-3569-4189-9E48-239A229A86CA}"/>
          </ac:spMkLst>
        </pc:spChg>
        <pc:spChg chg="add del">
          <ac:chgData name="Roman Zhigalov" userId="1f97e9fdf7779aa5" providerId="LiveId" clId="{FEDBD729-B9A8-40BF-B9C0-D1A97EC5AC08}" dt="2021-10-23T08:23:27.875" v="357" actId="26606"/>
          <ac:spMkLst>
            <pc:docMk/>
            <pc:sldMk cId="3963146601" sldId="268"/>
            <ac:spMk id="10" creationId="{DA542B6D-E775-4832-91DC-2D20F857813A}"/>
          </ac:spMkLst>
        </pc:spChg>
        <pc:spChg chg="add">
          <ac:chgData name="Roman Zhigalov" userId="1f97e9fdf7779aa5" providerId="LiveId" clId="{FEDBD729-B9A8-40BF-B9C0-D1A97EC5AC08}" dt="2021-10-23T08:23:27.891" v="358" actId="26606"/>
          <ac:spMkLst>
            <pc:docMk/>
            <pc:sldMk cId="3963146601" sldId="268"/>
            <ac:spMk id="12" creationId="{731FE21B-2A45-4BF5-8B03-E12341988774}"/>
          </ac:spMkLst>
        </pc:spChg>
        <pc:spChg chg="add">
          <ac:chgData name="Roman Zhigalov" userId="1f97e9fdf7779aa5" providerId="LiveId" clId="{FEDBD729-B9A8-40BF-B9C0-D1A97EC5AC08}" dt="2021-10-23T08:23:27.891" v="358" actId="26606"/>
          <ac:spMkLst>
            <pc:docMk/>
            <pc:sldMk cId="3963146601" sldId="268"/>
            <ac:spMk id="13" creationId="{B26EE4FD-480F-42A5-9FEB-DA630457CFB7}"/>
          </ac:spMkLst>
        </pc:spChg>
        <pc:spChg chg="add">
          <ac:chgData name="Roman Zhigalov" userId="1f97e9fdf7779aa5" providerId="LiveId" clId="{FEDBD729-B9A8-40BF-B9C0-D1A97EC5AC08}" dt="2021-10-23T08:23:27.891" v="358" actId="26606"/>
          <ac:spMkLst>
            <pc:docMk/>
            <pc:sldMk cId="3963146601" sldId="268"/>
            <ac:spMk id="14" creationId="{2DC5A94D-79ED-48F5-9DC5-96CBB507CEC8}"/>
          </ac:spMkLst>
        </pc:spChg>
        <pc:spChg chg="add">
          <ac:chgData name="Roman Zhigalov" userId="1f97e9fdf7779aa5" providerId="LiveId" clId="{FEDBD729-B9A8-40BF-B9C0-D1A97EC5AC08}" dt="2021-10-23T08:23:27.891" v="358" actId="26606"/>
          <ac:spMkLst>
            <pc:docMk/>
            <pc:sldMk cId="3963146601" sldId="268"/>
            <ac:spMk id="15" creationId="{A187062F-BE14-42FC-B06A-607DB23849C3}"/>
          </ac:spMkLst>
        </pc:spChg>
        <pc:spChg chg="add">
          <ac:chgData name="Roman Zhigalov" userId="1f97e9fdf7779aa5" providerId="LiveId" clId="{FEDBD729-B9A8-40BF-B9C0-D1A97EC5AC08}" dt="2021-10-23T08:23:27.891" v="358" actId="26606"/>
          <ac:spMkLst>
            <pc:docMk/>
            <pc:sldMk cId="3963146601" sldId="268"/>
            <ac:spMk id="16" creationId="{93A3D4BE-AF25-4F9A-9C29-1145CCE24A28}"/>
          </ac:spMkLst>
        </pc:spChg>
      </pc:sldChg>
      <pc:sldChg chg="addSp delSp modSp new mod setBg">
        <pc:chgData name="Roman Zhigalov" userId="1f97e9fdf7779aa5" providerId="LiveId" clId="{FEDBD729-B9A8-40BF-B9C0-D1A97EC5AC08}" dt="2021-10-23T08:25:15.658" v="380" actId="26606"/>
        <pc:sldMkLst>
          <pc:docMk/>
          <pc:sldMk cId="3643711791" sldId="269"/>
        </pc:sldMkLst>
        <pc:spChg chg="mod">
          <ac:chgData name="Roman Zhigalov" userId="1f97e9fdf7779aa5" providerId="LiveId" clId="{FEDBD729-B9A8-40BF-B9C0-D1A97EC5AC08}" dt="2021-10-23T08:25:15.658" v="380" actId="26606"/>
          <ac:spMkLst>
            <pc:docMk/>
            <pc:sldMk cId="3643711791" sldId="269"/>
            <ac:spMk id="2" creationId="{441FAE7E-B5A3-4975-B7AF-73727B146888}"/>
          </ac:spMkLst>
        </pc:spChg>
        <pc:spChg chg="del">
          <ac:chgData name="Roman Zhigalov" userId="1f97e9fdf7779aa5" providerId="LiveId" clId="{FEDBD729-B9A8-40BF-B9C0-D1A97EC5AC08}" dt="2021-10-23T08:25:11.740" v="379"/>
          <ac:spMkLst>
            <pc:docMk/>
            <pc:sldMk cId="3643711791" sldId="269"/>
            <ac:spMk id="3" creationId="{82917120-A9A6-4AA6-9958-C799FA1DF874}"/>
          </ac:spMkLst>
        </pc:spChg>
        <pc:spChg chg="mod">
          <ac:chgData name="Roman Zhigalov" userId="1f97e9fdf7779aa5" providerId="LiveId" clId="{FEDBD729-B9A8-40BF-B9C0-D1A97EC5AC08}" dt="2021-10-23T08:25:15.658" v="380" actId="26606"/>
          <ac:spMkLst>
            <pc:docMk/>
            <pc:sldMk cId="3643711791" sldId="269"/>
            <ac:spMk id="4" creationId="{49560833-3DD1-47A6-88FB-9A85AA7F7D04}"/>
          </ac:spMkLst>
        </pc:spChg>
        <pc:spChg chg="add">
          <ac:chgData name="Roman Zhigalov" userId="1f97e9fdf7779aa5" providerId="LiveId" clId="{FEDBD729-B9A8-40BF-B9C0-D1A97EC5AC08}" dt="2021-10-23T08:25:15.658" v="380" actId="26606"/>
          <ac:spMkLst>
            <pc:docMk/>
            <pc:sldMk cId="3643711791" sldId="269"/>
            <ac:spMk id="71" creationId="{2B97F24A-32CE-4C1C-A50D-3016B394DCFB}"/>
          </ac:spMkLst>
        </pc:spChg>
        <pc:spChg chg="add">
          <ac:chgData name="Roman Zhigalov" userId="1f97e9fdf7779aa5" providerId="LiveId" clId="{FEDBD729-B9A8-40BF-B9C0-D1A97EC5AC08}" dt="2021-10-23T08:25:15.658" v="380" actId="26606"/>
          <ac:spMkLst>
            <pc:docMk/>
            <pc:sldMk cId="3643711791" sldId="269"/>
            <ac:spMk id="73" creationId="{CD8B4F24-440B-49E9-B85D-733523DC064B}"/>
          </ac:spMkLst>
        </pc:spChg>
        <pc:picChg chg="add mod">
          <ac:chgData name="Roman Zhigalov" userId="1f97e9fdf7779aa5" providerId="LiveId" clId="{FEDBD729-B9A8-40BF-B9C0-D1A97EC5AC08}" dt="2021-10-23T08:25:15.658" v="380" actId="26606"/>
          <ac:picMkLst>
            <pc:docMk/>
            <pc:sldMk cId="3643711791" sldId="269"/>
            <ac:picMk id="7170" creationId="{C393E8B3-802A-4A1D-898C-BE9484A84929}"/>
          </ac:picMkLst>
        </pc:picChg>
      </pc:sldChg>
      <pc:sldChg chg="addSp delSp modSp new mod setBg">
        <pc:chgData name="Roman Zhigalov" userId="1f97e9fdf7779aa5" providerId="LiveId" clId="{FEDBD729-B9A8-40BF-B9C0-D1A97EC5AC08}" dt="2021-10-23T08:27:38.948" v="386" actId="27614"/>
        <pc:sldMkLst>
          <pc:docMk/>
          <pc:sldMk cId="2664581891" sldId="270"/>
        </pc:sldMkLst>
        <pc:spChg chg="del mod">
          <ac:chgData name="Roman Zhigalov" userId="1f97e9fdf7779aa5" providerId="LiveId" clId="{FEDBD729-B9A8-40BF-B9C0-D1A97EC5AC08}" dt="2021-10-23T08:27:36.621" v="385" actId="26606"/>
          <ac:spMkLst>
            <pc:docMk/>
            <pc:sldMk cId="2664581891" sldId="270"/>
            <ac:spMk id="2" creationId="{734C537C-D29A-4E30-934E-3789C9A9B8B9}"/>
          </ac:spMkLst>
        </pc:spChg>
        <pc:spChg chg="del">
          <ac:chgData name="Roman Zhigalov" userId="1f97e9fdf7779aa5" providerId="LiveId" clId="{FEDBD729-B9A8-40BF-B9C0-D1A97EC5AC08}" dt="2021-10-23T08:27:31.827" v="382" actId="22"/>
          <ac:spMkLst>
            <pc:docMk/>
            <pc:sldMk cId="2664581891" sldId="270"/>
            <ac:spMk id="3" creationId="{7CF79682-1145-42E0-92CA-22CF8DB72F50}"/>
          </ac:spMkLst>
        </pc:spChg>
        <pc:spChg chg="add del">
          <ac:chgData name="Roman Zhigalov" userId="1f97e9fdf7779aa5" providerId="LiveId" clId="{FEDBD729-B9A8-40BF-B9C0-D1A97EC5AC08}" dt="2021-10-23T08:27:36.605" v="384" actId="26606"/>
          <ac:spMkLst>
            <pc:docMk/>
            <pc:sldMk cId="2664581891" sldId="270"/>
            <ac:spMk id="9" creationId="{6CB4CA33-46E1-4745-BC36-BFBDE205F31B}"/>
          </ac:spMkLst>
        </pc:spChg>
        <pc:spChg chg="add del">
          <ac:chgData name="Roman Zhigalov" userId="1f97e9fdf7779aa5" providerId="LiveId" clId="{FEDBD729-B9A8-40BF-B9C0-D1A97EC5AC08}" dt="2021-10-23T08:27:36.605" v="384" actId="26606"/>
          <ac:spMkLst>
            <pc:docMk/>
            <pc:sldMk cId="2664581891" sldId="270"/>
            <ac:spMk id="12" creationId="{2B97F24A-32CE-4C1C-A50D-3016B394DCFB}"/>
          </ac:spMkLst>
        </pc:spChg>
        <pc:spChg chg="add del">
          <ac:chgData name="Roman Zhigalov" userId="1f97e9fdf7779aa5" providerId="LiveId" clId="{FEDBD729-B9A8-40BF-B9C0-D1A97EC5AC08}" dt="2021-10-23T08:27:36.605" v="384" actId="26606"/>
          <ac:spMkLst>
            <pc:docMk/>
            <pc:sldMk cId="2664581891" sldId="270"/>
            <ac:spMk id="14" creationId="{CD8B4F24-440B-49E9-B85D-733523DC064B}"/>
          </ac:spMkLst>
        </pc:spChg>
        <pc:picChg chg="add mod ord">
          <ac:chgData name="Roman Zhigalov" userId="1f97e9fdf7779aa5" providerId="LiveId" clId="{FEDBD729-B9A8-40BF-B9C0-D1A97EC5AC08}" dt="2021-10-23T08:27:38.948" v="386" actId="27614"/>
          <ac:picMkLst>
            <pc:docMk/>
            <pc:sldMk cId="2664581891" sldId="270"/>
            <ac:picMk id="5" creationId="{B6116ACE-A8F5-4E4F-B3C4-8D6655A45C74}"/>
          </ac:picMkLst>
        </pc:picChg>
      </pc:sldChg>
      <pc:sldChg chg="addSp delSp modSp new mod setBg">
        <pc:chgData name="Roman Zhigalov" userId="1f97e9fdf7779aa5" providerId="LiveId" clId="{FEDBD729-B9A8-40BF-B9C0-D1A97EC5AC08}" dt="2021-10-23T08:27:54.246" v="403" actId="26606"/>
        <pc:sldMkLst>
          <pc:docMk/>
          <pc:sldMk cId="447574832" sldId="271"/>
        </pc:sldMkLst>
        <pc:spChg chg="mod">
          <ac:chgData name="Roman Zhigalov" userId="1f97e9fdf7779aa5" providerId="LiveId" clId="{FEDBD729-B9A8-40BF-B9C0-D1A97EC5AC08}" dt="2021-10-23T08:27:54.246" v="403" actId="26606"/>
          <ac:spMkLst>
            <pc:docMk/>
            <pc:sldMk cId="447574832" sldId="271"/>
            <ac:spMk id="2" creationId="{31B91C68-A681-4710-9843-DECE84EADE29}"/>
          </ac:spMkLst>
        </pc:spChg>
        <pc:spChg chg="mod">
          <ac:chgData name="Roman Zhigalov" userId="1f97e9fdf7779aa5" providerId="LiveId" clId="{FEDBD729-B9A8-40BF-B9C0-D1A97EC5AC08}" dt="2021-10-23T08:27:54.246" v="403" actId="26606"/>
          <ac:spMkLst>
            <pc:docMk/>
            <pc:sldMk cId="447574832" sldId="271"/>
            <ac:spMk id="3" creationId="{C5118F23-4D18-45EC-9818-0808EDD53AC0}"/>
          </ac:spMkLst>
        </pc:spChg>
        <pc:spChg chg="add del">
          <ac:chgData name="Roman Zhigalov" userId="1f97e9fdf7779aa5" providerId="LiveId" clId="{FEDBD729-B9A8-40BF-B9C0-D1A97EC5AC08}" dt="2021-10-23T08:27:54.230" v="402" actId="26606"/>
          <ac:spMkLst>
            <pc:docMk/>
            <pc:sldMk cId="447574832" sldId="271"/>
            <ac:spMk id="8" creationId="{943CAA20-3569-4189-9E48-239A229A86CA}"/>
          </ac:spMkLst>
        </pc:spChg>
        <pc:spChg chg="add del">
          <ac:chgData name="Roman Zhigalov" userId="1f97e9fdf7779aa5" providerId="LiveId" clId="{FEDBD729-B9A8-40BF-B9C0-D1A97EC5AC08}" dt="2021-10-23T08:27:54.230" v="402" actId="26606"/>
          <ac:spMkLst>
            <pc:docMk/>
            <pc:sldMk cId="447574832" sldId="271"/>
            <ac:spMk id="10" creationId="{DA542B6D-E775-4832-91DC-2D20F857813A}"/>
          </ac:spMkLst>
        </pc:spChg>
        <pc:spChg chg="add">
          <ac:chgData name="Roman Zhigalov" userId="1f97e9fdf7779aa5" providerId="LiveId" clId="{FEDBD729-B9A8-40BF-B9C0-D1A97EC5AC08}" dt="2021-10-23T08:27:54.246" v="403" actId="26606"/>
          <ac:spMkLst>
            <pc:docMk/>
            <pc:sldMk cId="447574832" sldId="271"/>
            <ac:spMk id="12" creationId="{731FE21B-2A45-4BF5-8B03-E12341988774}"/>
          </ac:spMkLst>
        </pc:spChg>
        <pc:spChg chg="add">
          <ac:chgData name="Roman Zhigalov" userId="1f97e9fdf7779aa5" providerId="LiveId" clId="{FEDBD729-B9A8-40BF-B9C0-D1A97EC5AC08}" dt="2021-10-23T08:27:54.246" v="403" actId="26606"/>
          <ac:spMkLst>
            <pc:docMk/>
            <pc:sldMk cId="447574832" sldId="271"/>
            <ac:spMk id="13" creationId="{B26EE4FD-480F-42A5-9FEB-DA630457CFB7}"/>
          </ac:spMkLst>
        </pc:spChg>
        <pc:spChg chg="add">
          <ac:chgData name="Roman Zhigalov" userId="1f97e9fdf7779aa5" providerId="LiveId" clId="{FEDBD729-B9A8-40BF-B9C0-D1A97EC5AC08}" dt="2021-10-23T08:27:54.246" v="403" actId="26606"/>
          <ac:spMkLst>
            <pc:docMk/>
            <pc:sldMk cId="447574832" sldId="271"/>
            <ac:spMk id="14" creationId="{2DC5A94D-79ED-48F5-9DC5-96CBB507CEC8}"/>
          </ac:spMkLst>
        </pc:spChg>
        <pc:spChg chg="add">
          <ac:chgData name="Roman Zhigalov" userId="1f97e9fdf7779aa5" providerId="LiveId" clId="{FEDBD729-B9A8-40BF-B9C0-D1A97EC5AC08}" dt="2021-10-23T08:27:54.246" v="403" actId="26606"/>
          <ac:spMkLst>
            <pc:docMk/>
            <pc:sldMk cId="447574832" sldId="271"/>
            <ac:spMk id="15" creationId="{A187062F-BE14-42FC-B06A-607DB23849C3}"/>
          </ac:spMkLst>
        </pc:spChg>
        <pc:spChg chg="add">
          <ac:chgData name="Roman Zhigalov" userId="1f97e9fdf7779aa5" providerId="LiveId" clId="{FEDBD729-B9A8-40BF-B9C0-D1A97EC5AC08}" dt="2021-10-23T08:27:54.246" v="403" actId="26606"/>
          <ac:spMkLst>
            <pc:docMk/>
            <pc:sldMk cId="447574832" sldId="271"/>
            <ac:spMk id="16" creationId="{93A3D4BE-AF25-4F9A-9C29-1145CCE24A28}"/>
          </ac:spMkLst>
        </pc:spChg>
      </pc:sldChg>
      <pc:sldChg chg="addSp delSp modSp new mod setBg">
        <pc:chgData name="Roman Zhigalov" userId="1f97e9fdf7779aa5" providerId="LiveId" clId="{FEDBD729-B9A8-40BF-B9C0-D1A97EC5AC08}" dt="2021-10-23T08:35:35.946" v="425" actId="26606"/>
        <pc:sldMkLst>
          <pc:docMk/>
          <pc:sldMk cId="370997745" sldId="272"/>
        </pc:sldMkLst>
        <pc:spChg chg="mod">
          <ac:chgData name="Roman Zhigalov" userId="1f97e9fdf7779aa5" providerId="LiveId" clId="{FEDBD729-B9A8-40BF-B9C0-D1A97EC5AC08}" dt="2021-10-23T08:35:35.946" v="425" actId="26606"/>
          <ac:spMkLst>
            <pc:docMk/>
            <pc:sldMk cId="370997745" sldId="272"/>
            <ac:spMk id="2" creationId="{F03F6637-13D1-40B5-98AE-DF29A4F21EDD}"/>
          </ac:spMkLst>
        </pc:spChg>
        <pc:spChg chg="del">
          <ac:chgData name="Roman Zhigalov" userId="1f97e9fdf7779aa5" providerId="LiveId" clId="{FEDBD729-B9A8-40BF-B9C0-D1A97EC5AC08}" dt="2021-10-23T08:34:34.229" v="424"/>
          <ac:spMkLst>
            <pc:docMk/>
            <pc:sldMk cId="370997745" sldId="272"/>
            <ac:spMk id="3" creationId="{47ABF132-B67C-4361-835D-A13CFEA5828C}"/>
          </ac:spMkLst>
        </pc:spChg>
        <pc:spChg chg="mod">
          <ac:chgData name="Roman Zhigalov" userId="1f97e9fdf7779aa5" providerId="LiveId" clId="{FEDBD729-B9A8-40BF-B9C0-D1A97EC5AC08}" dt="2021-10-23T08:35:35.946" v="425" actId="26606"/>
          <ac:spMkLst>
            <pc:docMk/>
            <pc:sldMk cId="370997745" sldId="272"/>
            <ac:spMk id="4" creationId="{CA36954C-F096-4541-A7DD-B4B039580AC4}"/>
          </ac:spMkLst>
        </pc:spChg>
        <pc:spChg chg="add">
          <ac:chgData name="Roman Zhigalov" userId="1f97e9fdf7779aa5" providerId="LiveId" clId="{FEDBD729-B9A8-40BF-B9C0-D1A97EC5AC08}" dt="2021-10-23T08:35:35.946" v="425" actId="26606"/>
          <ac:spMkLst>
            <pc:docMk/>
            <pc:sldMk cId="370997745" sldId="272"/>
            <ac:spMk id="71" creationId="{2B97F24A-32CE-4C1C-A50D-3016B394DCFB}"/>
          </ac:spMkLst>
        </pc:spChg>
        <pc:spChg chg="add">
          <ac:chgData name="Roman Zhigalov" userId="1f97e9fdf7779aa5" providerId="LiveId" clId="{FEDBD729-B9A8-40BF-B9C0-D1A97EC5AC08}" dt="2021-10-23T08:35:35.946" v="425" actId="26606"/>
          <ac:spMkLst>
            <pc:docMk/>
            <pc:sldMk cId="370997745" sldId="272"/>
            <ac:spMk id="73" creationId="{CD8B4F24-440B-49E9-B85D-733523DC064B}"/>
          </ac:spMkLst>
        </pc:spChg>
        <pc:picChg chg="add del">
          <ac:chgData name="Roman Zhigalov" userId="1f97e9fdf7779aa5" providerId="LiveId" clId="{FEDBD729-B9A8-40BF-B9C0-D1A97EC5AC08}" dt="2021-10-23T08:33:58.784" v="418" actId="22"/>
          <ac:picMkLst>
            <pc:docMk/>
            <pc:sldMk cId="370997745" sldId="272"/>
            <ac:picMk id="6" creationId="{2BD6086F-DF36-4E5E-A165-593F1DEA7F09}"/>
          </ac:picMkLst>
        </pc:picChg>
        <pc:picChg chg="add mod">
          <ac:chgData name="Roman Zhigalov" userId="1f97e9fdf7779aa5" providerId="LiveId" clId="{FEDBD729-B9A8-40BF-B9C0-D1A97EC5AC08}" dt="2021-10-23T08:35:35.946" v="425" actId="26606"/>
          <ac:picMkLst>
            <pc:docMk/>
            <pc:sldMk cId="370997745" sldId="272"/>
            <ac:picMk id="8194" creationId="{F828998E-D30D-45C0-AD46-BB02B5049B0E}"/>
          </ac:picMkLst>
        </pc:picChg>
      </pc:sldChg>
      <pc:sldChg chg="addSp delSp modSp new mod setBg">
        <pc:chgData name="Roman Zhigalov" userId="1f97e9fdf7779aa5" providerId="LiveId" clId="{FEDBD729-B9A8-40BF-B9C0-D1A97EC5AC08}" dt="2021-10-23T08:38:23.517" v="435" actId="27614"/>
        <pc:sldMkLst>
          <pc:docMk/>
          <pc:sldMk cId="3782268938" sldId="273"/>
        </pc:sldMkLst>
        <pc:spChg chg="mod">
          <ac:chgData name="Roman Zhigalov" userId="1f97e9fdf7779aa5" providerId="LiveId" clId="{FEDBD729-B9A8-40BF-B9C0-D1A97EC5AC08}" dt="2021-10-23T08:38:20.723" v="434" actId="26606"/>
          <ac:spMkLst>
            <pc:docMk/>
            <pc:sldMk cId="3782268938" sldId="273"/>
            <ac:spMk id="2" creationId="{9483D763-B09E-46A9-9F7A-10EA00C83CBB}"/>
          </ac:spMkLst>
        </pc:spChg>
        <pc:spChg chg="del">
          <ac:chgData name="Roman Zhigalov" userId="1f97e9fdf7779aa5" providerId="LiveId" clId="{FEDBD729-B9A8-40BF-B9C0-D1A97EC5AC08}" dt="2021-10-23T08:38:15.854" v="433" actId="22"/>
          <ac:spMkLst>
            <pc:docMk/>
            <pc:sldMk cId="3782268938" sldId="273"/>
            <ac:spMk id="3" creationId="{8ED01C92-5207-48DD-902B-05555FAF5C2C}"/>
          </ac:spMkLst>
        </pc:spChg>
        <pc:spChg chg="mod">
          <ac:chgData name="Roman Zhigalov" userId="1f97e9fdf7779aa5" providerId="LiveId" clId="{FEDBD729-B9A8-40BF-B9C0-D1A97EC5AC08}" dt="2021-10-23T08:38:20.723" v="434" actId="26606"/>
          <ac:spMkLst>
            <pc:docMk/>
            <pc:sldMk cId="3782268938" sldId="273"/>
            <ac:spMk id="4" creationId="{8E15EA91-855E-4294-8582-7DC3FAE78FF2}"/>
          </ac:spMkLst>
        </pc:spChg>
        <pc:spChg chg="add">
          <ac:chgData name="Roman Zhigalov" userId="1f97e9fdf7779aa5" providerId="LiveId" clId="{FEDBD729-B9A8-40BF-B9C0-D1A97EC5AC08}" dt="2021-10-23T08:38:20.723" v="434" actId="26606"/>
          <ac:spMkLst>
            <pc:docMk/>
            <pc:sldMk cId="3782268938" sldId="273"/>
            <ac:spMk id="11" creationId="{2B97F24A-32CE-4C1C-A50D-3016B394DCFB}"/>
          </ac:spMkLst>
        </pc:spChg>
        <pc:spChg chg="add">
          <ac:chgData name="Roman Zhigalov" userId="1f97e9fdf7779aa5" providerId="LiveId" clId="{FEDBD729-B9A8-40BF-B9C0-D1A97EC5AC08}" dt="2021-10-23T08:38:20.723" v="434" actId="26606"/>
          <ac:spMkLst>
            <pc:docMk/>
            <pc:sldMk cId="3782268938" sldId="273"/>
            <ac:spMk id="13" creationId="{CD8B4F24-440B-49E9-B85D-733523DC064B}"/>
          </ac:spMkLst>
        </pc:spChg>
        <pc:picChg chg="add mod ord">
          <ac:chgData name="Roman Zhigalov" userId="1f97e9fdf7779aa5" providerId="LiveId" clId="{FEDBD729-B9A8-40BF-B9C0-D1A97EC5AC08}" dt="2021-10-23T08:38:23.517" v="435" actId="27614"/>
          <ac:picMkLst>
            <pc:docMk/>
            <pc:sldMk cId="3782268938" sldId="273"/>
            <ac:picMk id="6" creationId="{FC015E25-CA72-451C-BBBD-F457E9942865}"/>
          </ac:picMkLst>
        </pc:picChg>
      </pc:sldChg>
      <pc:sldChg chg="addSp delSp modSp new mod setBg">
        <pc:chgData name="Roman Zhigalov" userId="1f97e9fdf7779aa5" providerId="LiveId" clId="{FEDBD729-B9A8-40BF-B9C0-D1A97EC5AC08}" dt="2021-10-23T08:39:19.555" v="440" actId="26606"/>
        <pc:sldMkLst>
          <pc:docMk/>
          <pc:sldMk cId="1964041425" sldId="274"/>
        </pc:sldMkLst>
        <pc:spChg chg="del mod">
          <ac:chgData name="Roman Zhigalov" userId="1f97e9fdf7779aa5" providerId="LiveId" clId="{FEDBD729-B9A8-40BF-B9C0-D1A97EC5AC08}" dt="2021-10-23T08:39:19.555" v="440" actId="26606"/>
          <ac:spMkLst>
            <pc:docMk/>
            <pc:sldMk cId="1964041425" sldId="274"/>
            <ac:spMk id="2" creationId="{F4E60FE0-45BE-4022-BABC-46B190C9621B}"/>
          </ac:spMkLst>
        </pc:spChg>
        <pc:spChg chg="del">
          <ac:chgData name="Roman Zhigalov" userId="1f97e9fdf7779aa5" providerId="LiveId" clId="{FEDBD729-B9A8-40BF-B9C0-D1A97EC5AC08}" dt="2021-10-23T08:39:12.558" v="437"/>
          <ac:spMkLst>
            <pc:docMk/>
            <pc:sldMk cId="1964041425" sldId="274"/>
            <ac:spMk id="3" creationId="{98995D00-3016-4391-8913-0D6AF6F374B7}"/>
          </ac:spMkLst>
        </pc:spChg>
        <pc:spChg chg="add del">
          <ac:chgData name="Roman Zhigalov" userId="1f97e9fdf7779aa5" providerId="LiveId" clId="{FEDBD729-B9A8-40BF-B9C0-D1A97EC5AC08}" dt="2021-10-23T08:39:19.555" v="439" actId="26606"/>
          <ac:spMkLst>
            <pc:docMk/>
            <pc:sldMk cId="1964041425" sldId="274"/>
            <ac:spMk id="73" creationId="{2B97F24A-32CE-4C1C-A50D-3016B394DCFB}"/>
          </ac:spMkLst>
        </pc:spChg>
        <pc:spChg chg="add del">
          <ac:chgData name="Roman Zhigalov" userId="1f97e9fdf7779aa5" providerId="LiveId" clId="{FEDBD729-B9A8-40BF-B9C0-D1A97EC5AC08}" dt="2021-10-23T08:39:19.555" v="439" actId="26606"/>
          <ac:spMkLst>
            <pc:docMk/>
            <pc:sldMk cId="1964041425" sldId="274"/>
            <ac:spMk id="75" creationId="{CD8B4F24-440B-49E9-B85D-733523DC064B}"/>
          </ac:spMkLst>
        </pc:spChg>
        <pc:spChg chg="add del">
          <ac:chgData name="Roman Zhigalov" userId="1f97e9fdf7779aa5" providerId="LiveId" clId="{FEDBD729-B9A8-40BF-B9C0-D1A97EC5AC08}" dt="2021-10-23T08:39:19.555" v="439" actId="26606"/>
          <ac:spMkLst>
            <pc:docMk/>
            <pc:sldMk cId="1964041425" sldId="274"/>
            <ac:spMk id="9222" creationId="{082B223B-CC06-4296-9417-564944AEE19B}"/>
          </ac:spMkLst>
        </pc:spChg>
        <pc:picChg chg="add mod">
          <ac:chgData name="Roman Zhigalov" userId="1f97e9fdf7779aa5" providerId="LiveId" clId="{FEDBD729-B9A8-40BF-B9C0-D1A97EC5AC08}" dt="2021-10-23T08:39:19.555" v="440" actId="26606"/>
          <ac:picMkLst>
            <pc:docMk/>
            <pc:sldMk cId="1964041425" sldId="274"/>
            <ac:picMk id="9218" creationId="{3B7C1125-DDCF-460E-AB99-D815E101C8B9}"/>
          </ac:picMkLst>
        </pc:picChg>
      </pc:sldChg>
      <pc:sldChg chg="modSp new mod">
        <pc:chgData name="Roman Zhigalov" userId="1f97e9fdf7779aa5" providerId="LiveId" clId="{FEDBD729-B9A8-40BF-B9C0-D1A97EC5AC08}" dt="2021-10-23T08:39:45.061" v="458" actId="122"/>
        <pc:sldMkLst>
          <pc:docMk/>
          <pc:sldMk cId="792822380" sldId="275"/>
        </pc:sldMkLst>
        <pc:spChg chg="mod">
          <ac:chgData name="Roman Zhigalov" userId="1f97e9fdf7779aa5" providerId="LiveId" clId="{FEDBD729-B9A8-40BF-B9C0-D1A97EC5AC08}" dt="2021-10-23T08:39:45.061" v="458" actId="122"/>
          <ac:spMkLst>
            <pc:docMk/>
            <pc:sldMk cId="792822380" sldId="275"/>
            <ac:spMk id="2" creationId="{D3EA361A-74A5-4FBD-B2F5-6F9E24333F7A}"/>
          </ac:spMkLst>
        </pc:spChg>
      </pc:sldChg>
      <pc:sldChg chg="modSp new mod">
        <pc:chgData name="Roman Zhigalov" userId="1f97e9fdf7779aa5" providerId="LiveId" clId="{FEDBD729-B9A8-40BF-B9C0-D1A97EC5AC08}" dt="2021-10-23T08:39:52.448" v="478" actId="122"/>
        <pc:sldMkLst>
          <pc:docMk/>
          <pc:sldMk cId="1704389166" sldId="276"/>
        </pc:sldMkLst>
        <pc:spChg chg="mod">
          <ac:chgData name="Roman Zhigalov" userId="1f97e9fdf7779aa5" providerId="LiveId" clId="{FEDBD729-B9A8-40BF-B9C0-D1A97EC5AC08}" dt="2021-10-23T08:39:52.448" v="478" actId="122"/>
          <ac:spMkLst>
            <pc:docMk/>
            <pc:sldMk cId="1704389166" sldId="276"/>
            <ac:spMk id="2" creationId="{FB67E529-F0A5-4CEF-842B-B4329B0E8837}"/>
          </ac:spMkLst>
        </pc:spChg>
      </pc:sldChg>
      <pc:sldChg chg="new del">
        <pc:chgData name="Roman Zhigalov" userId="1f97e9fdf7779aa5" providerId="LiveId" clId="{FEDBD729-B9A8-40BF-B9C0-D1A97EC5AC08}" dt="2021-10-23T08:40:46.920" v="481" actId="47"/>
        <pc:sldMkLst>
          <pc:docMk/>
          <pc:sldMk cId="2761840482" sldId="277"/>
        </pc:sldMkLst>
      </pc:sldChg>
      <pc:sldChg chg="add">
        <pc:chgData name="Roman Zhigalov" userId="1f97e9fdf7779aa5" providerId="LiveId" clId="{FEDBD729-B9A8-40BF-B9C0-D1A97EC5AC08}" dt="2021-10-23T08:40:45.053" v="480"/>
        <pc:sldMkLst>
          <pc:docMk/>
          <pc:sldMk cId="1679605247" sldId="27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13760A-5154-4C36-8BEA-09EB4EF346E2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3FC5D224-433A-43C0-A741-166C5A2546C3}">
      <dgm:prSet/>
      <dgm:spPr/>
      <dgm:t>
        <a:bodyPr/>
        <a:lstStyle/>
        <a:p>
          <a:r>
            <a:rPr lang="ru-RU"/>
            <a:t>Виды межличностных отношений</a:t>
          </a:r>
          <a:endParaRPr lang="en-US"/>
        </a:p>
      </dgm:t>
    </dgm:pt>
    <dgm:pt modelId="{E7E74290-8E99-4104-A317-DBC6E43787AA}" type="parTrans" cxnId="{98C638D6-88ED-4FD3-B225-36F0DB08603F}">
      <dgm:prSet/>
      <dgm:spPr/>
      <dgm:t>
        <a:bodyPr/>
        <a:lstStyle/>
        <a:p>
          <a:endParaRPr lang="en-US"/>
        </a:p>
      </dgm:t>
    </dgm:pt>
    <dgm:pt modelId="{114DFF5A-DBDD-44FF-BC5D-B50C5E40CCD4}" type="sibTrans" cxnId="{98C638D6-88ED-4FD3-B225-36F0DB08603F}">
      <dgm:prSet/>
      <dgm:spPr/>
      <dgm:t>
        <a:bodyPr/>
        <a:lstStyle/>
        <a:p>
          <a:endParaRPr lang="en-US"/>
        </a:p>
      </dgm:t>
    </dgm:pt>
    <dgm:pt modelId="{0AA9A7C3-239D-4654-BEFF-C93B010A5214}">
      <dgm:prSet/>
      <dgm:spPr/>
      <dgm:t>
        <a:bodyPr/>
        <a:lstStyle/>
        <a:p>
          <a:r>
            <a:rPr lang="ru-RU"/>
            <a:t>Взаимодействие людей</a:t>
          </a:r>
          <a:endParaRPr lang="en-US"/>
        </a:p>
      </dgm:t>
    </dgm:pt>
    <dgm:pt modelId="{00749B7B-9517-4EF8-8FD6-11EEC9E7CBC0}" type="parTrans" cxnId="{B34DA201-E4D6-41B9-A95B-1EBB54637945}">
      <dgm:prSet/>
      <dgm:spPr/>
      <dgm:t>
        <a:bodyPr/>
        <a:lstStyle/>
        <a:p>
          <a:endParaRPr lang="en-US"/>
        </a:p>
      </dgm:t>
    </dgm:pt>
    <dgm:pt modelId="{1FFEC9A7-5886-44D0-9CF8-33C6C163576B}" type="sibTrans" cxnId="{B34DA201-E4D6-41B9-A95B-1EBB54637945}">
      <dgm:prSet/>
      <dgm:spPr/>
      <dgm:t>
        <a:bodyPr/>
        <a:lstStyle/>
        <a:p>
          <a:endParaRPr lang="en-US"/>
        </a:p>
      </dgm:t>
    </dgm:pt>
    <dgm:pt modelId="{F75C1D0E-6C7A-4E3F-BB62-94BD0F480D24}">
      <dgm:prSet/>
      <dgm:spPr/>
      <dgm:t>
        <a:bodyPr/>
        <a:lstStyle/>
        <a:p>
          <a:r>
            <a:rPr lang="ru-RU"/>
            <a:t>Лидерство</a:t>
          </a:r>
          <a:endParaRPr lang="en-US"/>
        </a:p>
      </dgm:t>
    </dgm:pt>
    <dgm:pt modelId="{DB69E956-153A-4068-B66C-A5F5615CBAD9}" type="parTrans" cxnId="{D41D926B-3DBA-4B87-81AF-21FACC9C0634}">
      <dgm:prSet/>
      <dgm:spPr/>
      <dgm:t>
        <a:bodyPr/>
        <a:lstStyle/>
        <a:p>
          <a:endParaRPr lang="en-US"/>
        </a:p>
      </dgm:t>
    </dgm:pt>
    <dgm:pt modelId="{555BE5FB-3E35-45E5-9F38-542C1FF2B28B}" type="sibTrans" cxnId="{D41D926B-3DBA-4B87-81AF-21FACC9C0634}">
      <dgm:prSet/>
      <dgm:spPr/>
      <dgm:t>
        <a:bodyPr/>
        <a:lstStyle/>
        <a:p>
          <a:endParaRPr lang="en-US"/>
        </a:p>
      </dgm:t>
    </dgm:pt>
    <dgm:pt modelId="{6F381C8C-43B6-44DB-B09F-627142EC56BE}" type="pres">
      <dgm:prSet presAssocID="{EC13760A-5154-4C36-8BEA-09EB4EF346E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414AC8B-EBC9-4358-81E6-D41DD90E25EB}" type="pres">
      <dgm:prSet presAssocID="{3FC5D224-433A-43C0-A741-166C5A2546C3}" presName="hierRoot1" presStyleCnt="0"/>
      <dgm:spPr/>
    </dgm:pt>
    <dgm:pt modelId="{F87C492B-5F4F-4A81-863D-174590AF4E84}" type="pres">
      <dgm:prSet presAssocID="{3FC5D224-433A-43C0-A741-166C5A2546C3}" presName="composite" presStyleCnt="0"/>
      <dgm:spPr/>
    </dgm:pt>
    <dgm:pt modelId="{CF7586D4-06F1-48CB-973A-17BD4B576146}" type="pres">
      <dgm:prSet presAssocID="{3FC5D224-433A-43C0-A741-166C5A2546C3}" presName="background" presStyleLbl="node0" presStyleIdx="0" presStyleCnt="3"/>
      <dgm:spPr/>
    </dgm:pt>
    <dgm:pt modelId="{08610E4B-CF1D-4EA7-BE06-A8B1D0E3441F}" type="pres">
      <dgm:prSet presAssocID="{3FC5D224-433A-43C0-A741-166C5A2546C3}" presName="text" presStyleLbl="fgAcc0" presStyleIdx="0" presStyleCnt="3">
        <dgm:presLayoutVars>
          <dgm:chPref val="3"/>
        </dgm:presLayoutVars>
      </dgm:prSet>
      <dgm:spPr/>
    </dgm:pt>
    <dgm:pt modelId="{EAEC970F-2884-42D6-B571-DE851DD9CA4B}" type="pres">
      <dgm:prSet presAssocID="{3FC5D224-433A-43C0-A741-166C5A2546C3}" presName="hierChild2" presStyleCnt="0"/>
      <dgm:spPr/>
    </dgm:pt>
    <dgm:pt modelId="{457C8C2A-7410-444B-B446-5CE383539EFF}" type="pres">
      <dgm:prSet presAssocID="{0AA9A7C3-239D-4654-BEFF-C93B010A5214}" presName="hierRoot1" presStyleCnt="0"/>
      <dgm:spPr/>
    </dgm:pt>
    <dgm:pt modelId="{B30C46E5-A611-45E2-9424-8953A9694660}" type="pres">
      <dgm:prSet presAssocID="{0AA9A7C3-239D-4654-BEFF-C93B010A5214}" presName="composite" presStyleCnt="0"/>
      <dgm:spPr/>
    </dgm:pt>
    <dgm:pt modelId="{151980C4-39BF-4BBF-861C-3A400D5267B6}" type="pres">
      <dgm:prSet presAssocID="{0AA9A7C3-239D-4654-BEFF-C93B010A5214}" presName="background" presStyleLbl="node0" presStyleIdx="1" presStyleCnt="3"/>
      <dgm:spPr/>
    </dgm:pt>
    <dgm:pt modelId="{8505B390-F986-4CFB-A4F8-2A1DC4613B89}" type="pres">
      <dgm:prSet presAssocID="{0AA9A7C3-239D-4654-BEFF-C93B010A5214}" presName="text" presStyleLbl="fgAcc0" presStyleIdx="1" presStyleCnt="3">
        <dgm:presLayoutVars>
          <dgm:chPref val="3"/>
        </dgm:presLayoutVars>
      </dgm:prSet>
      <dgm:spPr/>
    </dgm:pt>
    <dgm:pt modelId="{CAB88EE7-9A7D-4838-8EEF-03977E598C73}" type="pres">
      <dgm:prSet presAssocID="{0AA9A7C3-239D-4654-BEFF-C93B010A5214}" presName="hierChild2" presStyleCnt="0"/>
      <dgm:spPr/>
    </dgm:pt>
    <dgm:pt modelId="{FBF4397C-D68B-4929-8AA1-529B738895B8}" type="pres">
      <dgm:prSet presAssocID="{F75C1D0E-6C7A-4E3F-BB62-94BD0F480D24}" presName="hierRoot1" presStyleCnt="0"/>
      <dgm:spPr/>
    </dgm:pt>
    <dgm:pt modelId="{824965D3-60BC-4DD5-946E-9F0160DD40D0}" type="pres">
      <dgm:prSet presAssocID="{F75C1D0E-6C7A-4E3F-BB62-94BD0F480D24}" presName="composite" presStyleCnt="0"/>
      <dgm:spPr/>
    </dgm:pt>
    <dgm:pt modelId="{38E636E4-D525-432D-B86D-568D06BA3289}" type="pres">
      <dgm:prSet presAssocID="{F75C1D0E-6C7A-4E3F-BB62-94BD0F480D24}" presName="background" presStyleLbl="node0" presStyleIdx="2" presStyleCnt="3"/>
      <dgm:spPr/>
    </dgm:pt>
    <dgm:pt modelId="{A8D7A8DA-F3D7-40A2-8A4B-EF14BF9B418C}" type="pres">
      <dgm:prSet presAssocID="{F75C1D0E-6C7A-4E3F-BB62-94BD0F480D24}" presName="text" presStyleLbl="fgAcc0" presStyleIdx="2" presStyleCnt="3">
        <dgm:presLayoutVars>
          <dgm:chPref val="3"/>
        </dgm:presLayoutVars>
      </dgm:prSet>
      <dgm:spPr/>
    </dgm:pt>
    <dgm:pt modelId="{0865E61A-D441-40B2-AA2D-FE3495664C06}" type="pres">
      <dgm:prSet presAssocID="{F75C1D0E-6C7A-4E3F-BB62-94BD0F480D24}" presName="hierChild2" presStyleCnt="0"/>
      <dgm:spPr/>
    </dgm:pt>
  </dgm:ptLst>
  <dgm:cxnLst>
    <dgm:cxn modelId="{B34DA201-E4D6-41B9-A95B-1EBB54637945}" srcId="{EC13760A-5154-4C36-8BEA-09EB4EF346E2}" destId="{0AA9A7C3-239D-4654-BEFF-C93B010A5214}" srcOrd="1" destOrd="0" parTransId="{00749B7B-9517-4EF8-8FD6-11EEC9E7CBC0}" sibTransId="{1FFEC9A7-5886-44D0-9CF8-33C6C163576B}"/>
    <dgm:cxn modelId="{29E72466-091B-4A26-A439-20722F9DE509}" type="presOf" srcId="{3FC5D224-433A-43C0-A741-166C5A2546C3}" destId="{08610E4B-CF1D-4EA7-BE06-A8B1D0E3441F}" srcOrd="0" destOrd="0" presId="urn:microsoft.com/office/officeart/2005/8/layout/hierarchy1"/>
    <dgm:cxn modelId="{D41D926B-3DBA-4B87-81AF-21FACC9C0634}" srcId="{EC13760A-5154-4C36-8BEA-09EB4EF346E2}" destId="{F75C1D0E-6C7A-4E3F-BB62-94BD0F480D24}" srcOrd="2" destOrd="0" parTransId="{DB69E956-153A-4068-B66C-A5F5615CBAD9}" sibTransId="{555BE5FB-3E35-45E5-9F38-542C1FF2B28B}"/>
    <dgm:cxn modelId="{0DA0ADBB-5CB9-4C86-8CFA-D4B700D16678}" type="presOf" srcId="{F75C1D0E-6C7A-4E3F-BB62-94BD0F480D24}" destId="{A8D7A8DA-F3D7-40A2-8A4B-EF14BF9B418C}" srcOrd="0" destOrd="0" presId="urn:microsoft.com/office/officeart/2005/8/layout/hierarchy1"/>
    <dgm:cxn modelId="{98C638D6-88ED-4FD3-B225-36F0DB08603F}" srcId="{EC13760A-5154-4C36-8BEA-09EB4EF346E2}" destId="{3FC5D224-433A-43C0-A741-166C5A2546C3}" srcOrd="0" destOrd="0" parTransId="{E7E74290-8E99-4104-A317-DBC6E43787AA}" sibTransId="{114DFF5A-DBDD-44FF-BC5D-B50C5E40CCD4}"/>
    <dgm:cxn modelId="{92EC7ADC-862E-4338-AE22-6FE60FEC2208}" type="presOf" srcId="{EC13760A-5154-4C36-8BEA-09EB4EF346E2}" destId="{6F381C8C-43B6-44DB-B09F-627142EC56BE}" srcOrd="0" destOrd="0" presId="urn:microsoft.com/office/officeart/2005/8/layout/hierarchy1"/>
    <dgm:cxn modelId="{F569FFDC-CA67-48D3-815D-DC26C6C0DF6A}" type="presOf" srcId="{0AA9A7C3-239D-4654-BEFF-C93B010A5214}" destId="{8505B390-F986-4CFB-A4F8-2A1DC4613B89}" srcOrd="0" destOrd="0" presId="urn:microsoft.com/office/officeart/2005/8/layout/hierarchy1"/>
    <dgm:cxn modelId="{F25BCF00-98E1-415B-BA3E-35C0593BD1B1}" type="presParOf" srcId="{6F381C8C-43B6-44DB-B09F-627142EC56BE}" destId="{C414AC8B-EBC9-4358-81E6-D41DD90E25EB}" srcOrd="0" destOrd="0" presId="urn:microsoft.com/office/officeart/2005/8/layout/hierarchy1"/>
    <dgm:cxn modelId="{20A5723B-A749-4780-BF71-07BE3C417A62}" type="presParOf" srcId="{C414AC8B-EBC9-4358-81E6-D41DD90E25EB}" destId="{F87C492B-5F4F-4A81-863D-174590AF4E84}" srcOrd="0" destOrd="0" presId="urn:microsoft.com/office/officeart/2005/8/layout/hierarchy1"/>
    <dgm:cxn modelId="{1206C75D-B26B-43AF-BD92-5FD0E7416616}" type="presParOf" srcId="{F87C492B-5F4F-4A81-863D-174590AF4E84}" destId="{CF7586D4-06F1-48CB-973A-17BD4B576146}" srcOrd="0" destOrd="0" presId="urn:microsoft.com/office/officeart/2005/8/layout/hierarchy1"/>
    <dgm:cxn modelId="{BC4A86DA-6631-4FAB-8829-E6E153B0774E}" type="presParOf" srcId="{F87C492B-5F4F-4A81-863D-174590AF4E84}" destId="{08610E4B-CF1D-4EA7-BE06-A8B1D0E3441F}" srcOrd="1" destOrd="0" presId="urn:microsoft.com/office/officeart/2005/8/layout/hierarchy1"/>
    <dgm:cxn modelId="{D5C8902D-42EB-42AD-BF6D-1CDD761346AF}" type="presParOf" srcId="{C414AC8B-EBC9-4358-81E6-D41DD90E25EB}" destId="{EAEC970F-2884-42D6-B571-DE851DD9CA4B}" srcOrd="1" destOrd="0" presId="urn:microsoft.com/office/officeart/2005/8/layout/hierarchy1"/>
    <dgm:cxn modelId="{7BAD6DD7-C16D-45D7-AABA-17B5FE00A2B4}" type="presParOf" srcId="{6F381C8C-43B6-44DB-B09F-627142EC56BE}" destId="{457C8C2A-7410-444B-B446-5CE383539EFF}" srcOrd="1" destOrd="0" presId="urn:microsoft.com/office/officeart/2005/8/layout/hierarchy1"/>
    <dgm:cxn modelId="{252BC3D3-0D32-4032-8C3D-F2B04AD547D1}" type="presParOf" srcId="{457C8C2A-7410-444B-B446-5CE383539EFF}" destId="{B30C46E5-A611-45E2-9424-8953A9694660}" srcOrd="0" destOrd="0" presId="urn:microsoft.com/office/officeart/2005/8/layout/hierarchy1"/>
    <dgm:cxn modelId="{3AE763D0-0065-491A-BFC4-634192369BFB}" type="presParOf" srcId="{B30C46E5-A611-45E2-9424-8953A9694660}" destId="{151980C4-39BF-4BBF-861C-3A400D5267B6}" srcOrd="0" destOrd="0" presId="urn:microsoft.com/office/officeart/2005/8/layout/hierarchy1"/>
    <dgm:cxn modelId="{E2036D57-F525-46A2-A0B7-1E57A6468FAA}" type="presParOf" srcId="{B30C46E5-A611-45E2-9424-8953A9694660}" destId="{8505B390-F986-4CFB-A4F8-2A1DC4613B89}" srcOrd="1" destOrd="0" presId="urn:microsoft.com/office/officeart/2005/8/layout/hierarchy1"/>
    <dgm:cxn modelId="{68034797-F1BD-48EC-A5A0-8EDDB2E4851A}" type="presParOf" srcId="{457C8C2A-7410-444B-B446-5CE383539EFF}" destId="{CAB88EE7-9A7D-4838-8EEF-03977E598C73}" srcOrd="1" destOrd="0" presId="urn:microsoft.com/office/officeart/2005/8/layout/hierarchy1"/>
    <dgm:cxn modelId="{2CBB63C3-E2C8-4F03-B527-59A12CB9498B}" type="presParOf" srcId="{6F381C8C-43B6-44DB-B09F-627142EC56BE}" destId="{FBF4397C-D68B-4929-8AA1-529B738895B8}" srcOrd="2" destOrd="0" presId="urn:microsoft.com/office/officeart/2005/8/layout/hierarchy1"/>
    <dgm:cxn modelId="{498FCD8B-57C0-4044-A322-76561EF386E7}" type="presParOf" srcId="{FBF4397C-D68B-4929-8AA1-529B738895B8}" destId="{824965D3-60BC-4DD5-946E-9F0160DD40D0}" srcOrd="0" destOrd="0" presId="urn:microsoft.com/office/officeart/2005/8/layout/hierarchy1"/>
    <dgm:cxn modelId="{1828FE5E-1A01-412C-92CA-E0DEDCBA10A4}" type="presParOf" srcId="{824965D3-60BC-4DD5-946E-9F0160DD40D0}" destId="{38E636E4-D525-432D-B86D-568D06BA3289}" srcOrd="0" destOrd="0" presId="urn:microsoft.com/office/officeart/2005/8/layout/hierarchy1"/>
    <dgm:cxn modelId="{19796232-4668-4790-8083-F8482DB65BAE}" type="presParOf" srcId="{824965D3-60BC-4DD5-946E-9F0160DD40D0}" destId="{A8D7A8DA-F3D7-40A2-8A4B-EF14BF9B418C}" srcOrd="1" destOrd="0" presId="urn:microsoft.com/office/officeart/2005/8/layout/hierarchy1"/>
    <dgm:cxn modelId="{644F9C9F-F7BB-4675-A093-0532ED410166}" type="presParOf" srcId="{FBF4397C-D68B-4929-8AA1-529B738895B8}" destId="{0865E61A-D441-40B2-AA2D-FE3495664C0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586D4-06F1-48CB-973A-17BD4B576146}">
      <dsp:nvSpPr>
        <dsp:cNvPr id="0" name=""/>
        <dsp:cNvSpPr/>
      </dsp:nvSpPr>
      <dsp:spPr>
        <a:xfrm>
          <a:off x="0" y="887763"/>
          <a:ext cx="2957512" cy="187802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10E4B-CF1D-4EA7-BE06-A8B1D0E3441F}">
      <dsp:nvSpPr>
        <dsp:cNvPr id="0" name=""/>
        <dsp:cNvSpPr/>
      </dsp:nvSpPr>
      <dsp:spPr>
        <a:xfrm>
          <a:off x="328612" y="1199945"/>
          <a:ext cx="2957512" cy="187802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Виды межличностных отношений</a:t>
          </a:r>
          <a:endParaRPr lang="en-US" sz="2900" kern="1200"/>
        </a:p>
      </dsp:txBody>
      <dsp:txXfrm>
        <a:off x="383617" y="1254950"/>
        <a:ext cx="2847502" cy="1768010"/>
      </dsp:txXfrm>
    </dsp:sp>
    <dsp:sp modelId="{151980C4-39BF-4BBF-861C-3A400D5267B6}">
      <dsp:nvSpPr>
        <dsp:cNvPr id="0" name=""/>
        <dsp:cNvSpPr/>
      </dsp:nvSpPr>
      <dsp:spPr>
        <a:xfrm>
          <a:off x="3614737" y="887763"/>
          <a:ext cx="2957512" cy="187802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05B390-F986-4CFB-A4F8-2A1DC4613B89}">
      <dsp:nvSpPr>
        <dsp:cNvPr id="0" name=""/>
        <dsp:cNvSpPr/>
      </dsp:nvSpPr>
      <dsp:spPr>
        <a:xfrm>
          <a:off x="3943350" y="1199945"/>
          <a:ext cx="2957512" cy="187802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Взаимодействие людей</a:t>
          </a:r>
          <a:endParaRPr lang="en-US" sz="2900" kern="1200"/>
        </a:p>
      </dsp:txBody>
      <dsp:txXfrm>
        <a:off x="3998355" y="1254950"/>
        <a:ext cx="2847502" cy="1768010"/>
      </dsp:txXfrm>
    </dsp:sp>
    <dsp:sp modelId="{38E636E4-D525-432D-B86D-568D06BA3289}">
      <dsp:nvSpPr>
        <dsp:cNvPr id="0" name=""/>
        <dsp:cNvSpPr/>
      </dsp:nvSpPr>
      <dsp:spPr>
        <a:xfrm>
          <a:off x="7229475" y="887763"/>
          <a:ext cx="2957512" cy="187802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7A8DA-F3D7-40A2-8A4B-EF14BF9B418C}">
      <dsp:nvSpPr>
        <dsp:cNvPr id="0" name=""/>
        <dsp:cNvSpPr/>
      </dsp:nvSpPr>
      <dsp:spPr>
        <a:xfrm>
          <a:off x="7558087" y="1199945"/>
          <a:ext cx="2957512" cy="187802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Лидерство</a:t>
          </a:r>
          <a:endParaRPr lang="en-US" sz="2900" kern="1200"/>
        </a:p>
      </dsp:txBody>
      <dsp:txXfrm>
        <a:off x="7613092" y="1254950"/>
        <a:ext cx="2847502" cy="1768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A430E9-A4C9-41D1-895D-DB3779E84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1F95A61-8316-4D6A-BD64-7F74B2948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A613D1-1C0F-4AA3-BAAD-DDD9C8E3A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3BD0-13AD-4AB7-8200-43BB549A30B1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28C5EB-7A8E-449B-ABA8-2A9C4FFA6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BF3B0C-2E9C-4325-A557-C368A0A04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7AC7-DE97-4589-8FAE-049B5F952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28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83D996-30CC-4984-9BA8-B05C5FB6A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A75466-4C9B-40C8-98ED-689F54FC79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61A0B6-2FFF-45CE-9CA4-F177329EA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3BD0-13AD-4AB7-8200-43BB549A30B1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A1DCAA-B792-4DD6-8688-3D6780443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609648-7949-4429-B613-709B36B4E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7AC7-DE97-4589-8FAE-049B5F952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905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06BCEDE-D704-4429-B417-F6EF9207AB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3498C5-2B76-4826-B4E4-67679CF3B1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26CEA-99EA-446C-B7F8-9A5A80D46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3BD0-13AD-4AB7-8200-43BB549A30B1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5DF3AD-CD7A-43D1-8065-BF53991FF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B9318F-48D6-4EFF-A2B5-7D7FCA5AC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7AC7-DE97-4589-8FAE-049B5F952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407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44389-2761-4368-8204-9FBE12BDC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A49241-E31E-4EB0-8C8A-5BFA7AB8A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9F4DDB-0FAB-4594-8BCB-7DC3B79A4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3BD0-13AD-4AB7-8200-43BB549A30B1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5E9B13-90FF-4F05-9BE5-F365BB1DE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6A8ED4-D176-43D1-AB43-B3A077B69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7AC7-DE97-4589-8FAE-049B5F952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19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099BD0-A4EC-490B-9BA1-70C3A69FF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50DFDF-55FA-4A79-88E0-A839DC6FB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911A72-F74C-40DF-A8A7-37EE4355C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3BD0-13AD-4AB7-8200-43BB549A30B1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4FD1E5-4EED-4EDF-8226-61A4E70EA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1C3C49-5753-4473-912C-E2773E2AE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7AC7-DE97-4589-8FAE-049B5F952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98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4BE8D7-F408-4C9E-A77A-9A3D832A9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9342A0-83E8-42FE-8BD0-68BB0F73E6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25D6FE-9745-486C-AB67-612A4B277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E34C66-C8D5-411F-9CA1-5D0FD77A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3BD0-13AD-4AB7-8200-43BB549A30B1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4F3EC4-038E-4FD5-BE42-CB1154969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0B71E6-E2D5-4640-AEE4-89A70A4F0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7AC7-DE97-4589-8FAE-049B5F952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32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9B91EB-4BCA-4085-BA3A-3D21FD83B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F7AE8E-904B-40B5-8E39-881CAC451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A0FAAC-E9B2-4B5D-9BA3-DE446A826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77ACC93-3A1F-4297-9073-FD6C78385E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BD0D0EA-4F03-4328-8226-61E716B518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2FB700B-4B31-4E5D-9666-BE8608D4D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3BD0-13AD-4AB7-8200-43BB549A30B1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365269A-8A9D-4E5C-BC81-EE942B904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6638EEB-7353-4D42-B3B0-973CCEC70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7AC7-DE97-4589-8FAE-049B5F952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264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627BD-6942-431E-9294-D58659296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2950330-E6A0-40B2-B888-13884517F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3BD0-13AD-4AB7-8200-43BB549A30B1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402CF3-5968-4AF0-B869-C658C255C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0AF7B01-6980-421D-9952-7FE2F0347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7AC7-DE97-4589-8FAE-049B5F952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53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C652FF2-8667-4786-906E-EE580B709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3BD0-13AD-4AB7-8200-43BB549A30B1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B753FE-1127-4054-9460-5E2DAD13C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BC9D1D-BE77-4C7F-AAF0-34030A57C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7AC7-DE97-4589-8FAE-049B5F952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99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D8DED3-F92A-46BD-A259-884670E30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00D0A9-E2D3-406E-BB13-61508D8A3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A1A9A4-9C15-4484-98A3-8DE7860D5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1B9308-7DD2-41BB-8B6A-85CFA497D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3BD0-13AD-4AB7-8200-43BB549A30B1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3CFF0E-A82E-4F3D-AB56-06EF44B66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789FC3-6776-4229-828B-A91875959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7AC7-DE97-4589-8FAE-049B5F952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19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17BCE5-8ECE-4DDA-9D50-C2AA0C892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2A34B19-90AB-4005-A530-C3ED64E9B1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DF0EC9-8359-419D-BD28-902DCEB26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A15084-08E6-41AD-BB55-053F66BCE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3BD0-13AD-4AB7-8200-43BB549A30B1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FEAB20-1A39-4690-959E-4CC723C81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042F44-F512-4350-A064-5FFD433A6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7AC7-DE97-4589-8FAE-049B5F952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104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DCA73-46CE-4005-8763-CCDE76F76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B0271A-E181-4FA2-8413-B63AD1E10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39ADEB-EFBA-4C3B-8F36-03B7F3DCEE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C3BD0-13AD-4AB7-8200-43BB549A30B1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244100-D1FB-43A4-B857-1BF7D73B6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4B34F1-7F9D-4AF9-AB87-6ECB4A833A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37AC7-DE97-4589-8FAE-049B5F952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91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230945-94FE-4997-98F4-C7D4049C9C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 8. Межличностные отношения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B5132E-2198-4D09-9A60-2D236A5A38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31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0E8E94C-F2C7-4647-A372-4DD1A12A0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4243" y="643466"/>
            <a:ext cx="940351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39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5A7A3-7E63-455D-847E-2A995FC29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Стереотип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F2CF44-4475-452B-B47E-3423DE68D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устойчивые и упрощённые оценочные представления о группе людей (определённого пола, расы, этнической принадлежности, вероисповедания, возраста, профессии и др.) и соответствующее отношение к этой группе и ситуациям, с ними связанными.</a:t>
            </a:r>
          </a:p>
        </p:txBody>
      </p:sp>
      <p:pic>
        <p:nvPicPr>
          <p:cNvPr id="6146" name="Picture 2" descr="Стереотипы: как они влияют на нашу жизнь">
            <a:extLst>
              <a:ext uri="{FF2B5EF4-FFF2-40B4-BE49-F238E27FC236}">
                <a16:creationId xmlns:a16="http://schemas.microsoft.com/office/drawing/2014/main" id="{25B5449F-E4D4-4980-A946-505416A600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211180"/>
            <a:ext cx="6903720" cy="443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449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7B0274-6710-430A-8615-29C64206D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387015"/>
            <a:ext cx="10905066" cy="408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00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D1079-2F54-459C-81D4-D6D9FBA91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Взаимодействие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людей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малых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группах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6C33DF-1D5B-4FE8-8F6B-5979C5E01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146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FAE7E-B5A3-4975-B7AF-73727B146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Малые группы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560833-3DD1-47A6-88FB-9A85AA7F7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немногочисленную по составу, её члены объединены общей деятельностью и находятся в непосредственном личном общении, что является основой для возникновения эмоциональных отношений, групповых норм и групповых процессов.</a:t>
            </a:r>
          </a:p>
        </p:txBody>
      </p:sp>
      <p:pic>
        <p:nvPicPr>
          <p:cNvPr id="7170" name="Picture 2" descr="Психология малых групп, Структура малых групп - ПСИХОЛОГИЯ И ПЕДАГОГИКА">
            <a:extLst>
              <a:ext uri="{FF2B5EF4-FFF2-40B4-BE49-F238E27FC236}">
                <a16:creationId xmlns:a16="http://schemas.microsoft.com/office/drawing/2014/main" id="{C393E8B3-802A-4A1D-898C-BE9484A849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365952"/>
            <a:ext cx="6903720" cy="412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711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6116ACE-A8F5-4E4F-B3C4-8D6655A45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940" y="643466"/>
            <a:ext cx="1085811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81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B91C68-A681-4710-9843-DECE84EA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Лидерство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118F23-4D18-45EC-9818-0808EDD53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574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3F6637-13D1-40B5-98AE-DF29A4F21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Лидерство 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36954C-F096-4541-A7DD-B4B039580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 это способность человека влиять на других людей, чтобы получить поддержку для последующего достижения целей. Л</a:t>
            </a:r>
          </a:p>
        </p:txBody>
      </p:sp>
      <p:pic>
        <p:nvPicPr>
          <p:cNvPr id="8194" name="Picture 2" descr="Что такое лидерство, кто такой лидер и как им стать?">
            <a:extLst>
              <a:ext uri="{FF2B5EF4-FFF2-40B4-BE49-F238E27FC236}">
                <a16:creationId xmlns:a16="http://schemas.microsoft.com/office/drawing/2014/main" id="{F828998E-D30D-45C0-AD46-BB02B5049B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185291"/>
            <a:ext cx="6903720" cy="448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97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3D763-B09E-46A9-9F7A-10EA00C83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Лидер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15EA91-855E-4294-8582-7DC3FAE78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 это авторитетный член малой группы, личностное влияние которого позволяет ему играть ведущую роль в принятии групповых решений иосуществлении совместной деятельности.</a:t>
            </a:r>
          </a:p>
        </p:txBody>
      </p:sp>
      <p:pic>
        <p:nvPicPr>
          <p:cNvPr id="6" name="Объект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C015E25-CA72-451C-BBBD-F457E99428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573874"/>
            <a:ext cx="6903720" cy="371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68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R-Академия | Стили лидерства и их влияние на ваши финансовые результаты">
            <a:extLst>
              <a:ext uri="{FF2B5EF4-FFF2-40B4-BE49-F238E27FC236}">
                <a16:creationId xmlns:a16="http://schemas.microsoft.com/office/drawing/2014/main" id="{3B7C1125-DDCF-460E-AB99-D815E101C8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4083" y="643466"/>
            <a:ext cx="6963833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041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DE3AB-E124-438C-9CC0-65E7CBD31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домашнего задания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F62C91-3BEA-443C-9379-32EE4F21C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458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EA361A-74A5-4FBD-B2F5-6F9E24333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8D1B2C-875A-4926-A6B5-830CBD469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822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67E529-F0A5-4CEF-842B-B4329B0E8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0ACA3C-9840-468E-AB29-785C5A680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389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25D18F-8EE6-496D-9A2C-028C8136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Тест, оценки,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CE13B6-B9FA-457B-B708-3CA28FEA2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08" y="1211202"/>
            <a:ext cx="5598941" cy="55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605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16AC3602-3348-4F31-9E43-076B0351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BA565D-EA33-4211-A324-FFEE2955B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0580"/>
            <a:ext cx="9829800" cy="1089529"/>
          </a:xfrm>
        </p:spPr>
        <p:txBody>
          <a:bodyPr>
            <a:normAutofit/>
          </a:bodyPr>
          <a:lstStyle/>
          <a:p>
            <a:r>
              <a:rPr lang="ru-RU" sz="3600">
                <a:solidFill>
                  <a:srgbClr val="FFFFFF"/>
                </a:solidFill>
              </a:rPr>
              <a:t>План урока</a:t>
            </a:r>
          </a:p>
        </p:txBody>
      </p:sp>
      <p:sp>
        <p:nvSpPr>
          <p:cNvPr id="11" name="Graphic 11">
            <a:extLst>
              <a:ext uri="{FF2B5EF4-FFF2-40B4-BE49-F238E27FC236}">
                <a16:creationId xmlns:a16="http://schemas.microsoft.com/office/drawing/2014/main" id="{394094B0-A6C9-44BE-9042-66EF0612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0">
            <a:extLst>
              <a:ext uri="{FF2B5EF4-FFF2-40B4-BE49-F238E27FC236}">
                <a16:creationId xmlns:a16="http://schemas.microsoft.com/office/drawing/2014/main" id="{64C2CA96-0B16-4AA7-B340-33044D238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1D50D7A8-F1D5-4306-8A9B-DD7A73EB8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14" name="Объект 2">
            <a:extLst>
              <a:ext uri="{FF2B5EF4-FFF2-40B4-BE49-F238E27FC236}">
                <a16:creationId xmlns:a16="http://schemas.microsoft.com/office/drawing/2014/main" id="{0287FE76-E1E7-493B-826D-975C5D6DB3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7568714"/>
              </p:ext>
            </p:extLst>
          </p:nvPr>
        </p:nvGraphicFramePr>
        <p:xfrm>
          <a:off x="838200" y="2211233"/>
          <a:ext cx="10515600" cy="3965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9571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B77E0-0A11-4719-9AD4-8557485C2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Виды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межличностных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отношений</a:t>
            </a:r>
            <a:endParaRPr lang="en-US" sz="6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2C46EE-F17C-425A-A090-227957F81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780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0494625-57C0-416E-B64C-2F73C83CE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Знакомство </a:t>
            </a:r>
          </a:p>
        </p:txBody>
      </p:sp>
      <p:sp>
        <p:nvSpPr>
          <p:cNvPr id="13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ADE4426-6BF7-4B9B-B235-A9A140AED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Отношение</a:t>
            </a:r>
            <a:r>
              <a:rPr lang="en-US" sz="2200" dirty="0"/>
              <a:t> </a:t>
            </a:r>
            <a:r>
              <a:rPr lang="en-US" sz="2200" dirty="0" err="1"/>
              <a:t>между</a:t>
            </a:r>
            <a:r>
              <a:rPr lang="en-US" sz="2200" dirty="0"/>
              <a:t> </a:t>
            </a:r>
            <a:r>
              <a:rPr lang="en-US" sz="2200" dirty="0" err="1"/>
              <a:t>людьми</a:t>
            </a:r>
            <a:r>
              <a:rPr lang="en-US" sz="2200" dirty="0"/>
              <a:t>, </a:t>
            </a:r>
            <a:r>
              <a:rPr lang="en-US" sz="2200" dirty="0" err="1"/>
              <a:t>знающими</a:t>
            </a:r>
            <a:r>
              <a:rPr lang="en-US" sz="2200" dirty="0"/>
              <a:t> </a:t>
            </a:r>
            <a:r>
              <a:rPr lang="en-US" sz="2200" dirty="0" err="1"/>
              <a:t>друг</a:t>
            </a:r>
            <a:r>
              <a:rPr lang="en-US" sz="2200" dirty="0"/>
              <a:t> </a:t>
            </a:r>
            <a:r>
              <a:rPr lang="en-US" sz="2200" dirty="0" err="1"/>
              <a:t>друга</a:t>
            </a:r>
            <a:r>
              <a:rPr lang="en-US" sz="2200" dirty="0"/>
              <a:t> и </a:t>
            </a:r>
            <a:r>
              <a:rPr lang="en-US" sz="2200" dirty="0" err="1"/>
              <a:t>связанными</a:t>
            </a:r>
            <a:r>
              <a:rPr lang="en-US" sz="2200" dirty="0"/>
              <a:t> </a:t>
            </a:r>
            <a:r>
              <a:rPr lang="en-US" sz="2200" dirty="0" err="1"/>
              <a:t>какими</a:t>
            </a:r>
            <a:r>
              <a:rPr lang="en-US" sz="2200" dirty="0"/>
              <a:t>-нибудь. </a:t>
            </a:r>
            <a:r>
              <a:rPr lang="en-US" sz="2200" dirty="0" err="1"/>
              <a:t>интересами</a:t>
            </a:r>
            <a:r>
              <a:rPr lang="en-US" sz="2200" dirty="0"/>
              <a:t>. К </a:t>
            </a:r>
            <a:r>
              <a:rPr lang="en-US" sz="2200" dirty="0" err="1"/>
              <a:t>знакомым</a:t>
            </a:r>
            <a:r>
              <a:rPr lang="en-US" sz="2200" dirty="0"/>
              <a:t> </a:t>
            </a:r>
            <a:r>
              <a:rPr lang="en-US" sz="2200" dirty="0" err="1"/>
              <a:t>относятся</a:t>
            </a:r>
            <a:r>
              <a:rPr lang="en-US" sz="2200" dirty="0"/>
              <a:t> </a:t>
            </a:r>
            <a:r>
              <a:rPr lang="en-US" sz="2200" dirty="0" err="1"/>
              <a:t>все</a:t>
            </a:r>
            <a:r>
              <a:rPr lang="en-US" sz="2200" dirty="0"/>
              <a:t> </a:t>
            </a:r>
            <a:r>
              <a:rPr lang="en-US" sz="2200" dirty="0" err="1"/>
              <a:t>люди</a:t>
            </a:r>
            <a:r>
              <a:rPr lang="en-US" sz="2200" dirty="0"/>
              <a:t>, </a:t>
            </a:r>
            <a:r>
              <a:rPr lang="en-US" sz="2200" dirty="0" err="1"/>
              <a:t>которых</a:t>
            </a:r>
            <a:r>
              <a:rPr lang="en-US" sz="2200" dirty="0"/>
              <a:t> </a:t>
            </a:r>
            <a:r>
              <a:rPr lang="en-US" sz="2200" dirty="0" err="1"/>
              <a:t>вы</a:t>
            </a:r>
            <a:r>
              <a:rPr lang="en-US" sz="2200" dirty="0"/>
              <a:t> </a:t>
            </a:r>
            <a:r>
              <a:rPr lang="en-US" sz="2200" dirty="0" err="1"/>
              <a:t>знаете</a:t>
            </a:r>
            <a:r>
              <a:rPr lang="en-US" sz="2200" dirty="0"/>
              <a:t> </a:t>
            </a:r>
            <a:r>
              <a:rPr lang="en-US" sz="2200" dirty="0" err="1"/>
              <a:t>лично</a:t>
            </a:r>
            <a:r>
              <a:rPr lang="en-US" sz="2200" dirty="0"/>
              <a:t>.</a:t>
            </a:r>
          </a:p>
        </p:txBody>
      </p:sp>
      <p:pic>
        <p:nvPicPr>
          <p:cNvPr id="1026" name="Picture 2" descr="Знакомство картинки, стоковые фото Знакомство | Depositphotos">
            <a:extLst>
              <a:ext uri="{FF2B5EF4-FFF2-40B4-BE49-F238E27FC236}">
                <a16:creationId xmlns:a16="http://schemas.microsoft.com/office/drawing/2014/main" id="{E652CA65-70D1-4C70-B1D1-874F115EEC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349254"/>
            <a:ext cx="6903720" cy="415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686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EA4F73-D2DF-4EDC-974B-FCF77310E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Приятельство 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16890F-60A8-487C-BE8C-89AEE6028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в приятельских отношениях, существуют взаимная симпатия, желание общаться, вместе проводить свободное время.</a:t>
            </a:r>
          </a:p>
        </p:txBody>
      </p:sp>
      <p:pic>
        <p:nvPicPr>
          <p:cNvPr id="2050" name="Picture 2" descr="приятельство иллюстрация штока. иллюстрации насчитывающей покрашено -  13196263">
            <a:extLst>
              <a:ext uri="{FF2B5EF4-FFF2-40B4-BE49-F238E27FC236}">
                <a16:creationId xmlns:a16="http://schemas.microsoft.com/office/drawing/2014/main" id="{ACD3CD59-FF87-416F-8B98-4E12ABFF07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5660" y="640080"/>
            <a:ext cx="4280992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384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49D6A-6EB4-471A-9122-F950B3E8D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Товарищество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413D4E-31EE-428E-A376-ECA6E0756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Основано на совместной деятельности и достижении общих целей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Рыночное товарищество">
            <a:extLst>
              <a:ext uri="{FF2B5EF4-FFF2-40B4-BE49-F238E27FC236}">
                <a16:creationId xmlns:a16="http://schemas.microsoft.com/office/drawing/2014/main" id="{9607A2FC-E2E8-4801-8B5C-6812763DAC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1588" y="640080"/>
            <a:ext cx="6300032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134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877DC-4CB3-4C24-B42A-6FB0324FD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Дружба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584A8E-DB1A-4127-9392-4BBD5C089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основана на высокой степени доверия людей друг другу, взаимной симпатии и бескорыстии мотивов.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Цитаты о дружбе со смыслом: лучшие высказывания и афоризмы о друзьях">
            <a:extLst>
              <a:ext uri="{FF2B5EF4-FFF2-40B4-BE49-F238E27FC236}">
                <a16:creationId xmlns:a16="http://schemas.microsoft.com/office/drawing/2014/main" id="{0EA11BEB-5F85-420D-A3B9-777D72D295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386173"/>
            <a:ext cx="7214616" cy="405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046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333939-49C6-4980-A54E-BD45FCA7D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Любовь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E3CD23-1D07-48A1-87D6-FEEF6F8BD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это высший уровень развития межличностных отношений, чувство глубокой привязанности и устремлённости к другому человеку или объекту, чувство глубокой симпатии. </a:t>
            </a:r>
          </a:p>
        </p:txBody>
      </p:sp>
      <p:pic>
        <p:nvPicPr>
          <p:cNvPr id="5122" name="Picture 2" descr="Что такое любовь и чувства?">
            <a:extLst>
              <a:ext uri="{FF2B5EF4-FFF2-40B4-BE49-F238E27FC236}">
                <a16:creationId xmlns:a16="http://schemas.microsoft.com/office/drawing/2014/main" id="{B68CB7C4-DF00-40B5-883C-FE15278B2D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124883"/>
            <a:ext cx="6903720" cy="460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7414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246</Words>
  <Application>Microsoft Office PowerPoint</Application>
  <PresentationFormat>Широкоэкранный</PresentationFormat>
  <Paragraphs>30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§ 8. Межличностные отношения</vt:lpstr>
      <vt:lpstr>Проверка домашнего задания</vt:lpstr>
      <vt:lpstr>План урока</vt:lpstr>
      <vt:lpstr>1. Виды межличностных отношений</vt:lpstr>
      <vt:lpstr>Знакомство </vt:lpstr>
      <vt:lpstr>Приятельство </vt:lpstr>
      <vt:lpstr>Товарищество </vt:lpstr>
      <vt:lpstr>Дружба</vt:lpstr>
      <vt:lpstr>Любовь</vt:lpstr>
      <vt:lpstr>Презентация PowerPoint</vt:lpstr>
      <vt:lpstr>Стереотип</vt:lpstr>
      <vt:lpstr>Презентация PowerPoint</vt:lpstr>
      <vt:lpstr>2. Взаимодействие людей в малых группах </vt:lpstr>
      <vt:lpstr>Малые группы</vt:lpstr>
      <vt:lpstr>Презентация PowerPoint</vt:lpstr>
      <vt:lpstr>3. Лидерство </vt:lpstr>
      <vt:lpstr>Лидерство </vt:lpstr>
      <vt:lpstr>Лидер</vt:lpstr>
      <vt:lpstr>Презентация PowerPoint</vt:lpstr>
      <vt:lpstr>Контроль знаний</vt:lpstr>
      <vt:lpstr>Домашнее задание</vt:lpstr>
      <vt:lpstr>Тест, оценки, д/з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8. Межличностные отношения</dc:title>
  <dc:creator>Роман Жигалов</dc:creator>
  <cp:lastModifiedBy>Роман Жигалов</cp:lastModifiedBy>
  <cp:revision>1</cp:revision>
  <dcterms:created xsi:type="dcterms:W3CDTF">2021-10-23T08:12:11Z</dcterms:created>
  <dcterms:modified xsi:type="dcterms:W3CDTF">2021-10-23T08:40:49Z</dcterms:modified>
</cp:coreProperties>
</file>