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6" r:id="rId11"/>
    <p:sldId id="267" r:id="rId12"/>
    <p:sldId id="265" r:id="rId13"/>
    <p:sldId id="268" r:id="rId14"/>
    <p:sldId id="269" r:id="rId15"/>
    <p:sldId id="271" r:id="rId16"/>
    <p:sldId id="270" r:id="rId17"/>
    <p:sldId id="272" r:id="rId18"/>
    <p:sldId id="276" r:id="rId19"/>
    <p:sldId id="277" r:id="rId20"/>
    <p:sldId id="275" r:id="rId21"/>
    <p:sldId id="274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684DA2-4439-48B7-8056-1AF3DDFA60B4}" v="1308" dt="2021-11-27T18:16:38.614"/>
    <p1510:client id="{6B78311F-F6E1-4F30-B7A4-EC5E34C09B82}" v="11" dt="2021-11-27T18:31:47.060"/>
    <p1510:client id="{CFA6E527-8440-4743-9D8E-001020850858}" v="253" dt="2021-11-27T14:41:34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600" y="102"/>
      </p:cViewPr>
      <p:guideLst/>
    </p:cSldViewPr>
  </p:slideViewPr>
  <p:outlineViewPr>
    <p:cViewPr>
      <p:scale>
        <a:sx n="33" d="100"/>
        <a:sy n="33" d="100"/>
      </p:scale>
      <p:origin x="0" y="-205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51684DA2-4439-48B7-8056-1AF3DDFA60B4}"/>
    <pc:docChg chg="addSld delSld modSld sldOrd">
      <pc:chgData name="Zhigalov Roman" userId="1f97e9fdf7779aa5" providerId="Windows Live" clId="Web-{51684DA2-4439-48B7-8056-1AF3DDFA60B4}" dt="2021-11-27T18:16:38.614" v="1303"/>
      <pc:docMkLst>
        <pc:docMk/>
      </pc:docMkLst>
      <pc:sldChg chg="del">
        <pc:chgData name="Zhigalov Roman" userId="1f97e9fdf7779aa5" providerId="Windows Live" clId="Web-{51684DA2-4439-48B7-8056-1AF3DDFA60B4}" dt="2021-11-27T17:18:02.689" v="0"/>
        <pc:sldMkLst>
          <pc:docMk/>
          <pc:sldMk cId="2397298096" sldId="260"/>
        </pc:sldMkLst>
      </pc:sldChg>
      <pc:sldChg chg="addSp delSp modSp new mod setBg">
        <pc:chgData name="Zhigalov Roman" userId="1f97e9fdf7779aa5" providerId="Windows Live" clId="Web-{51684DA2-4439-48B7-8056-1AF3DDFA60B4}" dt="2021-11-27T17:19:47.972" v="54" actId="20577"/>
        <pc:sldMkLst>
          <pc:docMk/>
          <pc:sldMk cId="2540716109" sldId="260"/>
        </pc:sldMkLst>
        <pc:spChg chg="mod">
          <ac:chgData name="Zhigalov Roman" userId="1f97e9fdf7779aa5" providerId="Windows Live" clId="Web-{51684DA2-4439-48B7-8056-1AF3DDFA60B4}" dt="2021-11-27T17:19:45.378" v="53"/>
          <ac:spMkLst>
            <pc:docMk/>
            <pc:sldMk cId="2540716109" sldId="260"/>
            <ac:spMk id="2" creationId="{0569275C-ADE1-4DF8-A684-A9F1E16ABE46}"/>
          </ac:spMkLst>
        </pc:spChg>
        <pc:spChg chg="del">
          <ac:chgData name="Zhigalov Roman" userId="1f97e9fdf7779aa5" providerId="Windows Live" clId="Web-{51684DA2-4439-48B7-8056-1AF3DDFA60B4}" dt="2021-11-27T17:19:09.409" v="26"/>
          <ac:spMkLst>
            <pc:docMk/>
            <pc:sldMk cId="2540716109" sldId="260"/>
            <ac:spMk id="3" creationId="{3203DB04-E822-469A-A062-27B561D97BBF}"/>
          </ac:spMkLst>
        </pc:spChg>
        <pc:spChg chg="mod">
          <ac:chgData name="Zhigalov Roman" userId="1f97e9fdf7779aa5" providerId="Windows Live" clId="Web-{51684DA2-4439-48B7-8056-1AF3DDFA60B4}" dt="2021-11-27T17:19:47.972" v="54" actId="20577"/>
          <ac:spMkLst>
            <pc:docMk/>
            <pc:sldMk cId="2540716109" sldId="260"/>
            <ac:spMk id="4" creationId="{8D22852A-84C4-42A5-A39F-CF27ABED4ADB}"/>
          </ac:spMkLst>
        </pc:spChg>
        <pc:spChg chg="add">
          <ac:chgData name="Zhigalov Roman" userId="1f97e9fdf7779aa5" providerId="Windows Live" clId="Web-{51684DA2-4439-48B7-8056-1AF3DDFA60B4}" dt="2021-11-27T17:19:45.378" v="53"/>
          <ac:spMkLst>
            <pc:docMk/>
            <pc:sldMk cId="2540716109" sldId="260"/>
            <ac:spMk id="7" creationId="{DBC6133C-0615-4CE4-9132-37E609A9BDFA}"/>
          </ac:spMkLst>
        </pc:spChg>
        <pc:spChg chg="add">
          <ac:chgData name="Zhigalov Roman" userId="1f97e9fdf7779aa5" providerId="Windows Live" clId="Web-{51684DA2-4439-48B7-8056-1AF3DDFA60B4}" dt="2021-11-27T17:19:45.378" v="53"/>
          <ac:spMkLst>
            <pc:docMk/>
            <pc:sldMk cId="2540716109" sldId="260"/>
            <ac:spMk id="8" creationId="{169CC832-2974-4E8D-90ED-3E2941BA7336}"/>
          </ac:spMkLst>
        </pc:spChg>
        <pc:spChg chg="add">
          <ac:chgData name="Zhigalov Roman" userId="1f97e9fdf7779aa5" providerId="Windows Live" clId="Web-{51684DA2-4439-48B7-8056-1AF3DDFA60B4}" dt="2021-11-27T17:19:45.378" v="53"/>
          <ac:spMkLst>
            <pc:docMk/>
            <pc:sldMk cId="2540716109" sldId="260"/>
            <ac:spMk id="9" creationId="{08980754-6F4B-43C9-B9BE-127B6BED6586}"/>
          </ac:spMkLst>
        </pc:spChg>
        <pc:spChg chg="add del">
          <ac:chgData name="Zhigalov Roman" userId="1f97e9fdf7779aa5" providerId="Windows Live" clId="Web-{51684DA2-4439-48B7-8056-1AF3DDFA60B4}" dt="2021-11-27T17:19:45.363" v="52"/>
          <ac:spMkLst>
            <pc:docMk/>
            <pc:sldMk cId="2540716109" sldId="260"/>
            <ac:spMk id="10" creationId="{201CC55D-ED54-4C5C-95E6-10947BD1103B}"/>
          </ac:spMkLst>
        </pc:spChg>
        <pc:spChg chg="add">
          <ac:chgData name="Zhigalov Roman" userId="1f97e9fdf7779aa5" providerId="Windows Live" clId="Web-{51684DA2-4439-48B7-8056-1AF3DDFA60B4}" dt="2021-11-27T17:19:45.378" v="53"/>
          <ac:spMkLst>
            <pc:docMk/>
            <pc:sldMk cId="2540716109" sldId="260"/>
            <ac:spMk id="11" creationId="{2C1BBA94-3F40-40AA-8BB9-E69E25E537C1}"/>
          </ac:spMkLst>
        </pc:spChg>
        <pc:spChg chg="add">
          <ac:chgData name="Zhigalov Roman" userId="1f97e9fdf7779aa5" providerId="Windows Live" clId="Web-{51684DA2-4439-48B7-8056-1AF3DDFA60B4}" dt="2021-11-27T17:19:45.378" v="53"/>
          <ac:spMkLst>
            <pc:docMk/>
            <pc:sldMk cId="2540716109" sldId="260"/>
            <ac:spMk id="14" creationId="{55222F96-971A-4F90-B841-6BAB416C7AC1}"/>
          </ac:spMkLst>
        </pc:spChg>
        <pc:spChg chg="add del">
          <ac:chgData name="Zhigalov Roman" userId="1f97e9fdf7779aa5" providerId="Windows Live" clId="Web-{51684DA2-4439-48B7-8056-1AF3DDFA60B4}" dt="2021-11-27T17:19:45.363" v="52"/>
          <ac:spMkLst>
            <pc:docMk/>
            <pc:sldMk cId="2540716109" sldId="260"/>
            <ac:spMk id="16" creationId="{3873B707-463F-40B0-8227-E8CC6C67EB25}"/>
          </ac:spMkLst>
        </pc:spChg>
        <pc:spChg chg="add del">
          <ac:chgData name="Zhigalov Roman" userId="1f97e9fdf7779aa5" providerId="Windows Live" clId="Web-{51684DA2-4439-48B7-8056-1AF3DDFA60B4}" dt="2021-11-27T17:19:45.363" v="52"/>
          <ac:spMkLst>
            <pc:docMk/>
            <pc:sldMk cId="2540716109" sldId="260"/>
            <ac:spMk id="18" creationId="{C13237C8-E62C-4F0D-A318-BD6FB6C2D138}"/>
          </ac:spMkLst>
        </pc:spChg>
        <pc:spChg chg="add del">
          <ac:chgData name="Zhigalov Roman" userId="1f97e9fdf7779aa5" providerId="Windows Live" clId="Web-{51684DA2-4439-48B7-8056-1AF3DDFA60B4}" dt="2021-11-27T17:19:45.363" v="52"/>
          <ac:spMkLst>
            <pc:docMk/>
            <pc:sldMk cId="2540716109" sldId="260"/>
            <ac:spMk id="20" creationId="{19C9EAEA-39D0-4B0E-A0EB-51E7B26740B1}"/>
          </ac:spMkLst>
        </pc:spChg>
        <pc:grpChg chg="add del">
          <ac:chgData name="Zhigalov Roman" userId="1f97e9fdf7779aa5" providerId="Windows Live" clId="Web-{51684DA2-4439-48B7-8056-1AF3DDFA60B4}" dt="2021-11-27T17:19:45.363" v="52"/>
          <ac:grpSpMkLst>
            <pc:docMk/>
            <pc:sldMk cId="2540716109" sldId="260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51684DA2-4439-48B7-8056-1AF3DDFA60B4}" dt="2021-11-27T17:19:45.378" v="53"/>
          <ac:picMkLst>
            <pc:docMk/>
            <pc:sldMk cId="2540716109" sldId="260"/>
            <ac:picMk id="5" creationId="{66545496-6A03-48D8-A3DE-DDDB43E2FDB3}"/>
          </ac:picMkLst>
        </pc:picChg>
      </pc:sldChg>
      <pc:sldChg chg="addSp delSp modSp new del">
        <pc:chgData name="Zhigalov Roman" userId="1f97e9fdf7779aa5" providerId="Windows Live" clId="Web-{51684DA2-4439-48B7-8056-1AF3DDFA60B4}" dt="2021-11-27T17:19:04.877" v="24"/>
        <pc:sldMkLst>
          <pc:docMk/>
          <pc:sldMk cId="3549721846" sldId="260"/>
        </pc:sldMkLst>
        <pc:spChg chg="mod">
          <ac:chgData name="Zhigalov Roman" userId="1f97e9fdf7779aa5" providerId="Windows Live" clId="Web-{51684DA2-4439-48B7-8056-1AF3DDFA60B4}" dt="2021-11-27T17:19:01.534" v="23" actId="20577"/>
          <ac:spMkLst>
            <pc:docMk/>
            <pc:sldMk cId="3549721846" sldId="260"/>
            <ac:spMk id="2" creationId="{D1EBDD36-AED9-4F2D-A198-EE733959A18F}"/>
          </ac:spMkLst>
        </pc:spChg>
        <pc:spChg chg="del">
          <ac:chgData name="Zhigalov Roman" userId="1f97e9fdf7779aa5" providerId="Windows Live" clId="Web-{51684DA2-4439-48B7-8056-1AF3DDFA60B4}" dt="2021-11-27T17:18:56.565" v="2"/>
          <ac:spMkLst>
            <pc:docMk/>
            <pc:sldMk cId="3549721846" sldId="260"/>
            <ac:spMk id="3" creationId="{09FD5D97-65CC-41D6-9E8B-B3308AC7CBC9}"/>
          </ac:spMkLst>
        </pc:spChg>
        <pc:picChg chg="add mod ord">
          <ac:chgData name="Zhigalov Roman" userId="1f97e9fdf7779aa5" providerId="Windows Live" clId="Web-{51684DA2-4439-48B7-8056-1AF3DDFA60B4}" dt="2021-11-27T17:18:56.565" v="2"/>
          <ac:picMkLst>
            <pc:docMk/>
            <pc:sldMk cId="3549721846" sldId="260"/>
            <ac:picMk id="5" creationId="{07869F43-1D66-4094-B245-DFC41CC2E404}"/>
          </ac:picMkLst>
        </pc:picChg>
      </pc:sldChg>
      <pc:sldChg chg="addSp delSp modSp new mod setBg">
        <pc:chgData name="Zhigalov Roman" userId="1f97e9fdf7779aa5" providerId="Windows Live" clId="Web-{51684DA2-4439-48B7-8056-1AF3DDFA60B4}" dt="2021-11-27T18:12:12.873" v="1240"/>
        <pc:sldMkLst>
          <pc:docMk/>
          <pc:sldMk cId="596546058" sldId="261"/>
        </pc:sldMkLst>
        <pc:spChg chg="mod ord">
          <ac:chgData name="Zhigalov Roman" userId="1f97e9fdf7779aa5" providerId="Windows Live" clId="Web-{51684DA2-4439-48B7-8056-1AF3DDFA60B4}" dt="2021-11-27T18:12:12.873" v="1240"/>
          <ac:spMkLst>
            <pc:docMk/>
            <pc:sldMk cId="596546058" sldId="261"/>
            <ac:spMk id="2" creationId="{43EAC4DD-5479-42C9-A8BB-92681577E974}"/>
          </ac:spMkLst>
        </pc:spChg>
        <pc:spChg chg="del">
          <ac:chgData name="Zhigalov Roman" userId="1f97e9fdf7779aa5" providerId="Windows Live" clId="Web-{51684DA2-4439-48B7-8056-1AF3DDFA60B4}" dt="2021-11-27T17:21:04.240" v="101"/>
          <ac:spMkLst>
            <pc:docMk/>
            <pc:sldMk cId="596546058" sldId="261"/>
            <ac:spMk id="3" creationId="{81F2ED3A-210B-4D56-A776-C48466D6C5E1}"/>
          </ac:spMkLst>
        </pc:spChg>
        <pc:spChg chg="mod">
          <ac:chgData name="Zhigalov Roman" userId="1f97e9fdf7779aa5" providerId="Windows Live" clId="Web-{51684DA2-4439-48B7-8056-1AF3DDFA60B4}" dt="2021-11-27T18:12:12.873" v="1240"/>
          <ac:spMkLst>
            <pc:docMk/>
            <pc:sldMk cId="596546058" sldId="261"/>
            <ac:spMk id="4" creationId="{1F04157D-A3F7-4501-AA8B-C66CCF7E894D}"/>
          </ac:spMkLst>
        </pc:spChg>
        <pc:spChg chg="add del">
          <ac:chgData name="Zhigalov Roman" userId="1f97e9fdf7779aa5" providerId="Windows Live" clId="Web-{51684DA2-4439-48B7-8056-1AF3DDFA60B4}" dt="2021-11-27T17:21:23.834" v="110"/>
          <ac:spMkLst>
            <pc:docMk/>
            <pc:sldMk cId="596546058" sldId="261"/>
            <ac:spMk id="7" creationId="{3CD9DF72-87A3-404E-A828-84CBF11A8303}"/>
          </ac:spMkLst>
        </pc:spChg>
        <pc:spChg chg="add del">
          <ac:chgData name="Zhigalov Roman" userId="1f97e9fdf7779aa5" providerId="Windows Live" clId="Web-{51684DA2-4439-48B7-8056-1AF3DDFA60B4}" dt="2021-11-27T18:12:12.873" v="1240"/>
          <ac:spMkLst>
            <pc:docMk/>
            <pc:sldMk cId="596546058" sldId="261"/>
            <ac:spMk id="9" creationId="{058A14AF-9FB5-4CC7-BA35-E8E85D3EDF0E}"/>
          </ac:spMkLst>
        </pc:spChg>
        <pc:spChg chg="add del">
          <ac:chgData name="Zhigalov Roman" userId="1f97e9fdf7779aa5" providerId="Windows Live" clId="Web-{51684DA2-4439-48B7-8056-1AF3DDFA60B4}" dt="2021-11-27T17:21:20.537" v="108"/>
          <ac:spMkLst>
            <pc:docMk/>
            <pc:sldMk cId="596546058" sldId="261"/>
            <ac:spMk id="10" creationId="{201CC55D-ED54-4C5C-95E6-10947BD1103B}"/>
          </ac:spMkLst>
        </pc:spChg>
        <pc:spChg chg="add del">
          <ac:chgData name="Zhigalov Roman" userId="1f97e9fdf7779aa5" providerId="Windows Live" clId="Web-{51684DA2-4439-48B7-8056-1AF3DDFA60B4}" dt="2021-11-27T18:12:12.873" v="1240"/>
          <ac:spMkLst>
            <pc:docMk/>
            <pc:sldMk cId="596546058" sldId="261"/>
            <ac:spMk id="11" creationId="{3A9A4357-BD1D-4622-A4FE-766E6AB8DE84}"/>
          </ac:spMkLst>
        </pc:spChg>
        <pc:spChg chg="add del">
          <ac:chgData name="Zhigalov Roman" userId="1f97e9fdf7779aa5" providerId="Windows Live" clId="Web-{51684DA2-4439-48B7-8056-1AF3DDFA60B4}" dt="2021-11-27T18:12:12.873" v="1240"/>
          <ac:spMkLst>
            <pc:docMk/>
            <pc:sldMk cId="596546058" sldId="261"/>
            <ac:spMk id="13" creationId="{E6995CE5-F890-4ABA-82A2-26507CE8D2A3}"/>
          </ac:spMkLst>
        </pc:spChg>
        <pc:spChg chg="add del">
          <ac:chgData name="Zhigalov Roman" userId="1f97e9fdf7779aa5" providerId="Windows Live" clId="Web-{51684DA2-4439-48B7-8056-1AF3DDFA60B4}" dt="2021-11-27T18:12:12.873" v="1240"/>
          <ac:spMkLst>
            <pc:docMk/>
            <pc:sldMk cId="596546058" sldId="261"/>
            <ac:spMk id="14" creationId="{E659831F-0D9A-4C63-9EBB-8435B85A440F}"/>
          </ac:spMkLst>
        </pc:spChg>
        <pc:spChg chg="add del mod">
          <ac:chgData name="Zhigalov Roman" userId="1f97e9fdf7779aa5" providerId="Windows Live" clId="Web-{51684DA2-4439-48B7-8056-1AF3DDFA60B4}" dt="2021-11-27T18:12:08.530" v="1239"/>
          <ac:spMkLst>
            <pc:docMk/>
            <pc:sldMk cId="596546058" sldId="261"/>
            <ac:spMk id="15" creationId="{DBABF29D-963D-4AB8-B67C-FA96C003F833}"/>
          </ac:spMkLst>
        </pc:spChg>
        <pc:spChg chg="add del">
          <ac:chgData name="Zhigalov Roman" userId="1f97e9fdf7779aa5" providerId="Windows Live" clId="Web-{51684DA2-4439-48B7-8056-1AF3DDFA60B4}" dt="2021-11-27T17:21:20.537" v="108"/>
          <ac:spMkLst>
            <pc:docMk/>
            <pc:sldMk cId="596546058" sldId="261"/>
            <ac:spMk id="16" creationId="{3873B707-463F-40B0-8227-E8CC6C67EB25}"/>
          </ac:spMkLst>
        </pc:spChg>
        <pc:spChg chg="add del">
          <ac:chgData name="Zhigalov Roman" userId="1f97e9fdf7779aa5" providerId="Windows Live" clId="Web-{51684DA2-4439-48B7-8056-1AF3DDFA60B4}" dt="2021-11-27T17:21:20.537" v="108"/>
          <ac:spMkLst>
            <pc:docMk/>
            <pc:sldMk cId="596546058" sldId="261"/>
            <ac:spMk id="18" creationId="{C13237C8-E62C-4F0D-A318-BD6FB6C2D138}"/>
          </ac:spMkLst>
        </pc:spChg>
        <pc:spChg chg="add del">
          <ac:chgData name="Zhigalov Roman" userId="1f97e9fdf7779aa5" providerId="Windows Live" clId="Web-{51684DA2-4439-48B7-8056-1AF3DDFA60B4}" dt="2021-11-27T17:21:20.537" v="108"/>
          <ac:spMkLst>
            <pc:docMk/>
            <pc:sldMk cId="596546058" sldId="261"/>
            <ac:spMk id="20" creationId="{19C9EAEA-39D0-4B0E-A0EB-51E7B26740B1}"/>
          </ac:spMkLst>
        </pc:spChg>
        <pc:spChg chg="add">
          <ac:chgData name="Zhigalov Roman" userId="1f97e9fdf7779aa5" providerId="Windows Live" clId="Web-{51684DA2-4439-48B7-8056-1AF3DDFA60B4}" dt="2021-11-27T18:12:12.873" v="1240"/>
          <ac:spMkLst>
            <pc:docMk/>
            <pc:sldMk cId="596546058" sldId="261"/>
            <ac:spMk id="22" creationId="{201CC55D-ED54-4C5C-95E6-10947BD1103B}"/>
          </ac:spMkLst>
        </pc:spChg>
        <pc:spChg chg="add">
          <ac:chgData name="Zhigalov Roman" userId="1f97e9fdf7779aa5" providerId="Windows Live" clId="Web-{51684DA2-4439-48B7-8056-1AF3DDFA60B4}" dt="2021-11-27T18:12:12.873" v="1240"/>
          <ac:spMkLst>
            <pc:docMk/>
            <pc:sldMk cId="596546058" sldId="261"/>
            <ac:spMk id="28" creationId="{3873B707-463F-40B0-8227-E8CC6C67EB25}"/>
          </ac:spMkLst>
        </pc:spChg>
        <pc:spChg chg="add">
          <ac:chgData name="Zhigalov Roman" userId="1f97e9fdf7779aa5" providerId="Windows Live" clId="Web-{51684DA2-4439-48B7-8056-1AF3DDFA60B4}" dt="2021-11-27T18:12:12.873" v="1240"/>
          <ac:spMkLst>
            <pc:docMk/>
            <pc:sldMk cId="596546058" sldId="261"/>
            <ac:spMk id="30" creationId="{C13237C8-E62C-4F0D-A318-BD6FB6C2D138}"/>
          </ac:spMkLst>
        </pc:spChg>
        <pc:spChg chg="add">
          <ac:chgData name="Zhigalov Roman" userId="1f97e9fdf7779aa5" providerId="Windows Live" clId="Web-{51684DA2-4439-48B7-8056-1AF3DDFA60B4}" dt="2021-11-27T18:12:12.873" v="1240"/>
          <ac:spMkLst>
            <pc:docMk/>
            <pc:sldMk cId="596546058" sldId="261"/>
            <ac:spMk id="32" creationId="{19C9EAEA-39D0-4B0E-A0EB-51E7B26740B1}"/>
          </ac:spMkLst>
        </pc:spChg>
        <pc:grpChg chg="add del">
          <ac:chgData name="Zhigalov Roman" userId="1f97e9fdf7779aa5" providerId="Windows Live" clId="Web-{51684DA2-4439-48B7-8056-1AF3DDFA60B4}" dt="2021-11-27T17:21:20.537" v="108"/>
          <ac:grpSpMkLst>
            <pc:docMk/>
            <pc:sldMk cId="596546058" sldId="261"/>
            <ac:grpSpMk id="12" creationId="{1DE889C7-FAD6-4397-98E2-05D503484459}"/>
          </ac:grpSpMkLst>
        </pc:grpChg>
        <pc:grpChg chg="add">
          <ac:chgData name="Zhigalov Roman" userId="1f97e9fdf7779aa5" providerId="Windows Live" clId="Web-{51684DA2-4439-48B7-8056-1AF3DDFA60B4}" dt="2021-11-27T18:12:12.873" v="1240"/>
          <ac:grpSpMkLst>
            <pc:docMk/>
            <pc:sldMk cId="596546058" sldId="261"/>
            <ac:grpSpMk id="24" creationId="{1DE889C7-FAD6-4397-98E2-05D503484459}"/>
          </ac:grpSpMkLst>
        </pc:grpChg>
        <pc:picChg chg="add del mod ord">
          <ac:chgData name="Zhigalov Roman" userId="1f97e9fdf7779aa5" providerId="Windows Live" clId="Web-{51684DA2-4439-48B7-8056-1AF3DDFA60B4}" dt="2021-11-27T18:12:06.795" v="1238"/>
          <ac:picMkLst>
            <pc:docMk/>
            <pc:sldMk cId="596546058" sldId="261"/>
            <ac:picMk id="5" creationId="{4F52D5F3-792C-4183-BFA9-1134B3F120CA}"/>
          </ac:picMkLst>
        </pc:picChg>
        <pc:picChg chg="add mod ord">
          <ac:chgData name="Zhigalov Roman" userId="1f97e9fdf7779aa5" providerId="Windows Live" clId="Web-{51684DA2-4439-48B7-8056-1AF3DDFA60B4}" dt="2021-11-27T18:12:12.873" v="1240"/>
          <ac:picMkLst>
            <pc:docMk/>
            <pc:sldMk cId="596546058" sldId="261"/>
            <ac:picMk id="17" creationId="{CC29B94F-0DE8-4F99-AC1B-3AE44D6DDD51}"/>
          </ac:picMkLst>
        </pc:picChg>
        <pc:cxnChg chg="add del">
          <ac:chgData name="Zhigalov Roman" userId="1f97e9fdf7779aa5" providerId="Windows Live" clId="Web-{51684DA2-4439-48B7-8056-1AF3DDFA60B4}" dt="2021-11-27T17:21:23.834" v="110"/>
          <ac:cxnSpMkLst>
            <pc:docMk/>
            <pc:sldMk cId="596546058" sldId="261"/>
            <ac:cxnSpMk id="8" creationId="{20E3A342-4D61-4E3F-AF90-1AB42AEB96CC}"/>
          </ac:cxnSpMkLst>
        </pc:cxnChg>
      </pc:sldChg>
      <pc:sldChg chg="addSp modSp new mod setBg">
        <pc:chgData name="Zhigalov Roman" userId="1f97e9fdf7779aa5" providerId="Windows Live" clId="Web-{51684DA2-4439-48B7-8056-1AF3DDFA60B4}" dt="2021-11-27T17:26:13.231" v="255"/>
        <pc:sldMkLst>
          <pc:docMk/>
          <pc:sldMk cId="3121500999" sldId="262"/>
        </pc:sldMkLst>
        <pc:spChg chg="mod">
          <ac:chgData name="Zhigalov Roman" userId="1f97e9fdf7779aa5" providerId="Windows Live" clId="Web-{51684DA2-4439-48B7-8056-1AF3DDFA60B4}" dt="2021-11-27T17:26:13.231" v="255"/>
          <ac:spMkLst>
            <pc:docMk/>
            <pc:sldMk cId="3121500999" sldId="262"/>
            <ac:spMk id="2" creationId="{FC2249C8-15F7-415C-AFB2-BD8453EB015F}"/>
          </ac:spMkLst>
        </pc:spChg>
        <pc:spChg chg="mod">
          <ac:chgData name="Zhigalov Roman" userId="1f97e9fdf7779aa5" providerId="Windows Live" clId="Web-{51684DA2-4439-48B7-8056-1AF3DDFA60B4}" dt="2021-11-27T17:26:13.231" v="255"/>
          <ac:spMkLst>
            <pc:docMk/>
            <pc:sldMk cId="3121500999" sldId="262"/>
            <ac:spMk id="3" creationId="{184E9EE8-5237-423F-9FAF-2BF37DF9A03F}"/>
          </ac:spMkLst>
        </pc:spChg>
        <pc:spChg chg="add">
          <ac:chgData name="Zhigalov Roman" userId="1f97e9fdf7779aa5" providerId="Windows Live" clId="Web-{51684DA2-4439-48B7-8056-1AF3DDFA60B4}" dt="2021-11-27T17:26:13.231" v="255"/>
          <ac:spMkLst>
            <pc:docMk/>
            <pc:sldMk cId="3121500999" sldId="262"/>
            <ac:spMk id="8" creationId="{DBF61EA3-B236-439E-9C0B-340980D56BEE}"/>
          </ac:spMkLst>
        </pc:spChg>
        <pc:spChg chg="add">
          <ac:chgData name="Zhigalov Roman" userId="1f97e9fdf7779aa5" providerId="Windows Live" clId="Web-{51684DA2-4439-48B7-8056-1AF3DDFA60B4}" dt="2021-11-27T17:26:13.231" v="255"/>
          <ac:spMkLst>
            <pc:docMk/>
            <pc:sldMk cId="3121500999" sldId="262"/>
            <ac:spMk id="14" creationId="{E659831F-0D9A-4C63-9EBB-8435B85A440F}"/>
          </ac:spMkLst>
        </pc:spChg>
        <pc:grpChg chg="add">
          <ac:chgData name="Zhigalov Roman" userId="1f97e9fdf7779aa5" providerId="Windows Live" clId="Web-{51684DA2-4439-48B7-8056-1AF3DDFA60B4}" dt="2021-11-27T17:26:13.231" v="255"/>
          <ac:grpSpMkLst>
            <pc:docMk/>
            <pc:sldMk cId="3121500999" sldId="262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51684DA2-4439-48B7-8056-1AF3DDFA60B4}" dt="2021-11-27T17:33:03.897" v="358"/>
        <pc:sldMkLst>
          <pc:docMk/>
          <pc:sldMk cId="4039500946" sldId="263"/>
        </pc:sldMkLst>
        <pc:spChg chg="mod">
          <ac:chgData name="Zhigalov Roman" userId="1f97e9fdf7779aa5" providerId="Windows Live" clId="Web-{51684DA2-4439-48B7-8056-1AF3DDFA60B4}" dt="2021-11-27T17:33:03.897" v="358"/>
          <ac:spMkLst>
            <pc:docMk/>
            <pc:sldMk cId="4039500946" sldId="263"/>
            <ac:spMk id="2" creationId="{69D0EBAB-B0B1-435C-A125-C6C9905843E8}"/>
          </ac:spMkLst>
        </pc:spChg>
        <pc:spChg chg="del">
          <ac:chgData name="Zhigalov Roman" userId="1f97e9fdf7779aa5" providerId="Windows Live" clId="Web-{51684DA2-4439-48B7-8056-1AF3DDFA60B4}" dt="2021-11-27T17:29:57.049" v="257"/>
          <ac:spMkLst>
            <pc:docMk/>
            <pc:sldMk cId="4039500946" sldId="263"/>
            <ac:spMk id="3" creationId="{159B8D42-5A08-40B6-908A-503B160A8F7B}"/>
          </ac:spMkLst>
        </pc:spChg>
        <pc:spChg chg="mod">
          <ac:chgData name="Zhigalov Roman" userId="1f97e9fdf7779aa5" providerId="Windows Live" clId="Web-{51684DA2-4439-48B7-8056-1AF3DDFA60B4}" dt="2021-11-27T17:33:03.897" v="358"/>
          <ac:spMkLst>
            <pc:docMk/>
            <pc:sldMk cId="4039500946" sldId="263"/>
            <ac:spMk id="4" creationId="{1B261460-7FC1-4662-B04A-7FDBC6E80C1A}"/>
          </ac:spMkLst>
        </pc:spChg>
        <pc:spChg chg="add">
          <ac:chgData name="Zhigalov Roman" userId="1f97e9fdf7779aa5" providerId="Windows Live" clId="Web-{51684DA2-4439-48B7-8056-1AF3DDFA60B4}" dt="2021-11-27T17:33:03.897" v="358"/>
          <ac:spMkLst>
            <pc:docMk/>
            <pc:sldMk cId="4039500946" sldId="263"/>
            <ac:spMk id="10" creationId="{201CC55D-ED54-4C5C-95E6-10947BD1103B}"/>
          </ac:spMkLst>
        </pc:spChg>
        <pc:spChg chg="add">
          <ac:chgData name="Zhigalov Roman" userId="1f97e9fdf7779aa5" providerId="Windows Live" clId="Web-{51684DA2-4439-48B7-8056-1AF3DDFA60B4}" dt="2021-11-27T17:33:03.897" v="358"/>
          <ac:spMkLst>
            <pc:docMk/>
            <pc:sldMk cId="4039500946" sldId="263"/>
            <ac:spMk id="16" creationId="{3873B707-463F-40B0-8227-E8CC6C67EB25}"/>
          </ac:spMkLst>
        </pc:spChg>
        <pc:spChg chg="add">
          <ac:chgData name="Zhigalov Roman" userId="1f97e9fdf7779aa5" providerId="Windows Live" clId="Web-{51684DA2-4439-48B7-8056-1AF3DDFA60B4}" dt="2021-11-27T17:33:03.897" v="358"/>
          <ac:spMkLst>
            <pc:docMk/>
            <pc:sldMk cId="4039500946" sldId="263"/>
            <ac:spMk id="18" creationId="{C13237C8-E62C-4F0D-A318-BD6FB6C2D138}"/>
          </ac:spMkLst>
        </pc:spChg>
        <pc:spChg chg="add">
          <ac:chgData name="Zhigalov Roman" userId="1f97e9fdf7779aa5" providerId="Windows Live" clId="Web-{51684DA2-4439-48B7-8056-1AF3DDFA60B4}" dt="2021-11-27T17:33:03.897" v="358"/>
          <ac:spMkLst>
            <pc:docMk/>
            <pc:sldMk cId="4039500946" sldId="263"/>
            <ac:spMk id="20" creationId="{19C9EAEA-39D0-4B0E-A0EB-51E7B26740B1}"/>
          </ac:spMkLst>
        </pc:spChg>
        <pc:grpChg chg="add">
          <ac:chgData name="Zhigalov Roman" userId="1f97e9fdf7779aa5" providerId="Windows Live" clId="Web-{51684DA2-4439-48B7-8056-1AF3DDFA60B4}" dt="2021-11-27T17:33:03.897" v="358"/>
          <ac:grpSpMkLst>
            <pc:docMk/>
            <pc:sldMk cId="4039500946" sldId="263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51684DA2-4439-48B7-8056-1AF3DDFA60B4}" dt="2021-11-27T17:33:03.897" v="358"/>
          <ac:picMkLst>
            <pc:docMk/>
            <pc:sldMk cId="4039500946" sldId="263"/>
            <ac:picMk id="5" creationId="{9E89D12C-73DE-46A6-A599-AA11B9A1C3C3}"/>
          </ac:picMkLst>
        </pc:picChg>
      </pc:sldChg>
      <pc:sldChg chg="addSp delSp modSp new mod setBg">
        <pc:chgData name="Zhigalov Roman" userId="1f97e9fdf7779aa5" providerId="Windows Live" clId="Web-{51684DA2-4439-48B7-8056-1AF3DDFA60B4}" dt="2021-11-27T17:34:23.164" v="381"/>
        <pc:sldMkLst>
          <pc:docMk/>
          <pc:sldMk cId="2558314051" sldId="264"/>
        </pc:sldMkLst>
        <pc:spChg chg="mod">
          <ac:chgData name="Zhigalov Roman" userId="1f97e9fdf7779aa5" providerId="Windows Live" clId="Web-{51684DA2-4439-48B7-8056-1AF3DDFA60B4}" dt="2021-11-27T17:34:23.164" v="381"/>
          <ac:spMkLst>
            <pc:docMk/>
            <pc:sldMk cId="2558314051" sldId="264"/>
            <ac:spMk id="2" creationId="{45AACD58-EA1C-417B-85B9-4A33E2218105}"/>
          </ac:spMkLst>
        </pc:spChg>
        <pc:spChg chg="del">
          <ac:chgData name="Zhigalov Roman" userId="1f97e9fdf7779aa5" providerId="Windows Live" clId="Web-{51684DA2-4439-48B7-8056-1AF3DDFA60B4}" dt="2021-11-27T17:34:19.758" v="380"/>
          <ac:spMkLst>
            <pc:docMk/>
            <pc:sldMk cId="2558314051" sldId="264"/>
            <ac:spMk id="3" creationId="{764928EB-55D2-4FCA-B7FB-C125D7F63CF0}"/>
          </ac:spMkLst>
        </pc:spChg>
        <pc:spChg chg="mod">
          <ac:chgData name="Zhigalov Roman" userId="1f97e9fdf7779aa5" providerId="Windows Live" clId="Web-{51684DA2-4439-48B7-8056-1AF3DDFA60B4}" dt="2021-11-27T17:34:23.164" v="381"/>
          <ac:spMkLst>
            <pc:docMk/>
            <pc:sldMk cId="2558314051" sldId="264"/>
            <ac:spMk id="4" creationId="{3F7C6642-61FE-44BF-8BFE-B02F97148983}"/>
          </ac:spMkLst>
        </pc:spChg>
        <pc:spChg chg="add">
          <ac:chgData name="Zhigalov Roman" userId="1f97e9fdf7779aa5" providerId="Windows Live" clId="Web-{51684DA2-4439-48B7-8056-1AF3DDFA60B4}" dt="2021-11-27T17:34:23.164" v="381"/>
          <ac:spMkLst>
            <pc:docMk/>
            <pc:sldMk cId="2558314051" sldId="264"/>
            <ac:spMk id="10" creationId="{201CC55D-ED54-4C5C-95E6-10947BD1103B}"/>
          </ac:spMkLst>
        </pc:spChg>
        <pc:spChg chg="add">
          <ac:chgData name="Zhigalov Roman" userId="1f97e9fdf7779aa5" providerId="Windows Live" clId="Web-{51684DA2-4439-48B7-8056-1AF3DDFA60B4}" dt="2021-11-27T17:34:23.164" v="381"/>
          <ac:spMkLst>
            <pc:docMk/>
            <pc:sldMk cId="2558314051" sldId="264"/>
            <ac:spMk id="16" creationId="{3873B707-463F-40B0-8227-E8CC6C67EB25}"/>
          </ac:spMkLst>
        </pc:spChg>
        <pc:spChg chg="add">
          <ac:chgData name="Zhigalov Roman" userId="1f97e9fdf7779aa5" providerId="Windows Live" clId="Web-{51684DA2-4439-48B7-8056-1AF3DDFA60B4}" dt="2021-11-27T17:34:23.164" v="381"/>
          <ac:spMkLst>
            <pc:docMk/>
            <pc:sldMk cId="2558314051" sldId="264"/>
            <ac:spMk id="18" creationId="{C13237C8-E62C-4F0D-A318-BD6FB6C2D138}"/>
          </ac:spMkLst>
        </pc:spChg>
        <pc:spChg chg="add">
          <ac:chgData name="Zhigalov Roman" userId="1f97e9fdf7779aa5" providerId="Windows Live" clId="Web-{51684DA2-4439-48B7-8056-1AF3DDFA60B4}" dt="2021-11-27T17:34:23.164" v="381"/>
          <ac:spMkLst>
            <pc:docMk/>
            <pc:sldMk cId="2558314051" sldId="264"/>
            <ac:spMk id="20" creationId="{19C9EAEA-39D0-4B0E-A0EB-51E7B26740B1}"/>
          </ac:spMkLst>
        </pc:spChg>
        <pc:grpChg chg="add">
          <ac:chgData name="Zhigalov Roman" userId="1f97e9fdf7779aa5" providerId="Windows Live" clId="Web-{51684DA2-4439-48B7-8056-1AF3DDFA60B4}" dt="2021-11-27T17:34:23.164" v="381"/>
          <ac:grpSpMkLst>
            <pc:docMk/>
            <pc:sldMk cId="2558314051" sldId="264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51684DA2-4439-48B7-8056-1AF3DDFA60B4}" dt="2021-11-27T17:34:23.164" v="381"/>
          <ac:picMkLst>
            <pc:docMk/>
            <pc:sldMk cId="2558314051" sldId="264"/>
            <ac:picMk id="5" creationId="{6BAC5F37-C185-406D-98C5-97130C018468}"/>
          </ac:picMkLst>
        </pc:picChg>
      </pc:sldChg>
      <pc:sldChg chg="addSp modSp new mod ord setBg">
        <pc:chgData name="Zhigalov Roman" userId="1f97e9fdf7779aa5" providerId="Windows Live" clId="Web-{51684DA2-4439-48B7-8056-1AF3DDFA60B4}" dt="2021-11-27T17:39:45.844" v="642"/>
        <pc:sldMkLst>
          <pc:docMk/>
          <pc:sldMk cId="834245904" sldId="265"/>
        </pc:sldMkLst>
        <pc:spChg chg="mod">
          <ac:chgData name="Zhigalov Roman" userId="1f97e9fdf7779aa5" providerId="Windows Live" clId="Web-{51684DA2-4439-48B7-8056-1AF3DDFA60B4}" dt="2021-11-27T17:39:45.844" v="642"/>
          <ac:spMkLst>
            <pc:docMk/>
            <pc:sldMk cId="834245904" sldId="265"/>
            <ac:spMk id="2" creationId="{C8F185BE-7A8A-4B31-88E9-540A53DEAA88}"/>
          </ac:spMkLst>
        </pc:spChg>
        <pc:spChg chg="mod">
          <ac:chgData name="Zhigalov Roman" userId="1f97e9fdf7779aa5" providerId="Windows Live" clId="Web-{51684DA2-4439-48B7-8056-1AF3DDFA60B4}" dt="2021-11-27T17:39:45.844" v="642"/>
          <ac:spMkLst>
            <pc:docMk/>
            <pc:sldMk cId="834245904" sldId="265"/>
            <ac:spMk id="3" creationId="{1FB396E7-1D69-493A-A279-50A38CF02D49}"/>
          </ac:spMkLst>
        </pc:spChg>
        <pc:spChg chg="add">
          <ac:chgData name="Zhigalov Roman" userId="1f97e9fdf7779aa5" providerId="Windows Live" clId="Web-{51684DA2-4439-48B7-8056-1AF3DDFA60B4}" dt="2021-11-27T17:39:45.844" v="642"/>
          <ac:spMkLst>
            <pc:docMk/>
            <pc:sldMk cId="834245904" sldId="265"/>
            <ac:spMk id="8" creationId="{DBF61EA3-B236-439E-9C0B-340980D56BEE}"/>
          </ac:spMkLst>
        </pc:spChg>
        <pc:spChg chg="add">
          <ac:chgData name="Zhigalov Roman" userId="1f97e9fdf7779aa5" providerId="Windows Live" clId="Web-{51684DA2-4439-48B7-8056-1AF3DDFA60B4}" dt="2021-11-27T17:39:45.844" v="642"/>
          <ac:spMkLst>
            <pc:docMk/>
            <pc:sldMk cId="834245904" sldId="265"/>
            <ac:spMk id="14" creationId="{E659831F-0D9A-4C63-9EBB-8435B85A440F}"/>
          </ac:spMkLst>
        </pc:spChg>
        <pc:grpChg chg="add">
          <ac:chgData name="Zhigalov Roman" userId="1f97e9fdf7779aa5" providerId="Windows Live" clId="Web-{51684DA2-4439-48B7-8056-1AF3DDFA60B4}" dt="2021-11-27T17:39:45.844" v="642"/>
          <ac:grpSpMkLst>
            <pc:docMk/>
            <pc:sldMk cId="834245904" sldId="265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51684DA2-4439-48B7-8056-1AF3DDFA60B4}" dt="2021-11-27T17:35:31.213" v="461"/>
        <pc:sldMkLst>
          <pc:docMk/>
          <pc:sldMk cId="1051348542" sldId="266"/>
        </pc:sldMkLst>
        <pc:spChg chg="mod">
          <ac:chgData name="Zhigalov Roman" userId="1f97e9fdf7779aa5" providerId="Windows Live" clId="Web-{51684DA2-4439-48B7-8056-1AF3DDFA60B4}" dt="2021-11-27T17:35:31.213" v="461"/>
          <ac:spMkLst>
            <pc:docMk/>
            <pc:sldMk cId="1051348542" sldId="266"/>
            <ac:spMk id="2" creationId="{FBCC4DEB-1E1C-45CB-8501-B7B218FFC34A}"/>
          </ac:spMkLst>
        </pc:spChg>
        <pc:spChg chg="del">
          <ac:chgData name="Zhigalov Roman" userId="1f97e9fdf7779aa5" providerId="Windows Live" clId="Web-{51684DA2-4439-48B7-8056-1AF3DDFA60B4}" dt="2021-11-27T17:35:02.134" v="387"/>
          <ac:spMkLst>
            <pc:docMk/>
            <pc:sldMk cId="1051348542" sldId="266"/>
            <ac:spMk id="3" creationId="{5CD0FA44-870C-4304-B4C7-50984A49AA2F}"/>
          </ac:spMkLst>
        </pc:spChg>
        <pc:spChg chg="mod">
          <ac:chgData name="Zhigalov Roman" userId="1f97e9fdf7779aa5" providerId="Windows Live" clId="Web-{51684DA2-4439-48B7-8056-1AF3DDFA60B4}" dt="2021-11-27T17:35:31.213" v="461"/>
          <ac:spMkLst>
            <pc:docMk/>
            <pc:sldMk cId="1051348542" sldId="266"/>
            <ac:spMk id="4" creationId="{1DD39BB9-8BCA-4CF8-8EAF-11BD28B7241C}"/>
          </ac:spMkLst>
        </pc:spChg>
        <pc:spChg chg="add">
          <ac:chgData name="Zhigalov Roman" userId="1f97e9fdf7779aa5" providerId="Windows Live" clId="Web-{51684DA2-4439-48B7-8056-1AF3DDFA60B4}" dt="2021-11-27T17:35:31.213" v="461"/>
          <ac:spMkLst>
            <pc:docMk/>
            <pc:sldMk cId="1051348542" sldId="266"/>
            <ac:spMk id="10" creationId="{201CC55D-ED54-4C5C-95E6-10947BD1103B}"/>
          </ac:spMkLst>
        </pc:spChg>
        <pc:spChg chg="add">
          <ac:chgData name="Zhigalov Roman" userId="1f97e9fdf7779aa5" providerId="Windows Live" clId="Web-{51684DA2-4439-48B7-8056-1AF3DDFA60B4}" dt="2021-11-27T17:35:31.213" v="461"/>
          <ac:spMkLst>
            <pc:docMk/>
            <pc:sldMk cId="1051348542" sldId="266"/>
            <ac:spMk id="16" creationId="{3873B707-463F-40B0-8227-E8CC6C67EB25}"/>
          </ac:spMkLst>
        </pc:spChg>
        <pc:spChg chg="add">
          <ac:chgData name="Zhigalov Roman" userId="1f97e9fdf7779aa5" providerId="Windows Live" clId="Web-{51684DA2-4439-48B7-8056-1AF3DDFA60B4}" dt="2021-11-27T17:35:31.213" v="461"/>
          <ac:spMkLst>
            <pc:docMk/>
            <pc:sldMk cId="1051348542" sldId="266"/>
            <ac:spMk id="18" creationId="{C13237C8-E62C-4F0D-A318-BD6FB6C2D138}"/>
          </ac:spMkLst>
        </pc:spChg>
        <pc:spChg chg="add">
          <ac:chgData name="Zhigalov Roman" userId="1f97e9fdf7779aa5" providerId="Windows Live" clId="Web-{51684DA2-4439-48B7-8056-1AF3DDFA60B4}" dt="2021-11-27T17:35:31.213" v="461"/>
          <ac:spMkLst>
            <pc:docMk/>
            <pc:sldMk cId="1051348542" sldId="266"/>
            <ac:spMk id="20" creationId="{19C9EAEA-39D0-4B0E-A0EB-51E7B26740B1}"/>
          </ac:spMkLst>
        </pc:spChg>
        <pc:grpChg chg="add">
          <ac:chgData name="Zhigalov Roman" userId="1f97e9fdf7779aa5" providerId="Windows Live" clId="Web-{51684DA2-4439-48B7-8056-1AF3DDFA60B4}" dt="2021-11-27T17:35:31.213" v="461"/>
          <ac:grpSpMkLst>
            <pc:docMk/>
            <pc:sldMk cId="1051348542" sldId="266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51684DA2-4439-48B7-8056-1AF3DDFA60B4}" dt="2021-11-27T17:35:31.213" v="461"/>
          <ac:picMkLst>
            <pc:docMk/>
            <pc:sldMk cId="1051348542" sldId="266"/>
            <ac:picMk id="5" creationId="{8E8E012A-20B7-4B74-9723-374A1DD7D639}"/>
          </ac:picMkLst>
        </pc:picChg>
      </pc:sldChg>
      <pc:sldChg chg="addSp delSp modSp new mod setBg">
        <pc:chgData name="Zhigalov Roman" userId="1f97e9fdf7779aa5" providerId="Windows Live" clId="Web-{51684DA2-4439-48B7-8056-1AF3DDFA60B4}" dt="2021-11-27T17:36:10.323" v="497"/>
        <pc:sldMkLst>
          <pc:docMk/>
          <pc:sldMk cId="3076736625" sldId="267"/>
        </pc:sldMkLst>
        <pc:spChg chg="mod">
          <ac:chgData name="Zhigalov Roman" userId="1f97e9fdf7779aa5" providerId="Windows Live" clId="Web-{51684DA2-4439-48B7-8056-1AF3DDFA60B4}" dt="2021-11-27T17:36:10.323" v="497"/>
          <ac:spMkLst>
            <pc:docMk/>
            <pc:sldMk cId="3076736625" sldId="267"/>
            <ac:spMk id="2" creationId="{CBDA2D33-86A6-4B70-A534-30D261F224A7}"/>
          </ac:spMkLst>
        </pc:spChg>
        <pc:spChg chg="mod">
          <ac:chgData name="Zhigalov Roman" userId="1f97e9fdf7779aa5" providerId="Windows Live" clId="Web-{51684DA2-4439-48B7-8056-1AF3DDFA60B4}" dt="2021-11-27T17:36:10.323" v="497"/>
          <ac:spMkLst>
            <pc:docMk/>
            <pc:sldMk cId="3076736625" sldId="267"/>
            <ac:spMk id="3" creationId="{5A082999-9013-41D5-BC76-6E40CB4D0279}"/>
          </ac:spMkLst>
        </pc:spChg>
        <pc:spChg chg="add">
          <ac:chgData name="Zhigalov Roman" userId="1f97e9fdf7779aa5" providerId="Windows Live" clId="Web-{51684DA2-4439-48B7-8056-1AF3DDFA60B4}" dt="2021-11-27T17:36:10.323" v="497"/>
          <ac:spMkLst>
            <pc:docMk/>
            <pc:sldMk cId="3076736625" sldId="267"/>
            <ac:spMk id="5" creationId="{9095C1F4-AE7F-44E4-8693-40D3D6831140}"/>
          </ac:spMkLst>
        </pc:spChg>
        <pc:spChg chg="add del">
          <ac:chgData name="Zhigalov Roman" userId="1f97e9fdf7779aa5" providerId="Windows Live" clId="Web-{51684DA2-4439-48B7-8056-1AF3DDFA60B4}" dt="2021-11-27T17:36:10.308" v="496"/>
          <ac:spMkLst>
            <pc:docMk/>
            <pc:sldMk cId="3076736625" sldId="267"/>
            <ac:spMk id="8" creationId="{4522B21E-B2B9-4C72-9A71-C87EFD137480}"/>
          </ac:spMkLst>
        </pc:spChg>
        <pc:spChg chg="add">
          <ac:chgData name="Zhigalov Roman" userId="1f97e9fdf7779aa5" providerId="Windows Live" clId="Web-{51684DA2-4439-48B7-8056-1AF3DDFA60B4}" dt="2021-11-27T17:36:10.323" v="497"/>
          <ac:spMkLst>
            <pc:docMk/>
            <pc:sldMk cId="3076736625" sldId="267"/>
            <ac:spMk id="9" creationId="{871AEA07-1E14-44B4-8E55-64EF049CD66F}"/>
          </ac:spMkLst>
        </pc:spChg>
        <pc:spChg chg="add del">
          <ac:chgData name="Zhigalov Roman" userId="1f97e9fdf7779aa5" providerId="Windows Live" clId="Web-{51684DA2-4439-48B7-8056-1AF3DDFA60B4}" dt="2021-11-27T17:36:10.308" v="496"/>
          <ac:spMkLst>
            <pc:docMk/>
            <pc:sldMk cId="3076736625" sldId="267"/>
            <ac:spMk id="10" creationId="{5EB7D2A2-F448-44D4-938C-DC84CBCB3B1E}"/>
          </ac:spMkLst>
        </pc:spChg>
        <pc:spChg chg="add del">
          <ac:chgData name="Zhigalov Roman" userId="1f97e9fdf7779aa5" providerId="Windows Live" clId="Web-{51684DA2-4439-48B7-8056-1AF3DDFA60B4}" dt="2021-11-27T17:36:10.308" v="496"/>
          <ac:spMkLst>
            <pc:docMk/>
            <pc:sldMk cId="3076736625" sldId="267"/>
            <ac:spMk id="12" creationId="{871AEA07-1E14-44B4-8E55-64EF049CD66F}"/>
          </ac:spMkLst>
        </pc:spChg>
        <pc:grpChg chg="add">
          <ac:chgData name="Zhigalov Roman" userId="1f97e9fdf7779aa5" providerId="Windows Live" clId="Web-{51684DA2-4439-48B7-8056-1AF3DDFA60B4}" dt="2021-11-27T17:36:10.323" v="497"/>
          <ac:grpSpMkLst>
            <pc:docMk/>
            <pc:sldMk cId="3076736625" sldId="267"/>
            <ac:grpSpMk id="6" creationId="{8734DDD3-F723-4DD3-8ABE-EC0B2AC87D74}"/>
          </ac:grpSpMkLst>
        </pc:grpChg>
        <pc:cxnChg chg="add del">
          <ac:chgData name="Zhigalov Roman" userId="1f97e9fdf7779aa5" providerId="Windows Live" clId="Web-{51684DA2-4439-48B7-8056-1AF3DDFA60B4}" dt="2021-11-27T17:36:10.308" v="496"/>
          <ac:cxnSpMkLst>
            <pc:docMk/>
            <pc:sldMk cId="3076736625" sldId="267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51684DA2-4439-48B7-8056-1AF3DDFA60B4}" dt="2021-11-27T17:40:45.751" v="663" actId="20577"/>
        <pc:sldMkLst>
          <pc:docMk/>
          <pc:sldMk cId="712794659" sldId="268"/>
        </pc:sldMkLst>
        <pc:spChg chg="mod ord">
          <ac:chgData name="Zhigalov Roman" userId="1f97e9fdf7779aa5" providerId="Windows Live" clId="Web-{51684DA2-4439-48B7-8056-1AF3DDFA60B4}" dt="2021-11-27T17:40:45.751" v="663" actId="20577"/>
          <ac:spMkLst>
            <pc:docMk/>
            <pc:sldMk cId="712794659" sldId="268"/>
            <ac:spMk id="2" creationId="{DC1736EB-F66F-4989-88B1-F93E15999EEC}"/>
          </ac:spMkLst>
        </pc:spChg>
        <pc:spChg chg="del">
          <ac:chgData name="Zhigalov Roman" userId="1f97e9fdf7779aa5" providerId="Windows Live" clId="Web-{51684DA2-4439-48B7-8056-1AF3DDFA60B4}" dt="2021-11-27T17:40:12.548" v="644"/>
          <ac:spMkLst>
            <pc:docMk/>
            <pc:sldMk cId="712794659" sldId="268"/>
            <ac:spMk id="3" creationId="{7F030A36-0A87-4433-AB0B-F1B744558925}"/>
          </ac:spMkLst>
        </pc:spChg>
        <pc:spChg chg="add">
          <ac:chgData name="Zhigalov Roman" userId="1f97e9fdf7779aa5" providerId="Windows Live" clId="Web-{51684DA2-4439-48B7-8056-1AF3DDFA60B4}" dt="2021-11-27T17:40:24.767" v="662"/>
          <ac:spMkLst>
            <pc:docMk/>
            <pc:sldMk cId="712794659" sldId="268"/>
            <ac:spMk id="9" creationId="{37C89E4B-3C9F-44B9-8B86-D9E3D112D8EC}"/>
          </ac:spMkLst>
        </pc:spChg>
        <pc:picChg chg="add mod ord">
          <ac:chgData name="Zhigalov Roman" userId="1f97e9fdf7779aa5" providerId="Windows Live" clId="Web-{51684DA2-4439-48B7-8056-1AF3DDFA60B4}" dt="2021-11-27T17:40:24.767" v="662"/>
          <ac:picMkLst>
            <pc:docMk/>
            <pc:sldMk cId="712794659" sldId="268"/>
            <ac:picMk id="4" creationId="{67F03DAE-9846-4315-9109-389286EC7F5A}"/>
          </ac:picMkLst>
        </pc:picChg>
        <pc:cxnChg chg="add">
          <ac:chgData name="Zhigalov Roman" userId="1f97e9fdf7779aa5" providerId="Windows Live" clId="Web-{51684DA2-4439-48B7-8056-1AF3DDFA60B4}" dt="2021-11-27T17:40:24.767" v="662"/>
          <ac:cxnSpMkLst>
            <pc:docMk/>
            <pc:sldMk cId="712794659" sldId="268"/>
            <ac:cxnSpMk id="11" creationId="{AA2EAA10-076F-46BD-8F0F-B9A2FB77A85C}"/>
          </ac:cxnSpMkLst>
        </pc:cxnChg>
        <pc:cxnChg chg="add">
          <ac:chgData name="Zhigalov Roman" userId="1f97e9fdf7779aa5" providerId="Windows Live" clId="Web-{51684DA2-4439-48B7-8056-1AF3DDFA60B4}" dt="2021-11-27T17:40:24.767" v="662"/>
          <ac:cxnSpMkLst>
            <pc:docMk/>
            <pc:sldMk cId="712794659" sldId="268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1684DA2-4439-48B7-8056-1AF3DDFA60B4}" dt="2021-11-27T17:42:38.395" v="682"/>
        <pc:sldMkLst>
          <pc:docMk/>
          <pc:sldMk cId="2367017100" sldId="269"/>
        </pc:sldMkLst>
        <pc:spChg chg="del mod ord">
          <ac:chgData name="Zhigalov Roman" userId="1f97e9fdf7779aa5" providerId="Windows Live" clId="Web-{51684DA2-4439-48B7-8056-1AF3DDFA60B4}" dt="2021-11-27T17:42:38.395" v="682"/>
          <ac:spMkLst>
            <pc:docMk/>
            <pc:sldMk cId="2367017100" sldId="269"/>
            <ac:spMk id="2" creationId="{AAEA2CD2-377F-45B4-BA29-EF1A1882DB08}"/>
          </ac:spMkLst>
        </pc:spChg>
        <pc:spChg chg="del">
          <ac:chgData name="Zhigalov Roman" userId="1f97e9fdf7779aa5" providerId="Windows Live" clId="Web-{51684DA2-4439-48B7-8056-1AF3DDFA60B4}" dt="2021-11-27T17:41:49.519" v="665"/>
          <ac:spMkLst>
            <pc:docMk/>
            <pc:sldMk cId="2367017100" sldId="269"/>
            <ac:spMk id="3" creationId="{3186D315-4634-4610-8814-1A50768935E5}"/>
          </ac:spMkLst>
        </pc:spChg>
        <pc:spChg chg="add del mod">
          <ac:chgData name="Zhigalov Roman" userId="1f97e9fdf7779aa5" providerId="Windows Live" clId="Web-{51684DA2-4439-48B7-8056-1AF3DDFA60B4}" dt="2021-11-27T17:42:31.785" v="680"/>
          <ac:spMkLst>
            <pc:docMk/>
            <pc:sldMk cId="2367017100" sldId="269"/>
            <ac:spMk id="6" creationId="{8248835F-B09A-4676-9F5B-2C43997C9AC0}"/>
          </ac:spMkLst>
        </pc:spChg>
        <pc:spChg chg="add del">
          <ac:chgData name="Zhigalov Roman" userId="1f97e9fdf7779aa5" providerId="Windows Live" clId="Web-{51684DA2-4439-48B7-8056-1AF3DDFA60B4}" dt="2021-11-27T17:42:28.613" v="678"/>
          <ac:spMkLst>
            <pc:docMk/>
            <pc:sldMk cId="2367017100" sldId="269"/>
            <ac:spMk id="12" creationId="{37C89E4B-3C9F-44B9-8B86-D9E3D112D8EC}"/>
          </ac:spMkLst>
        </pc:spChg>
        <pc:spChg chg="add">
          <ac:chgData name="Zhigalov Roman" userId="1f97e9fdf7779aa5" providerId="Windows Live" clId="Web-{51684DA2-4439-48B7-8056-1AF3DDFA60B4}" dt="2021-11-27T17:42:38.395" v="682"/>
          <ac:spMkLst>
            <pc:docMk/>
            <pc:sldMk cId="2367017100" sldId="269"/>
            <ac:spMk id="13" creationId="{42A4FC2C-047E-45A5-965D-8E1E3BF09BC6}"/>
          </ac:spMkLst>
        </pc:spChg>
        <pc:picChg chg="add del mod ord">
          <ac:chgData name="Zhigalov Roman" userId="1f97e9fdf7779aa5" providerId="Windows Live" clId="Web-{51684DA2-4439-48B7-8056-1AF3DDFA60B4}" dt="2021-11-27T17:42:14.629" v="675"/>
          <ac:picMkLst>
            <pc:docMk/>
            <pc:sldMk cId="2367017100" sldId="269"/>
            <ac:picMk id="4" creationId="{739B1084-E717-4A4A-95CF-14E488897D30}"/>
          </ac:picMkLst>
        </pc:picChg>
        <pc:picChg chg="add del mod ord">
          <ac:chgData name="Zhigalov Roman" userId="1f97e9fdf7779aa5" providerId="Windows Live" clId="Web-{51684DA2-4439-48B7-8056-1AF3DDFA60B4}" dt="2021-11-27T17:42:29.379" v="679"/>
          <ac:picMkLst>
            <pc:docMk/>
            <pc:sldMk cId="2367017100" sldId="269"/>
            <ac:picMk id="7" creationId="{CB68D32D-06DA-47F7-8474-7311563B1CEF}"/>
          </ac:picMkLst>
        </pc:picChg>
        <pc:picChg chg="add mod ord">
          <ac:chgData name="Zhigalov Roman" userId="1f97e9fdf7779aa5" providerId="Windows Live" clId="Web-{51684DA2-4439-48B7-8056-1AF3DDFA60B4}" dt="2021-11-27T17:42:38.395" v="682"/>
          <ac:picMkLst>
            <pc:docMk/>
            <pc:sldMk cId="2367017100" sldId="269"/>
            <ac:picMk id="8" creationId="{70206ABA-9049-442B-A528-660481AC7111}"/>
          </ac:picMkLst>
        </pc:picChg>
        <pc:cxnChg chg="add del">
          <ac:chgData name="Zhigalov Roman" userId="1f97e9fdf7779aa5" providerId="Windows Live" clId="Web-{51684DA2-4439-48B7-8056-1AF3DDFA60B4}" dt="2021-11-27T17:42:28.613" v="678"/>
          <ac:cxnSpMkLst>
            <pc:docMk/>
            <pc:sldMk cId="2367017100" sldId="269"/>
            <ac:cxnSpMk id="14" creationId="{AA2EAA10-076F-46BD-8F0F-B9A2FB77A85C}"/>
          </ac:cxnSpMkLst>
        </pc:cxnChg>
        <pc:cxnChg chg="add del">
          <ac:chgData name="Zhigalov Roman" userId="1f97e9fdf7779aa5" providerId="Windows Live" clId="Web-{51684DA2-4439-48B7-8056-1AF3DDFA60B4}" dt="2021-11-27T17:42:28.613" v="678"/>
          <ac:cxnSpMkLst>
            <pc:docMk/>
            <pc:sldMk cId="2367017100" sldId="269"/>
            <ac:cxnSpMk id="16" creationId="{D891E407-403B-4764-86C9-33A56D3BCAA3}"/>
          </ac:cxnSpMkLst>
        </pc:cxnChg>
      </pc:sldChg>
      <pc:sldChg chg="modSp new del">
        <pc:chgData name="Zhigalov Roman" userId="1f97e9fdf7779aa5" providerId="Windows Live" clId="Web-{51684DA2-4439-48B7-8056-1AF3DDFA60B4}" dt="2021-11-27T17:43:29.349" v="748"/>
        <pc:sldMkLst>
          <pc:docMk/>
          <pc:sldMk cId="2734082701" sldId="270"/>
        </pc:sldMkLst>
        <pc:spChg chg="mod">
          <ac:chgData name="Zhigalov Roman" userId="1f97e9fdf7779aa5" providerId="Windows Live" clId="Web-{51684DA2-4439-48B7-8056-1AF3DDFA60B4}" dt="2021-11-27T17:43:13.192" v="747" actId="20577"/>
          <ac:spMkLst>
            <pc:docMk/>
            <pc:sldMk cId="2734082701" sldId="270"/>
            <ac:spMk id="2" creationId="{4E54B69F-2F8C-4AE5-8AD8-FC8E88E26015}"/>
          </ac:spMkLst>
        </pc:spChg>
      </pc:sldChg>
      <pc:sldChg chg="addSp modSp new mod setBg">
        <pc:chgData name="Zhigalov Roman" userId="1f97e9fdf7779aa5" providerId="Windows Live" clId="Web-{51684DA2-4439-48B7-8056-1AF3DDFA60B4}" dt="2021-11-27T17:47:48.527" v="1026"/>
        <pc:sldMkLst>
          <pc:docMk/>
          <pc:sldMk cId="3733622967" sldId="270"/>
        </pc:sldMkLst>
        <pc:spChg chg="mod">
          <ac:chgData name="Zhigalov Roman" userId="1f97e9fdf7779aa5" providerId="Windows Live" clId="Web-{51684DA2-4439-48B7-8056-1AF3DDFA60B4}" dt="2021-11-27T17:47:48.527" v="1026"/>
          <ac:spMkLst>
            <pc:docMk/>
            <pc:sldMk cId="3733622967" sldId="270"/>
            <ac:spMk id="2" creationId="{E02FCF46-F9F4-478A-A0B4-E209B6BE4C4B}"/>
          </ac:spMkLst>
        </pc:spChg>
        <pc:spChg chg="mod">
          <ac:chgData name="Zhigalov Roman" userId="1f97e9fdf7779aa5" providerId="Windows Live" clId="Web-{51684DA2-4439-48B7-8056-1AF3DDFA60B4}" dt="2021-11-27T17:47:48.527" v="1026"/>
          <ac:spMkLst>
            <pc:docMk/>
            <pc:sldMk cId="3733622967" sldId="270"/>
            <ac:spMk id="3" creationId="{4E73E2E4-AD50-4021-82F3-344E09F3F56B}"/>
          </ac:spMkLst>
        </pc:spChg>
        <pc:spChg chg="add">
          <ac:chgData name="Zhigalov Roman" userId="1f97e9fdf7779aa5" providerId="Windows Live" clId="Web-{51684DA2-4439-48B7-8056-1AF3DDFA60B4}" dt="2021-11-27T17:47:48.527" v="1026"/>
          <ac:spMkLst>
            <pc:docMk/>
            <pc:sldMk cId="3733622967" sldId="270"/>
            <ac:spMk id="8" creationId="{DBF61EA3-B236-439E-9C0B-340980D56BEE}"/>
          </ac:spMkLst>
        </pc:spChg>
        <pc:spChg chg="add">
          <ac:chgData name="Zhigalov Roman" userId="1f97e9fdf7779aa5" providerId="Windows Live" clId="Web-{51684DA2-4439-48B7-8056-1AF3DDFA60B4}" dt="2021-11-27T17:47:48.527" v="1026"/>
          <ac:spMkLst>
            <pc:docMk/>
            <pc:sldMk cId="3733622967" sldId="270"/>
            <ac:spMk id="14" creationId="{E659831F-0D9A-4C63-9EBB-8435B85A440F}"/>
          </ac:spMkLst>
        </pc:spChg>
        <pc:grpChg chg="add">
          <ac:chgData name="Zhigalov Roman" userId="1f97e9fdf7779aa5" providerId="Windows Live" clId="Web-{51684DA2-4439-48B7-8056-1AF3DDFA60B4}" dt="2021-11-27T17:47:48.527" v="1026"/>
          <ac:grpSpMkLst>
            <pc:docMk/>
            <pc:sldMk cId="3733622967" sldId="270"/>
            <ac:grpSpMk id="10" creationId="{28FAF094-D087-493F-8DF9-A486C2D6BBAA}"/>
          </ac:grpSpMkLst>
        </pc:grpChg>
      </pc:sldChg>
      <pc:sldChg chg="addSp delSp modSp new mod setBg modClrScheme chgLayout">
        <pc:chgData name="Zhigalov Roman" userId="1f97e9fdf7779aa5" providerId="Windows Live" clId="Web-{51684DA2-4439-48B7-8056-1AF3DDFA60B4}" dt="2021-11-27T17:47:41.527" v="1025"/>
        <pc:sldMkLst>
          <pc:docMk/>
          <pc:sldMk cId="4014193356" sldId="271"/>
        </pc:sldMkLst>
        <pc:spChg chg="mod ord">
          <ac:chgData name="Zhigalov Roman" userId="1f97e9fdf7779aa5" providerId="Windows Live" clId="Web-{51684DA2-4439-48B7-8056-1AF3DDFA60B4}" dt="2021-11-27T17:47:41.527" v="1025"/>
          <ac:spMkLst>
            <pc:docMk/>
            <pc:sldMk cId="4014193356" sldId="271"/>
            <ac:spMk id="2" creationId="{407476A7-6E9A-4D3B-B86E-2FBB53E3D4BB}"/>
          </ac:spMkLst>
        </pc:spChg>
        <pc:spChg chg="del mod ord">
          <ac:chgData name="Zhigalov Roman" userId="1f97e9fdf7779aa5" providerId="Windows Live" clId="Web-{51684DA2-4439-48B7-8056-1AF3DDFA60B4}" dt="2021-11-27T17:46:46.760" v="933"/>
          <ac:spMkLst>
            <pc:docMk/>
            <pc:sldMk cId="4014193356" sldId="271"/>
            <ac:spMk id="3" creationId="{265E0F67-50D8-4183-855F-E98517C242D0}"/>
          </ac:spMkLst>
        </pc:spChg>
        <pc:spChg chg="add mod ord">
          <ac:chgData name="Zhigalov Roman" userId="1f97e9fdf7779aa5" providerId="Windows Live" clId="Web-{51684DA2-4439-48B7-8056-1AF3DDFA60B4}" dt="2021-11-27T17:47:41.527" v="1025"/>
          <ac:spMkLst>
            <pc:docMk/>
            <pc:sldMk cId="4014193356" sldId="271"/>
            <ac:spMk id="4" creationId="{A66E7A37-73D0-44DF-9999-255B58DC00F5}"/>
          </ac:spMkLst>
        </pc:spChg>
        <pc:spChg chg="add">
          <ac:chgData name="Zhigalov Roman" userId="1f97e9fdf7779aa5" providerId="Windows Live" clId="Web-{51684DA2-4439-48B7-8056-1AF3DDFA60B4}" dt="2021-11-27T17:47:41.527" v="1025"/>
          <ac:spMkLst>
            <pc:docMk/>
            <pc:sldMk cId="4014193356" sldId="271"/>
            <ac:spMk id="10" creationId="{201CC55D-ED54-4C5C-95E6-10947BD1103B}"/>
          </ac:spMkLst>
        </pc:spChg>
        <pc:spChg chg="add">
          <ac:chgData name="Zhigalov Roman" userId="1f97e9fdf7779aa5" providerId="Windows Live" clId="Web-{51684DA2-4439-48B7-8056-1AF3DDFA60B4}" dt="2021-11-27T17:47:41.527" v="1025"/>
          <ac:spMkLst>
            <pc:docMk/>
            <pc:sldMk cId="4014193356" sldId="271"/>
            <ac:spMk id="16" creationId="{3873B707-463F-40B0-8227-E8CC6C67EB25}"/>
          </ac:spMkLst>
        </pc:spChg>
        <pc:spChg chg="add">
          <ac:chgData name="Zhigalov Roman" userId="1f97e9fdf7779aa5" providerId="Windows Live" clId="Web-{51684DA2-4439-48B7-8056-1AF3DDFA60B4}" dt="2021-11-27T17:47:41.527" v="1025"/>
          <ac:spMkLst>
            <pc:docMk/>
            <pc:sldMk cId="4014193356" sldId="271"/>
            <ac:spMk id="18" creationId="{C13237C8-E62C-4F0D-A318-BD6FB6C2D138}"/>
          </ac:spMkLst>
        </pc:spChg>
        <pc:spChg chg="add">
          <ac:chgData name="Zhigalov Roman" userId="1f97e9fdf7779aa5" providerId="Windows Live" clId="Web-{51684DA2-4439-48B7-8056-1AF3DDFA60B4}" dt="2021-11-27T17:47:41.527" v="1025"/>
          <ac:spMkLst>
            <pc:docMk/>
            <pc:sldMk cId="4014193356" sldId="271"/>
            <ac:spMk id="20" creationId="{19C9EAEA-39D0-4B0E-A0EB-51E7B26740B1}"/>
          </ac:spMkLst>
        </pc:spChg>
        <pc:grpChg chg="add">
          <ac:chgData name="Zhigalov Roman" userId="1f97e9fdf7779aa5" providerId="Windows Live" clId="Web-{51684DA2-4439-48B7-8056-1AF3DDFA60B4}" dt="2021-11-27T17:47:41.527" v="1025"/>
          <ac:grpSpMkLst>
            <pc:docMk/>
            <pc:sldMk cId="4014193356" sldId="271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51684DA2-4439-48B7-8056-1AF3DDFA60B4}" dt="2021-11-27T17:47:41.527" v="1025"/>
          <ac:picMkLst>
            <pc:docMk/>
            <pc:sldMk cId="4014193356" sldId="271"/>
            <ac:picMk id="5" creationId="{D8A83412-3712-4B11-9CF2-C65D5A952237}"/>
          </ac:picMkLst>
        </pc:picChg>
      </pc:sldChg>
      <pc:sldChg chg="addSp modSp new mod setBg">
        <pc:chgData name="Zhigalov Roman" userId="1f97e9fdf7779aa5" providerId="Windows Live" clId="Web-{51684DA2-4439-48B7-8056-1AF3DDFA60B4}" dt="2021-11-27T17:48:42.028" v="1043"/>
        <pc:sldMkLst>
          <pc:docMk/>
          <pc:sldMk cId="1256832343" sldId="272"/>
        </pc:sldMkLst>
        <pc:spChg chg="mod">
          <ac:chgData name="Zhigalov Roman" userId="1f97e9fdf7779aa5" providerId="Windows Live" clId="Web-{51684DA2-4439-48B7-8056-1AF3DDFA60B4}" dt="2021-11-27T17:48:42.028" v="1043"/>
          <ac:spMkLst>
            <pc:docMk/>
            <pc:sldMk cId="1256832343" sldId="272"/>
            <ac:spMk id="2" creationId="{544E99D0-5C20-4036-B310-2E5909581046}"/>
          </ac:spMkLst>
        </pc:spChg>
        <pc:spChg chg="mod">
          <ac:chgData name="Zhigalov Roman" userId="1f97e9fdf7779aa5" providerId="Windows Live" clId="Web-{51684DA2-4439-48B7-8056-1AF3DDFA60B4}" dt="2021-11-27T17:48:42.028" v="1043"/>
          <ac:spMkLst>
            <pc:docMk/>
            <pc:sldMk cId="1256832343" sldId="272"/>
            <ac:spMk id="3" creationId="{7BF6BB01-5079-4AF7-AD2A-57AEBA81CC1A}"/>
          </ac:spMkLst>
        </pc:spChg>
        <pc:spChg chg="add">
          <ac:chgData name="Zhigalov Roman" userId="1f97e9fdf7779aa5" providerId="Windows Live" clId="Web-{51684DA2-4439-48B7-8056-1AF3DDFA60B4}" dt="2021-11-27T17:48:42.028" v="1043"/>
          <ac:spMkLst>
            <pc:docMk/>
            <pc:sldMk cId="1256832343" sldId="272"/>
            <ac:spMk id="9" creationId="{C1DD1A8A-57D5-4A81-AD04-532B043C5611}"/>
          </ac:spMkLst>
        </pc:spChg>
        <pc:spChg chg="add">
          <ac:chgData name="Zhigalov Roman" userId="1f97e9fdf7779aa5" providerId="Windows Live" clId="Web-{51684DA2-4439-48B7-8056-1AF3DDFA60B4}" dt="2021-11-27T17:48:42.028" v="1043"/>
          <ac:spMkLst>
            <pc:docMk/>
            <pc:sldMk cId="1256832343" sldId="272"/>
            <ac:spMk id="11" creationId="{007891EC-4501-44ED-A8C8-B11B6DB767AB}"/>
          </ac:spMkLst>
        </pc:spChg>
        <pc:picChg chg="add">
          <ac:chgData name="Zhigalov Roman" userId="1f97e9fdf7779aa5" providerId="Windows Live" clId="Web-{51684DA2-4439-48B7-8056-1AF3DDFA60B4}" dt="2021-11-27T17:48:42.028" v="1043"/>
          <ac:picMkLst>
            <pc:docMk/>
            <pc:sldMk cId="1256832343" sldId="272"/>
            <ac:picMk id="5" creationId="{6EB71428-1022-4780-9BFD-855E97FCD549}"/>
          </ac:picMkLst>
        </pc:picChg>
      </pc:sldChg>
      <pc:sldChg chg="new del">
        <pc:chgData name="Zhigalov Roman" userId="1f97e9fdf7779aa5" providerId="Windows Live" clId="Web-{51684DA2-4439-48B7-8056-1AF3DDFA60B4}" dt="2021-11-27T18:11:14.216" v="1237"/>
        <pc:sldMkLst>
          <pc:docMk/>
          <pc:sldMk cId="708740491" sldId="273"/>
        </pc:sldMkLst>
      </pc:sldChg>
      <pc:sldChg chg="addSp delSp modSp new mod setBg">
        <pc:chgData name="Zhigalov Roman" userId="1f97e9fdf7779aa5" providerId="Windows Live" clId="Web-{51684DA2-4439-48B7-8056-1AF3DDFA60B4}" dt="2021-11-27T18:11:06.591" v="1236"/>
        <pc:sldMkLst>
          <pc:docMk/>
          <pc:sldMk cId="1061555901" sldId="274"/>
        </pc:sldMkLst>
        <pc:spChg chg="mod">
          <ac:chgData name="Zhigalov Roman" userId="1f97e9fdf7779aa5" providerId="Windows Live" clId="Web-{51684DA2-4439-48B7-8056-1AF3DDFA60B4}" dt="2021-11-27T18:11:06.591" v="1236"/>
          <ac:spMkLst>
            <pc:docMk/>
            <pc:sldMk cId="1061555901" sldId="274"/>
            <ac:spMk id="2" creationId="{B0322C2F-DFDF-42D5-BA3B-48465151C092}"/>
          </ac:spMkLst>
        </pc:spChg>
        <pc:spChg chg="del">
          <ac:chgData name="Zhigalov Roman" userId="1f97e9fdf7779aa5" providerId="Windows Live" clId="Web-{51684DA2-4439-48B7-8056-1AF3DDFA60B4}" dt="2021-11-27T18:10:33.277" v="1167"/>
          <ac:spMkLst>
            <pc:docMk/>
            <pc:sldMk cId="1061555901" sldId="274"/>
            <ac:spMk id="3" creationId="{AA991D2A-63DD-4374-9CF1-2B3B9B6633AA}"/>
          </ac:spMkLst>
        </pc:spChg>
        <pc:spChg chg="mod">
          <ac:chgData name="Zhigalov Roman" userId="1f97e9fdf7779aa5" providerId="Windows Live" clId="Web-{51684DA2-4439-48B7-8056-1AF3DDFA60B4}" dt="2021-11-27T18:11:06.591" v="1236"/>
          <ac:spMkLst>
            <pc:docMk/>
            <pc:sldMk cId="1061555901" sldId="274"/>
            <ac:spMk id="4" creationId="{2627D139-FE8E-4B70-969C-FA97876C20B0}"/>
          </ac:spMkLst>
        </pc:spChg>
        <pc:spChg chg="add">
          <ac:chgData name="Zhigalov Roman" userId="1f97e9fdf7779aa5" providerId="Windows Live" clId="Web-{51684DA2-4439-48B7-8056-1AF3DDFA60B4}" dt="2021-11-27T18:11:06.591" v="1236"/>
          <ac:spMkLst>
            <pc:docMk/>
            <pc:sldMk cId="1061555901" sldId="274"/>
            <ac:spMk id="10" creationId="{201CC55D-ED54-4C5C-95E6-10947BD1103B}"/>
          </ac:spMkLst>
        </pc:spChg>
        <pc:spChg chg="add">
          <ac:chgData name="Zhigalov Roman" userId="1f97e9fdf7779aa5" providerId="Windows Live" clId="Web-{51684DA2-4439-48B7-8056-1AF3DDFA60B4}" dt="2021-11-27T18:11:06.591" v="1236"/>
          <ac:spMkLst>
            <pc:docMk/>
            <pc:sldMk cId="1061555901" sldId="274"/>
            <ac:spMk id="16" creationId="{3873B707-463F-40B0-8227-E8CC6C67EB25}"/>
          </ac:spMkLst>
        </pc:spChg>
        <pc:spChg chg="add">
          <ac:chgData name="Zhigalov Roman" userId="1f97e9fdf7779aa5" providerId="Windows Live" clId="Web-{51684DA2-4439-48B7-8056-1AF3DDFA60B4}" dt="2021-11-27T18:11:06.591" v="1236"/>
          <ac:spMkLst>
            <pc:docMk/>
            <pc:sldMk cId="1061555901" sldId="274"/>
            <ac:spMk id="18" creationId="{C13237C8-E62C-4F0D-A318-BD6FB6C2D138}"/>
          </ac:spMkLst>
        </pc:spChg>
        <pc:spChg chg="add">
          <ac:chgData name="Zhigalov Roman" userId="1f97e9fdf7779aa5" providerId="Windows Live" clId="Web-{51684DA2-4439-48B7-8056-1AF3DDFA60B4}" dt="2021-11-27T18:11:06.591" v="1236"/>
          <ac:spMkLst>
            <pc:docMk/>
            <pc:sldMk cId="1061555901" sldId="274"/>
            <ac:spMk id="20" creationId="{19C9EAEA-39D0-4B0E-A0EB-51E7B26740B1}"/>
          </ac:spMkLst>
        </pc:spChg>
        <pc:grpChg chg="add">
          <ac:chgData name="Zhigalov Roman" userId="1f97e9fdf7779aa5" providerId="Windows Live" clId="Web-{51684DA2-4439-48B7-8056-1AF3DDFA60B4}" dt="2021-11-27T18:11:06.591" v="1236"/>
          <ac:grpSpMkLst>
            <pc:docMk/>
            <pc:sldMk cId="1061555901" sldId="274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51684DA2-4439-48B7-8056-1AF3DDFA60B4}" dt="2021-11-27T18:11:06.591" v="1236"/>
          <ac:picMkLst>
            <pc:docMk/>
            <pc:sldMk cId="1061555901" sldId="274"/>
            <ac:picMk id="5" creationId="{586D7A8C-868F-4559-AF55-C7EC5E8C4590}"/>
          </ac:picMkLst>
        </pc:picChg>
      </pc:sldChg>
      <pc:sldChg chg="addSp delSp modSp new mod setBg">
        <pc:chgData name="Zhigalov Roman" userId="1f97e9fdf7779aa5" providerId="Windows Live" clId="Web-{51684DA2-4439-48B7-8056-1AF3DDFA60B4}" dt="2021-11-27T18:08:01.086" v="1129"/>
        <pc:sldMkLst>
          <pc:docMk/>
          <pc:sldMk cId="515211931" sldId="275"/>
        </pc:sldMkLst>
        <pc:spChg chg="mod">
          <ac:chgData name="Zhigalov Roman" userId="1f97e9fdf7779aa5" providerId="Windows Live" clId="Web-{51684DA2-4439-48B7-8056-1AF3DDFA60B4}" dt="2021-11-27T18:08:01.086" v="1129"/>
          <ac:spMkLst>
            <pc:docMk/>
            <pc:sldMk cId="515211931" sldId="275"/>
            <ac:spMk id="2" creationId="{7E090553-CF6D-4150-B294-6C91D6A852BE}"/>
          </ac:spMkLst>
        </pc:spChg>
        <pc:spChg chg="del">
          <ac:chgData name="Zhigalov Roman" userId="1f97e9fdf7779aa5" providerId="Windows Live" clId="Web-{51684DA2-4439-48B7-8056-1AF3DDFA60B4}" dt="2021-11-27T18:07:44.289" v="1128"/>
          <ac:spMkLst>
            <pc:docMk/>
            <pc:sldMk cId="515211931" sldId="275"/>
            <ac:spMk id="3" creationId="{24DDC58D-4B07-4B29-BEC2-4C78013FBC71}"/>
          </ac:spMkLst>
        </pc:spChg>
        <pc:spChg chg="mod">
          <ac:chgData name="Zhigalov Roman" userId="1f97e9fdf7779aa5" providerId="Windows Live" clId="Web-{51684DA2-4439-48B7-8056-1AF3DDFA60B4}" dt="2021-11-27T18:08:01.086" v="1129"/>
          <ac:spMkLst>
            <pc:docMk/>
            <pc:sldMk cId="515211931" sldId="275"/>
            <ac:spMk id="4" creationId="{671DDDC2-735D-4FFE-B908-2C10239EE739}"/>
          </ac:spMkLst>
        </pc:spChg>
        <pc:spChg chg="add">
          <ac:chgData name="Zhigalov Roman" userId="1f97e9fdf7779aa5" providerId="Windows Live" clId="Web-{51684DA2-4439-48B7-8056-1AF3DDFA60B4}" dt="2021-11-27T18:08:01.086" v="1129"/>
          <ac:spMkLst>
            <pc:docMk/>
            <pc:sldMk cId="515211931" sldId="275"/>
            <ac:spMk id="10" creationId="{201CC55D-ED54-4C5C-95E6-10947BD1103B}"/>
          </ac:spMkLst>
        </pc:spChg>
        <pc:spChg chg="add">
          <ac:chgData name="Zhigalov Roman" userId="1f97e9fdf7779aa5" providerId="Windows Live" clId="Web-{51684DA2-4439-48B7-8056-1AF3DDFA60B4}" dt="2021-11-27T18:08:01.086" v="1129"/>
          <ac:spMkLst>
            <pc:docMk/>
            <pc:sldMk cId="515211931" sldId="275"/>
            <ac:spMk id="16" creationId="{3873B707-463F-40B0-8227-E8CC6C67EB25}"/>
          </ac:spMkLst>
        </pc:spChg>
        <pc:spChg chg="add">
          <ac:chgData name="Zhigalov Roman" userId="1f97e9fdf7779aa5" providerId="Windows Live" clId="Web-{51684DA2-4439-48B7-8056-1AF3DDFA60B4}" dt="2021-11-27T18:08:01.086" v="1129"/>
          <ac:spMkLst>
            <pc:docMk/>
            <pc:sldMk cId="515211931" sldId="275"/>
            <ac:spMk id="18" creationId="{C13237C8-E62C-4F0D-A318-BD6FB6C2D138}"/>
          </ac:spMkLst>
        </pc:spChg>
        <pc:spChg chg="add">
          <ac:chgData name="Zhigalov Roman" userId="1f97e9fdf7779aa5" providerId="Windows Live" clId="Web-{51684DA2-4439-48B7-8056-1AF3DDFA60B4}" dt="2021-11-27T18:08:01.086" v="1129"/>
          <ac:spMkLst>
            <pc:docMk/>
            <pc:sldMk cId="515211931" sldId="275"/>
            <ac:spMk id="20" creationId="{19C9EAEA-39D0-4B0E-A0EB-51E7B26740B1}"/>
          </ac:spMkLst>
        </pc:spChg>
        <pc:grpChg chg="add">
          <ac:chgData name="Zhigalov Roman" userId="1f97e9fdf7779aa5" providerId="Windows Live" clId="Web-{51684DA2-4439-48B7-8056-1AF3DDFA60B4}" dt="2021-11-27T18:08:01.086" v="1129"/>
          <ac:grpSpMkLst>
            <pc:docMk/>
            <pc:sldMk cId="515211931" sldId="275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51684DA2-4439-48B7-8056-1AF3DDFA60B4}" dt="2021-11-27T18:08:01.086" v="1129"/>
          <ac:picMkLst>
            <pc:docMk/>
            <pc:sldMk cId="515211931" sldId="275"/>
            <ac:picMk id="5" creationId="{865295A7-90A6-4E24-BF20-900B9030F5FA}"/>
          </ac:picMkLst>
        </pc:picChg>
      </pc:sldChg>
      <pc:sldChg chg="addSp delSp modSp new mod setBg modClrScheme chgLayout">
        <pc:chgData name="Zhigalov Roman" userId="1f97e9fdf7779aa5" providerId="Windows Live" clId="Web-{51684DA2-4439-48B7-8056-1AF3DDFA60B4}" dt="2021-11-27T18:16:38.614" v="1303"/>
        <pc:sldMkLst>
          <pc:docMk/>
          <pc:sldMk cId="1959028643" sldId="276"/>
        </pc:sldMkLst>
        <pc:spChg chg="mod ord">
          <ac:chgData name="Zhigalov Roman" userId="1f97e9fdf7779aa5" providerId="Windows Live" clId="Web-{51684DA2-4439-48B7-8056-1AF3DDFA60B4}" dt="2021-11-27T18:15:46.800" v="1301" actId="20577"/>
          <ac:spMkLst>
            <pc:docMk/>
            <pc:sldMk cId="1959028643" sldId="276"/>
            <ac:spMk id="2" creationId="{5A7394A4-0BB3-445F-BECB-9C7A087314E8}"/>
          </ac:spMkLst>
        </pc:spChg>
        <pc:spChg chg="add del mod ord">
          <ac:chgData name="Zhigalov Roman" userId="1f97e9fdf7779aa5" providerId="Windows Live" clId="Web-{51684DA2-4439-48B7-8056-1AF3DDFA60B4}" dt="2021-11-27T18:15:46.300" v="1291"/>
          <ac:spMkLst>
            <pc:docMk/>
            <pc:sldMk cId="1959028643" sldId="276"/>
            <ac:spMk id="3" creationId="{44A6294B-3D2F-4FBE-A23C-5EC022F26B6C}"/>
          </ac:spMkLst>
        </pc:spChg>
        <pc:spChg chg="del">
          <ac:chgData name="Zhigalov Roman" userId="1f97e9fdf7779aa5" providerId="Windows Live" clId="Web-{51684DA2-4439-48B7-8056-1AF3DDFA60B4}" dt="2021-11-27T18:12:32.655" v="1261"/>
          <ac:spMkLst>
            <pc:docMk/>
            <pc:sldMk cId="1959028643" sldId="276"/>
            <ac:spMk id="4" creationId="{EB57AF0C-1023-4F82-98FA-488198D677AA}"/>
          </ac:spMkLst>
        </pc:spChg>
        <pc:spChg chg="add del">
          <ac:chgData name="Zhigalov Roman" userId="1f97e9fdf7779aa5" providerId="Windows Live" clId="Web-{51684DA2-4439-48B7-8056-1AF3DDFA60B4}" dt="2021-11-27T18:16:38.614" v="1303"/>
          <ac:spMkLst>
            <pc:docMk/>
            <pc:sldMk cId="1959028643" sldId="276"/>
            <ac:spMk id="6" creationId="{2210EEBC-42ED-4FC1-8E8A-8594AE387CB7}"/>
          </ac:spMkLst>
        </pc:spChg>
        <pc:spChg chg="add del">
          <ac:chgData name="Zhigalov Roman" userId="1f97e9fdf7779aa5" providerId="Windows Live" clId="Web-{51684DA2-4439-48B7-8056-1AF3DDFA60B4}" dt="2021-11-27T18:14:30.580" v="1276"/>
          <ac:spMkLst>
            <pc:docMk/>
            <pc:sldMk cId="1959028643" sldId="276"/>
            <ac:spMk id="7" creationId="{201CC55D-ED54-4C5C-95E6-10947BD1103B}"/>
          </ac:spMkLst>
        </pc:spChg>
        <pc:spChg chg="add del">
          <ac:chgData name="Zhigalov Roman" userId="1f97e9fdf7779aa5" providerId="Windows Live" clId="Web-{51684DA2-4439-48B7-8056-1AF3DDFA60B4}" dt="2021-11-27T18:14:30.580" v="1276"/>
          <ac:spMkLst>
            <pc:docMk/>
            <pc:sldMk cId="1959028643" sldId="276"/>
            <ac:spMk id="9" creationId="{7AE577B0-3EE0-42B7-B5EC-2BEB41099B20}"/>
          </ac:spMkLst>
        </pc:spChg>
        <pc:spChg chg="add del">
          <ac:chgData name="Zhigalov Roman" userId="1f97e9fdf7779aa5" providerId="Windows Live" clId="Web-{51684DA2-4439-48B7-8056-1AF3DDFA60B4}" dt="2021-11-27T18:14:28.064" v="1274"/>
          <ac:spMkLst>
            <pc:docMk/>
            <pc:sldMk cId="1959028643" sldId="276"/>
            <ac:spMk id="10" creationId="{37C89E4B-3C9F-44B9-8B86-D9E3D112D8EC}"/>
          </ac:spMkLst>
        </pc:spChg>
        <pc:spChg chg="add del">
          <ac:chgData name="Zhigalov Roman" userId="1f97e9fdf7779aa5" providerId="Windows Live" clId="Web-{51684DA2-4439-48B7-8056-1AF3DDFA60B4}" dt="2021-11-27T18:14:36.033" v="1278"/>
          <ac:spMkLst>
            <pc:docMk/>
            <pc:sldMk cId="1959028643" sldId="276"/>
            <ac:spMk id="11" creationId="{058A14AF-9FB5-4CC7-BA35-E8E85D3EDF0E}"/>
          </ac:spMkLst>
        </pc:spChg>
        <pc:spChg chg="add del">
          <ac:chgData name="Zhigalov Roman" userId="1f97e9fdf7779aa5" providerId="Windows Live" clId="Web-{51684DA2-4439-48B7-8056-1AF3DDFA60B4}" dt="2021-11-27T18:14:36.033" v="1278"/>
          <ac:spMkLst>
            <pc:docMk/>
            <pc:sldMk cId="1959028643" sldId="276"/>
            <ac:spMk id="13" creationId="{3A9A4357-BD1D-4622-A4FE-766E6AB8DE84}"/>
          </ac:spMkLst>
        </pc:spChg>
        <pc:spChg chg="add del">
          <ac:chgData name="Zhigalov Roman" userId="1f97e9fdf7779aa5" providerId="Windows Live" clId="Web-{51684DA2-4439-48B7-8056-1AF3DDFA60B4}" dt="2021-11-27T18:14:36.033" v="1278"/>
          <ac:spMkLst>
            <pc:docMk/>
            <pc:sldMk cId="1959028643" sldId="276"/>
            <ac:spMk id="15" creationId="{606E8F75-8815-40E0-85A7-07E662A9B5DE}"/>
          </ac:spMkLst>
        </pc:spChg>
        <pc:spChg chg="add del">
          <ac:chgData name="Zhigalov Roman" userId="1f97e9fdf7779aa5" providerId="Windows Live" clId="Web-{51684DA2-4439-48B7-8056-1AF3DDFA60B4}" dt="2021-11-27T18:14:36.033" v="1278"/>
          <ac:spMkLst>
            <pc:docMk/>
            <pc:sldMk cId="1959028643" sldId="276"/>
            <ac:spMk id="16" creationId="{E659831F-0D9A-4C63-9EBB-8435B85A440F}"/>
          </ac:spMkLst>
        </pc:spChg>
        <pc:spChg chg="add del">
          <ac:chgData name="Zhigalov Roman" userId="1f97e9fdf7779aa5" providerId="Windows Live" clId="Web-{51684DA2-4439-48B7-8056-1AF3DDFA60B4}" dt="2021-11-27T18:14:36.033" v="1278"/>
          <ac:spMkLst>
            <pc:docMk/>
            <pc:sldMk cId="1959028643" sldId="276"/>
            <ac:spMk id="17" creationId="{E6995CE5-F890-4ABA-82A2-26507CE8D2A3}"/>
          </ac:spMkLst>
        </pc:spChg>
        <pc:spChg chg="add del">
          <ac:chgData name="Zhigalov Roman" userId="1f97e9fdf7779aa5" providerId="Windows Live" clId="Web-{51684DA2-4439-48B7-8056-1AF3DDFA60B4}" dt="2021-11-27T18:14:30.580" v="1276"/>
          <ac:spMkLst>
            <pc:docMk/>
            <pc:sldMk cId="1959028643" sldId="276"/>
            <ac:spMk id="18" creationId="{3873B707-463F-40B0-8227-E8CC6C67EB25}"/>
          </ac:spMkLst>
        </pc:spChg>
        <pc:spChg chg="add del">
          <ac:chgData name="Zhigalov Roman" userId="1f97e9fdf7779aa5" providerId="Windows Live" clId="Web-{51684DA2-4439-48B7-8056-1AF3DDFA60B4}" dt="2021-11-27T18:15:45.066" v="1290"/>
          <ac:spMkLst>
            <pc:docMk/>
            <pc:sldMk cId="1959028643" sldId="276"/>
            <ac:spMk id="19" creationId="{BA79A7CF-01AF-4178-9369-94E0C90EB046}"/>
          </ac:spMkLst>
        </pc:spChg>
        <pc:spChg chg="add del">
          <ac:chgData name="Zhigalov Roman" userId="1f97e9fdf7779aa5" providerId="Windows Live" clId="Web-{51684DA2-4439-48B7-8056-1AF3DDFA60B4}" dt="2021-11-27T18:14:30.580" v="1276"/>
          <ac:spMkLst>
            <pc:docMk/>
            <pc:sldMk cId="1959028643" sldId="276"/>
            <ac:spMk id="20" creationId="{C13237C8-E62C-4F0D-A318-BD6FB6C2D138}"/>
          </ac:spMkLst>
        </pc:spChg>
        <pc:spChg chg="add del">
          <ac:chgData name="Zhigalov Roman" userId="1f97e9fdf7779aa5" providerId="Windows Live" clId="Web-{51684DA2-4439-48B7-8056-1AF3DDFA60B4}" dt="2021-11-27T18:15:45.066" v="1290"/>
          <ac:spMkLst>
            <pc:docMk/>
            <pc:sldMk cId="1959028643" sldId="276"/>
            <ac:spMk id="21" creationId="{99413ED5-9ED4-4772-BCE4-2BCAE6B12E35}"/>
          </ac:spMkLst>
        </pc:spChg>
        <pc:spChg chg="add del">
          <ac:chgData name="Zhigalov Roman" userId="1f97e9fdf7779aa5" providerId="Windows Live" clId="Web-{51684DA2-4439-48B7-8056-1AF3DDFA60B4}" dt="2021-11-27T18:14:30.580" v="1276"/>
          <ac:spMkLst>
            <pc:docMk/>
            <pc:sldMk cId="1959028643" sldId="276"/>
            <ac:spMk id="22" creationId="{19C9EAEA-39D0-4B0E-A0EB-51E7B26740B1}"/>
          </ac:spMkLst>
        </pc:spChg>
        <pc:spChg chg="add del">
          <ac:chgData name="Zhigalov Roman" userId="1f97e9fdf7779aa5" providerId="Windows Live" clId="Web-{51684DA2-4439-48B7-8056-1AF3DDFA60B4}" dt="2021-11-27T18:15:45.066" v="1290"/>
          <ac:spMkLst>
            <pc:docMk/>
            <pc:sldMk cId="1959028643" sldId="276"/>
            <ac:spMk id="23" creationId="{04357C93-F0CB-4A1C-8F77-4E9063789819}"/>
          </ac:spMkLst>
        </pc:spChg>
        <pc:spChg chg="add del">
          <ac:chgData name="Zhigalov Roman" userId="1f97e9fdf7779aa5" providerId="Windows Live" clId="Web-{51684DA2-4439-48B7-8056-1AF3DDFA60B4}" dt="2021-11-27T18:15:45.066" v="1290"/>
          <ac:spMkLst>
            <pc:docMk/>
            <pc:sldMk cId="1959028643" sldId="276"/>
            <ac:spMk id="24" creationId="{90F533E9-6690-41A8-A372-4C6C622D028D}"/>
          </ac:spMkLst>
        </pc:spChg>
        <pc:grpChg chg="add del">
          <ac:chgData name="Zhigalov Roman" userId="1f97e9fdf7779aa5" providerId="Windows Live" clId="Web-{51684DA2-4439-48B7-8056-1AF3DDFA60B4}" dt="2021-11-27T18:14:30.580" v="1276"/>
          <ac:grpSpMkLst>
            <pc:docMk/>
            <pc:sldMk cId="1959028643" sldId="276"/>
            <ac:grpSpMk id="8" creationId="{1DE889C7-FAD6-4397-98E2-05D503484459}"/>
          </ac:grpSpMkLst>
        </pc:grpChg>
        <pc:picChg chg="add del mod ord">
          <ac:chgData name="Zhigalov Roman" userId="1f97e9fdf7779aa5" providerId="Windows Live" clId="Web-{51684DA2-4439-48B7-8056-1AF3DDFA60B4}" dt="2021-11-27T18:15:46.300" v="1291"/>
          <ac:picMkLst>
            <pc:docMk/>
            <pc:sldMk cId="1959028643" sldId="276"/>
            <ac:picMk id="5" creationId="{6FF1B0DE-6DC4-4FAE-96BD-B269559161C9}"/>
          </ac:picMkLst>
        </pc:picChg>
        <pc:cxnChg chg="add del">
          <ac:chgData name="Zhigalov Roman" userId="1f97e9fdf7779aa5" providerId="Windows Live" clId="Web-{51684DA2-4439-48B7-8056-1AF3DDFA60B4}" dt="2021-11-27T18:14:28.064" v="1274"/>
          <ac:cxnSpMkLst>
            <pc:docMk/>
            <pc:sldMk cId="1959028643" sldId="276"/>
            <ac:cxnSpMk id="12" creationId="{AA2EAA10-076F-46BD-8F0F-B9A2FB77A85C}"/>
          </ac:cxnSpMkLst>
        </pc:cxnChg>
        <pc:cxnChg chg="add del">
          <ac:chgData name="Zhigalov Roman" userId="1f97e9fdf7779aa5" providerId="Windows Live" clId="Web-{51684DA2-4439-48B7-8056-1AF3DDFA60B4}" dt="2021-11-27T18:14:28.064" v="1274"/>
          <ac:cxnSpMkLst>
            <pc:docMk/>
            <pc:sldMk cId="1959028643" sldId="276"/>
            <ac:cxnSpMk id="14" creationId="{D891E407-403B-4764-86C9-33A56D3BCAA3}"/>
          </ac:cxnSpMkLst>
        </pc:cxnChg>
      </pc:sldChg>
    </pc:docChg>
  </pc:docChgLst>
  <pc:docChgLst>
    <pc:chgData name="Roman Zhigalov" userId="1f97e9fdf7779aa5" providerId="LiveId" clId="{6B78311F-F6E1-4F30-B7A4-EC5E34C09B82}"/>
    <pc:docChg chg="undo custSel addSld delSld modSld">
      <pc:chgData name="Roman Zhigalov" userId="1f97e9fdf7779aa5" providerId="LiveId" clId="{6B78311F-F6E1-4F30-B7A4-EC5E34C09B82}" dt="2021-11-27T18:31:49.864" v="696" actId="2696"/>
      <pc:docMkLst>
        <pc:docMk/>
      </pc:docMkLst>
      <pc:sldChg chg="addSp delSp modSp mod setBg">
        <pc:chgData name="Roman Zhigalov" userId="1f97e9fdf7779aa5" providerId="LiveId" clId="{6B78311F-F6E1-4F30-B7A4-EC5E34C09B82}" dt="2021-11-27T18:19:18.441" v="34" actId="26606"/>
        <pc:sldMkLst>
          <pc:docMk/>
          <pc:sldMk cId="1959028643" sldId="276"/>
        </pc:sldMkLst>
        <pc:spChg chg="mod">
          <ac:chgData name="Roman Zhigalov" userId="1f97e9fdf7779aa5" providerId="LiveId" clId="{6B78311F-F6E1-4F30-B7A4-EC5E34C09B82}" dt="2021-11-27T18:19:10.895" v="32" actId="26606"/>
          <ac:spMkLst>
            <pc:docMk/>
            <pc:sldMk cId="1959028643" sldId="276"/>
            <ac:spMk id="2" creationId="{5A7394A4-0BB3-445F-BECB-9C7A087314E8}"/>
          </ac:spMkLst>
        </pc:spChg>
        <pc:spChg chg="del">
          <ac:chgData name="Roman Zhigalov" userId="1f97e9fdf7779aa5" providerId="LiveId" clId="{6B78311F-F6E1-4F30-B7A4-EC5E34C09B82}" dt="2021-11-27T18:17:31.377" v="2" actId="1957"/>
          <ac:spMkLst>
            <pc:docMk/>
            <pc:sldMk cId="1959028643" sldId="276"/>
            <ac:spMk id="3" creationId="{44A6294B-3D2F-4FBE-A23C-5EC022F26B6C}"/>
          </ac:spMkLst>
        </pc:spChg>
        <pc:spChg chg="add del">
          <ac:chgData name="Roman Zhigalov" userId="1f97e9fdf7779aa5" providerId="LiveId" clId="{6B78311F-F6E1-4F30-B7A4-EC5E34C09B82}" dt="2021-11-27T18:19:05.844" v="21" actId="26606"/>
          <ac:spMkLst>
            <pc:docMk/>
            <pc:sldMk cId="1959028643" sldId="276"/>
            <ac:spMk id="25" creationId="{89A320C9-9735-4D13-8279-C1C674841392}"/>
          </ac:spMkLst>
        </pc:spChg>
        <pc:spChg chg="add del">
          <ac:chgData name="Roman Zhigalov" userId="1f97e9fdf7779aa5" providerId="LiveId" clId="{6B78311F-F6E1-4F30-B7A4-EC5E34C09B82}" dt="2021-11-27T18:19:05.844" v="21" actId="26606"/>
          <ac:spMkLst>
            <pc:docMk/>
            <pc:sldMk cId="1959028643" sldId="276"/>
            <ac:spMk id="26" creationId="{92544CF4-9B52-4A7B-A4B3-88C72729B77D}"/>
          </ac:spMkLst>
        </pc:spChg>
        <pc:spChg chg="add del">
          <ac:chgData name="Roman Zhigalov" userId="1f97e9fdf7779aa5" providerId="LiveId" clId="{6B78311F-F6E1-4F30-B7A4-EC5E34C09B82}" dt="2021-11-27T18:19:05.844" v="21" actId="26606"/>
          <ac:spMkLst>
            <pc:docMk/>
            <pc:sldMk cId="1959028643" sldId="276"/>
            <ac:spMk id="27" creationId="{E75862C5-5C00-4421-BC7B-9B7B86DBC80D}"/>
          </ac:spMkLst>
        </pc:spChg>
        <pc:spChg chg="add del">
          <ac:chgData name="Roman Zhigalov" userId="1f97e9fdf7779aa5" providerId="LiveId" clId="{6B78311F-F6E1-4F30-B7A4-EC5E34C09B82}" dt="2021-11-27T18:19:05.844" v="21" actId="26606"/>
          <ac:spMkLst>
            <pc:docMk/>
            <pc:sldMk cId="1959028643" sldId="276"/>
            <ac:spMk id="28" creationId="{089440EF-9BE9-4AE9-8C28-00B02296CDB6}"/>
          </ac:spMkLst>
        </pc:spChg>
        <pc:spChg chg="add del">
          <ac:chgData name="Roman Zhigalov" userId="1f97e9fdf7779aa5" providerId="LiveId" clId="{6B78311F-F6E1-4F30-B7A4-EC5E34C09B82}" dt="2021-11-27T18:19:06.375" v="23" actId="26606"/>
          <ac:spMkLst>
            <pc:docMk/>
            <pc:sldMk cId="1959028643" sldId="276"/>
            <ac:spMk id="30" creationId="{7301F447-EEF7-48F5-AF73-7566EE7F64AD}"/>
          </ac:spMkLst>
        </pc:spChg>
        <pc:spChg chg="add del">
          <ac:chgData name="Roman Zhigalov" userId="1f97e9fdf7779aa5" providerId="LiveId" clId="{6B78311F-F6E1-4F30-B7A4-EC5E34C09B82}" dt="2021-11-27T18:19:06.375" v="23" actId="26606"/>
          <ac:spMkLst>
            <pc:docMk/>
            <pc:sldMk cId="1959028643" sldId="276"/>
            <ac:spMk id="31" creationId="{F7117410-A2A4-4085-9ADC-46744551DBDE}"/>
          </ac:spMkLst>
        </pc:spChg>
        <pc:spChg chg="add del">
          <ac:chgData name="Roman Zhigalov" userId="1f97e9fdf7779aa5" providerId="LiveId" clId="{6B78311F-F6E1-4F30-B7A4-EC5E34C09B82}" dt="2021-11-27T18:19:06.375" v="23" actId="26606"/>
          <ac:spMkLst>
            <pc:docMk/>
            <pc:sldMk cId="1959028643" sldId="276"/>
            <ac:spMk id="32" creationId="{99F74EB5-E547-4FB4-95F5-BCC788F3C4A0}"/>
          </ac:spMkLst>
        </pc:spChg>
        <pc:spChg chg="add del">
          <ac:chgData name="Roman Zhigalov" userId="1f97e9fdf7779aa5" providerId="LiveId" clId="{6B78311F-F6E1-4F30-B7A4-EC5E34C09B82}" dt="2021-11-27T18:19:07.279" v="25" actId="26606"/>
          <ac:spMkLst>
            <pc:docMk/>
            <pc:sldMk cId="1959028643" sldId="276"/>
            <ac:spMk id="34" creationId="{42285737-90EE-47DC-AC80-8AE156B11969}"/>
          </ac:spMkLst>
        </pc:spChg>
        <pc:spChg chg="add del">
          <ac:chgData name="Roman Zhigalov" userId="1f97e9fdf7779aa5" providerId="LiveId" clId="{6B78311F-F6E1-4F30-B7A4-EC5E34C09B82}" dt="2021-11-27T18:19:08.109" v="27" actId="26606"/>
          <ac:spMkLst>
            <pc:docMk/>
            <pc:sldMk cId="1959028643" sldId="276"/>
            <ac:spMk id="43" creationId="{7301F447-EEF7-48F5-AF73-7566EE7F64AD}"/>
          </ac:spMkLst>
        </pc:spChg>
        <pc:spChg chg="add del">
          <ac:chgData name="Roman Zhigalov" userId="1f97e9fdf7779aa5" providerId="LiveId" clId="{6B78311F-F6E1-4F30-B7A4-EC5E34C09B82}" dt="2021-11-27T18:19:08.109" v="27" actId="26606"/>
          <ac:spMkLst>
            <pc:docMk/>
            <pc:sldMk cId="1959028643" sldId="276"/>
            <ac:spMk id="44" creationId="{F7117410-A2A4-4085-9ADC-46744551DBDE}"/>
          </ac:spMkLst>
        </pc:spChg>
        <pc:spChg chg="add del">
          <ac:chgData name="Roman Zhigalov" userId="1f97e9fdf7779aa5" providerId="LiveId" clId="{6B78311F-F6E1-4F30-B7A4-EC5E34C09B82}" dt="2021-11-27T18:19:08.109" v="27" actId="26606"/>
          <ac:spMkLst>
            <pc:docMk/>
            <pc:sldMk cId="1959028643" sldId="276"/>
            <ac:spMk id="45" creationId="{99F74EB5-E547-4FB4-95F5-BCC788F3C4A0}"/>
          </ac:spMkLst>
        </pc:spChg>
        <pc:spChg chg="add del">
          <ac:chgData name="Roman Zhigalov" userId="1f97e9fdf7779aa5" providerId="LiveId" clId="{6B78311F-F6E1-4F30-B7A4-EC5E34C09B82}" dt="2021-11-27T18:19:09.679" v="29" actId="26606"/>
          <ac:spMkLst>
            <pc:docMk/>
            <pc:sldMk cId="1959028643" sldId="276"/>
            <ac:spMk id="47" creationId="{53B021B3-DE93-4AB7-8A18-CF5F1CED88B8}"/>
          </ac:spMkLst>
        </pc:spChg>
        <pc:spChg chg="add del">
          <ac:chgData name="Roman Zhigalov" userId="1f97e9fdf7779aa5" providerId="LiveId" clId="{6B78311F-F6E1-4F30-B7A4-EC5E34C09B82}" dt="2021-11-27T18:19:09.679" v="29" actId="26606"/>
          <ac:spMkLst>
            <pc:docMk/>
            <pc:sldMk cId="1959028643" sldId="276"/>
            <ac:spMk id="48" creationId="{52D502E5-F6B4-4D58-B4AE-FC466FF15EE8}"/>
          </ac:spMkLst>
        </pc:spChg>
        <pc:spChg chg="add del">
          <ac:chgData name="Roman Zhigalov" userId="1f97e9fdf7779aa5" providerId="LiveId" clId="{6B78311F-F6E1-4F30-B7A4-EC5E34C09B82}" dt="2021-11-27T18:19:09.679" v="29" actId="26606"/>
          <ac:spMkLst>
            <pc:docMk/>
            <pc:sldMk cId="1959028643" sldId="276"/>
            <ac:spMk id="49" creationId="{9DECDBF4-02B6-4BB4-B65B-B8107AD6A9E8}"/>
          </ac:spMkLst>
        </pc:spChg>
        <pc:spChg chg="add del">
          <ac:chgData name="Roman Zhigalov" userId="1f97e9fdf7779aa5" providerId="LiveId" clId="{6B78311F-F6E1-4F30-B7A4-EC5E34C09B82}" dt="2021-11-27T18:19:10.882" v="31" actId="26606"/>
          <ac:spMkLst>
            <pc:docMk/>
            <pc:sldMk cId="1959028643" sldId="276"/>
            <ac:spMk id="51" creationId="{BACC6370-2D7E-4714-9D71-7542949D7D5D}"/>
          </ac:spMkLst>
        </pc:spChg>
        <pc:spChg chg="add del">
          <ac:chgData name="Roman Zhigalov" userId="1f97e9fdf7779aa5" providerId="LiveId" clId="{6B78311F-F6E1-4F30-B7A4-EC5E34C09B82}" dt="2021-11-27T18:19:10.882" v="31" actId="26606"/>
          <ac:spMkLst>
            <pc:docMk/>
            <pc:sldMk cId="1959028643" sldId="276"/>
            <ac:spMk id="52" creationId="{F68B3F68-107C-434F-AA38-110D5EA91B85}"/>
          </ac:spMkLst>
        </pc:spChg>
        <pc:spChg chg="add del">
          <ac:chgData name="Roman Zhigalov" userId="1f97e9fdf7779aa5" providerId="LiveId" clId="{6B78311F-F6E1-4F30-B7A4-EC5E34C09B82}" dt="2021-11-27T18:19:10.882" v="31" actId="26606"/>
          <ac:spMkLst>
            <pc:docMk/>
            <pc:sldMk cId="1959028643" sldId="276"/>
            <ac:spMk id="53" creationId="{AAD0DBB9-1A4B-4391-81D4-CB19F9AB918A}"/>
          </ac:spMkLst>
        </pc:spChg>
        <pc:spChg chg="add del">
          <ac:chgData name="Roman Zhigalov" userId="1f97e9fdf7779aa5" providerId="LiveId" clId="{6B78311F-F6E1-4F30-B7A4-EC5E34C09B82}" dt="2021-11-27T18:19:10.882" v="31" actId="26606"/>
          <ac:spMkLst>
            <pc:docMk/>
            <pc:sldMk cId="1959028643" sldId="276"/>
            <ac:spMk id="54" creationId="{063BBA22-50EA-4C4D-BE05-F1CE4E63AA56}"/>
          </ac:spMkLst>
        </pc:spChg>
        <pc:spChg chg="add del">
          <ac:chgData name="Roman Zhigalov" userId="1f97e9fdf7779aa5" providerId="LiveId" clId="{6B78311F-F6E1-4F30-B7A4-EC5E34C09B82}" dt="2021-11-27T18:19:18.441" v="34" actId="26606"/>
          <ac:spMkLst>
            <pc:docMk/>
            <pc:sldMk cId="1959028643" sldId="276"/>
            <ac:spMk id="56" creationId="{89A320C9-9735-4D13-8279-C1C674841392}"/>
          </ac:spMkLst>
        </pc:spChg>
        <pc:spChg chg="add del">
          <ac:chgData name="Roman Zhigalov" userId="1f97e9fdf7779aa5" providerId="LiveId" clId="{6B78311F-F6E1-4F30-B7A4-EC5E34C09B82}" dt="2021-11-27T18:19:18.441" v="34" actId="26606"/>
          <ac:spMkLst>
            <pc:docMk/>
            <pc:sldMk cId="1959028643" sldId="276"/>
            <ac:spMk id="57" creationId="{92544CF4-9B52-4A7B-A4B3-88C72729B77D}"/>
          </ac:spMkLst>
        </pc:spChg>
        <pc:spChg chg="add del">
          <ac:chgData name="Roman Zhigalov" userId="1f97e9fdf7779aa5" providerId="LiveId" clId="{6B78311F-F6E1-4F30-B7A4-EC5E34C09B82}" dt="2021-11-27T18:19:18.441" v="34" actId="26606"/>
          <ac:spMkLst>
            <pc:docMk/>
            <pc:sldMk cId="1959028643" sldId="276"/>
            <ac:spMk id="58" creationId="{E75862C5-5C00-4421-BC7B-9B7B86DBC80D}"/>
          </ac:spMkLst>
        </pc:spChg>
        <pc:spChg chg="add del">
          <ac:chgData name="Roman Zhigalov" userId="1f97e9fdf7779aa5" providerId="LiveId" clId="{6B78311F-F6E1-4F30-B7A4-EC5E34C09B82}" dt="2021-11-27T18:19:18.441" v="34" actId="26606"/>
          <ac:spMkLst>
            <pc:docMk/>
            <pc:sldMk cId="1959028643" sldId="276"/>
            <ac:spMk id="59" creationId="{089440EF-9BE9-4AE9-8C28-00B02296CDB6}"/>
          </ac:spMkLst>
        </pc:spChg>
        <pc:spChg chg="add">
          <ac:chgData name="Roman Zhigalov" userId="1f97e9fdf7779aa5" providerId="LiveId" clId="{6B78311F-F6E1-4F30-B7A4-EC5E34C09B82}" dt="2021-11-27T18:19:18.441" v="34" actId="26606"/>
          <ac:spMkLst>
            <pc:docMk/>
            <pc:sldMk cId="1959028643" sldId="276"/>
            <ac:spMk id="64" creationId="{89A320C9-9735-4D13-8279-C1C674841392}"/>
          </ac:spMkLst>
        </pc:spChg>
        <pc:spChg chg="add">
          <ac:chgData name="Roman Zhigalov" userId="1f97e9fdf7779aa5" providerId="LiveId" clId="{6B78311F-F6E1-4F30-B7A4-EC5E34C09B82}" dt="2021-11-27T18:19:18.441" v="34" actId="26606"/>
          <ac:spMkLst>
            <pc:docMk/>
            <pc:sldMk cId="1959028643" sldId="276"/>
            <ac:spMk id="66" creationId="{92544CF4-9B52-4A7B-A4B3-88C72729B77D}"/>
          </ac:spMkLst>
        </pc:spChg>
        <pc:spChg chg="add">
          <ac:chgData name="Roman Zhigalov" userId="1f97e9fdf7779aa5" providerId="LiveId" clId="{6B78311F-F6E1-4F30-B7A4-EC5E34C09B82}" dt="2021-11-27T18:19:18.441" v="34" actId="26606"/>
          <ac:spMkLst>
            <pc:docMk/>
            <pc:sldMk cId="1959028643" sldId="276"/>
            <ac:spMk id="68" creationId="{E75862C5-5C00-4421-BC7B-9B7B86DBC80D}"/>
          </ac:spMkLst>
        </pc:spChg>
        <pc:spChg chg="add">
          <ac:chgData name="Roman Zhigalov" userId="1f97e9fdf7779aa5" providerId="LiveId" clId="{6B78311F-F6E1-4F30-B7A4-EC5E34C09B82}" dt="2021-11-27T18:19:18.441" v="34" actId="26606"/>
          <ac:spMkLst>
            <pc:docMk/>
            <pc:sldMk cId="1959028643" sldId="276"/>
            <ac:spMk id="70" creationId="{089440EF-9BE9-4AE9-8C28-00B02296CDB6}"/>
          </ac:spMkLst>
        </pc:spChg>
        <pc:grpChg chg="add del">
          <ac:chgData name="Roman Zhigalov" userId="1f97e9fdf7779aa5" providerId="LiveId" clId="{6B78311F-F6E1-4F30-B7A4-EC5E34C09B82}" dt="2021-11-27T18:19:07.279" v="25" actId="26606"/>
          <ac:grpSpMkLst>
            <pc:docMk/>
            <pc:sldMk cId="1959028643" sldId="276"/>
            <ac:grpSpMk id="35" creationId="{B57BDC17-F1B3-455F-BBF1-680AA1F25C06}"/>
          </ac:grpSpMkLst>
        </pc:grpChg>
        <pc:graphicFrameChg chg="add mod">
          <ac:chgData name="Roman Zhigalov" userId="1f97e9fdf7779aa5" providerId="LiveId" clId="{6B78311F-F6E1-4F30-B7A4-EC5E34C09B82}" dt="2021-11-27T18:19:18.441" v="34" actId="26606"/>
          <ac:graphicFrameMkLst>
            <pc:docMk/>
            <pc:sldMk cId="1959028643" sldId="276"/>
            <ac:graphicFrameMk id="6" creationId="{D53331F5-1938-4FC3-8D59-09909620D573}"/>
          </ac:graphicFrameMkLst>
        </pc:graphicFrameChg>
      </pc:sldChg>
      <pc:sldChg chg="addSp delSp modSp new mod setBg modClrScheme setClrOvrMap chgLayout">
        <pc:chgData name="Roman Zhigalov" userId="1f97e9fdf7779aa5" providerId="LiveId" clId="{6B78311F-F6E1-4F30-B7A4-EC5E34C09B82}" dt="2021-11-27T18:21:11.857" v="77" actId="27614"/>
        <pc:sldMkLst>
          <pc:docMk/>
          <pc:sldMk cId="2871618371" sldId="277"/>
        </pc:sldMkLst>
        <pc:spChg chg="del mod ord">
          <ac:chgData name="Roman Zhigalov" userId="1f97e9fdf7779aa5" providerId="LiveId" clId="{6B78311F-F6E1-4F30-B7A4-EC5E34C09B82}" dt="2021-11-27T18:20:33.450" v="37" actId="700"/>
          <ac:spMkLst>
            <pc:docMk/>
            <pc:sldMk cId="2871618371" sldId="277"/>
            <ac:spMk id="2" creationId="{3512FA6B-2C33-49F4-8622-AF3C69FFED0A}"/>
          </ac:spMkLst>
        </pc:spChg>
        <pc:spChg chg="del">
          <ac:chgData name="Roman Zhigalov" userId="1f97e9fdf7779aa5" providerId="LiveId" clId="{6B78311F-F6E1-4F30-B7A4-EC5E34C09B82}" dt="2021-11-27T18:20:30.630" v="36"/>
          <ac:spMkLst>
            <pc:docMk/>
            <pc:sldMk cId="2871618371" sldId="277"/>
            <ac:spMk id="3" creationId="{70DF980C-2778-4F7D-BBDD-40C24104363D}"/>
          </ac:spMkLst>
        </pc:spChg>
        <pc:spChg chg="del">
          <ac:chgData name="Roman Zhigalov" userId="1f97e9fdf7779aa5" providerId="LiveId" clId="{6B78311F-F6E1-4F30-B7A4-EC5E34C09B82}" dt="2021-11-27T18:20:33.450" v="37" actId="700"/>
          <ac:spMkLst>
            <pc:docMk/>
            <pc:sldMk cId="2871618371" sldId="277"/>
            <ac:spMk id="4" creationId="{CA505D88-B0C9-4638-B184-F9AF6A04D419}"/>
          </ac:spMkLst>
        </pc:spChg>
        <pc:spChg chg="add mod ord">
          <ac:chgData name="Roman Zhigalov" userId="1f97e9fdf7779aa5" providerId="LiveId" clId="{6B78311F-F6E1-4F30-B7A4-EC5E34C09B82}" dt="2021-11-27T18:21:08.563" v="76" actId="26606"/>
          <ac:spMkLst>
            <pc:docMk/>
            <pc:sldMk cId="2871618371" sldId="277"/>
            <ac:spMk id="5" creationId="{49A1052D-C44A-42F1-ADA2-2B0F739E5267}"/>
          </ac:spMkLst>
        </pc:spChg>
        <pc:spChg chg="add del mod">
          <ac:chgData name="Roman Zhigalov" userId="1f97e9fdf7779aa5" providerId="LiveId" clId="{6B78311F-F6E1-4F30-B7A4-EC5E34C09B82}" dt="2021-11-27T18:21:03.355" v="73"/>
          <ac:spMkLst>
            <pc:docMk/>
            <pc:sldMk cId="2871618371" sldId="277"/>
            <ac:spMk id="6" creationId="{99D3DB85-227B-4F43-81A9-C70AD07BF4C7}"/>
          </ac:spMkLst>
        </pc:spChg>
        <pc:spChg chg="add del">
          <ac:chgData name="Roman Zhigalov" userId="1f97e9fdf7779aa5" providerId="LiveId" clId="{6B78311F-F6E1-4F30-B7A4-EC5E34C09B82}" dt="2021-11-27T18:21:08.556" v="75" actId="26606"/>
          <ac:spMkLst>
            <pc:docMk/>
            <pc:sldMk cId="2871618371" sldId="277"/>
            <ac:spMk id="12" creationId="{37C89E4B-3C9F-44B9-8B86-D9E3D112D8EC}"/>
          </ac:spMkLst>
        </pc:spChg>
        <pc:spChg chg="add">
          <ac:chgData name="Roman Zhigalov" userId="1f97e9fdf7779aa5" providerId="LiveId" clId="{6B78311F-F6E1-4F30-B7A4-EC5E34C09B82}" dt="2021-11-27T18:21:08.563" v="76" actId="26606"/>
          <ac:spMkLst>
            <pc:docMk/>
            <pc:sldMk cId="2871618371" sldId="277"/>
            <ac:spMk id="18" creationId="{16C5FA50-8D52-4617-AF91-5C7B1C8352F1}"/>
          </ac:spMkLst>
        </pc:spChg>
        <pc:spChg chg="add">
          <ac:chgData name="Roman Zhigalov" userId="1f97e9fdf7779aa5" providerId="LiveId" clId="{6B78311F-F6E1-4F30-B7A4-EC5E34C09B82}" dt="2021-11-27T18:21:08.563" v="76" actId="26606"/>
          <ac:spMkLst>
            <pc:docMk/>
            <pc:sldMk cId="2871618371" sldId="277"/>
            <ac:spMk id="19" creationId="{E223798C-12AD-4B0C-A50C-D676347D67CF}"/>
          </ac:spMkLst>
        </pc:spChg>
        <pc:spChg chg="add del">
          <ac:chgData name="Roman Zhigalov" userId="1f97e9fdf7779aa5" providerId="LiveId" clId="{6B78311F-F6E1-4F30-B7A4-EC5E34C09B82}" dt="2021-11-27T18:20:42.187" v="69" actId="26606"/>
          <ac:spMkLst>
            <pc:docMk/>
            <pc:sldMk cId="2871618371" sldId="277"/>
            <ac:spMk id="71" creationId="{E49CC64F-7275-4E33-961B-0C5CDC439875}"/>
          </ac:spMkLst>
        </pc:spChg>
        <pc:spChg chg="add del">
          <ac:chgData name="Roman Zhigalov" userId="1f97e9fdf7779aa5" providerId="LiveId" clId="{6B78311F-F6E1-4F30-B7A4-EC5E34C09B82}" dt="2021-11-27T18:20:44.271" v="71" actId="26606"/>
          <ac:spMkLst>
            <pc:docMk/>
            <pc:sldMk cId="2871618371" sldId="277"/>
            <ac:spMk id="1028" creationId="{2C6334C2-F73F-4B3B-A626-DD5F69DF6ED0}"/>
          </ac:spMkLst>
        </pc:spChg>
        <pc:picChg chg="add mod">
          <ac:chgData name="Roman Zhigalov" userId="1f97e9fdf7779aa5" providerId="LiveId" clId="{6B78311F-F6E1-4F30-B7A4-EC5E34C09B82}" dt="2021-11-27T18:21:11.857" v="77" actId="27614"/>
          <ac:picMkLst>
            <pc:docMk/>
            <pc:sldMk cId="2871618371" sldId="277"/>
            <ac:picMk id="7" creationId="{ECB7219F-705D-4AE4-B60C-01A6294EDF8F}"/>
          </ac:picMkLst>
        </pc:picChg>
        <pc:picChg chg="add del mod ord">
          <ac:chgData name="Roman Zhigalov" userId="1f97e9fdf7779aa5" providerId="LiveId" clId="{6B78311F-F6E1-4F30-B7A4-EC5E34C09B82}" dt="2021-11-27T18:21:02.100" v="72" actId="478"/>
          <ac:picMkLst>
            <pc:docMk/>
            <pc:sldMk cId="2871618371" sldId="277"/>
            <ac:picMk id="1026" creationId="{E539E336-A0C5-450A-B69A-C13A6AF90024}"/>
          </ac:picMkLst>
        </pc:picChg>
        <pc:cxnChg chg="add del">
          <ac:chgData name="Roman Zhigalov" userId="1f97e9fdf7779aa5" providerId="LiveId" clId="{6B78311F-F6E1-4F30-B7A4-EC5E34C09B82}" dt="2021-11-27T18:21:08.556" v="75" actId="26606"/>
          <ac:cxnSpMkLst>
            <pc:docMk/>
            <pc:sldMk cId="2871618371" sldId="277"/>
            <ac:cxnSpMk id="14" creationId="{AA2EAA10-076F-46BD-8F0F-B9A2FB77A85C}"/>
          </ac:cxnSpMkLst>
        </pc:cxnChg>
        <pc:cxnChg chg="add del">
          <ac:chgData name="Roman Zhigalov" userId="1f97e9fdf7779aa5" providerId="LiveId" clId="{6B78311F-F6E1-4F30-B7A4-EC5E34C09B82}" dt="2021-11-27T18:21:08.556" v="75" actId="26606"/>
          <ac:cxnSpMkLst>
            <pc:docMk/>
            <pc:sldMk cId="2871618371" sldId="277"/>
            <ac:cxnSpMk id="16" creationId="{D891E407-403B-4764-86C9-33A56D3BCAA3}"/>
          </ac:cxnSpMkLst>
        </pc:cxnChg>
      </pc:sldChg>
      <pc:sldChg chg="addSp delSp modSp new mod setBg">
        <pc:chgData name="Roman Zhigalov" userId="1f97e9fdf7779aa5" providerId="LiveId" clId="{6B78311F-F6E1-4F30-B7A4-EC5E34C09B82}" dt="2021-11-27T18:23:15.017" v="191" actId="26606"/>
        <pc:sldMkLst>
          <pc:docMk/>
          <pc:sldMk cId="840858371" sldId="278"/>
        </pc:sldMkLst>
        <pc:spChg chg="mod">
          <ac:chgData name="Roman Zhigalov" userId="1f97e9fdf7779aa5" providerId="LiveId" clId="{6B78311F-F6E1-4F30-B7A4-EC5E34C09B82}" dt="2021-11-27T18:23:15.017" v="191" actId="26606"/>
          <ac:spMkLst>
            <pc:docMk/>
            <pc:sldMk cId="840858371" sldId="278"/>
            <ac:spMk id="2" creationId="{FFB07330-BEB6-4596-A753-F098EB0D23CF}"/>
          </ac:spMkLst>
        </pc:spChg>
        <pc:spChg chg="del">
          <ac:chgData name="Roman Zhigalov" userId="1f97e9fdf7779aa5" providerId="LiveId" clId="{6B78311F-F6E1-4F30-B7A4-EC5E34C09B82}" dt="2021-11-27T18:21:45.549" v="79"/>
          <ac:spMkLst>
            <pc:docMk/>
            <pc:sldMk cId="840858371" sldId="278"/>
            <ac:spMk id="3" creationId="{615DE177-4805-4E7B-A2CA-93E980D0F082}"/>
          </ac:spMkLst>
        </pc:spChg>
        <pc:spChg chg="mod">
          <ac:chgData name="Roman Zhigalov" userId="1f97e9fdf7779aa5" providerId="LiveId" clId="{6B78311F-F6E1-4F30-B7A4-EC5E34C09B82}" dt="2021-11-27T18:23:15.017" v="191" actId="26606"/>
          <ac:spMkLst>
            <pc:docMk/>
            <pc:sldMk cId="840858371" sldId="278"/>
            <ac:spMk id="4" creationId="{D238DB17-0117-48BF-9B8A-7301080C39AC}"/>
          </ac:spMkLst>
        </pc:spChg>
        <pc:spChg chg="add del">
          <ac:chgData name="Roman Zhigalov" userId="1f97e9fdf7779aa5" providerId="LiveId" clId="{6B78311F-F6E1-4F30-B7A4-EC5E34C09B82}" dt="2021-11-27T18:23:15.017" v="191" actId="26606"/>
          <ac:spMkLst>
            <pc:docMk/>
            <pc:sldMk cId="840858371" sldId="278"/>
            <ac:spMk id="71" creationId="{5DCB5928-DC7D-4612-9922-441966E15627}"/>
          </ac:spMkLst>
        </pc:spChg>
        <pc:spChg chg="add del">
          <ac:chgData name="Roman Zhigalov" userId="1f97e9fdf7779aa5" providerId="LiveId" clId="{6B78311F-F6E1-4F30-B7A4-EC5E34C09B82}" dt="2021-11-27T18:23:15.017" v="191" actId="26606"/>
          <ac:spMkLst>
            <pc:docMk/>
            <pc:sldMk cId="840858371" sldId="278"/>
            <ac:spMk id="73" creationId="{682C1161-1736-45EC-99B7-33F3CAE9D517}"/>
          </ac:spMkLst>
        </pc:spChg>
        <pc:spChg chg="add del">
          <ac:chgData name="Roman Zhigalov" userId="1f97e9fdf7779aa5" providerId="LiveId" clId="{6B78311F-F6E1-4F30-B7A4-EC5E34C09B82}" dt="2021-11-27T18:23:15.017" v="191" actId="26606"/>
          <ac:spMkLst>
            <pc:docMk/>
            <pc:sldMk cId="840858371" sldId="278"/>
            <ac:spMk id="75" creationId="{84D4DDB8-B68F-45B0-9F62-C4279996F672}"/>
          </ac:spMkLst>
        </pc:spChg>
        <pc:spChg chg="add del">
          <ac:chgData name="Roman Zhigalov" userId="1f97e9fdf7779aa5" providerId="LiveId" clId="{6B78311F-F6E1-4F30-B7A4-EC5E34C09B82}" dt="2021-11-27T18:23:15.017" v="191" actId="26606"/>
          <ac:spMkLst>
            <pc:docMk/>
            <pc:sldMk cId="840858371" sldId="278"/>
            <ac:spMk id="77" creationId="{AF2F604E-43BE-4DC3-B983-E071523364F8}"/>
          </ac:spMkLst>
        </pc:spChg>
        <pc:spChg chg="add del">
          <ac:chgData name="Roman Zhigalov" userId="1f97e9fdf7779aa5" providerId="LiveId" clId="{6B78311F-F6E1-4F30-B7A4-EC5E34C09B82}" dt="2021-11-27T18:23:15.017" v="191" actId="26606"/>
          <ac:spMkLst>
            <pc:docMk/>
            <pc:sldMk cId="840858371" sldId="278"/>
            <ac:spMk id="79" creationId="{08C9B587-E65E-4B52-B37C-ABEBB6E87928}"/>
          </ac:spMkLst>
        </pc:spChg>
        <pc:picChg chg="add mod">
          <ac:chgData name="Roman Zhigalov" userId="1f97e9fdf7779aa5" providerId="LiveId" clId="{6B78311F-F6E1-4F30-B7A4-EC5E34C09B82}" dt="2021-11-27T18:23:15.017" v="191" actId="26606"/>
          <ac:picMkLst>
            <pc:docMk/>
            <pc:sldMk cId="840858371" sldId="278"/>
            <ac:picMk id="2050" creationId="{B81A5482-E547-481B-8144-304975A4C9A8}"/>
          </ac:picMkLst>
        </pc:picChg>
      </pc:sldChg>
      <pc:sldChg chg="addSp delSp modSp new mod setBg">
        <pc:chgData name="Roman Zhigalov" userId="1f97e9fdf7779aa5" providerId="LiveId" clId="{6B78311F-F6E1-4F30-B7A4-EC5E34C09B82}" dt="2021-11-27T18:28:06.066" v="288" actId="27614"/>
        <pc:sldMkLst>
          <pc:docMk/>
          <pc:sldMk cId="1613485141" sldId="279"/>
        </pc:sldMkLst>
        <pc:spChg chg="mod">
          <ac:chgData name="Roman Zhigalov" userId="1f97e9fdf7779aa5" providerId="LiveId" clId="{6B78311F-F6E1-4F30-B7A4-EC5E34C09B82}" dt="2021-11-27T18:28:03.579" v="287" actId="26606"/>
          <ac:spMkLst>
            <pc:docMk/>
            <pc:sldMk cId="1613485141" sldId="279"/>
            <ac:spMk id="2" creationId="{EEAF119C-B737-46AA-96C4-C822E4FA35CD}"/>
          </ac:spMkLst>
        </pc:spChg>
        <pc:spChg chg="del">
          <ac:chgData name="Roman Zhigalov" userId="1f97e9fdf7779aa5" providerId="LiveId" clId="{6B78311F-F6E1-4F30-B7A4-EC5E34C09B82}" dt="2021-11-27T18:23:40.288" v="193"/>
          <ac:spMkLst>
            <pc:docMk/>
            <pc:sldMk cId="1613485141" sldId="279"/>
            <ac:spMk id="3" creationId="{93A4D037-A3C3-40C7-81CE-9B5E8E3B7F65}"/>
          </ac:spMkLst>
        </pc:spChg>
        <pc:spChg chg="mod ord">
          <ac:chgData name="Roman Zhigalov" userId="1f97e9fdf7779aa5" providerId="LiveId" clId="{6B78311F-F6E1-4F30-B7A4-EC5E34C09B82}" dt="2021-11-27T18:28:03.579" v="287" actId="26606"/>
          <ac:spMkLst>
            <pc:docMk/>
            <pc:sldMk cId="1613485141" sldId="279"/>
            <ac:spMk id="4" creationId="{023D4681-AD37-4603-9832-C850AB622F86}"/>
          </ac:spMkLst>
        </pc:spChg>
        <pc:spChg chg="add">
          <ac:chgData name="Roman Zhigalov" userId="1f97e9fdf7779aa5" providerId="LiveId" clId="{6B78311F-F6E1-4F30-B7A4-EC5E34C09B82}" dt="2021-11-27T18:28:03.579" v="287" actId="26606"/>
          <ac:spMkLst>
            <pc:docMk/>
            <pc:sldMk cId="1613485141" sldId="279"/>
            <ac:spMk id="71" creationId="{84ECDE7A-6944-466D-8FFE-149A29BA6BAE}"/>
          </ac:spMkLst>
        </pc:spChg>
        <pc:spChg chg="add">
          <ac:chgData name="Roman Zhigalov" userId="1f97e9fdf7779aa5" providerId="LiveId" clId="{6B78311F-F6E1-4F30-B7A4-EC5E34C09B82}" dt="2021-11-27T18:28:03.579" v="287" actId="26606"/>
          <ac:spMkLst>
            <pc:docMk/>
            <pc:sldMk cId="1613485141" sldId="279"/>
            <ac:spMk id="73" creationId="{B3420082-9415-44EC-802E-C77D71D59C57}"/>
          </ac:spMkLst>
        </pc:spChg>
        <pc:spChg chg="add">
          <ac:chgData name="Roman Zhigalov" userId="1f97e9fdf7779aa5" providerId="LiveId" clId="{6B78311F-F6E1-4F30-B7A4-EC5E34C09B82}" dt="2021-11-27T18:28:03.579" v="287" actId="26606"/>
          <ac:spMkLst>
            <pc:docMk/>
            <pc:sldMk cId="1613485141" sldId="279"/>
            <ac:spMk id="75" creationId="{55A52C45-1FCB-4636-A80F-2849B8226C01}"/>
          </ac:spMkLst>
        </pc:spChg>
        <pc:spChg chg="add">
          <ac:chgData name="Roman Zhigalov" userId="1f97e9fdf7779aa5" providerId="LiveId" clId="{6B78311F-F6E1-4F30-B7A4-EC5E34C09B82}" dt="2021-11-27T18:28:03.579" v="287" actId="26606"/>
          <ac:spMkLst>
            <pc:docMk/>
            <pc:sldMk cId="1613485141" sldId="279"/>
            <ac:spMk id="77" creationId="{768EB4DD-3704-43AD-92B3-C4E0C6EA92CB}"/>
          </ac:spMkLst>
        </pc:spChg>
        <pc:picChg chg="add mod">
          <ac:chgData name="Roman Zhigalov" userId="1f97e9fdf7779aa5" providerId="LiveId" clId="{6B78311F-F6E1-4F30-B7A4-EC5E34C09B82}" dt="2021-11-27T18:28:06.066" v="288" actId="27614"/>
          <ac:picMkLst>
            <pc:docMk/>
            <pc:sldMk cId="1613485141" sldId="279"/>
            <ac:picMk id="3074" creationId="{0652A134-8C0F-4D9B-B54C-126CF9DF6D38}"/>
          </ac:picMkLst>
        </pc:picChg>
      </pc:sldChg>
      <pc:sldChg chg="new del">
        <pc:chgData name="Roman Zhigalov" userId="1f97e9fdf7779aa5" providerId="LiveId" clId="{6B78311F-F6E1-4F30-B7A4-EC5E34C09B82}" dt="2021-11-27T18:23:14.779" v="190" actId="680"/>
        <pc:sldMkLst>
          <pc:docMk/>
          <pc:sldMk cId="2440497159" sldId="279"/>
        </pc:sldMkLst>
      </pc:sldChg>
      <pc:sldChg chg="addSp delSp modSp new mod setBg">
        <pc:chgData name="Roman Zhigalov" userId="1f97e9fdf7779aa5" providerId="LiveId" clId="{6B78311F-F6E1-4F30-B7A4-EC5E34C09B82}" dt="2021-11-27T18:28:46.641" v="320" actId="26606"/>
        <pc:sldMkLst>
          <pc:docMk/>
          <pc:sldMk cId="1619040100" sldId="280"/>
        </pc:sldMkLst>
        <pc:spChg chg="mod">
          <ac:chgData name="Roman Zhigalov" userId="1f97e9fdf7779aa5" providerId="LiveId" clId="{6B78311F-F6E1-4F30-B7A4-EC5E34C09B82}" dt="2021-11-27T18:28:46.641" v="320" actId="26606"/>
          <ac:spMkLst>
            <pc:docMk/>
            <pc:sldMk cId="1619040100" sldId="280"/>
            <ac:spMk id="2" creationId="{046B25C4-BCB1-4ACC-A069-4A5ED3BE2ED4}"/>
          </ac:spMkLst>
        </pc:spChg>
        <pc:spChg chg="mod">
          <ac:chgData name="Roman Zhigalov" userId="1f97e9fdf7779aa5" providerId="LiveId" clId="{6B78311F-F6E1-4F30-B7A4-EC5E34C09B82}" dt="2021-11-27T18:28:46.641" v="320" actId="26606"/>
          <ac:spMkLst>
            <pc:docMk/>
            <pc:sldMk cId="1619040100" sldId="280"/>
            <ac:spMk id="3" creationId="{51BAE46C-1332-4183-9F78-D74B7617093E}"/>
          </ac:spMkLst>
        </pc:spChg>
        <pc:spChg chg="add del">
          <ac:chgData name="Roman Zhigalov" userId="1f97e9fdf7779aa5" providerId="LiveId" clId="{6B78311F-F6E1-4F30-B7A4-EC5E34C09B82}" dt="2021-11-27T18:28:46.631" v="319" actId="26606"/>
          <ac:spMkLst>
            <pc:docMk/>
            <pc:sldMk cId="1619040100" sldId="280"/>
            <ac:spMk id="8" creationId="{BAD76F3E-3A97-486B-B402-44400A8B9173}"/>
          </ac:spMkLst>
        </pc:spChg>
        <pc:spChg chg="add del">
          <ac:chgData name="Roman Zhigalov" userId="1f97e9fdf7779aa5" providerId="LiveId" clId="{6B78311F-F6E1-4F30-B7A4-EC5E34C09B82}" dt="2021-11-27T18:28:46.631" v="319" actId="26606"/>
          <ac:spMkLst>
            <pc:docMk/>
            <pc:sldMk cId="1619040100" sldId="280"/>
            <ac:spMk id="10" creationId="{391F6B52-91F4-4AEB-B6DB-29FEBCF28C8B}"/>
          </ac:spMkLst>
        </pc:spChg>
        <pc:spChg chg="add del">
          <ac:chgData name="Roman Zhigalov" userId="1f97e9fdf7779aa5" providerId="LiveId" clId="{6B78311F-F6E1-4F30-B7A4-EC5E34C09B82}" dt="2021-11-27T18:28:46.631" v="319" actId="26606"/>
          <ac:spMkLst>
            <pc:docMk/>
            <pc:sldMk cId="1619040100" sldId="280"/>
            <ac:spMk id="12" creationId="{2CD6F061-7C53-44F4-9794-953DB70A451B}"/>
          </ac:spMkLst>
        </pc:spChg>
        <pc:spChg chg="add">
          <ac:chgData name="Roman Zhigalov" userId="1f97e9fdf7779aa5" providerId="LiveId" clId="{6B78311F-F6E1-4F30-B7A4-EC5E34C09B82}" dt="2021-11-27T18:28:46.641" v="320" actId="26606"/>
          <ac:spMkLst>
            <pc:docMk/>
            <pc:sldMk cId="1619040100" sldId="280"/>
            <ac:spMk id="14" creationId="{1ACA2EA0-FFD3-42EC-9406-B595015ED96E}"/>
          </ac:spMkLst>
        </pc:spChg>
        <pc:spChg chg="add">
          <ac:chgData name="Roman Zhigalov" userId="1f97e9fdf7779aa5" providerId="LiveId" clId="{6B78311F-F6E1-4F30-B7A4-EC5E34C09B82}" dt="2021-11-27T18:28:46.641" v="320" actId="26606"/>
          <ac:spMkLst>
            <pc:docMk/>
            <pc:sldMk cId="1619040100" sldId="280"/>
            <ac:spMk id="15" creationId="{D5288BCE-665C-472A-8C43-664BCFA31E43}"/>
          </ac:spMkLst>
        </pc:spChg>
        <pc:spChg chg="add">
          <ac:chgData name="Roman Zhigalov" userId="1f97e9fdf7779aa5" providerId="LiveId" clId="{6B78311F-F6E1-4F30-B7A4-EC5E34C09B82}" dt="2021-11-27T18:28:46.641" v="320" actId="26606"/>
          <ac:spMkLst>
            <pc:docMk/>
            <pc:sldMk cId="1619040100" sldId="280"/>
            <ac:spMk id="16" creationId="{46C57131-53A7-4C1A-BEA8-25F06A06AD29}"/>
          </ac:spMkLst>
        </pc:spChg>
      </pc:sldChg>
      <pc:sldChg chg="addSp delSp modSp new mod setBg">
        <pc:chgData name="Roman Zhigalov" userId="1f97e9fdf7779aa5" providerId="LiveId" clId="{6B78311F-F6E1-4F30-B7A4-EC5E34C09B82}" dt="2021-11-27T18:29:27.481" v="410" actId="26606"/>
        <pc:sldMkLst>
          <pc:docMk/>
          <pc:sldMk cId="4156454534" sldId="281"/>
        </pc:sldMkLst>
        <pc:spChg chg="mod">
          <ac:chgData name="Roman Zhigalov" userId="1f97e9fdf7779aa5" providerId="LiveId" clId="{6B78311F-F6E1-4F30-B7A4-EC5E34C09B82}" dt="2021-11-27T18:29:27.481" v="410" actId="26606"/>
          <ac:spMkLst>
            <pc:docMk/>
            <pc:sldMk cId="4156454534" sldId="281"/>
            <ac:spMk id="2" creationId="{CB4EFF2A-406C-4D09-A87A-71CEB0BF924A}"/>
          </ac:spMkLst>
        </pc:spChg>
        <pc:spChg chg="del mod">
          <ac:chgData name="Roman Zhigalov" userId="1f97e9fdf7779aa5" providerId="LiveId" clId="{6B78311F-F6E1-4F30-B7A4-EC5E34C09B82}" dt="2021-11-27T18:29:27.481" v="410" actId="26606"/>
          <ac:spMkLst>
            <pc:docMk/>
            <pc:sldMk cId="4156454534" sldId="281"/>
            <ac:spMk id="3" creationId="{372D9C28-30D7-46C0-8E59-E985758F4D53}"/>
          </ac:spMkLst>
        </pc:spChg>
        <pc:spChg chg="add">
          <ac:chgData name="Roman Zhigalov" userId="1f97e9fdf7779aa5" providerId="LiveId" clId="{6B78311F-F6E1-4F30-B7A4-EC5E34C09B82}" dt="2021-11-27T18:29:27.481" v="410" actId="26606"/>
          <ac:spMkLst>
            <pc:docMk/>
            <pc:sldMk cId="4156454534" sldId="281"/>
            <ac:spMk id="9" creationId="{D55CD764-972B-4CA5-A885-53E55C63E174}"/>
          </ac:spMkLst>
        </pc:spChg>
        <pc:spChg chg="add">
          <ac:chgData name="Roman Zhigalov" userId="1f97e9fdf7779aa5" providerId="LiveId" clId="{6B78311F-F6E1-4F30-B7A4-EC5E34C09B82}" dt="2021-11-27T18:29:27.481" v="410" actId="26606"/>
          <ac:spMkLst>
            <pc:docMk/>
            <pc:sldMk cId="4156454534" sldId="281"/>
            <ac:spMk id="11" creationId="{34165AB3-7006-4430-BCE3-25476BE13322}"/>
          </ac:spMkLst>
        </pc:spChg>
        <pc:spChg chg="add">
          <ac:chgData name="Roman Zhigalov" userId="1f97e9fdf7779aa5" providerId="LiveId" clId="{6B78311F-F6E1-4F30-B7A4-EC5E34C09B82}" dt="2021-11-27T18:29:27.481" v="410" actId="26606"/>
          <ac:spMkLst>
            <pc:docMk/>
            <pc:sldMk cId="4156454534" sldId="281"/>
            <ac:spMk id="35" creationId="{E3E51905-F374-4E1A-97CF-B741584B74D5}"/>
          </ac:spMkLst>
        </pc:spChg>
        <pc:grpChg chg="add">
          <ac:chgData name="Roman Zhigalov" userId="1f97e9fdf7779aa5" providerId="LiveId" clId="{6B78311F-F6E1-4F30-B7A4-EC5E34C09B82}" dt="2021-11-27T18:29:27.481" v="410" actId="26606"/>
          <ac:grpSpMkLst>
            <pc:docMk/>
            <pc:sldMk cId="4156454534" sldId="281"/>
            <ac:grpSpMk id="13" creationId="{11999B20-6058-4C55-882E-A1FB050B69DD}"/>
          </ac:grpSpMkLst>
        </pc:grpChg>
        <pc:graphicFrameChg chg="add">
          <ac:chgData name="Roman Zhigalov" userId="1f97e9fdf7779aa5" providerId="LiveId" clId="{6B78311F-F6E1-4F30-B7A4-EC5E34C09B82}" dt="2021-11-27T18:29:27.481" v="410" actId="26606"/>
          <ac:graphicFrameMkLst>
            <pc:docMk/>
            <pc:sldMk cId="4156454534" sldId="281"/>
            <ac:graphicFrameMk id="5" creationId="{5E347BB4-2FB3-4209-9B44-D91E0916E41C}"/>
          </ac:graphicFrameMkLst>
        </pc:graphicFrameChg>
      </pc:sldChg>
      <pc:sldChg chg="addSp delSp modSp new mod setBg">
        <pc:chgData name="Roman Zhigalov" userId="1f97e9fdf7779aa5" providerId="LiveId" clId="{6B78311F-F6E1-4F30-B7A4-EC5E34C09B82}" dt="2021-11-27T18:29:58.030" v="540" actId="26606"/>
        <pc:sldMkLst>
          <pc:docMk/>
          <pc:sldMk cId="3038803590" sldId="282"/>
        </pc:sldMkLst>
        <pc:spChg chg="mod">
          <ac:chgData name="Roman Zhigalov" userId="1f97e9fdf7779aa5" providerId="LiveId" clId="{6B78311F-F6E1-4F30-B7A4-EC5E34C09B82}" dt="2021-11-27T18:29:58.030" v="540" actId="26606"/>
          <ac:spMkLst>
            <pc:docMk/>
            <pc:sldMk cId="3038803590" sldId="282"/>
            <ac:spMk id="2" creationId="{FE9D4D62-21AF-481B-BE05-8C658CDF1C11}"/>
          </ac:spMkLst>
        </pc:spChg>
        <pc:spChg chg="del mod">
          <ac:chgData name="Roman Zhigalov" userId="1f97e9fdf7779aa5" providerId="LiveId" clId="{6B78311F-F6E1-4F30-B7A4-EC5E34C09B82}" dt="2021-11-27T18:29:58.030" v="540" actId="26606"/>
          <ac:spMkLst>
            <pc:docMk/>
            <pc:sldMk cId="3038803590" sldId="282"/>
            <ac:spMk id="3" creationId="{5E864365-BB9A-4872-BDBF-E8F0725A7AD7}"/>
          </ac:spMkLst>
        </pc:spChg>
        <pc:spChg chg="add">
          <ac:chgData name="Roman Zhigalov" userId="1f97e9fdf7779aa5" providerId="LiveId" clId="{6B78311F-F6E1-4F30-B7A4-EC5E34C09B82}" dt="2021-11-27T18:29:58.030" v="540" actId="26606"/>
          <ac:spMkLst>
            <pc:docMk/>
            <pc:sldMk cId="3038803590" sldId="282"/>
            <ac:spMk id="9" creationId="{D55CD764-972B-4CA5-A885-53E55C63E174}"/>
          </ac:spMkLst>
        </pc:spChg>
        <pc:spChg chg="add">
          <ac:chgData name="Roman Zhigalov" userId="1f97e9fdf7779aa5" providerId="LiveId" clId="{6B78311F-F6E1-4F30-B7A4-EC5E34C09B82}" dt="2021-11-27T18:29:58.030" v="540" actId="26606"/>
          <ac:spMkLst>
            <pc:docMk/>
            <pc:sldMk cId="3038803590" sldId="282"/>
            <ac:spMk id="11" creationId="{34165AB3-7006-4430-BCE3-25476BE13322}"/>
          </ac:spMkLst>
        </pc:spChg>
        <pc:spChg chg="add">
          <ac:chgData name="Roman Zhigalov" userId="1f97e9fdf7779aa5" providerId="LiveId" clId="{6B78311F-F6E1-4F30-B7A4-EC5E34C09B82}" dt="2021-11-27T18:29:58.030" v="540" actId="26606"/>
          <ac:spMkLst>
            <pc:docMk/>
            <pc:sldMk cId="3038803590" sldId="282"/>
            <ac:spMk id="35" creationId="{E3E51905-F374-4E1A-97CF-B741584B74D5}"/>
          </ac:spMkLst>
        </pc:spChg>
        <pc:grpChg chg="add">
          <ac:chgData name="Roman Zhigalov" userId="1f97e9fdf7779aa5" providerId="LiveId" clId="{6B78311F-F6E1-4F30-B7A4-EC5E34C09B82}" dt="2021-11-27T18:29:58.030" v="540" actId="26606"/>
          <ac:grpSpMkLst>
            <pc:docMk/>
            <pc:sldMk cId="3038803590" sldId="282"/>
            <ac:grpSpMk id="13" creationId="{11999B20-6058-4C55-882E-A1FB050B69DD}"/>
          </ac:grpSpMkLst>
        </pc:grpChg>
        <pc:graphicFrameChg chg="add">
          <ac:chgData name="Roman Zhigalov" userId="1f97e9fdf7779aa5" providerId="LiveId" clId="{6B78311F-F6E1-4F30-B7A4-EC5E34C09B82}" dt="2021-11-27T18:29:58.030" v="540" actId="26606"/>
          <ac:graphicFrameMkLst>
            <pc:docMk/>
            <pc:sldMk cId="3038803590" sldId="282"/>
            <ac:graphicFrameMk id="5" creationId="{BC6E8534-711E-49B6-B08F-E205F03146A7}"/>
          </ac:graphicFrameMkLst>
        </pc:graphicFrameChg>
      </pc:sldChg>
      <pc:sldChg chg="addSp modSp new mod setBg">
        <pc:chgData name="Roman Zhigalov" userId="1f97e9fdf7779aa5" providerId="LiveId" clId="{6B78311F-F6E1-4F30-B7A4-EC5E34C09B82}" dt="2021-11-27T18:31:03.818" v="658" actId="26606"/>
        <pc:sldMkLst>
          <pc:docMk/>
          <pc:sldMk cId="3808534004" sldId="283"/>
        </pc:sldMkLst>
        <pc:spChg chg="mod">
          <ac:chgData name="Roman Zhigalov" userId="1f97e9fdf7779aa5" providerId="LiveId" clId="{6B78311F-F6E1-4F30-B7A4-EC5E34C09B82}" dt="2021-11-27T18:31:03.818" v="658" actId="26606"/>
          <ac:spMkLst>
            <pc:docMk/>
            <pc:sldMk cId="3808534004" sldId="283"/>
            <ac:spMk id="2" creationId="{9E4CCA07-5C5B-4406-B160-06F26B3F1738}"/>
          </ac:spMkLst>
        </pc:spChg>
        <pc:spChg chg="mod">
          <ac:chgData name="Roman Zhigalov" userId="1f97e9fdf7779aa5" providerId="LiveId" clId="{6B78311F-F6E1-4F30-B7A4-EC5E34C09B82}" dt="2021-11-27T18:31:03.818" v="658" actId="26606"/>
          <ac:spMkLst>
            <pc:docMk/>
            <pc:sldMk cId="3808534004" sldId="283"/>
            <ac:spMk id="3" creationId="{7F94C7BF-6426-4C5D-B7EC-3D693268647E}"/>
          </ac:spMkLst>
        </pc:spChg>
        <pc:spChg chg="add">
          <ac:chgData name="Roman Zhigalov" userId="1f97e9fdf7779aa5" providerId="LiveId" clId="{6B78311F-F6E1-4F30-B7A4-EC5E34C09B82}" dt="2021-11-27T18:31:03.818" v="658" actId="26606"/>
          <ac:spMkLst>
            <pc:docMk/>
            <pc:sldMk cId="3808534004" sldId="283"/>
            <ac:spMk id="8" creationId="{DAF1966E-FD40-4A4A-B61B-C4DF7FA05F06}"/>
          </ac:spMkLst>
        </pc:spChg>
        <pc:spChg chg="add">
          <ac:chgData name="Roman Zhigalov" userId="1f97e9fdf7779aa5" providerId="LiveId" clId="{6B78311F-F6E1-4F30-B7A4-EC5E34C09B82}" dt="2021-11-27T18:31:03.818" v="658" actId="26606"/>
          <ac:spMkLst>
            <pc:docMk/>
            <pc:sldMk cId="3808534004" sldId="283"/>
            <ac:spMk id="10" creationId="{047BFA19-D45E-416B-A404-7AF2F3F27017}"/>
          </ac:spMkLst>
        </pc:spChg>
        <pc:spChg chg="add">
          <ac:chgData name="Roman Zhigalov" userId="1f97e9fdf7779aa5" providerId="LiveId" clId="{6B78311F-F6E1-4F30-B7A4-EC5E34C09B82}" dt="2021-11-27T18:31:03.818" v="658" actId="26606"/>
          <ac:spMkLst>
            <pc:docMk/>
            <pc:sldMk cId="3808534004" sldId="283"/>
            <ac:spMk id="12" creationId="{8E0105E7-23DB-4CF2-8258-FF47C7620F6E}"/>
          </ac:spMkLst>
        </pc:spChg>
        <pc:spChg chg="add">
          <ac:chgData name="Roman Zhigalov" userId="1f97e9fdf7779aa5" providerId="LiveId" clId="{6B78311F-F6E1-4F30-B7A4-EC5E34C09B82}" dt="2021-11-27T18:31:03.818" v="658" actId="26606"/>
          <ac:spMkLst>
            <pc:docMk/>
            <pc:sldMk cId="3808534004" sldId="283"/>
            <ac:spMk id="14" creationId="{074B4F7D-14B2-478B-8BF5-01E4E0C5D263}"/>
          </ac:spMkLst>
        </pc:spChg>
      </pc:sldChg>
      <pc:sldChg chg="modSp new mod">
        <pc:chgData name="Roman Zhigalov" userId="1f97e9fdf7779aa5" providerId="LiveId" clId="{6B78311F-F6E1-4F30-B7A4-EC5E34C09B82}" dt="2021-11-27T18:31:10.873" v="675" actId="122"/>
        <pc:sldMkLst>
          <pc:docMk/>
          <pc:sldMk cId="546325511" sldId="284"/>
        </pc:sldMkLst>
        <pc:spChg chg="mod">
          <ac:chgData name="Roman Zhigalov" userId="1f97e9fdf7779aa5" providerId="LiveId" clId="{6B78311F-F6E1-4F30-B7A4-EC5E34C09B82}" dt="2021-11-27T18:31:10.873" v="675" actId="122"/>
          <ac:spMkLst>
            <pc:docMk/>
            <pc:sldMk cId="546325511" sldId="284"/>
            <ac:spMk id="2" creationId="{EFEF33D8-51DC-48D8-BAD9-0F2BCD4D574F}"/>
          </ac:spMkLst>
        </pc:spChg>
      </pc:sldChg>
      <pc:sldChg chg="modSp new mod">
        <pc:chgData name="Roman Zhigalov" userId="1f97e9fdf7779aa5" providerId="LiveId" clId="{6B78311F-F6E1-4F30-B7A4-EC5E34C09B82}" dt="2021-11-27T18:31:15.744" v="693" actId="122"/>
        <pc:sldMkLst>
          <pc:docMk/>
          <pc:sldMk cId="1376167975" sldId="285"/>
        </pc:sldMkLst>
        <pc:spChg chg="mod">
          <ac:chgData name="Roman Zhigalov" userId="1f97e9fdf7779aa5" providerId="LiveId" clId="{6B78311F-F6E1-4F30-B7A4-EC5E34C09B82}" dt="2021-11-27T18:31:15.744" v="693" actId="122"/>
          <ac:spMkLst>
            <pc:docMk/>
            <pc:sldMk cId="1376167975" sldId="285"/>
            <ac:spMk id="2" creationId="{AC5309EF-00AC-4893-BBFA-2E927AEB50D5}"/>
          </ac:spMkLst>
        </pc:spChg>
      </pc:sldChg>
      <pc:sldChg chg="new del">
        <pc:chgData name="Roman Zhigalov" userId="1f97e9fdf7779aa5" providerId="LiveId" clId="{6B78311F-F6E1-4F30-B7A4-EC5E34C09B82}" dt="2021-11-27T18:31:49.864" v="696" actId="2696"/>
        <pc:sldMkLst>
          <pc:docMk/>
          <pc:sldMk cId="3907140528" sldId="286"/>
        </pc:sldMkLst>
      </pc:sldChg>
      <pc:sldChg chg="add">
        <pc:chgData name="Roman Zhigalov" userId="1f97e9fdf7779aa5" providerId="LiveId" clId="{6B78311F-F6E1-4F30-B7A4-EC5E34C09B82}" dt="2021-11-27T18:31:47.060" v="695"/>
        <pc:sldMkLst>
          <pc:docMk/>
          <pc:sldMk cId="4091901254" sldId="287"/>
        </pc:sldMkLst>
      </pc:sldChg>
    </pc:docChg>
  </pc:docChgLst>
  <pc:docChgLst>
    <pc:chgData name="Zhigalov Roman" userId="1f97e9fdf7779aa5" providerId="Windows Live" clId="Web-{CFA6E527-8440-4743-9D8E-001020850858}"/>
    <pc:docChg chg="addSld modSld">
      <pc:chgData name="Zhigalov Roman" userId="1f97e9fdf7779aa5" providerId="Windows Live" clId="Web-{CFA6E527-8440-4743-9D8E-001020850858}" dt="2021-11-27T14:41:34.945" v="255" actId="20577"/>
      <pc:docMkLst>
        <pc:docMk/>
      </pc:docMkLst>
      <pc:sldChg chg="modSp">
        <pc:chgData name="Zhigalov Roman" userId="1f97e9fdf7779aa5" providerId="Windows Live" clId="Web-{CFA6E527-8440-4743-9D8E-001020850858}" dt="2021-11-27T14:35:42.268" v="2" actId="20577"/>
        <pc:sldMkLst>
          <pc:docMk/>
          <pc:sldMk cId="1351651579" sldId="256"/>
        </pc:sldMkLst>
        <pc:spChg chg="mod">
          <ac:chgData name="Zhigalov Roman" userId="1f97e9fdf7779aa5" providerId="Windows Live" clId="Web-{CFA6E527-8440-4743-9D8E-001020850858}" dt="2021-11-27T14:35:42.268" v="2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addSp delSp modSp new mod setBg">
        <pc:chgData name="Zhigalov Roman" userId="1f97e9fdf7779aa5" providerId="Windows Live" clId="Web-{CFA6E527-8440-4743-9D8E-001020850858}" dt="2021-11-27T14:36:42.707" v="85"/>
        <pc:sldMkLst>
          <pc:docMk/>
          <pc:sldMk cId="2450003641" sldId="257"/>
        </pc:sldMkLst>
        <pc:spChg chg="mod">
          <ac:chgData name="Zhigalov Roman" userId="1f97e9fdf7779aa5" providerId="Windows Live" clId="Web-{CFA6E527-8440-4743-9D8E-001020850858}" dt="2021-11-27T14:36:42.707" v="85"/>
          <ac:spMkLst>
            <pc:docMk/>
            <pc:sldMk cId="2450003641" sldId="257"/>
            <ac:spMk id="2" creationId="{AD7245BC-387F-4647-B7A8-903124EDC54B}"/>
          </ac:spMkLst>
        </pc:spChg>
        <pc:spChg chg="del mod">
          <ac:chgData name="Zhigalov Roman" userId="1f97e9fdf7779aa5" providerId="Windows Live" clId="Web-{CFA6E527-8440-4743-9D8E-001020850858}" dt="2021-11-27T14:36:42.707" v="85"/>
          <ac:spMkLst>
            <pc:docMk/>
            <pc:sldMk cId="2450003641" sldId="257"/>
            <ac:spMk id="3" creationId="{A6186754-6B56-472E-AFBC-549BD05650F4}"/>
          </ac:spMkLst>
        </pc:spChg>
        <pc:spChg chg="add">
          <ac:chgData name="Zhigalov Roman" userId="1f97e9fdf7779aa5" providerId="Windows Live" clId="Web-{CFA6E527-8440-4743-9D8E-001020850858}" dt="2021-11-27T14:36:42.707" v="85"/>
          <ac:spMkLst>
            <pc:docMk/>
            <pc:sldMk cId="2450003641" sldId="257"/>
            <ac:spMk id="6" creationId="{B819A166-7571-4003-A6B8-B62034C3ED30}"/>
          </ac:spMkLst>
        </pc:spChg>
        <pc:graphicFrameChg chg="add">
          <ac:chgData name="Zhigalov Roman" userId="1f97e9fdf7779aa5" providerId="Windows Live" clId="Web-{CFA6E527-8440-4743-9D8E-001020850858}" dt="2021-11-27T14:36:42.707" v="85"/>
          <ac:graphicFrameMkLst>
            <pc:docMk/>
            <pc:sldMk cId="2450003641" sldId="257"/>
            <ac:graphicFrameMk id="7" creationId="{115CD660-F95E-4806-B77A-E10A119E6916}"/>
          </ac:graphicFrameMkLst>
        </pc:graphicFrameChg>
        <pc:picChg chg="add del">
          <ac:chgData name="Zhigalov Roman" userId="1f97e9fdf7779aa5" providerId="Windows Live" clId="Web-{CFA6E527-8440-4743-9D8E-001020850858}" dt="2021-11-27T14:36:42.676" v="84"/>
          <ac:picMkLst>
            <pc:docMk/>
            <pc:sldMk cId="2450003641" sldId="257"/>
            <ac:picMk id="5" creationId="{BA421DAD-3379-44EA-803A-8FFAFCDB885A}"/>
          </ac:picMkLst>
        </pc:picChg>
        <pc:cxnChg chg="add del">
          <ac:chgData name="Zhigalov Roman" userId="1f97e9fdf7779aa5" providerId="Windows Live" clId="Web-{CFA6E527-8440-4743-9D8E-001020850858}" dt="2021-11-27T14:36:42.676" v="84"/>
          <ac:cxnSpMkLst>
            <pc:docMk/>
            <pc:sldMk cId="2450003641" sldId="257"/>
            <ac:cxnSpMk id="9" creationId="{A7F400EE-A8A5-48AF-B4D6-291B52C6F0B0}"/>
          </ac:cxnSpMkLst>
        </pc:cxnChg>
      </pc:sldChg>
      <pc:sldChg chg="addSp delSp modSp new mod setBg">
        <pc:chgData name="Zhigalov Roman" userId="1f97e9fdf7779aa5" providerId="Windows Live" clId="Web-{CFA6E527-8440-4743-9D8E-001020850858}" dt="2021-11-27T14:37:56.458" v="112"/>
        <pc:sldMkLst>
          <pc:docMk/>
          <pc:sldMk cId="1639921756" sldId="258"/>
        </pc:sldMkLst>
        <pc:spChg chg="mod">
          <ac:chgData name="Zhigalov Roman" userId="1f97e9fdf7779aa5" providerId="Windows Live" clId="Web-{CFA6E527-8440-4743-9D8E-001020850858}" dt="2021-11-27T14:37:40.239" v="111"/>
          <ac:spMkLst>
            <pc:docMk/>
            <pc:sldMk cId="1639921756" sldId="258"/>
            <ac:spMk id="2" creationId="{790D2B20-F5AC-445E-A374-63DC98DC9CFF}"/>
          </ac:spMkLst>
        </pc:spChg>
        <pc:spChg chg="del mod">
          <ac:chgData name="Zhigalov Roman" userId="1f97e9fdf7779aa5" providerId="Windows Live" clId="Web-{CFA6E527-8440-4743-9D8E-001020850858}" dt="2021-11-27T14:37:56.458" v="112"/>
          <ac:spMkLst>
            <pc:docMk/>
            <pc:sldMk cId="1639921756" sldId="258"/>
            <ac:spMk id="3" creationId="{D6262096-D5F8-4C8B-8589-CC4C0E7CCE26}"/>
          </ac:spMkLst>
        </pc:spChg>
        <pc:spChg chg="add">
          <ac:chgData name="Zhigalov Roman" userId="1f97e9fdf7779aa5" providerId="Windows Live" clId="Web-{CFA6E527-8440-4743-9D8E-001020850858}" dt="2021-11-27T14:37:40.239" v="111"/>
          <ac:spMkLst>
            <pc:docMk/>
            <pc:sldMk cId="1639921756" sldId="258"/>
            <ac:spMk id="8" creationId="{4522B21E-B2B9-4C72-9A71-C87EFD137480}"/>
          </ac:spMkLst>
        </pc:spChg>
        <pc:spChg chg="add">
          <ac:chgData name="Zhigalov Roman" userId="1f97e9fdf7779aa5" providerId="Windows Live" clId="Web-{CFA6E527-8440-4743-9D8E-001020850858}" dt="2021-11-27T14:37:40.239" v="111"/>
          <ac:spMkLst>
            <pc:docMk/>
            <pc:sldMk cId="1639921756" sldId="258"/>
            <ac:spMk id="10" creationId="{5EB7D2A2-F448-44D4-938C-DC84CBCB3B1E}"/>
          </ac:spMkLst>
        </pc:spChg>
        <pc:spChg chg="add">
          <ac:chgData name="Zhigalov Roman" userId="1f97e9fdf7779aa5" providerId="Windows Live" clId="Web-{CFA6E527-8440-4743-9D8E-001020850858}" dt="2021-11-27T14:37:40.239" v="111"/>
          <ac:spMkLst>
            <pc:docMk/>
            <pc:sldMk cId="1639921756" sldId="258"/>
            <ac:spMk id="12" creationId="{871AEA07-1E14-44B4-8E55-64EF049CD66F}"/>
          </ac:spMkLst>
        </pc:spChg>
        <pc:cxnChg chg="add">
          <ac:chgData name="Zhigalov Roman" userId="1f97e9fdf7779aa5" providerId="Windows Live" clId="Web-{CFA6E527-8440-4743-9D8E-001020850858}" dt="2021-11-27T14:37:40.239" v="111"/>
          <ac:cxnSpMkLst>
            <pc:docMk/>
            <pc:sldMk cId="1639921756" sldId="258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CFA6E527-8440-4743-9D8E-001020850858}" dt="2021-11-27T14:40:13.304" v="219"/>
        <pc:sldMkLst>
          <pc:docMk/>
          <pc:sldMk cId="2121972765" sldId="259"/>
        </pc:sldMkLst>
        <pc:spChg chg="mod">
          <ac:chgData name="Zhigalov Roman" userId="1f97e9fdf7779aa5" providerId="Windows Live" clId="Web-{CFA6E527-8440-4743-9D8E-001020850858}" dt="2021-11-27T14:40:13.304" v="219"/>
          <ac:spMkLst>
            <pc:docMk/>
            <pc:sldMk cId="2121972765" sldId="259"/>
            <ac:spMk id="2" creationId="{3086B683-0D08-40E7-97F4-D048EF859EB0}"/>
          </ac:spMkLst>
        </pc:spChg>
        <pc:spChg chg="del">
          <ac:chgData name="Zhigalov Roman" userId="1f97e9fdf7779aa5" providerId="Windows Live" clId="Web-{CFA6E527-8440-4743-9D8E-001020850858}" dt="2021-11-27T14:39:47.631" v="130"/>
          <ac:spMkLst>
            <pc:docMk/>
            <pc:sldMk cId="2121972765" sldId="259"/>
            <ac:spMk id="3" creationId="{F37E398F-BAA1-44B0-ACD7-DA6F755A77C1}"/>
          </ac:spMkLst>
        </pc:spChg>
        <pc:spChg chg="mod">
          <ac:chgData name="Zhigalov Roman" userId="1f97e9fdf7779aa5" providerId="Windows Live" clId="Web-{CFA6E527-8440-4743-9D8E-001020850858}" dt="2021-11-27T14:40:13.304" v="219"/>
          <ac:spMkLst>
            <pc:docMk/>
            <pc:sldMk cId="2121972765" sldId="259"/>
            <ac:spMk id="4" creationId="{F3E88EC5-3EB5-45B6-8427-AD72F268DB12}"/>
          </ac:spMkLst>
        </pc:spChg>
        <pc:spChg chg="add">
          <ac:chgData name="Zhigalov Roman" userId="1f97e9fdf7779aa5" providerId="Windows Live" clId="Web-{CFA6E527-8440-4743-9D8E-001020850858}" dt="2021-11-27T14:40:13.304" v="219"/>
          <ac:spMkLst>
            <pc:docMk/>
            <pc:sldMk cId="2121972765" sldId="259"/>
            <ac:spMk id="10" creationId="{201CC55D-ED54-4C5C-95E6-10947BD1103B}"/>
          </ac:spMkLst>
        </pc:spChg>
        <pc:spChg chg="add">
          <ac:chgData name="Zhigalov Roman" userId="1f97e9fdf7779aa5" providerId="Windows Live" clId="Web-{CFA6E527-8440-4743-9D8E-001020850858}" dt="2021-11-27T14:40:13.304" v="219"/>
          <ac:spMkLst>
            <pc:docMk/>
            <pc:sldMk cId="2121972765" sldId="259"/>
            <ac:spMk id="16" creationId="{3873B707-463F-40B0-8227-E8CC6C67EB25}"/>
          </ac:spMkLst>
        </pc:spChg>
        <pc:spChg chg="add">
          <ac:chgData name="Zhigalov Roman" userId="1f97e9fdf7779aa5" providerId="Windows Live" clId="Web-{CFA6E527-8440-4743-9D8E-001020850858}" dt="2021-11-27T14:40:13.304" v="219"/>
          <ac:spMkLst>
            <pc:docMk/>
            <pc:sldMk cId="2121972765" sldId="259"/>
            <ac:spMk id="18" creationId="{C13237C8-E62C-4F0D-A318-BD6FB6C2D138}"/>
          </ac:spMkLst>
        </pc:spChg>
        <pc:spChg chg="add">
          <ac:chgData name="Zhigalov Roman" userId="1f97e9fdf7779aa5" providerId="Windows Live" clId="Web-{CFA6E527-8440-4743-9D8E-001020850858}" dt="2021-11-27T14:40:13.304" v="219"/>
          <ac:spMkLst>
            <pc:docMk/>
            <pc:sldMk cId="2121972765" sldId="259"/>
            <ac:spMk id="20" creationId="{19C9EAEA-39D0-4B0E-A0EB-51E7B26740B1}"/>
          </ac:spMkLst>
        </pc:spChg>
        <pc:grpChg chg="add">
          <ac:chgData name="Zhigalov Roman" userId="1f97e9fdf7779aa5" providerId="Windows Live" clId="Web-{CFA6E527-8440-4743-9D8E-001020850858}" dt="2021-11-27T14:40:13.304" v="219"/>
          <ac:grpSpMkLst>
            <pc:docMk/>
            <pc:sldMk cId="2121972765" sldId="259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CFA6E527-8440-4743-9D8E-001020850858}" dt="2021-11-27T14:40:13.304" v="219"/>
          <ac:picMkLst>
            <pc:docMk/>
            <pc:sldMk cId="2121972765" sldId="259"/>
            <ac:picMk id="5" creationId="{DF5546C7-54A4-4C1C-A692-B2FFA55F0F90}"/>
          </ac:picMkLst>
        </pc:picChg>
      </pc:sldChg>
      <pc:sldChg chg="modSp new">
        <pc:chgData name="Zhigalov Roman" userId="1f97e9fdf7779aa5" providerId="Windows Live" clId="Web-{CFA6E527-8440-4743-9D8E-001020850858}" dt="2021-11-27T14:41:34.945" v="255" actId="20577"/>
        <pc:sldMkLst>
          <pc:docMk/>
          <pc:sldMk cId="2397298096" sldId="260"/>
        </pc:sldMkLst>
        <pc:spChg chg="mod">
          <ac:chgData name="Zhigalov Roman" userId="1f97e9fdf7779aa5" providerId="Windows Live" clId="Web-{CFA6E527-8440-4743-9D8E-001020850858}" dt="2021-11-27T14:41:34.945" v="255" actId="20577"/>
          <ac:spMkLst>
            <pc:docMk/>
            <pc:sldMk cId="2397298096" sldId="260"/>
            <ac:spMk id="2" creationId="{7111513E-7E4B-4AEB-98E2-4F45E9FFC16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Состав собрания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740-4458-A759-D8E5D6F5AD96}"/>
              </c:ext>
            </c:extLst>
          </c:dPt>
          <c:dPt>
            <c:idx val="1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740-4458-A759-D8E5D6F5AD96}"/>
              </c:ext>
            </c:extLst>
          </c:dPt>
          <c:dPt>
            <c:idx val="2"/>
            <c:bubble3D val="0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740-4458-A759-D8E5D6F5AD96}"/>
              </c:ext>
            </c:extLst>
          </c:dPt>
          <c:dPt>
            <c:idx val="3"/>
            <c:bubble3D val="0"/>
            <c:spPr>
              <a:solidFill>
                <a:schemeClr val="accent4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740-4458-A759-D8E5D6F5AD96}"/>
              </c:ext>
            </c:extLst>
          </c:dPt>
          <c:dPt>
            <c:idx val="4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740-4458-A759-D8E5D6F5AD96}"/>
              </c:ext>
            </c:extLst>
          </c:dPt>
          <c:dPt>
            <c:idx val="5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740-4458-A759-D8E5D6F5AD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BY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Эссеры</c:v>
                </c:pt>
                <c:pt idx="1">
                  <c:v>Большевики</c:v>
                </c:pt>
                <c:pt idx="2">
                  <c:v>Левые эссеры</c:v>
                </c:pt>
                <c:pt idx="3">
                  <c:v>Меньшевики</c:v>
                </c:pt>
                <c:pt idx="4">
                  <c:v>национальные группы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370</c:v>
                </c:pt>
                <c:pt idx="1">
                  <c:v>175</c:v>
                </c:pt>
                <c:pt idx="2">
                  <c:v>40</c:v>
                </c:pt>
                <c:pt idx="3">
                  <c:v>15</c:v>
                </c:pt>
                <c:pt idx="4">
                  <c:v>86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91-4805-A765-8EA12BC521F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BY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BY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3B931A-76D8-46D3-92E8-40633CF1955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BC69F14-1654-4F60-8DFC-C8212764EE7A}">
      <dgm:prSet/>
      <dgm:spPr/>
      <dgm:t>
        <a:bodyPr/>
        <a:lstStyle/>
        <a:p>
          <a:r>
            <a:rPr lang="ru-RU"/>
            <a:t>События весны-лета 1917 г.</a:t>
          </a:r>
          <a:endParaRPr lang="en-US"/>
        </a:p>
      </dgm:t>
    </dgm:pt>
    <dgm:pt modelId="{027F0BCD-738B-4488-8D94-3F4952EA9818}" type="parTrans" cxnId="{CE5FB1B2-9D8E-4FA1-8ED6-43E60BC34987}">
      <dgm:prSet/>
      <dgm:spPr/>
      <dgm:t>
        <a:bodyPr/>
        <a:lstStyle/>
        <a:p>
          <a:endParaRPr lang="en-US"/>
        </a:p>
      </dgm:t>
    </dgm:pt>
    <dgm:pt modelId="{91AC367E-B7F2-4D28-8DE9-9DE0E38D13CD}" type="sibTrans" cxnId="{CE5FB1B2-9D8E-4FA1-8ED6-43E60BC34987}">
      <dgm:prSet/>
      <dgm:spPr/>
      <dgm:t>
        <a:bodyPr/>
        <a:lstStyle/>
        <a:p>
          <a:endParaRPr lang="en-US"/>
        </a:p>
      </dgm:t>
    </dgm:pt>
    <dgm:pt modelId="{5B3DC100-94DA-4FD4-B9F3-461D00D67A35}">
      <dgm:prSet/>
      <dgm:spPr/>
      <dgm:t>
        <a:bodyPr/>
        <a:lstStyle/>
        <a:p>
          <a:r>
            <a:rPr lang="ru-RU"/>
            <a:t>25 октября (7 ноября) 1917 г.</a:t>
          </a:r>
          <a:endParaRPr lang="en-US"/>
        </a:p>
      </dgm:t>
    </dgm:pt>
    <dgm:pt modelId="{91194FF3-148D-433A-9F99-92A5A4B2EDD0}" type="parTrans" cxnId="{76F7214B-4B7E-4940-9814-BB2EE64DE1D5}">
      <dgm:prSet/>
      <dgm:spPr/>
      <dgm:t>
        <a:bodyPr/>
        <a:lstStyle/>
        <a:p>
          <a:endParaRPr lang="en-US"/>
        </a:p>
      </dgm:t>
    </dgm:pt>
    <dgm:pt modelId="{763EEB35-C816-416A-99C4-6AE29C173341}" type="sibTrans" cxnId="{76F7214B-4B7E-4940-9814-BB2EE64DE1D5}">
      <dgm:prSet/>
      <dgm:spPr/>
      <dgm:t>
        <a:bodyPr/>
        <a:lstStyle/>
        <a:p>
          <a:endParaRPr lang="en-US"/>
        </a:p>
      </dgm:t>
    </dgm:pt>
    <dgm:pt modelId="{87FC1E14-5A45-4E47-BCC7-C6C7BABA0895}">
      <dgm:prSet/>
      <dgm:spPr/>
      <dgm:t>
        <a:bodyPr/>
        <a:lstStyle/>
        <a:p>
          <a:r>
            <a:rPr lang="ru-RU"/>
            <a:t>Установление советской власти </a:t>
          </a:r>
          <a:endParaRPr lang="en-US"/>
        </a:p>
      </dgm:t>
    </dgm:pt>
    <dgm:pt modelId="{D09DEEE1-49EB-4913-B300-324291F53516}" type="parTrans" cxnId="{9130F067-926E-44BD-86A2-B03CC5A10A2C}">
      <dgm:prSet/>
      <dgm:spPr/>
      <dgm:t>
        <a:bodyPr/>
        <a:lstStyle/>
        <a:p>
          <a:endParaRPr lang="en-US"/>
        </a:p>
      </dgm:t>
    </dgm:pt>
    <dgm:pt modelId="{CDED08B1-EB11-482A-98BD-D41FB1A6295D}" type="sibTrans" cxnId="{9130F067-926E-44BD-86A2-B03CC5A10A2C}">
      <dgm:prSet/>
      <dgm:spPr/>
      <dgm:t>
        <a:bodyPr/>
        <a:lstStyle/>
        <a:p>
          <a:endParaRPr lang="en-US"/>
        </a:p>
      </dgm:t>
    </dgm:pt>
    <dgm:pt modelId="{BEEC0056-48FA-4429-A4A5-89853C7BF264}">
      <dgm:prSet/>
      <dgm:spPr/>
      <dgm:t>
        <a:bodyPr/>
        <a:lstStyle/>
        <a:p>
          <a:r>
            <a:rPr lang="ru-RU"/>
            <a:t>Брестский мир</a:t>
          </a:r>
          <a:endParaRPr lang="en-US"/>
        </a:p>
      </dgm:t>
    </dgm:pt>
    <dgm:pt modelId="{36768A7E-48F3-4263-B61B-5B6BF8FA4390}" type="parTrans" cxnId="{4525B8ED-9104-4751-97E4-3E7AF6336CC0}">
      <dgm:prSet/>
      <dgm:spPr/>
      <dgm:t>
        <a:bodyPr/>
        <a:lstStyle/>
        <a:p>
          <a:endParaRPr lang="en-US"/>
        </a:p>
      </dgm:t>
    </dgm:pt>
    <dgm:pt modelId="{5B39B69D-8CCA-4842-BA4C-56A274AC984D}" type="sibTrans" cxnId="{4525B8ED-9104-4751-97E4-3E7AF6336CC0}">
      <dgm:prSet/>
      <dgm:spPr/>
      <dgm:t>
        <a:bodyPr/>
        <a:lstStyle/>
        <a:p>
          <a:endParaRPr lang="en-US"/>
        </a:p>
      </dgm:t>
    </dgm:pt>
    <dgm:pt modelId="{EC933F6A-944F-491D-95BA-118EC778A103}" type="pres">
      <dgm:prSet presAssocID="{CC3B931A-76D8-46D3-92E8-40633CF19554}" presName="linear" presStyleCnt="0">
        <dgm:presLayoutVars>
          <dgm:animLvl val="lvl"/>
          <dgm:resizeHandles val="exact"/>
        </dgm:presLayoutVars>
      </dgm:prSet>
      <dgm:spPr/>
    </dgm:pt>
    <dgm:pt modelId="{E1F0CCAB-520F-4E64-A964-329669491933}" type="pres">
      <dgm:prSet presAssocID="{ABC69F14-1654-4F60-8DFC-C8212764EE7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3D55FAF-C051-4B0A-B419-CBAB0BE3681C}" type="pres">
      <dgm:prSet presAssocID="{91AC367E-B7F2-4D28-8DE9-9DE0E38D13CD}" presName="spacer" presStyleCnt="0"/>
      <dgm:spPr/>
    </dgm:pt>
    <dgm:pt modelId="{95F9F907-C8CA-4277-89E6-8D186F6A8296}" type="pres">
      <dgm:prSet presAssocID="{5B3DC100-94DA-4FD4-B9F3-461D00D67A3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09633FA-87E6-4FCC-84F8-978DD0187E8B}" type="pres">
      <dgm:prSet presAssocID="{763EEB35-C816-416A-99C4-6AE29C173341}" presName="spacer" presStyleCnt="0"/>
      <dgm:spPr/>
    </dgm:pt>
    <dgm:pt modelId="{6555266F-F772-47D1-84F3-3437B0982988}" type="pres">
      <dgm:prSet presAssocID="{87FC1E14-5A45-4E47-BCC7-C6C7BABA089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A659771-5E6C-4A48-8038-395BAF8D9240}" type="pres">
      <dgm:prSet presAssocID="{CDED08B1-EB11-482A-98BD-D41FB1A6295D}" presName="spacer" presStyleCnt="0"/>
      <dgm:spPr/>
    </dgm:pt>
    <dgm:pt modelId="{24B24B57-7045-4AF9-A71C-423A9BA92655}" type="pres">
      <dgm:prSet presAssocID="{BEEC0056-48FA-4429-A4A5-89853C7BF26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B824117-F546-4C6A-B634-3724439BB579}" type="presOf" srcId="{ABC69F14-1654-4F60-8DFC-C8212764EE7A}" destId="{E1F0CCAB-520F-4E64-A964-329669491933}" srcOrd="0" destOrd="0" presId="urn:microsoft.com/office/officeart/2005/8/layout/vList2"/>
    <dgm:cxn modelId="{3F932132-4411-46F2-8D28-1018AB7E1101}" type="presOf" srcId="{5B3DC100-94DA-4FD4-B9F3-461D00D67A35}" destId="{95F9F907-C8CA-4277-89E6-8D186F6A8296}" srcOrd="0" destOrd="0" presId="urn:microsoft.com/office/officeart/2005/8/layout/vList2"/>
    <dgm:cxn modelId="{074E5B34-74A7-43CE-A226-BEA0F0ADBCF2}" type="presOf" srcId="{87FC1E14-5A45-4E47-BCC7-C6C7BABA0895}" destId="{6555266F-F772-47D1-84F3-3437B0982988}" srcOrd="0" destOrd="0" presId="urn:microsoft.com/office/officeart/2005/8/layout/vList2"/>
    <dgm:cxn modelId="{9130F067-926E-44BD-86A2-B03CC5A10A2C}" srcId="{CC3B931A-76D8-46D3-92E8-40633CF19554}" destId="{87FC1E14-5A45-4E47-BCC7-C6C7BABA0895}" srcOrd="2" destOrd="0" parTransId="{D09DEEE1-49EB-4913-B300-324291F53516}" sibTransId="{CDED08B1-EB11-482A-98BD-D41FB1A6295D}"/>
    <dgm:cxn modelId="{76F7214B-4B7E-4940-9814-BB2EE64DE1D5}" srcId="{CC3B931A-76D8-46D3-92E8-40633CF19554}" destId="{5B3DC100-94DA-4FD4-B9F3-461D00D67A35}" srcOrd="1" destOrd="0" parTransId="{91194FF3-148D-433A-9F99-92A5A4B2EDD0}" sibTransId="{763EEB35-C816-416A-99C4-6AE29C173341}"/>
    <dgm:cxn modelId="{5F5D417A-7067-406E-B2E0-8BC3E0000775}" type="presOf" srcId="{BEEC0056-48FA-4429-A4A5-89853C7BF264}" destId="{24B24B57-7045-4AF9-A71C-423A9BA92655}" srcOrd="0" destOrd="0" presId="urn:microsoft.com/office/officeart/2005/8/layout/vList2"/>
    <dgm:cxn modelId="{CE5FB1B2-9D8E-4FA1-8ED6-43E60BC34987}" srcId="{CC3B931A-76D8-46D3-92E8-40633CF19554}" destId="{ABC69F14-1654-4F60-8DFC-C8212764EE7A}" srcOrd="0" destOrd="0" parTransId="{027F0BCD-738B-4488-8D94-3F4952EA9818}" sibTransId="{91AC367E-B7F2-4D28-8DE9-9DE0E38D13CD}"/>
    <dgm:cxn modelId="{8079ECE3-FCBA-4BA9-9841-DF83A00BB8E6}" type="presOf" srcId="{CC3B931A-76D8-46D3-92E8-40633CF19554}" destId="{EC933F6A-944F-491D-95BA-118EC778A103}" srcOrd="0" destOrd="0" presId="urn:microsoft.com/office/officeart/2005/8/layout/vList2"/>
    <dgm:cxn modelId="{4525B8ED-9104-4751-97E4-3E7AF6336CC0}" srcId="{CC3B931A-76D8-46D3-92E8-40633CF19554}" destId="{BEEC0056-48FA-4429-A4A5-89853C7BF264}" srcOrd="3" destOrd="0" parTransId="{36768A7E-48F3-4263-B61B-5B6BF8FA4390}" sibTransId="{5B39B69D-8CCA-4842-BA4C-56A274AC984D}"/>
    <dgm:cxn modelId="{BD2A0F9A-EF8F-43EF-B431-4A61D31146EA}" type="presParOf" srcId="{EC933F6A-944F-491D-95BA-118EC778A103}" destId="{E1F0CCAB-520F-4E64-A964-329669491933}" srcOrd="0" destOrd="0" presId="urn:microsoft.com/office/officeart/2005/8/layout/vList2"/>
    <dgm:cxn modelId="{B3A4755C-17A9-4BE0-93BE-0B879CFA99A5}" type="presParOf" srcId="{EC933F6A-944F-491D-95BA-118EC778A103}" destId="{73D55FAF-C051-4B0A-B419-CBAB0BE3681C}" srcOrd="1" destOrd="0" presId="urn:microsoft.com/office/officeart/2005/8/layout/vList2"/>
    <dgm:cxn modelId="{A7C60592-49AF-4228-9F20-4DE4D693810A}" type="presParOf" srcId="{EC933F6A-944F-491D-95BA-118EC778A103}" destId="{95F9F907-C8CA-4277-89E6-8D186F6A8296}" srcOrd="2" destOrd="0" presId="urn:microsoft.com/office/officeart/2005/8/layout/vList2"/>
    <dgm:cxn modelId="{D11FCD7E-44DF-4014-8570-D9ACBE15C789}" type="presParOf" srcId="{EC933F6A-944F-491D-95BA-118EC778A103}" destId="{709633FA-87E6-4FCC-84F8-978DD0187E8B}" srcOrd="3" destOrd="0" presId="urn:microsoft.com/office/officeart/2005/8/layout/vList2"/>
    <dgm:cxn modelId="{9C0FD2F5-B224-4B9C-B9C2-E6213E1C49F3}" type="presParOf" srcId="{EC933F6A-944F-491D-95BA-118EC778A103}" destId="{6555266F-F772-47D1-84F3-3437B0982988}" srcOrd="4" destOrd="0" presId="urn:microsoft.com/office/officeart/2005/8/layout/vList2"/>
    <dgm:cxn modelId="{7EAA1D68-6414-40B7-91A7-BA8ABEB5190E}" type="presParOf" srcId="{EC933F6A-944F-491D-95BA-118EC778A103}" destId="{CA659771-5E6C-4A48-8038-395BAF8D9240}" srcOrd="5" destOrd="0" presId="urn:microsoft.com/office/officeart/2005/8/layout/vList2"/>
    <dgm:cxn modelId="{A6772B10-E67D-4B15-A608-3C0D85E72CC6}" type="presParOf" srcId="{EC933F6A-944F-491D-95BA-118EC778A103}" destId="{24B24B57-7045-4AF9-A71C-423A9BA9265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FEC033-330C-4C27-B64C-7BC431E9D34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84EF147-0B3B-4E4F-B435-B0757DAC80E8}">
      <dgm:prSet/>
      <dgm:spPr/>
      <dgm:t>
        <a:bodyPr/>
        <a:lstStyle/>
        <a:p>
          <a:r>
            <a:rPr lang="ru-RU"/>
            <a:t>1. Причины подписания Брестского мира</a:t>
          </a:r>
          <a:endParaRPr lang="en-US"/>
        </a:p>
      </dgm:t>
    </dgm:pt>
    <dgm:pt modelId="{D72CB389-F26D-42C9-9A17-EE9BDE47DCAD}" type="parTrans" cxnId="{1F58841A-A11F-4159-884B-93AD72B72EAE}">
      <dgm:prSet/>
      <dgm:spPr/>
      <dgm:t>
        <a:bodyPr/>
        <a:lstStyle/>
        <a:p>
          <a:endParaRPr lang="en-US"/>
        </a:p>
      </dgm:t>
    </dgm:pt>
    <dgm:pt modelId="{35492A9A-68BB-4762-8792-A449516CB60B}" type="sibTrans" cxnId="{1F58841A-A11F-4159-884B-93AD72B72EAE}">
      <dgm:prSet/>
      <dgm:spPr/>
      <dgm:t>
        <a:bodyPr/>
        <a:lstStyle/>
        <a:p>
          <a:endParaRPr lang="en-US"/>
        </a:p>
      </dgm:t>
    </dgm:pt>
    <dgm:pt modelId="{96D466D2-6E19-43BC-8CDF-58C36418CC7E}">
      <dgm:prSet/>
      <dgm:spPr/>
      <dgm:t>
        <a:bodyPr/>
        <a:lstStyle/>
        <a:p>
          <a:r>
            <a:rPr lang="ru-RU"/>
            <a:t>Итоги и последствия Брестского мира</a:t>
          </a:r>
          <a:endParaRPr lang="en-US"/>
        </a:p>
      </dgm:t>
    </dgm:pt>
    <dgm:pt modelId="{1FD960D7-7E14-41BB-A8AB-62024F7C93CC}" type="parTrans" cxnId="{33CD61E0-4652-4B36-BEB6-1A4BEF1E0D97}">
      <dgm:prSet/>
      <dgm:spPr/>
      <dgm:t>
        <a:bodyPr/>
        <a:lstStyle/>
        <a:p>
          <a:endParaRPr lang="en-US"/>
        </a:p>
      </dgm:t>
    </dgm:pt>
    <dgm:pt modelId="{45B0AE1E-C1A2-4B8F-A592-03E503C57573}" type="sibTrans" cxnId="{33CD61E0-4652-4B36-BEB6-1A4BEF1E0D97}">
      <dgm:prSet/>
      <dgm:spPr/>
      <dgm:t>
        <a:bodyPr/>
        <a:lstStyle/>
        <a:p>
          <a:endParaRPr lang="en-US"/>
        </a:p>
      </dgm:t>
    </dgm:pt>
    <dgm:pt modelId="{7D1104BD-49CE-4232-8D0B-9D948E4F80BC}" type="pres">
      <dgm:prSet presAssocID="{FBFEC033-330C-4C27-B64C-7BC431E9D346}" presName="root" presStyleCnt="0">
        <dgm:presLayoutVars>
          <dgm:dir/>
          <dgm:resizeHandles val="exact"/>
        </dgm:presLayoutVars>
      </dgm:prSet>
      <dgm:spPr/>
    </dgm:pt>
    <dgm:pt modelId="{702A7348-8B6D-4FCA-BB8F-9D752AFBB1A3}" type="pres">
      <dgm:prSet presAssocID="{984EF147-0B3B-4E4F-B435-B0757DAC80E8}" presName="compNode" presStyleCnt="0"/>
      <dgm:spPr/>
    </dgm:pt>
    <dgm:pt modelId="{A6BAD0DE-4603-454D-B93B-37C9D342EB70}" type="pres">
      <dgm:prSet presAssocID="{984EF147-0B3B-4E4F-B435-B0757DAC80E8}" presName="bgRect" presStyleLbl="bgShp" presStyleIdx="0" presStyleCnt="2"/>
      <dgm:spPr/>
    </dgm:pt>
    <dgm:pt modelId="{21F6C0A0-5128-4C48-A784-57A08A1F42FB}" type="pres">
      <dgm:prSet presAssocID="{984EF147-0B3B-4E4F-B435-B0757DAC80E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776B313E-A0EC-4D8E-9AEC-388347C65131}" type="pres">
      <dgm:prSet presAssocID="{984EF147-0B3B-4E4F-B435-B0757DAC80E8}" presName="spaceRect" presStyleCnt="0"/>
      <dgm:spPr/>
    </dgm:pt>
    <dgm:pt modelId="{47189860-395E-458B-BD25-0B8CC5E7807A}" type="pres">
      <dgm:prSet presAssocID="{984EF147-0B3B-4E4F-B435-B0757DAC80E8}" presName="parTx" presStyleLbl="revTx" presStyleIdx="0" presStyleCnt="2">
        <dgm:presLayoutVars>
          <dgm:chMax val="0"/>
          <dgm:chPref val="0"/>
        </dgm:presLayoutVars>
      </dgm:prSet>
      <dgm:spPr/>
    </dgm:pt>
    <dgm:pt modelId="{D831F359-F40B-4A24-9F1D-050458862067}" type="pres">
      <dgm:prSet presAssocID="{35492A9A-68BB-4762-8792-A449516CB60B}" presName="sibTrans" presStyleCnt="0"/>
      <dgm:spPr/>
    </dgm:pt>
    <dgm:pt modelId="{B1371BDB-315F-47F1-AAA1-FC588FCF450D}" type="pres">
      <dgm:prSet presAssocID="{96D466D2-6E19-43BC-8CDF-58C36418CC7E}" presName="compNode" presStyleCnt="0"/>
      <dgm:spPr/>
    </dgm:pt>
    <dgm:pt modelId="{A64EF367-9E4E-4C3B-9702-22B51C07B117}" type="pres">
      <dgm:prSet presAssocID="{96D466D2-6E19-43BC-8CDF-58C36418CC7E}" presName="bgRect" presStyleLbl="bgShp" presStyleIdx="1" presStyleCnt="2"/>
      <dgm:spPr/>
    </dgm:pt>
    <dgm:pt modelId="{81BB7056-F22D-40C9-AC28-DE3653BB0467}" type="pres">
      <dgm:prSet presAssocID="{96D466D2-6E19-43BC-8CDF-58C36418CC7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Предупреждение"/>
        </a:ext>
      </dgm:extLst>
    </dgm:pt>
    <dgm:pt modelId="{FFAE8DC0-F48E-447E-8157-606C233FD4E7}" type="pres">
      <dgm:prSet presAssocID="{96D466D2-6E19-43BC-8CDF-58C36418CC7E}" presName="spaceRect" presStyleCnt="0"/>
      <dgm:spPr/>
    </dgm:pt>
    <dgm:pt modelId="{199BFDEB-5F5B-48F5-BAE0-50629F3C2BCA}" type="pres">
      <dgm:prSet presAssocID="{96D466D2-6E19-43BC-8CDF-58C36418CC7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F58841A-A11F-4159-884B-93AD72B72EAE}" srcId="{FBFEC033-330C-4C27-B64C-7BC431E9D346}" destId="{984EF147-0B3B-4E4F-B435-B0757DAC80E8}" srcOrd="0" destOrd="0" parTransId="{D72CB389-F26D-42C9-9A17-EE9BDE47DCAD}" sibTransId="{35492A9A-68BB-4762-8792-A449516CB60B}"/>
    <dgm:cxn modelId="{F0FCA521-148A-42FF-9324-B4616C2123EC}" type="presOf" srcId="{96D466D2-6E19-43BC-8CDF-58C36418CC7E}" destId="{199BFDEB-5F5B-48F5-BAE0-50629F3C2BCA}" srcOrd="0" destOrd="0" presId="urn:microsoft.com/office/officeart/2018/2/layout/IconVerticalSolidList"/>
    <dgm:cxn modelId="{FD2CBCAB-00D8-432B-80BD-9500111FC901}" type="presOf" srcId="{984EF147-0B3B-4E4F-B435-B0757DAC80E8}" destId="{47189860-395E-458B-BD25-0B8CC5E7807A}" srcOrd="0" destOrd="0" presId="urn:microsoft.com/office/officeart/2018/2/layout/IconVerticalSolidList"/>
    <dgm:cxn modelId="{6F7220C4-A69C-4DFF-8FCA-EE64126264CC}" type="presOf" srcId="{FBFEC033-330C-4C27-B64C-7BC431E9D346}" destId="{7D1104BD-49CE-4232-8D0B-9D948E4F80BC}" srcOrd="0" destOrd="0" presId="urn:microsoft.com/office/officeart/2018/2/layout/IconVerticalSolidList"/>
    <dgm:cxn modelId="{33CD61E0-4652-4B36-BEB6-1A4BEF1E0D97}" srcId="{FBFEC033-330C-4C27-B64C-7BC431E9D346}" destId="{96D466D2-6E19-43BC-8CDF-58C36418CC7E}" srcOrd="1" destOrd="0" parTransId="{1FD960D7-7E14-41BB-A8AB-62024F7C93CC}" sibTransId="{45B0AE1E-C1A2-4B8F-A592-03E503C57573}"/>
    <dgm:cxn modelId="{7FC7276E-554D-4AAC-9242-E9E79FB44834}" type="presParOf" srcId="{7D1104BD-49CE-4232-8D0B-9D948E4F80BC}" destId="{702A7348-8B6D-4FCA-BB8F-9D752AFBB1A3}" srcOrd="0" destOrd="0" presId="urn:microsoft.com/office/officeart/2018/2/layout/IconVerticalSolidList"/>
    <dgm:cxn modelId="{8CB9F2BB-7022-441D-A9AC-E4ED0201C360}" type="presParOf" srcId="{702A7348-8B6D-4FCA-BB8F-9D752AFBB1A3}" destId="{A6BAD0DE-4603-454D-B93B-37C9D342EB70}" srcOrd="0" destOrd="0" presId="urn:microsoft.com/office/officeart/2018/2/layout/IconVerticalSolidList"/>
    <dgm:cxn modelId="{4526F4AE-2EC5-4B0D-8479-1A78DFA1770B}" type="presParOf" srcId="{702A7348-8B6D-4FCA-BB8F-9D752AFBB1A3}" destId="{21F6C0A0-5128-4C48-A784-57A08A1F42FB}" srcOrd="1" destOrd="0" presId="urn:microsoft.com/office/officeart/2018/2/layout/IconVerticalSolidList"/>
    <dgm:cxn modelId="{A4A4E9A1-C1CF-4793-B617-8815D0CBF26A}" type="presParOf" srcId="{702A7348-8B6D-4FCA-BB8F-9D752AFBB1A3}" destId="{776B313E-A0EC-4D8E-9AEC-388347C65131}" srcOrd="2" destOrd="0" presId="urn:microsoft.com/office/officeart/2018/2/layout/IconVerticalSolidList"/>
    <dgm:cxn modelId="{E4A2385F-48C0-41A5-9F15-1A6C168D1B0A}" type="presParOf" srcId="{702A7348-8B6D-4FCA-BB8F-9D752AFBB1A3}" destId="{47189860-395E-458B-BD25-0B8CC5E7807A}" srcOrd="3" destOrd="0" presId="urn:microsoft.com/office/officeart/2018/2/layout/IconVerticalSolidList"/>
    <dgm:cxn modelId="{A52EEC5C-F4F8-4E19-BCBE-22B3490CA248}" type="presParOf" srcId="{7D1104BD-49CE-4232-8D0B-9D948E4F80BC}" destId="{D831F359-F40B-4A24-9F1D-050458862067}" srcOrd="1" destOrd="0" presId="urn:microsoft.com/office/officeart/2018/2/layout/IconVerticalSolidList"/>
    <dgm:cxn modelId="{5670C7E0-64B4-4021-88C5-294FFE93105D}" type="presParOf" srcId="{7D1104BD-49CE-4232-8D0B-9D948E4F80BC}" destId="{B1371BDB-315F-47F1-AAA1-FC588FCF450D}" srcOrd="2" destOrd="0" presId="urn:microsoft.com/office/officeart/2018/2/layout/IconVerticalSolidList"/>
    <dgm:cxn modelId="{D4D92ABD-4BBD-4CE0-B742-44D598308C1A}" type="presParOf" srcId="{B1371BDB-315F-47F1-AAA1-FC588FCF450D}" destId="{A64EF367-9E4E-4C3B-9702-22B51C07B117}" srcOrd="0" destOrd="0" presId="urn:microsoft.com/office/officeart/2018/2/layout/IconVerticalSolidList"/>
    <dgm:cxn modelId="{6EC668AF-FFFB-49BF-A6FF-64959B1668AC}" type="presParOf" srcId="{B1371BDB-315F-47F1-AAA1-FC588FCF450D}" destId="{81BB7056-F22D-40C9-AC28-DE3653BB0467}" srcOrd="1" destOrd="0" presId="urn:microsoft.com/office/officeart/2018/2/layout/IconVerticalSolidList"/>
    <dgm:cxn modelId="{5C679B2B-E8A0-4025-902D-A55DABF834C8}" type="presParOf" srcId="{B1371BDB-315F-47F1-AAA1-FC588FCF450D}" destId="{FFAE8DC0-F48E-447E-8157-606C233FD4E7}" srcOrd="2" destOrd="0" presId="urn:microsoft.com/office/officeart/2018/2/layout/IconVerticalSolidList"/>
    <dgm:cxn modelId="{A8647FC4-C2B2-432E-A5F1-A663E03622C7}" type="presParOf" srcId="{B1371BDB-315F-47F1-AAA1-FC588FCF450D}" destId="{199BFDEB-5F5B-48F5-BAE0-50629F3C2BC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EF5693-9F1B-48CB-BEB3-6D36B70C8D0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6197186-E12A-4230-9899-14698E31BE08}">
      <dgm:prSet/>
      <dgm:spPr/>
      <dgm:t>
        <a:bodyPr/>
        <a:lstStyle/>
        <a:p>
          <a:r>
            <a:rPr lang="ru-RU"/>
            <a:t>Нежелания большевиков продолжать войну </a:t>
          </a:r>
          <a:endParaRPr lang="en-US"/>
        </a:p>
      </dgm:t>
    </dgm:pt>
    <dgm:pt modelId="{363B8EF6-BD6D-4A39-AC44-465237830D4B}" type="parTrans" cxnId="{65549F1A-BA38-46BD-9CFC-285E2069DDCA}">
      <dgm:prSet/>
      <dgm:spPr/>
      <dgm:t>
        <a:bodyPr/>
        <a:lstStyle/>
        <a:p>
          <a:endParaRPr lang="en-US"/>
        </a:p>
      </dgm:t>
    </dgm:pt>
    <dgm:pt modelId="{B35FE94F-6C2F-474A-8D21-3AFA50D506B3}" type="sibTrans" cxnId="{65549F1A-BA38-46BD-9CFC-285E2069DDCA}">
      <dgm:prSet/>
      <dgm:spPr/>
      <dgm:t>
        <a:bodyPr/>
        <a:lstStyle/>
        <a:p>
          <a:endParaRPr lang="en-US"/>
        </a:p>
      </dgm:t>
    </dgm:pt>
    <dgm:pt modelId="{0C64D751-A690-4784-8DEB-981C43844BB1}">
      <dgm:prSet/>
      <dgm:spPr/>
      <dgm:t>
        <a:bodyPr/>
        <a:lstStyle/>
        <a:p>
          <a:r>
            <a:rPr lang="ru-RU"/>
            <a:t>Наступление немецких войск вглубь территории страны</a:t>
          </a:r>
          <a:endParaRPr lang="en-US"/>
        </a:p>
      </dgm:t>
    </dgm:pt>
    <dgm:pt modelId="{C55B2F1D-78BE-47E9-BC5C-893EF84636A5}" type="parTrans" cxnId="{CC2F640F-FA43-4747-A62F-302F4025A6BF}">
      <dgm:prSet/>
      <dgm:spPr/>
      <dgm:t>
        <a:bodyPr/>
        <a:lstStyle/>
        <a:p>
          <a:endParaRPr lang="en-US"/>
        </a:p>
      </dgm:t>
    </dgm:pt>
    <dgm:pt modelId="{4FB16DB8-07D6-4834-B87A-9C751AE13B7A}" type="sibTrans" cxnId="{CC2F640F-FA43-4747-A62F-302F4025A6BF}">
      <dgm:prSet/>
      <dgm:spPr/>
      <dgm:t>
        <a:bodyPr/>
        <a:lstStyle/>
        <a:p>
          <a:endParaRPr lang="en-US"/>
        </a:p>
      </dgm:t>
    </dgm:pt>
    <dgm:pt modelId="{37F9566A-B1F4-4687-8021-C46F67C6C414}" type="pres">
      <dgm:prSet presAssocID="{3EEF5693-9F1B-48CB-BEB3-6D36B70C8D0E}" presName="linear" presStyleCnt="0">
        <dgm:presLayoutVars>
          <dgm:animLvl val="lvl"/>
          <dgm:resizeHandles val="exact"/>
        </dgm:presLayoutVars>
      </dgm:prSet>
      <dgm:spPr/>
    </dgm:pt>
    <dgm:pt modelId="{AD790560-C551-4AF5-AA14-6A8FF5FE94A7}" type="pres">
      <dgm:prSet presAssocID="{86197186-E12A-4230-9899-14698E31BE0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097F2BD-AE32-41BA-9185-D458D6F71290}" type="pres">
      <dgm:prSet presAssocID="{B35FE94F-6C2F-474A-8D21-3AFA50D506B3}" presName="spacer" presStyleCnt="0"/>
      <dgm:spPr/>
    </dgm:pt>
    <dgm:pt modelId="{33A63100-01B5-4221-A922-B209A0187EB0}" type="pres">
      <dgm:prSet presAssocID="{0C64D751-A690-4784-8DEB-981C43844BB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C2F640F-FA43-4747-A62F-302F4025A6BF}" srcId="{3EEF5693-9F1B-48CB-BEB3-6D36B70C8D0E}" destId="{0C64D751-A690-4784-8DEB-981C43844BB1}" srcOrd="1" destOrd="0" parTransId="{C55B2F1D-78BE-47E9-BC5C-893EF84636A5}" sibTransId="{4FB16DB8-07D6-4834-B87A-9C751AE13B7A}"/>
    <dgm:cxn modelId="{DDD16B15-A12F-48A7-8376-6E9550B8218A}" type="presOf" srcId="{0C64D751-A690-4784-8DEB-981C43844BB1}" destId="{33A63100-01B5-4221-A922-B209A0187EB0}" srcOrd="0" destOrd="0" presId="urn:microsoft.com/office/officeart/2005/8/layout/vList2"/>
    <dgm:cxn modelId="{FC4E1E1A-90E9-4883-BE04-3833321A63E0}" type="presOf" srcId="{86197186-E12A-4230-9899-14698E31BE08}" destId="{AD790560-C551-4AF5-AA14-6A8FF5FE94A7}" srcOrd="0" destOrd="0" presId="urn:microsoft.com/office/officeart/2005/8/layout/vList2"/>
    <dgm:cxn modelId="{65549F1A-BA38-46BD-9CFC-285E2069DDCA}" srcId="{3EEF5693-9F1B-48CB-BEB3-6D36B70C8D0E}" destId="{86197186-E12A-4230-9899-14698E31BE08}" srcOrd="0" destOrd="0" parTransId="{363B8EF6-BD6D-4A39-AC44-465237830D4B}" sibTransId="{B35FE94F-6C2F-474A-8D21-3AFA50D506B3}"/>
    <dgm:cxn modelId="{1E0FE5F3-CE17-4359-8628-46CFAEBF198D}" type="presOf" srcId="{3EEF5693-9F1B-48CB-BEB3-6D36B70C8D0E}" destId="{37F9566A-B1F4-4687-8021-C46F67C6C414}" srcOrd="0" destOrd="0" presId="urn:microsoft.com/office/officeart/2005/8/layout/vList2"/>
    <dgm:cxn modelId="{ADCFD3EC-FB79-4E57-B04C-F681CB31822E}" type="presParOf" srcId="{37F9566A-B1F4-4687-8021-C46F67C6C414}" destId="{AD790560-C551-4AF5-AA14-6A8FF5FE94A7}" srcOrd="0" destOrd="0" presId="urn:microsoft.com/office/officeart/2005/8/layout/vList2"/>
    <dgm:cxn modelId="{B8C292BA-964F-4F03-AD92-E143DFDA233F}" type="presParOf" srcId="{37F9566A-B1F4-4687-8021-C46F67C6C414}" destId="{4097F2BD-AE32-41BA-9185-D458D6F71290}" srcOrd="1" destOrd="0" presId="urn:microsoft.com/office/officeart/2005/8/layout/vList2"/>
    <dgm:cxn modelId="{DC2833F9-B761-4659-9F94-AC3CEAECF11A}" type="presParOf" srcId="{37F9566A-B1F4-4687-8021-C46F67C6C414}" destId="{33A63100-01B5-4221-A922-B209A0187EB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0CCAB-520F-4E64-A964-329669491933}">
      <dsp:nvSpPr>
        <dsp:cNvPr id="0" name=""/>
        <dsp:cNvSpPr/>
      </dsp:nvSpPr>
      <dsp:spPr>
        <a:xfrm>
          <a:off x="0" y="974483"/>
          <a:ext cx="6263640" cy="8154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События весны-лета 1917 г.</a:t>
          </a:r>
          <a:endParaRPr lang="en-US" sz="3400" kern="1200"/>
        </a:p>
      </dsp:txBody>
      <dsp:txXfrm>
        <a:off x="39809" y="1014292"/>
        <a:ext cx="6184022" cy="735872"/>
      </dsp:txXfrm>
    </dsp:sp>
    <dsp:sp modelId="{95F9F907-C8CA-4277-89E6-8D186F6A8296}">
      <dsp:nvSpPr>
        <dsp:cNvPr id="0" name=""/>
        <dsp:cNvSpPr/>
      </dsp:nvSpPr>
      <dsp:spPr>
        <a:xfrm>
          <a:off x="0" y="1887893"/>
          <a:ext cx="6263640" cy="81549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25 октября (7 ноября) 1917 г.</a:t>
          </a:r>
          <a:endParaRPr lang="en-US" sz="3400" kern="1200"/>
        </a:p>
      </dsp:txBody>
      <dsp:txXfrm>
        <a:off x="39809" y="1927702"/>
        <a:ext cx="6184022" cy="735872"/>
      </dsp:txXfrm>
    </dsp:sp>
    <dsp:sp modelId="{6555266F-F772-47D1-84F3-3437B0982988}">
      <dsp:nvSpPr>
        <dsp:cNvPr id="0" name=""/>
        <dsp:cNvSpPr/>
      </dsp:nvSpPr>
      <dsp:spPr>
        <a:xfrm>
          <a:off x="0" y="2801303"/>
          <a:ext cx="6263640" cy="81549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Установление советской власти </a:t>
          </a:r>
          <a:endParaRPr lang="en-US" sz="3400" kern="1200"/>
        </a:p>
      </dsp:txBody>
      <dsp:txXfrm>
        <a:off x="39809" y="2841112"/>
        <a:ext cx="6184022" cy="735872"/>
      </dsp:txXfrm>
    </dsp:sp>
    <dsp:sp modelId="{24B24B57-7045-4AF9-A71C-423A9BA92655}">
      <dsp:nvSpPr>
        <dsp:cNvPr id="0" name=""/>
        <dsp:cNvSpPr/>
      </dsp:nvSpPr>
      <dsp:spPr>
        <a:xfrm>
          <a:off x="0" y="3714714"/>
          <a:ext cx="6263640" cy="81549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Брестский мир</a:t>
          </a:r>
          <a:endParaRPr lang="en-US" sz="3400" kern="1200"/>
        </a:p>
      </dsp:txBody>
      <dsp:txXfrm>
        <a:off x="39809" y="3754523"/>
        <a:ext cx="6184022" cy="735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AD0DE-4603-454D-B93B-37C9D342EB70}">
      <dsp:nvSpPr>
        <dsp:cNvPr id="0" name=""/>
        <dsp:cNvSpPr/>
      </dsp:nvSpPr>
      <dsp:spPr>
        <a:xfrm>
          <a:off x="0" y="925715"/>
          <a:ext cx="6117335" cy="17090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6C0A0-5128-4C48-A784-57A08A1F42FB}">
      <dsp:nvSpPr>
        <dsp:cNvPr id="0" name=""/>
        <dsp:cNvSpPr/>
      </dsp:nvSpPr>
      <dsp:spPr>
        <a:xfrm>
          <a:off x="516976" y="1310243"/>
          <a:ext cx="939957" cy="9399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89860-395E-458B-BD25-0B8CC5E7807A}">
      <dsp:nvSpPr>
        <dsp:cNvPr id="0" name=""/>
        <dsp:cNvSpPr/>
      </dsp:nvSpPr>
      <dsp:spPr>
        <a:xfrm>
          <a:off x="1973910" y="925715"/>
          <a:ext cx="4143425" cy="170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871" tIns="180871" rIns="180871" bIns="18087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1. Причины подписания Брестского мира</a:t>
          </a:r>
          <a:endParaRPr lang="en-US" sz="2500" kern="1200"/>
        </a:p>
      </dsp:txBody>
      <dsp:txXfrm>
        <a:off x="1973910" y="925715"/>
        <a:ext cx="4143425" cy="1709013"/>
      </dsp:txXfrm>
    </dsp:sp>
    <dsp:sp modelId="{A64EF367-9E4E-4C3B-9702-22B51C07B117}">
      <dsp:nvSpPr>
        <dsp:cNvPr id="0" name=""/>
        <dsp:cNvSpPr/>
      </dsp:nvSpPr>
      <dsp:spPr>
        <a:xfrm>
          <a:off x="0" y="3061982"/>
          <a:ext cx="6117335" cy="17090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B7056-F22D-40C9-AC28-DE3653BB0467}">
      <dsp:nvSpPr>
        <dsp:cNvPr id="0" name=""/>
        <dsp:cNvSpPr/>
      </dsp:nvSpPr>
      <dsp:spPr>
        <a:xfrm>
          <a:off x="516976" y="3446510"/>
          <a:ext cx="939957" cy="9399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BFDEB-5F5B-48F5-BAE0-50629F3C2BCA}">
      <dsp:nvSpPr>
        <dsp:cNvPr id="0" name=""/>
        <dsp:cNvSpPr/>
      </dsp:nvSpPr>
      <dsp:spPr>
        <a:xfrm>
          <a:off x="1973910" y="3061982"/>
          <a:ext cx="4143425" cy="170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871" tIns="180871" rIns="180871" bIns="18087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Итоги и последствия Брестского мира</a:t>
          </a:r>
          <a:endParaRPr lang="en-US" sz="2500" kern="1200"/>
        </a:p>
      </dsp:txBody>
      <dsp:txXfrm>
        <a:off x="1973910" y="3061982"/>
        <a:ext cx="4143425" cy="17090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90560-C551-4AF5-AA14-6A8FF5FE94A7}">
      <dsp:nvSpPr>
        <dsp:cNvPr id="0" name=""/>
        <dsp:cNvSpPr/>
      </dsp:nvSpPr>
      <dsp:spPr>
        <a:xfrm>
          <a:off x="0" y="365435"/>
          <a:ext cx="6117335" cy="24195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/>
            <a:t>Нежелания большевиков продолжать войну </a:t>
          </a:r>
          <a:endParaRPr lang="en-US" sz="4400" kern="1200"/>
        </a:p>
      </dsp:txBody>
      <dsp:txXfrm>
        <a:off x="118113" y="483548"/>
        <a:ext cx="5881109" cy="2183334"/>
      </dsp:txXfrm>
    </dsp:sp>
    <dsp:sp modelId="{33A63100-01B5-4221-A922-B209A0187EB0}">
      <dsp:nvSpPr>
        <dsp:cNvPr id="0" name=""/>
        <dsp:cNvSpPr/>
      </dsp:nvSpPr>
      <dsp:spPr>
        <a:xfrm>
          <a:off x="0" y="2911715"/>
          <a:ext cx="6117335" cy="24195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/>
            <a:t>Наступление немецких войск вглубь территории страны</a:t>
          </a:r>
          <a:endParaRPr lang="en-US" sz="4400" kern="1200"/>
        </a:p>
      </dsp:txBody>
      <dsp:txXfrm>
        <a:off x="118113" y="3029828"/>
        <a:ext cx="5881109" cy="2183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9. Октябрьская революция и установление советской власти в России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CC4DEB-1E1C-45CB-8501-B7B218FFC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В. И. Ленин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D39BB9-8BCA-4CF8-8EAF-11BD28B72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Глава большевиков, открыто выступавший против временного правительства и призывавший к вооруженному восстанию.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мужчина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E8E012A-20B7-4B74-9723-374A1DD7D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41" b="23140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48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A2D33-86A6-4B70-A534-30D261F2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25 октября (7 ноября) 1917 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082999-9013-41D5-BC76-6E40CB4D0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160469"/>
            <a:ext cx="9144000" cy="1182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736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185BE-7A8A-4B31-88E9-540A53DEA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3800">
                <a:cs typeface="Calibri Light"/>
              </a:rPr>
              <a:t>Причины Октябрьской революции (переворота)</a:t>
            </a:r>
            <a:endParaRPr lang="ru-RU" sz="38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B396E7-1D69-493A-A279-50A38CF02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Неспособность Временного правительства решить накопившиеся социально-экономические проблемы</a:t>
            </a:r>
          </a:p>
          <a:p>
            <a:r>
              <a:rPr lang="ru-RU" sz="2400" dirty="0">
                <a:cs typeface="Calibri"/>
              </a:rPr>
              <a:t>Рост крестьянского и рабочего движения</a:t>
            </a:r>
          </a:p>
          <a:p>
            <a:r>
              <a:rPr lang="ru-RU" sz="2400" dirty="0">
                <a:cs typeface="Calibri"/>
              </a:rPr>
              <a:t>Усиление позиций и влияния большевиков </a:t>
            </a:r>
          </a:p>
          <a:p>
            <a:r>
              <a:rPr lang="ru-RU" sz="2400" dirty="0">
                <a:cs typeface="Calibri"/>
              </a:rPr>
              <a:t>Желание большевиков установить собственную власть</a:t>
            </a:r>
          </a:p>
        </p:txBody>
      </p:sp>
    </p:spTree>
    <p:extLst>
      <p:ext uri="{BB962C8B-B14F-4D97-AF65-F5344CB8AC3E}">
        <p14:creationId xmlns:p14="http://schemas.microsoft.com/office/powerpoint/2010/main" val="834245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лодка, плавсредство, корабль&#10;&#10;Автоматически созданное описание">
            <a:extLst>
              <a:ext uri="{FF2B5EF4-FFF2-40B4-BE49-F238E27FC236}">
                <a16:creationId xmlns:a16="http://schemas.microsoft.com/office/drawing/2014/main" id="{67F03DAE-9846-4315-9109-389286EC7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905" b="20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736EB-F66F-4989-88B1-F93E15999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Выстрел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крейсера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Аврора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794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внешний, земля, стар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70206ABA-9049-442B-A528-660481AC7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17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476A7-6E9A-4D3B-B86E-2FBB53E3D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/>
              <a:t>II Всероссийский съезд советов солдатских, рабочих и крестьянских депутатов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6E7A37-73D0-44DF-9999-255B58DC0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Совет признал власть большевиков и объявил в России Республику советов. Эссеры и меньшивики обвинили большевиков в путче и покинули заседание.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группа, люди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D8A83412-3712-4B11-9CF2-C65D5A952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87" r="10592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93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FCF46-F9F4-478A-A0B4-E209B6BE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26 октября (8 ноября)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73E2E4-AD50-4021-82F3-344E09F3F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Принятие Декрета "О земле" (ликвидация помещичьего землевладения и передача земли государства, а в последующем крестьянам)</a:t>
            </a:r>
          </a:p>
          <a:p>
            <a:r>
              <a:rPr lang="ru-RU" sz="2400">
                <a:cs typeface="Calibri"/>
              </a:rPr>
              <a:t>Принятие Декрета "О мире" (предложение </a:t>
            </a:r>
            <a:r>
              <a:rPr lang="ru-RU" sz="2400">
                <a:ea typeface="+mn-lt"/>
                <a:cs typeface="+mn-lt"/>
              </a:rPr>
              <a:t>начать немедленно переговоры о «справедливом демократическом мире» — а именно, о «немедленном мире без аннексий и контрибуций»)</a:t>
            </a:r>
          </a:p>
          <a:p>
            <a:r>
              <a:rPr lang="ru-RU" sz="2400">
                <a:cs typeface="Calibri"/>
              </a:rPr>
              <a:t>Создания правительства - Совета Народных комиссаров (СНК)</a:t>
            </a:r>
          </a:p>
        </p:txBody>
      </p:sp>
    </p:spTree>
    <p:extLst>
      <p:ext uri="{BB962C8B-B14F-4D97-AF65-F5344CB8AC3E}">
        <p14:creationId xmlns:p14="http://schemas.microsoft.com/office/powerpoint/2010/main" val="3733622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Шах и мат в шахматной партии">
            <a:extLst>
              <a:ext uri="{FF2B5EF4-FFF2-40B4-BE49-F238E27FC236}">
                <a16:creationId xmlns:a16="http://schemas.microsoft.com/office/drawing/2014/main" id="{6EB71428-1022-4780-9BFD-855E97FCD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78" r="-2" b="-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E99D0-5C20-4036-B310-2E590958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3. Установление советской власти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6BB01-5079-4AF7-AD2A-57AEBA81C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3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89A320C9-9735-4D13-8279-C1C674841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92544CF4-9B52-4A7B-A4B3-88C72729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7126"/>
            <a:ext cx="11167447" cy="2018806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E75862C5-5C00-4421-BC7B-9B7B86DBC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394A4-0BB3-445F-BECB-9C7A0873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ru-RU" sz="4000" dirty="0">
                <a:cs typeface="Calibri Light"/>
              </a:rPr>
              <a:t>Всероссийское учредительное собрание</a:t>
            </a:r>
            <a:endParaRPr lang="ru-RU" sz="40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89440EF-9BE9-4AE9-8C28-00B02296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53331F5-1938-4FC3-8D59-09909620D5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588471"/>
              </p:ext>
            </p:extLst>
          </p:nvPr>
        </p:nvGraphicFramePr>
        <p:xfrm>
          <a:off x="1115568" y="2269730"/>
          <a:ext cx="10168128" cy="3993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9028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5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9A1052D-C44A-42F1-ADA2-2B0F739E5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Разгон Учредительного собрания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Изображение выглядит как текст, здание, веранда, колоннада&#10;&#10;Автоматически созданное описание">
            <a:extLst>
              <a:ext uri="{FF2B5EF4-FFF2-40B4-BE49-F238E27FC236}">
                <a16:creationId xmlns:a16="http://schemas.microsoft.com/office/drawing/2014/main" id="{ECB7219F-705D-4AE4-B60C-01A6294EDF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13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18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245BC-387F-4647-B7A8-903124ED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chemeClr val="bg1"/>
                </a:solidFill>
                <a:cs typeface="Calibri Light"/>
              </a:rPr>
              <a:t>План урока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115CD660-F95E-4806-B77A-E10A119E69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414968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0003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90553-CF6D-4150-B294-6C91D6A85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Октябрь 1917- февраль 1918 г.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1DDDC2-735D-4FFE-B908-2C10239EE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Триумфальное шествие советской власти. Советская власть была установлена в 97 городах. В 79 мирным способом.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65295A7-90A6-4E24-BF20-900B9030F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89" r="7990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11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22C2F-DFDF-42D5-BA3B-48465151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/>
              <a:t>Всероссийская чрезвычайная комиссия по борьбе с саботажем и революцией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27D139-FE8E-4B70-969C-FA97876C2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специальный орган безопасности Советского государства. Комиссия была создана 7 (20) декабря 1917 года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Цель: борьба с противниками революции, осуществление мероприятий красного террор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человек, военная форм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86D7A8C-868F-4559-AF55-C7EC5E8C4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94" r="4099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55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07330-BEB6-4596-A753-F098EB0D2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Декларация прав народов</a:t>
            </a:r>
            <a:endParaRPr lang="ru-BY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38DB17-0117-48BF-9B8A-7301080C3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/>
              <a:t>Предоставление Финляндии и Польши независимости. Право народов на самоопределение</a:t>
            </a:r>
            <a:endParaRPr lang="ru-BY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1A5482-E547-481B-8144-304975A4C9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089231"/>
            <a:ext cx="6172200" cy="46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858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F119C-B737-46AA-96C4-C822E4FA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III Всероссийский съезд советов (январь 1918)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Изображение выглядит как человек, внешний, толпа, проигрыватель&#10;&#10;Автоматически созданное описание">
            <a:extLst>
              <a:ext uri="{FF2B5EF4-FFF2-40B4-BE49-F238E27FC236}">
                <a16:creationId xmlns:a16="http://schemas.microsoft.com/office/drawing/2014/main" id="{0652A134-8C0F-4D9B-B54C-126CF9DF6D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9" r="2" b="2"/>
          <a:stretch/>
        </p:blipFill>
        <p:spPr bwMode="auto">
          <a:xfrm>
            <a:off x="908304" y="2478024"/>
            <a:ext cx="6009855" cy="36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23D4681-AD37-4603-9832-C850AB622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1453" y="2478024"/>
            <a:ext cx="3872243" cy="3694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принял «Декларацию прав трудящегося и эксплуатируемого народа».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Высшим законодательным органом объявлялся съезд Советов, а между съездами — Всероссийский Центральный Исполнительный Комитет (ВЦИК).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На съезде была провозглашена Российская Советская Федеративная Социалистическая Республика (РСФСР). В июле 1918 г. была принята Конституция Советской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613485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B25C4-BCB1-4ACC-A069-4A5ED3BE2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Брестский мир</a:t>
            </a:r>
          </a:p>
        </p:txBody>
      </p:sp>
      <p:sp>
        <p:nvSpPr>
          <p:cNvPr id="16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BAE46C-1332-4183-9F78-D74B76170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988" y="3962400"/>
            <a:ext cx="7058025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40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EFF2A-406C-4D09-A87A-71CEB0BF9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3900"/>
              <a:t>Самостоятельно</a:t>
            </a:r>
            <a:endParaRPr lang="ru-BY" sz="39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5E347BB4-2FB3-4209-9B44-D91E0916E4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130591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6454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D4D62-21AF-481B-BE05-8C658CDF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5000"/>
              <a:t>Причины подписания Брестского мира</a:t>
            </a:r>
            <a:endParaRPr lang="ru-BY" sz="50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BC6E8534-711E-49B6-B08F-E205F03146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5713171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8803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CCA07-5C5B-4406-B160-06F26B3F1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ru-RU" sz="4000"/>
              <a:t>Итоги и последствия Брестского мира</a:t>
            </a:r>
            <a:endParaRPr lang="ru-BY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4C7BF-6426-4C5D-B7EC-3D6932686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ru-RU" sz="2200" dirty="0"/>
              <a:t> От России отторгались Литва, Латвия, часть Беларуси. Украина и Финляндия признавались самостоятельными государствами. Россия обязалась передать Германии корабли Черноморского флота и выплатить ей большую денежную контрибуцию</a:t>
            </a:r>
          </a:p>
          <a:p>
            <a:r>
              <a:rPr lang="ru-RU" sz="2200" dirty="0"/>
              <a:t>В ответ на подписание сепаратного мира Совет Антанты принял решение об интервенции в Россию. Вместо войны с ослабленной Германией большевикам пришлось воевать с 19 государствами Антанты.</a:t>
            </a:r>
          </a:p>
          <a:p>
            <a:r>
              <a:rPr lang="ru-RU" sz="2200" dirty="0"/>
              <a:t>Россия лишилась всех преимуществ страны-победителя</a:t>
            </a:r>
            <a:endParaRPr lang="ru-BY" sz="2200" dirty="0"/>
          </a:p>
        </p:txBody>
      </p:sp>
    </p:spTree>
    <p:extLst>
      <p:ext uri="{BB962C8B-B14F-4D97-AF65-F5344CB8AC3E}">
        <p14:creationId xmlns:p14="http://schemas.microsoft.com/office/powerpoint/2010/main" val="3808534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F33D8-51DC-48D8-BAD9-0F2BCD4D5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FF229-F6DD-4186-B34C-7E8973016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46325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309EF-00AC-4893-BBFA-2E927AEB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  <a:endParaRPr lang="ru-BY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BD45C2-CE06-416C-9DF8-B7A0AEE50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76167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D2B20-F5AC-445E-A374-63DC98DC9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События весны-лета 1917 г.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921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01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249C8-15F7-415C-AFB2-BD8453EB0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600">
                <a:cs typeface="Calibri Light"/>
              </a:rPr>
              <a:t>Причины Февральской революции</a:t>
            </a:r>
            <a:endParaRPr lang="ru-RU" sz="46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4E9EE8-5237-423F-9FAF-2BF37DF9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Тяжелые поражения на фронтах и усталость от войны </a:t>
            </a:r>
          </a:p>
          <a:p>
            <a:r>
              <a:rPr lang="ru-RU" sz="2400">
                <a:cs typeface="Calibri"/>
              </a:rPr>
              <a:t>Серьезные экономические проблемы, нехватка продовольствия и предметов первой необходимости </a:t>
            </a:r>
          </a:p>
          <a:p>
            <a:r>
              <a:rPr lang="ru-RU" sz="2400" dirty="0">
                <a:cs typeface="Calibri"/>
              </a:rPr>
              <a:t>Неспособность правительства решить накопившиеся проблемы</a:t>
            </a:r>
          </a:p>
        </p:txBody>
      </p:sp>
    </p:spTree>
    <p:extLst>
      <p:ext uri="{BB962C8B-B14F-4D97-AF65-F5344CB8AC3E}">
        <p14:creationId xmlns:p14="http://schemas.microsoft.com/office/powerpoint/2010/main" val="3121500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6B683-0D08-40E7-97F4-D048EF85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Февральская революция 1917 г.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E88EC5-3EB5-45B6-8427-AD72F268D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Буржуазно-демократическая революция, приведшая к свержению монархии в России и установлении власти Временного правительства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нешний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DF5546C7-54A4-4C1C-A692-B2FFA55F0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9" r="6543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7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9275C-ADE1-4DF8-A684-A9F1E16A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Временное правительство 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22852A-84C4-42A5-A39F-CF27ABED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r>
              <a:rPr lang="ru-RU" dirty="0">
                <a:ea typeface="+mn-lt"/>
                <a:cs typeface="+mn-lt"/>
              </a:rPr>
              <a:t>Высший исполнительно-распорядительный и законодательный орган государственной власти в России в период между февралём и октябрём 1917 года.</a:t>
            </a:r>
            <a:endParaRPr lang="ru-RU"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 позе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6545496-6A03-48D8-A3DE-DDDB43E2F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7738" y="1476424"/>
            <a:ext cx="5628018" cy="36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16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AC4DD-5479-42C9-A8BB-92681577E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/>
              <a:t>Петроградский совет рабочих и крестьянских депутатов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04157D-A3F7-4501-AA8B-C66CCF7E8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коллегиальный</a:t>
            </a:r>
            <a:r>
              <a:rPr lang="en-US" sz="2000" dirty="0"/>
              <a:t> </a:t>
            </a:r>
            <a:r>
              <a:rPr lang="en-US" sz="2000"/>
              <a:t>представительный</a:t>
            </a:r>
            <a:r>
              <a:rPr lang="en-US" sz="2000" dirty="0"/>
              <a:t> </a:t>
            </a:r>
            <a:r>
              <a:rPr lang="en-US" sz="2000"/>
              <a:t>орган</a:t>
            </a:r>
            <a:r>
              <a:rPr lang="en-US" sz="2000" dirty="0"/>
              <a:t> </a:t>
            </a:r>
            <a:r>
              <a:rPr lang="en-US" sz="2000"/>
              <a:t>власти</a:t>
            </a:r>
            <a:r>
              <a:rPr lang="en-US" sz="2000" dirty="0"/>
              <a:t>, </a:t>
            </a:r>
            <a:r>
              <a:rPr lang="en-US" sz="2000"/>
              <a:t>созданный</a:t>
            </a:r>
            <a:r>
              <a:rPr lang="en-US" sz="2000" dirty="0"/>
              <a:t> </a:t>
            </a:r>
            <a:r>
              <a:rPr lang="en-US" sz="2000"/>
              <a:t>явочным</a:t>
            </a:r>
            <a:r>
              <a:rPr lang="en-US" sz="2000" dirty="0"/>
              <a:t> </a:t>
            </a:r>
            <a:r>
              <a:rPr lang="en-US" sz="2000"/>
              <a:t>порядком</a:t>
            </a:r>
            <a:r>
              <a:rPr lang="en-US" sz="2000" dirty="0"/>
              <a:t> в </a:t>
            </a:r>
            <a:r>
              <a:rPr lang="en-US" sz="2000"/>
              <a:t>Петрограде</a:t>
            </a:r>
            <a:r>
              <a:rPr lang="en-US" sz="2000" dirty="0"/>
              <a:t> в </a:t>
            </a:r>
            <a:r>
              <a:rPr lang="en-US" sz="2000"/>
              <a:t>первые</a:t>
            </a:r>
            <a:r>
              <a:rPr lang="en-US" sz="2000" dirty="0"/>
              <a:t> </a:t>
            </a:r>
            <a:r>
              <a:rPr lang="en-US" sz="2000"/>
              <a:t>дни</a:t>
            </a:r>
            <a:r>
              <a:rPr lang="en-US" sz="2000" dirty="0"/>
              <a:t> </a:t>
            </a:r>
            <a:r>
              <a:rPr lang="en-US" sz="2000"/>
              <a:t>Февральской</a:t>
            </a:r>
            <a:r>
              <a:rPr lang="en-US" sz="2000" dirty="0"/>
              <a:t> </a:t>
            </a:r>
            <a:r>
              <a:rPr lang="en-US" sz="2000"/>
              <a:t>революции</a:t>
            </a:r>
            <a:r>
              <a:rPr lang="en-US" sz="2000" dirty="0"/>
              <a:t> и </a:t>
            </a:r>
            <a:r>
              <a:rPr lang="en-US" sz="2000"/>
              <a:t>претендовавший</a:t>
            </a:r>
            <a:r>
              <a:rPr lang="en-US" sz="2000" dirty="0"/>
              <a:t> </a:t>
            </a:r>
            <a:r>
              <a:rPr lang="en-US" sz="2000"/>
              <a:t>на</a:t>
            </a:r>
            <a:r>
              <a:rPr lang="en-US" sz="2000" dirty="0"/>
              <a:t> </a:t>
            </a:r>
            <a:r>
              <a:rPr lang="en-US" sz="2000"/>
              <a:t>высшую</a:t>
            </a:r>
            <a:r>
              <a:rPr lang="en-US" sz="2000" dirty="0"/>
              <a:t> </a:t>
            </a:r>
            <a:r>
              <a:rPr lang="en-US" sz="2000"/>
              <a:t>власть</a:t>
            </a:r>
            <a:r>
              <a:rPr lang="en-US" sz="2000" dirty="0"/>
              <a:t> </a:t>
            </a:r>
            <a:r>
              <a:rPr lang="en-US" sz="2000"/>
              <a:t>не</a:t>
            </a:r>
            <a:r>
              <a:rPr lang="en-US" sz="2000" dirty="0"/>
              <a:t> </a:t>
            </a:r>
            <a:r>
              <a:rPr lang="en-US" sz="2000"/>
              <a:t>только</a:t>
            </a:r>
            <a:r>
              <a:rPr lang="en-US" sz="2000" dirty="0"/>
              <a:t> в </a:t>
            </a:r>
            <a:r>
              <a:rPr lang="en-US" sz="2000"/>
              <a:t>Петрограде</a:t>
            </a:r>
            <a:r>
              <a:rPr lang="en-US" sz="2000" dirty="0"/>
              <a:t>, </a:t>
            </a:r>
            <a:r>
              <a:rPr lang="en-US" sz="2000"/>
              <a:t>но</a:t>
            </a:r>
            <a:r>
              <a:rPr lang="en-US" sz="2000" dirty="0"/>
              <a:t> и </a:t>
            </a:r>
            <a:r>
              <a:rPr lang="en-US" sz="2000"/>
              <a:t>во</a:t>
            </a:r>
            <a:r>
              <a:rPr lang="en-US" sz="2000" dirty="0"/>
              <a:t> </a:t>
            </a:r>
            <a:r>
              <a:rPr lang="en-US" sz="2000"/>
              <a:t>всей</a:t>
            </a:r>
            <a:r>
              <a:rPr lang="en-US" sz="2000" dirty="0"/>
              <a:t> </a:t>
            </a:r>
            <a:r>
              <a:rPr lang="en-US" sz="2000"/>
              <a:t>России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8" descr="Изображение выглядит как толпа&#10;&#10;Автоматически созданное описание">
            <a:extLst>
              <a:ext uri="{FF2B5EF4-FFF2-40B4-BE49-F238E27FC236}">
                <a16:creationId xmlns:a16="http://schemas.microsoft.com/office/drawing/2014/main" id="{CC29B94F-0DE8-4F99-AC1B-3AE44D6DD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727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46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0EBAB-B0B1-435C-A125-C6C99058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4 июля 1917 г.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261460-7FC1-4662-B04A-7FDBC6E80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В Петрограде вспыхнули антиправительственные выступления, переросшие в вооруженные столкновения. Временное правительство одержало победу, однако их позиции пошатнулись 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ешний, дорога, природа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9E89D12C-73DE-46A6-A599-AA11B9A1C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10" r="10310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0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ACD58-EA1C-417B-85B9-4A33E2218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Корниловской мятеж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7C6642-61FE-44BF-8BFE-B02F97148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 неудачная попытка установления военной диктатуры, предпринятая Верховным главнокомандующим Русской Армией генералом от инфантерии Л. Г. Корниловым в августе (сентябре) 1917 года с целью восстановления в России «твёрдой власти» и предотвращения с помощью военной силы прихода к власти левых радикалов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мужчина,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BAC5F37-C185-406D-98C5-97130C018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3311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140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626</Words>
  <Application>Microsoft Office PowerPoint</Application>
  <PresentationFormat>Широкоэкранный</PresentationFormat>
  <Paragraphs>65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Тема Office</vt:lpstr>
      <vt:lpstr>§ 9. Октябрьская революция и установление советской власти в России</vt:lpstr>
      <vt:lpstr>План урока</vt:lpstr>
      <vt:lpstr>1. События весны-лета 1917 г.</vt:lpstr>
      <vt:lpstr>Причины Февральской революции</vt:lpstr>
      <vt:lpstr>Февральская революция 1917 г.</vt:lpstr>
      <vt:lpstr>Временное правительство </vt:lpstr>
      <vt:lpstr>Петроградский совет рабочих и крестьянских депутатов</vt:lpstr>
      <vt:lpstr>4 июля 1917 г.</vt:lpstr>
      <vt:lpstr>Корниловской мятеж </vt:lpstr>
      <vt:lpstr>В. И. Ленин</vt:lpstr>
      <vt:lpstr>2. 25 октября (7 ноября) 1917 г.</vt:lpstr>
      <vt:lpstr>Причины Октябрьской революции (переворота)</vt:lpstr>
      <vt:lpstr>Выстрел крейсера Аврора </vt:lpstr>
      <vt:lpstr>Презентация PowerPoint</vt:lpstr>
      <vt:lpstr>II Всероссийский съезд советов солдатских, рабочих и крестьянских депутатов</vt:lpstr>
      <vt:lpstr>26 октября (8 ноября)</vt:lpstr>
      <vt:lpstr>3. Установление советской власти</vt:lpstr>
      <vt:lpstr>Всероссийское учредительное собрание</vt:lpstr>
      <vt:lpstr>Разгон Учредительного собрания</vt:lpstr>
      <vt:lpstr>Октябрь 1917- февраль 1918 г.</vt:lpstr>
      <vt:lpstr>Всероссийская чрезвычайная комиссия по борьбе с саботажем и революцией</vt:lpstr>
      <vt:lpstr>Декларация прав народов</vt:lpstr>
      <vt:lpstr>III Всероссийский съезд советов (январь 1918)</vt:lpstr>
      <vt:lpstr>4. Брестский мир</vt:lpstr>
      <vt:lpstr>Самостоятельно</vt:lpstr>
      <vt:lpstr>Причины подписания Брестского мира</vt:lpstr>
      <vt:lpstr>Итоги и последствия Брестского мира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9. Октябрьская революция и установление советской власти в России</dc:title>
  <dc:creator/>
  <cp:lastModifiedBy>Roman Zhigalov</cp:lastModifiedBy>
  <cp:revision>199</cp:revision>
  <dcterms:created xsi:type="dcterms:W3CDTF">2021-11-27T14:35:27Z</dcterms:created>
  <dcterms:modified xsi:type="dcterms:W3CDTF">2021-11-27T18:31:51Z</dcterms:modified>
</cp:coreProperties>
</file>