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63A353-6212-46B2-8CF9-8CF216D78C26}" v="15" dt="2021-09-04T14:38:47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FB63A353-6212-46B2-8CF9-8CF216D78C26}"/>
    <pc:docChg chg="undo custSel addSld modSld">
      <pc:chgData name="Roman Zhigalov" userId="1f97e9fdf7779aa5" providerId="LiveId" clId="{FB63A353-6212-46B2-8CF9-8CF216D78C26}" dt="2021-09-04T14:49:20.472" v="2550" actId="26606"/>
      <pc:docMkLst>
        <pc:docMk/>
      </pc:docMkLst>
      <pc:sldChg chg="modSp new mod">
        <pc:chgData name="Roman Zhigalov" userId="1f97e9fdf7779aa5" providerId="LiveId" clId="{FB63A353-6212-46B2-8CF9-8CF216D78C26}" dt="2021-09-04T14:01:41.479" v="38" actId="20577"/>
        <pc:sldMkLst>
          <pc:docMk/>
          <pc:sldMk cId="81059845" sldId="256"/>
        </pc:sldMkLst>
        <pc:spChg chg="mod">
          <ac:chgData name="Roman Zhigalov" userId="1f97e9fdf7779aa5" providerId="LiveId" clId="{FB63A353-6212-46B2-8CF9-8CF216D78C26}" dt="2021-09-04T14:01:41.479" v="38" actId="20577"/>
          <ac:spMkLst>
            <pc:docMk/>
            <pc:sldMk cId="81059845" sldId="256"/>
            <ac:spMk id="2" creationId="{6F3C80D7-F963-4596-9E81-A05DDB79328D}"/>
          </ac:spMkLst>
        </pc:spChg>
      </pc:sldChg>
      <pc:sldChg chg="addSp delSp modSp new mod">
        <pc:chgData name="Roman Zhigalov" userId="1f97e9fdf7779aa5" providerId="LiveId" clId="{FB63A353-6212-46B2-8CF9-8CF216D78C26}" dt="2021-09-04T14:06:38.542" v="548" actId="20577"/>
        <pc:sldMkLst>
          <pc:docMk/>
          <pc:sldMk cId="3794178440" sldId="257"/>
        </pc:sldMkLst>
        <pc:spChg chg="mod">
          <ac:chgData name="Roman Zhigalov" userId="1f97e9fdf7779aa5" providerId="LiveId" clId="{FB63A353-6212-46B2-8CF9-8CF216D78C26}" dt="2021-09-04T14:01:54.823" v="64" actId="122"/>
          <ac:spMkLst>
            <pc:docMk/>
            <pc:sldMk cId="3794178440" sldId="257"/>
            <ac:spMk id="2" creationId="{C1872C51-6C09-409F-9AEA-B7037EE17D71}"/>
          </ac:spMkLst>
        </pc:spChg>
        <pc:spChg chg="del">
          <ac:chgData name="Roman Zhigalov" userId="1f97e9fdf7779aa5" providerId="LiveId" clId="{FB63A353-6212-46B2-8CF9-8CF216D78C26}" dt="2021-09-04T14:03:07.021" v="65" actId="3680"/>
          <ac:spMkLst>
            <pc:docMk/>
            <pc:sldMk cId="3794178440" sldId="257"/>
            <ac:spMk id="3" creationId="{61EF7CE0-4EA8-48FB-99B0-D9FAF24AB0BA}"/>
          </ac:spMkLst>
        </pc:spChg>
        <pc:graphicFrameChg chg="add mod ord modGraphic">
          <ac:chgData name="Roman Zhigalov" userId="1f97e9fdf7779aa5" providerId="LiveId" clId="{FB63A353-6212-46B2-8CF9-8CF216D78C26}" dt="2021-09-04T14:06:38.542" v="548" actId="20577"/>
          <ac:graphicFrameMkLst>
            <pc:docMk/>
            <pc:sldMk cId="3794178440" sldId="257"/>
            <ac:graphicFrameMk id="4" creationId="{F41859F4-5E93-48FF-B4CB-C18B99C73FE0}"/>
          </ac:graphicFrameMkLst>
        </pc:graphicFrameChg>
      </pc:sldChg>
      <pc:sldChg chg="addSp delSp modSp new mod setBg chgLayout">
        <pc:chgData name="Roman Zhigalov" userId="1f97e9fdf7779aa5" providerId="LiveId" clId="{FB63A353-6212-46B2-8CF9-8CF216D78C26}" dt="2021-09-04T14:08:51.723" v="735" actId="26606"/>
        <pc:sldMkLst>
          <pc:docMk/>
          <pc:sldMk cId="1194014963" sldId="258"/>
        </pc:sldMkLst>
        <pc:spChg chg="mod ord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2" creationId="{6EF4B70A-963E-4850-BE75-376062EE14BF}"/>
          </ac:spMkLst>
        </pc:spChg>
        <pc:spChg chg="del mod ord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3" creationId="{23985E1B-3FAE-4A9A-90BE-722520BA5D9B}"/>
          </ac:spMkLst>
        </pc:spChg>
        <pc:spChg chg="add del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8" creationId="{827B839B-9ADE-406B-8590-F1CAEDED45A1}"/>
          </ac:spMkLst>
        </pc:spChg>
        <pc:spChg chg="add del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10" creationId="{CFE45BF0-46DB-408C-B5F7-7B11716805D4}"/>
          </ac:spMkLst>
        </pc:spChg>
        <pc:spChg chg="add del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12" creationId="{2AEBC8F2-97B1-41B4-93F1-2D289E197FBA}"/>
          </ac:spMkLst>
        </pc:spChg>
        <pc:spChg chg="add del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14" creationId="{472E3A19-F5D5-48FC-BB9C-48C2F68F598B}"/>
          </ac:spMkLst>
        </pc:spChg>
        <pc:spChg chg="add del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16" creationId="{7A62E32F-BB65-43A8-8EB5-92346890E549}"/>
          </ac:spMkLst>
        </pc:spChg>
        <pc:spChg chg="add del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18" creationId="{14E91B64-9FCC-451E-AFB4-A827D6329367}"/>
          </ac:spMkLst>
        </pc:spChg>
        <pc:spChg chg="add del">
          <ac:chgData name="Roman Zhigalov" userId="1f97e9fdf7779aa5" providerId="LiveId" clId="{FB63A353-6212-46B2-8CF9-8CF216D78C26}" dt="2021-09-04T14:08:51.642" v="734" actId="26606"/>
          <ac:spMkLst>
            <pc:docMk/>
            <pc:sldMk cId="1194014963" sldId="258"/>
            <ac:spMk id="23" creationId="{827B839B-9ADE-406B-8590-F1CAEDED45A1}"/>
          </ac:spMkLst>
        </pc:spChg>
        <pc:spChg chg="add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24" creationId="{BACC6370-2D7E-4714-9D71-7542949D7D5D}"/>
          </ac:spMkLst>
        </pc:spChg>
        <pc:spChg chg="add del">
          <ac:chgData name="Roman Zhigalov" userId="1f97e9fdf7779aa5" providerId="LiveId" clId="{FB63A353-6212-46B2-8CF9-8CF216D78C26}" dt="2021-09-04T14:08:51.642" v="734" actId="26606"/>
          <ac:spMkLst>
            <pc:docMk/>
            <pc:sldMk cId="1194014963" sldId="258"/>
            <ac:spMk id="25" creationId="{CFE45BF0-46DB-408C-B5F7-7B11716805D4}"/>
          </ac:spMkLst>
        </pc:spChg>
        <pc:spChg chg="add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26" creationId="{F68B3F68-107C-434F-AA38-110D5EA91B85}"/>
          </ac:spMkLst>
        </pc:spChg>
        <pc:spChg chg="add del">
          <ac:chgData name="Roman Zhigalov" userId="1f97e9fdf7779aa5" providerId="LiveId" clId="{FB63A353-6212-46B2-8CF9-8CF216D78C26}" dt="2021-09-04T14:08:51.642" v="734" actId="26606"/>
          <ac:spMkLst>
            <pc:docMk/>
            <pc:sldMk cId="1194014963" sldId="258"/>
            <ac:spMk id="27" creationId="{2AEBC8F2-97B1-41B4-93F1-2D289E197FBA}"/>
          </ac:spMkLst>
        </pc:spChg>
        <pc:spChg chg="add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28" creationId="{AAD0DBB9-1A4B-4391-81D4-CB19F9AB918A}"/>
          </ac:spMkLst>
        </pc:spChg>
        <pc:spChg chg="add del">
          <ac:chgData name="Roman Zhigalov" userId="1f97e9fdf7779aa5" providerId="LiveId" clId="{FB63A353-6212-46B2-8CF9-8CF216D78C26}" dt="2021-09-04T14:08:51.642" v="734" actId="26606"/>
          <ac:spMkLst>
            <pc:docMk/>
            <pc:sldMk cId="1194014963" sldId="258"/>
            <ac:spMk id="29" creationId="{472E3A19-F5D5-48FC-BB9C-48C2F68F598B}"/>
          </ac:spMkLst>
        </pc:spChg>
        <pc:spChg chg="add">
          <ac:chgData name="Roman Zhigalov" userId="1f97e9fdf7779aa5" providerId="LiveId" clId="{FB63A353-6212-46B2-8CF9-8CF216D78C26}" dt="2021-09-04T14:08:51.723" v="735" actId="26606"/>
          <ac:spMkLst>
            <pc:docMk/>
            <pc:sldMk cId="1194014963" sldId="258"/>
            <ac:spMk id="30" creationId="{063BBA22-50EA-4C4D-BE05-F1CE4E63AA56}"/>
          </ac:spMkLst>
        </pc:spChg>
        <pc:spChg chg="add del">
          <ac:chgData name="Roman Zhigalov" userId="1f97e9fdf7779aa5" providerId="LiveId" clId="{FB63A353-6212-46B2-8CF9-8CF216D78C26}" dt="2021-09-04T14:08:51.642" v="734" actId="26606"/>
          <ac:spMkLst>
            <pc:docMk/>
            <pc:sldMk cId="1194014963" sldId="258"/>
            <ac:spMk id="31" creationId="{7A62E32F-BB65-43A8-8EB5-92346890E549}"/>
          </ac:spMkLst>
        </pc:spChg>
        <pc:spChg chg="add del">
          <ac:chgData name="Roman Zhigalov" userId="1f97e9fdf7779aa5" providerId="LiveId" clId="{FB63A353-6212-46B2-8CF9-8CF216D78C26}" dt="2021-09-04T14:08:51.642" v="734" actId="26606"/>
          <ac:spMkLst>
            <pc:docMk/>
            <pc:sldMk cId="1194014963" sldId="258"/>
            <ac:spMk id="33" creationId="{14E91B64-9FCC-451E-AFB4-A827D6329367}"/>
          </ac:spMkLst>
        </pc:spChg>
        <pc:graphicFrameChg chg="add">
          <ac:chgData name="Roman Zhigalov" userId="1f97e9fdf7779aa5" providerId="LiveId" clId="{FB63A353-6212-46B2-8CF9-8CF216D78C26}" dt="2021-09-04T14:08:51.723" v="735" actId="26606"/>
          <ac:graphicFrameMkLst>
            <pc:docMk/>
            <pc:sldMk cId="1194014963" sldId="258"/>
            <ac:graphicFrameMk id="20" creationId="{D6B10E4E-7DD3-4A47-8BD1-8C8C8E3D95B1}"/>
          </ac:graphicFrameMkLst>
        </pc:graphicFrameChg>
      </pc:sldChg>
      <pc:sldChg chg="addSp delSp modSp add mod modClrScheme chgLayout">
        <pc:chgData name="Roman Zhigalov" userId="1f97e9fdf7779aa5" providerId="LiveId" clId="{FB63A353-6212-46B2-8CF9-8CF216D78C26}" dt="2021-09-04T14:07:14.204" v="573" actId="1076"/>
        <pc:sldMkLst>
          <pc:docMk/>
          <pc:sldMk cId="3784472341" sldId="278"/>
        </pc:sldMkLst>
        <pc:spChg chg="mod ord">
          <ac:chgData name="Roman Zhigalov" userId="1f97e9fdf7779aa5" providerId="LiveId" clId="{FB63A353-6212-46B2-8CF9-8CF216D78C26}" dt="2021-09-04T14:07:08.554" v="571" actId="20577"/>
          <ac:spMkLst>
            <pc:docMk/>
            <pc:sldMk cId="3784472341" sldId="278"/>
            <ac:spMk id="2" creationId="{E858F579-5458-4472-A821-54007161B262}"/>
          </ac:spMkLst>
        </pc:spChg>
        <pc:spChg chg="add del mod ord">
          <ac:chgData name="Roman Zhigalov" userId="1f97e9fdf7779aa5" providerId="LiveId" clId="{FB63A353-6212-46B2-8CF9-8CF216D78C26}" dt="2021-09-04T14:07:00.099" v="564" actId="700"/>
          <ac:spMkLst>
            <pc:docMk/>
            <pc:sldMk cId="3784472341" sldId="278"/>
            <ac:spMk id="3" creationId="{BF8FF1E8-BC48-4731-A38D-71243AD43854}"/>
          </ac:spMkLst>
        </pc:spChg>
        <pc:picChg chg="del">
          <ac:chgData name="Roman Zhigalov" userId="1f97e9fdf7779aa5" providerId="LiveId" clId="{FB63A353-6212-46B2-8CF9-8CF216D78C26}" dt="2021-09-04T14:06:56.455" v="562" actId="478"/>
          <ac:picMkLst>
            <pc:docMk/>
            <pc:sldMk cId="3784472341" sldId="278"/>
            <ac:picMk id="1026" creationId="{8EDB1023-9BCF-4EC4-B830-77C431B5F1E1}"/>
          </ac:picMkLst>
        </pc:picChg>
        <pc:picChg chg="mod ord">
          <ac:chgData name="Roman Zhigalov" userId="1f97e9fdf7779aa5" providerId="LiveId" clId="{FB63A353-6212-46B2-8CF9-8CF216D78C26}" dt="2021-09-04T14:07:14.204" v="573" actId="1076"/>
          <ac:picMkLst>
            <pc:docMk/>
            <pc:sldMk cId="3784472341" sldId="278"/>
            <ac:picMk id="1028" creationId="{389989B8-57CE-4EC0-8DC2-08C82D71267E}"/>
          </ac:picMkLst>
        </pc:picChg>
      </pc:sldChg>
      <pc:sldChg chg="addSp modSp new mod setBg setClrOvrMap">
        <pc:chgData name="Roman Zhigalov" userId="1f97e9fdf7779aa5" providerId="LiveId" clId="{FB63A353-6212-46B2-8CF9-8CF216D78C26}" dt="2021-09-04T14:09:09.308" v="780" actId="26606"/>
        <pc:sldMkLst>
          <pc:docMk/>
          <pc:sldMk cId="1979745034" sldId="279"/>
        </pc:sldMkLst>
        <pc:spChg chg="mod">
          <ac:chgData name="Roman Zhigalov" userId="1f97e9fdf7779aa5" providerId="LiveId" clId="{FB63A353-6212-46B2-8CF9-8CF216D78C26}" dt="2021-09-04T14:09:09.308" v="780" actId="26606"/>
          <ac:spMkLst>
            <pc:docMk/>
            <pc:sldMk cId="1979745034" sldId="279"/>
            <ac:spMk id="2" creationId="{8F1F4736-32E8-4D79-98BE-25E4AAD21E6E}"/>
          </ac:spMkLst>
        </pc:spChg>
        <pc:spChg chg="mod">
          <ac:chgData name="Roman Zhigalov" userId="1f97e9fdf7779aa5" providerId="LiveId" clId="{FB63A353-6212-46B2-8CF9-8CF216D78C26}" dt="2021-09-04T14:09:09.308" v="780" actId="26606"/>
          <ac:spMkLst>
            <pc:docMk/>
            <pc:sldMk cId="1979745034" sldId="279"/>
            <ac:spMk id="3" creationId="{7BDAFCCE-5AED-4AEF-BE40-B742034B0E88}"/>
          </ac:spMkLst>
        </pc:spChg>
        <pc:spChg chg="add">
          <ac:chgData name="Roman Zhigalov" userId="1f97e9fdf7779aa5" providerId="LiveId" clId="{FB63A353-6212-46B2-8CF9-8CF216D78C26}" dt="2021-09-04T14:09:09.308" v="780" actId="26606"/>
          <ac:spMkLst>
            <pc:docMk/>
            <pc:sldMk cId="1979745034" sldId="279"/>
            <ac:spMk id="9" creationId="{71B2258F-86CA-4D4D-8270-BC05FCDEBFB3}"/>
          </ac:spMkLst>
        </pc:spChg>
        <pc:picChg chg="add">
          <ac:chgData name="Roman Zhigalov" userId="1f97e9fdf7779aa5" providerId="LiveId" clId="{FB63A353-6212-46B2-8CF9-8CF216D78C26}" dt="2021-09-04T14:09:09.308" v="780" actId="26606"/>
          <ac:picMkLst>
            <pc:docMk/>
            <pc:sldMk cId="1979745034" sldId="279"/>
            <ac:picMk id="5" creationId="{239DB7D1-CDB2-4132-A583-2E5D8BAA0989}"/>
          </ac:picMkLst>
        </pc:picChg>
      </pc:sldChg>
      <pc:sldChg chg="addSp delSp modSp new mod setBg setClrOvrMap">
        <pc:chgData name="Roman Zhigalov" userId="1f97e9fdf7779aa5" providerId="LiveId" clId="{FB63A353-6212-46B2-8CF9-8CF216D78C26}" dt="2021-09-04T14:10:04.385" v="836" actId="26606"/>
        <pc:sldMkLst>
          <pc:docMk/>
          <pc:sldMk cId="2188045498" sldId="280"/>
        </pc:sldMkLst>
        <pc:spChg chg="mod">
          <ac:chgData name="Roman Zhigalov" userId="1f97e9fdf7779aa5" providerId="LiveId" clId="{FB63A353-6212-46B2-8CF9-8CF216D78C26}" dt="2021-09-04T14:10:04.385" v="836" actId="26606"/>
          <ac:spMkLst>
            <pc:docMk/>
            <pc:sldMk cId="2188045498" sldId="280"/>
            <ac:spMk id="2" creationId="{7901690B-8F52-468B-83F1-8CF2CB8AEDF6}"/>
          </ac:spMkLst>
        </pc:spChg>
        <pc:spChg chg="del">
          <ac:chgData name="Roman Zhigalov" userId="1f97e9fdf7779aa5" providerId="LiveId" clId="{FB63A353-6212-46B2-8CF9-8CF216D78C26}" dt="2021-09-04T14:09:42.323" v="782"/>
          <ac:spMkLst>
            <pc:docMk/>
            <pc:sldMk cId="2188045498" sldId="280"/>
            <ac:spMk id="3" creationId="{3FC8FED6-E359-4164-9408-7834EFE5A8D7}"/>
          </ac:spMkLst>
        </pc:spChg>
        <pc:spChg chg="add del">
          <ac:chgData name="Roman Zhigalov" userId="1f97e9fdf7779aa5" providerId="LiveId" clId="{FB63A353-6212-46B2-8CF9-8CF216D78C26}" dt="2021-09-04T14:10:04.374" v="835" actId="26606"/>
          <ac:spMkLst>
            <pc:docMk/>
            <pc:sldMk cId="2188045498" sldId="280"/>
            <ac:spMk id="71" creationId="{E49CC64F-7275-4E33-961B-0C5CDC439875}"/>
          </ac:spMkLst>
        </pc:spChg>
        <pc:spChg chg="add">
          <ac:chgData name="Roman Zhigalov" userId="1f97e9fdf7779aa5" providerId="LiveId" clId="{FB63A353-6212-46B2-8CF9-8CF216D78C26}" dt="2021-09-04T14:10:04.385" v="836" actId="26606"/>
          <ac:spMkLst>
            <pc:docMk/>
            <pc:sldMk cId="2188045498" sldId="280"/>
            <ac:spMk id="1028" creationId="{AB45A142-4255-493C-8284-5D566C121B10}"/>
          </ac:spMkLst>
        </pc:spChg>
        <pc:picChg chg="add mod">
          <ac:chgData name="Roman Zhigalov" userId="1f97e9fdf7779aa5" providerId="LiveId" clId="{FB63A353-6212-46B2-8CF9-8CF216D78C26}" dt="2021-09-04T14:10:04.385" v="836" actId="26606"/>
          <ac:picMkLst>
            <pc:docMk/>
            <pc:sldMk cId="2188045498" sldId="280"/>
            <ac:picMk id="1026" creationId="{E84FCEDD-CF47-4898-B406-3C4D8704E683}"/>
          </ac:picMkLst>
        </pc:picChg>
        <pc:cxnChg chg="add">
          <ac:chgData name="Roman Zhigalov" userId="1f97e9fdf7779aa5" providerId="LiveId" clId="{FB63A353-6212-46B2-8CF9-8CF216D78C26}" dt="2021-09-04T14:10:04.385" v="836" actId="26606"/>
          <ac:cxnSpMkLst>
            <pc:docMk/>
            <pc:sldMk cId="2188045498" sldId="280"/>
            <ac:cxnSpMk id="73" creationId="{38FB9660-F42F-4313-BBC4-47C007FE484C}"/>
          </ac:cxnSpMkLst>
        </pc:cxnChg>
      </pc:sldChg>
      <pc:sldChg chg="addSp delSp modSp new mod setBg">
        <pc:chgData name="Roman Zhigalov" userId="1f97e9fdf7779aa5" providerId="LiveId" clId="{FB63A353-6212-46B2-8CF9-8CF216D78C26}" dt="2021-09-04T14:11:55.899" v="914" actId="26606"/>
        <pc:sldMkLst>
          <pc:docMk/>
          <pc:sldMk cId="2691151985" sldId="281"/>
        </pc:sldMkLst>
        <pc:spChg chg="mod">
          <ac:chgData name="Roman Zhigalov" userId="1f97e9fdf7779aa5" providerId="LiveId" clId="{FB63A353-6212-46B2-8CF9-8CF216D78C26}" dt="2021-09-04T14:11:55.899" v="914" actId="26606"/>
          <ac:spMkLst>
            <pc:docMk/>
            <pc:sldMk cId="2691151985" sldId="281"/>
            <ac:spMk id="2" creationId="{ACC45F38-9A38-4137-99FD-C23A7607901C}"/>
          </ac:spMkLst>
        </pc:spChg>
        <pc:spChg chg="del">
          <ac:chgData name="Roman Zhigalov" userId="1f97e9fdf7779aa5" providerId="LiveId" clId="{FB63A353-6212-46B2-8CF9-8CF216D78C26}" dt="2021-09-04T14:11:25.330" v="838"/>
          <ac:spMkLst>
            <pc:docMk/>
            <pc:sldMk cId="2691151985" sldId="281"/>
            <ac:spMk id="3" creationId="{F9B61198-F490-413E-A515-5D46E099EFF8}"/>
          </ac:spMkLst>
        </pc:spChg>
        <pc:spChg chg="add">
          <ac:chgData name="Roman Zhigalov" userId="1f97e9fdf7779aa5" providerId="LiveId" clId="{FB63A353-6212-46B2-8CF9-8CF216D78C26}" dt="2021-09-04T14:11:55.899" v="914" actId="26606"/>
          <ac:spMkLst>
            <pc:docMk/>
            <pc:sldMk cId="2691151985" sldId="281"/>
            <ac:spMk id="71" creationId="{823AC064-BC96-4F32-8AE1-B2FD38754823}"/>
          </ac:spMkLst>
        </pc:spChg>
        <pc:picChg chg="add mod">
          <ac:chgData name="Roman Zhigalov" userId="1f97e9fdf7779aa5" providerId="LiveId" clId="{FB63A353-6212-46B2-8CF9-8CF216D78C26}" dt="2021-09-04T14:11:55.899" v="914" actId="26606"/>
          <ac:picMkLst>
            <pc:docMk/>
            <pc:sldMk cId="2691151985" sldId="281"/>
            <ac:picMk id="2050" creationId="{1B4EC676-2A0E-4DE7-AEBC-63315CA21FA3}"/>
          </ac:picMkLst>
        </pc:picChg>
        <pc:cxnChg chg="add">
          <ac:chgData name="Roman Zhigalov" userId="1f97e9fdf7779aa5" providerId="LiveId" clId="{FB63A353-6212-46B2-8CF9-8CF216D78C26}" dt="2021-09-04T14:11:55.899" v="914" actId="26606"/>
          <ac:cxnSpMkLst>
            <pc:docMk/>
            <pc:sldMk cId="2691151985" sldId="281"/>
            <ac:cxnSpMk id="73" creationId="{7E7C77BC-7138-40B1-A15B-20F57A494629}"/>
          </ac:cxnSpMkLst>
        </pc:cxnChg>
      </pc:sldChg>
      <pc:sldChg chg="addSp delSp modSp new mod setBg modClrScheme chgLayout">
        <pc:chgData name="Roman Zhigalov" userId="1f97e9fdf7779aa5" providerId="LiveId" clId="{FB63A353-6212-46B2-8CF9-8CF216D78C26}" dt="2021-09-04T14:14:12.865" v="1133" actId="962"/>
        <pc:sldMkLst>
          <pc:docMk/>
          <pc:sldMk cId="3155114840" sldId="282"/>
        </pc:sldMkLst>
        <pc:spChg chg="mod ord">
          <ac:chgData name="Roman Zhigalov" userId="1f97e9fdf7779aa5" providerId="LiveId" clId="{FB63A353-6212-46B2-8CF9-8CF216D78C26}" dt="2021-09-04T14:14:08.723" v="1131" actId="26606"/>
          <ac:spMkLst>
            <pc:docMk/>
            <pc:sldMk cId="3155114840" sldId="282"/>
            <ac:spMk id="2" creationId="{798800AF-D02C-4AC7-A52B-4FA9B71F7419}"/>
          </ac:spMkLst>
        </pc:spChg>
        <pc:spChg chg="del mod ord">
          <ac:chgData name="Roman Zhigalov" userId="1f97e9fdf7779aa5" providerId="LiveId" clId="{FB63A353-6212-46B2-8CF9-8CF216D78C26}" dt="2021-09-04T14:12:16.796" v="932" actId="700"/>
          <ac:spMkLst>
            <pc:docMk/>
            <pc:sldMk cId="3155114840" sldId="282"/>
            <ac:spMk id="3" creationId="{E95198FB-D1B2-4095-97F7-992B25305053}"/>
          </ac:spMkLst>
        </pc:spChg>
        <pc:spChg chg="add del mod ord">
          <ac:chgData name="Roman Zhigalov" userId="1f97e9fdf7779aa5" providerId="LiveId" clId="{FB63A353-6212-46B2-8CF9-8CF216D78C26}" dt="2021-09-04T14:14:05.340" v="1130"/>
          <ac:spMkLst>
            <pc:docMk/>
            <pc:sldMk cId="3155114840" sldId="282"/>
            <ac:spMk id="4" creationId="{2DA5F6C5-C7FF-4923-8409-482EB8285D40}"/>
          </ac:spMkLst>
        </pc:spChg>
        <pc:spChg chg="add mod ord">
          <ac:chgData name="Roman Zhigalov" userId="1f97e9fdf7779aa5" providerId="LiveId" clId="{FB63A353-6212-46B2-8CF9-8CF216D78C26}" dt="2021-09-04T14:14:08.723" v="1131" actId="26606"/>
          <ac:spMkLst>
            <pc:docMk/>
            <pc:sldMk cId="3155114840" sldId="282"/>
            <ac:spMk id="5" creationId="{B34649EC-36A8-43CE-A14C-50A632604ED8}"/>
          </ac:spMkLst>
        </pc:spChg>
        <pc:spChg chg="add">
          <ac:chgData name="Roman Zhigalov" userId="1f97e9fdf7779aa5" providerId="LiveId" clId="{FB63A353-6212-46B2-8CF9-8CF216D78C26}" dt="2021-09-04T14:14:08.723" v="1131" actId="26606"/>
          <ac:spMkLst>
            <pc:docMk/>
            <pc:sldMk cId="3155114840" sldId="282"/>
            <ac:spMk id="71" creationId="{CEB41C5C-0F34-4DDA-9D7C-5E717F35F60C}"/>
          </ac:spMkLst>
        </pc:spChg>
        <pc:picChg chg="add mod">
          <ac:chgData name="Roman Zhigalov" userId="1f97e9fdf7779aa5" providerId="LiveId" clId="{FB63A353-6212-46B2-8CF9-8CF216D78C26}" dt="2021-09-04T14:14:12.865" v="1133" actId="962"/>
          <ac:picMkLst>
            <pc:docMk/>
            <pc:sldMk cId="3155114840" sldId="282"/>
            <ac:picMk id="3074" creationId="{BB613B04-228D-40DE-BF56-95DBEF35FF4C}"/>
          </ac:picMkLst>
        </pc:picChg>
        <pc:cxnChg chg="add">
          <ac:chgData name="Roman Zhigalov" userId="1f97e9fdf7779aa5" providerId="LiveId" clId="{FB63A353-6212-46B2-8CF9-8CF216D78C26}" dt="2021-09-04T14:14:08.723" v="1131" actId="26606"/>
          <ac:cxnSpMkLst>
            <pc:docMk/>
            <pc:sldMk cId="3155114840" sldId="282"/>
            <ac:cxnSpMk id="73" creationId="{57E1E5E6-F385-4E9C-B201-BA5BDE5CAD52}"/>
          </ac:cxnSpMkLst>
        </pc:cxnChg>
      </pc:sldChg>
      <pc:sldChg chg="addSp delSp modSp new mod setBg">
        <pc:chgData name="Roman Zhigalov" userId="1f97e9fdf7779aa5" providerId="LiveId" clId="{FB63A353-6212-46B2-8CF9-8CF216D78C26}" dt="2021-09-04T14:16:14.607" v="1483" actId="26606"/>
        <pc:sldMkLst>
          <pc:docMk/>
          <pc:sldMk cId="3224386929" sldId="283"/>
        </pc:sldMkLst>
        <pc:spChg chg="mod">
          <ac:chgData name="Roman Zhigalov" userId="1f97e9fdf7779aa5" providerId="LiveId" clId="{FB63A353-6212-46B2-8CF9-8CF216D78C26}" dt="2021-09-04T14:16:14.607" v="1483" actId="26606"/>
          <ac:spMkLst>
            <pc:docMk/>
            <pc:sldMk cId="3224386929" sldId="283"/>
            <ac:spMk id="2" creationId="{A93176E1-3D66-4F6D-BE57-935A590A0B87}"/>
          </ac:spMkLst>
        </pc:spChg>
        <pc:spChg chg="mod">
          <ac:chgData name="Roman Zhigalov" userId="1f97e9fdf7779aa5" providerId="LiveId" clId="{FB63A353-6212-46B2-8CF9-8CF216D78C26}" dt="2021-09-04T14:16:14.607" v="1483" actId="26606"/>
          <ac:spMkLst>
            <pc:docMk/>
            <pc:sldMk cId="3224386929" sldId="283"/>
            <ac:spMk id="3" creationId="{173F9CC8-04FD-4872-A84C-9758402FC6E2}"/>
          </ac:spMkLst>
        </pc:spChg>
        <pc:spChg chg="add del">
          <ac:chgData name="Roman Zhigalov" userId="1f97e9fdf7779aa5" providerId="LiveId" clId="{FB63A353-6212-46B2-8CF9-8CF216D78C26}" dt="2021-09-04T14:16:13.547" v="1480" actId="26606"/>
          <ac:spMkLst>
            <pc:docMk/>
            <pc:sldMk cId="3224386929" sldId="283"/>
            <ac:spMk id="8" creationId="{827B839B-9ADE-406B-8590-F1CAEDED45A1}"/>
          </ac:spMkLst>
        </pc:spChg>
        <pc:spChg chg="add del">
          <ac:chgData name="Roman Zhigalov" userId="1f97e9fdf7779aa5" providerId="LiveId" clId="{FB63A353-6212-46B2-8CF9-8CF216D78C26}" dt="2021-09-04T14:16:13.547" v="1480" actId="26606"/>
          <ac:spMkLst>
            <pc:docMk/>
            <pc:sldMk cId="3224386929" sldId="283"/>
            <ac:spMk id="10" creationId="{CFE45BF0-46DB-408C-B5F7-7B11716805D4}"/>
          </ac:spMkLst>
        </pc:spChg>
        <pc:spChg chg="add del">
          <ac:chgData name="Roman Zhigalov" userId="1f97e9fdf7779aa5" providerId="LiveId" clId="{FB63A353-6212-46B2-8CF9-8CF216D78C26}" dt="2021-09-04T14:16:13.547" v="1480" actId="26606"/>
          <ac:spMkLst>
            <pc:docMk/>
            <pc:sldMk cId="3224386929" sldId="283"/>
            <ac:spMk id="12" creationId="{2AEBC8F2-97B1-41B4-93F1-2D289E197FBA}"/>
          </ac:spMkLst>
        </pc:spChg>
        <pc:spChg chg="add del">
          <ac:chgData name="Roman Zhigalov" userId="1f97e9fdf7779aa5" providerId="LiveId" clId="{FB63A353-6212-46B2-8CF9-8CF216D78C26}" dt="2021-09-04T14:16:13.547" v="1480" actId="26606"/>
          <ac:spMkLst>
            <pc:docMk/>
            <pc:sldMk cId="3224386929" sldId="283"/>
            <ac:spMk id="14" creationId="{472E3A19-F5D5-48FC-BB9C-48C2F68F598B}"/>
          </ac:spMkLst>
        </pc:spChg>
        <pc:spChg chg="add del">
          <ac:chgData name="Roman Zhigalov" userId="1f97e9fdf7779aa5" providerId="LiveId" clId="{FB63A353-6212-46B2-8CF9-8CF216D78C26}" dt="2021-09-04T14:16:13.547" v="1480" actId="26606"/>
          <ac:spMkLst>
            <pc:docMk/>
            <pc:sldMk cId="3224386929" sldId="283"/>
            <ac:spMk id="16" creationId="{7A62E32F-BB65-43A8-8EB5-92346890E549}"/>
          </ac:spMkLst>
        </pc:spChg>
        <pc:spChg chg="add del">
          <ac:chgData name="Roman Zhigalov" userId="1f97e9fdf7779aa5" providerId="LiveId" clId="{FB63A353-6212-46B2-8CF9-8CF216D78C26}" dt="2021-09-04T14:16:13.547" v="1480" actId="26606"/>
          <ac:spMkLst>
            <pc:docMk/>
            <pc:sldMk cId="3224386929" sldId="283"/>
            <ac:spMk id="18" creationId="{14E91B64-9FCC-451E-AFB4-A827D6329367}"/>
          </ac:spMkLst>
        </pc:spChg>
        <pc:spChg chg="add del">
          <ac:chgData name="Roman Zhigalov" userId="1f97e9fdf7779aa5" providerId="LiveId" clId="{FB63A353-6212-46B2-8CF9-8CF216D78C26}" dt="2021-09-04T14:16:14.572" v="1482" actId="26606"/>
          <ac:spMkLst>
            <pc:docMk/>
            <pc:sldMk cId="3224386929" sldId="283"/>
            <ac:spMk id="20" creationId="{1B15ED52-F352-441B-82BF-E0EA34836D08}"/>
          </ac:spMkLst>
        </pc:spChg>
        <pc:spChg chg="add del">
          <ac:chgData name="Roman Zhigalov" userId="1f97e9fdf7779aa5" providerId="LiveId" clId="{FB63A353-6212-46B2-8CF9-8CF216D78C26}" dt="2021-09-04T14:16:14.572" v="1482" actId="26606"/>
          <ac:spMkLst>
            <pc:docMk/>
            <pc:sldMk cId="3224386929" sldId="283"/>
            <ac:spMk id="21" creationId="{3B2E3793-BFE6-45A2-9B7B-E18844431C99}"/>
          </ac:spMkLst>
        </pc:spChg>
        <pc:spChg chg="add del">
          <ac:chgData name="Roman Zhigalov" userId="1f97e9fdf7779aa5" providerId="LiveId" clId="{FB63A353-6212-46B2-8CF9-8CF216D78C26}" dt="2021-09-04T14:16:14.572" v="1482" actId="26606"/>
          <ac:spMkLst>
            <pc:docMk/>
            <pc:sldMk cId="3224386929" sldId="283"/>
            <ac:spMk id="22" creationId="{BC4C4868-CB8F-4AF9-9CDB-8108F2C19B67}"/>
          </ac:spMkLst>
        </pc:spChg>
        <pc:spChg chg="add del">
          <ac:chgData name="Roman Zhigalov" userId="1f97e9fdf7779aa5" providerId="LiveId" clId="{FB63A353-6212-46B2-8CF9-8CF216D78C26}" dt="2021-09-04T14:16:14.572" v="1482" actId="26606"/>
          <ac:spMkLst>
            <pc:docMk/>
            <pc:sldMk cId="3224386929" sldId="283"/>
            <ac:spMk id="23" creationId="{375E0459-6403-40CD-989D-56A4407CA12E}"/>
          </ac:spMkLst>
        </pc:spChg>
        <pc:spChg chg="add del">
          <ac:chgData name="Roman Zhigalov" userId="1f97e9fdf7779aa5" providerId="LiveId" clId="{FB63A353-6212-46B2-8CF9-8CF216D78C26}" dt="2021-09-04T14:16:14.572" v="1482" actId="26606"/>
          <ac:spMkLst>
            <pc:docMk/>
            <pc:sldMk cId="3224386929" sldId="283"/>
            <ac:spMk id="24" creationId="{53E5B1A8-3AC9-4BD1-9BBC-78CA94F2D1BA}"/>
          </ac:spMkLst>
        </pc:spChg>
        <pc:spChg chg="add">
          <ac:chgData name="Roman Zhigalov" userId="1f97e9fdf7779aa5" providerId="LiveId" clId="{FB63A353-6212-46B2-8CF9-8CF216D78C26}" dt="2021-09-04T14:16:14.607" v="1483" actId="26606"/>
          <ac:spMkLst>
            <pc:docMk/>
            <pc:sldMk cId="3224386929" sldId="283"/>
            <ac:spMk id="26" creationId="{827B839B-9ADE-406B-8590-F1CAEDED45A1}"/>
          </ac:spMkLst>
        </pc:spChg>
        <pc:spChg chg="add">
          <ac:chgData name="Roman Zhigalov" userId="1f97e9fdf7779aa5" providerId="LiveId" clId="{FB63A353-6212-46B2-8CF9-8CF216D78C26}" dt="2021-09-04T14:16:14.607" v="1483" actId="26606"/>
          <ac:spMkLst>
            <pc:docMk/>
            <pc:sldMk cId="3224386929" sldId="283"/>
            <ac:spMk id="27" creationId="{CFE45BF0-46DB-408C-B5F7-7B11716805D4}"/>
          </ac:spMkLst>
        </pc:spChg>
        <pc:spChg chg="add">
          <ac:chgData name="Roman Zhigalov" userId="1f97e9fdf7779aa5" providerId="LiveId" clId="{FB63A353-6212-46B2-8CF9-8CF216D78C26}" dt="2021-09-04T14:16:14.607" v="1483" actId="26606"/>
          <ac:spMkLst>
            <pc:docMk/>
            <pc:sldMk cId="3224386929" sldId="283"/>
            <ac:spMk id="28" creationId="{2AEBC8F2-97B1-41B4-93F1-2D289E197FBA}"/>
          </ac:spMkLst>
        </pc:spChg>
        <pc:spChg chg="add">
          <ac:chgData name="Roman Zhigalov" userId="1f97e9fdf7779aa5" providerId="LiveId" clId="{FB63A353-6212-46B2-8CF9-8CF216D78C26}" dt="2021-09-04T14:16:14.607" v="1483" actId="26606"/>
          <ac:spMkLst>
            <pc:docMk/>
            <pc:sldMk cId="3224386929" sldId="283"/>
            <ac:spMk id="29" creationId="{472E3A19-F5D5-48FC-BB9C-48C2F68F598B}"/>
          </ac:spMkLst>
        </pc:spChg>
        <pc:spChg chg="add">
          <ac:chgData name="Roman Zhigalov" userId="1f97e9fdf7779aa5" providerId="LiveId" clId="{FB63A353-6212-46B2-8CF9-8CF216D78C26}" dt="2021-09-04T14:16:14.607" v="1483" actId="26606"/>
          <ac:spMkLst>
            <pc:docMk/>
            <pc:sldMk cId="3224386929" sldId="283"/>
            <ac:spMk id="30" creationId="{7A62E32F-BB65-43A8-8EB5-92346890E549}"/>
          </ac:spMkLst>
        </pc:spChg>
        <pc:spChg chg="add">
          <ac:chgData name="Roman Zhigalov" userId="1f97e9fdf7779aa5" providerId="LiveId" clId="{FB63A353-6212-46B2-8CF9-8CF216D78C26}" dt="2021-09-04T14:16:14.607" v="1483" actId="26606"/>
          <ac:spMkLst>
            <pc:docMk/>
            <pc:sldMk cId="3224386929" sldId="283"/>
            <ac:spMk id="31" creationId="{14E91B64-9FCC-451E-AFB4-A827D6329367}"/>
          </ac:spMkLst>
        </pc:spChg>
      </pc:sldChg>
      <pc:sldChg chg="addSp delSp modSp new mod setBg setClrOvrMap">
        <pc:chgData name="Roman Zhigalov" userId="1f97e9fdf7779aa5" providerId="LiveId" clId="{FB63A353-6212-46B2-8CF9-8CF216D78C26}" dt="2021-09-04T14:17:08.841" v="1532" actId="26606"/>
        <pc:sldMkLst>
          <pc:docMk/>
          <pc:sldMk cId="3736575959" sldId="284"/>
        </pc:sldMkLst>
        <pc:spChg chg="mod">
          <ac:chgData name="Roman Zhigalov" userId="1f97e9fdf7779aa5" providerId="LiveId" clId="{FB63A353-6212-46B2-8CF9-8CF216D78C26}" dt="2021-09-04T14:17:08.841" v="1532" actId="26606"/>
          <ac:spMkLst>
            <pc:docMk/>
            <pc:sldMk cId="3736575959" sldId="284"/>
            <ac:spMk id="2" creationId="{CA8B4DA2-35F4-44BA-BFC7-4514BB82CC41}"/>
          </ac:spMkLst>
        </pc:spChg>
        <pc:spChg chg="mod">
          <ac:chgData name="Roman Zhigalov" userId="1f97e9fdf7779aa5" providerId="LiveId" clId="{FB63A353-6212-46B2-8CF9-8CF216D78C26}" dt="2021-09-04T14:17:08.841" v="1532" actId="26606"/>
          <ac:spMkLst>
            <pc:docMk/>
            <pc:sldMk cId="3736575959" sldId="284"/>
            <ac:spMk id="3" creationId="{9E233491-E6AF-4BE7-AC02-1BB694A5F252}"/>
          </ac:spMkLst>
        </pc:spChg>
        <pc:spChg chg="add del">
          <ac:chgData name="Roman Zhigalov" userId="1f97e9fdf7779aa5" providerId="LiveId" clId="{FB63A353-6212-46B2-8CF9-8CF216D78C26}" dt="2021-09-04T14:16:56.244" v="1529" actId="26606"/>
          <ac:spMkLst>
            <pc:docMk/>
            <pc:sldMk cId="3736575959" sldId="284"/>
            <ac:spMk id="9" creationId="{71B2258F-86CA-4D4D-8270-BC05FCDEBFB3}"/>
          </ac:spMkLst>
        </pc:spChg>
        <pc:spChg chg="add del">
          <ac:chgData name="Roman Zhigalov" userId="1f97e9fdf7779aa5" providerId="LiveId" clId="{FB63A353-6212-46B2-8CF9-8CF216D78C26}" dt="2021-09-04T14:17:08.815" v="1531" actId="26606"/>
          <ac:spMkLst>
            <pc:docMk/>
            <pc:sldMk cId="3736575959" sldId="284"/>
            <ac:spMk id="11" creationId="{71B2258F-86CA-4D4D-8270-BC05FCDEBFB3}"/>
          </ac:spMkLst>
        </pc:spChg>
        <pc:spChg chg="add">
          <ac:chgData name="Roman Zhigalov" userId="1f97e9fdf7779aa5" providerId="LiveId" clId="{FB63A353-6212-46B2-8CF9-8CF216D78C26}" dt="2021-09-04T14:17:08.841" v="1532" actId="26606"/>
          <ac:spMkLst>
            <pc:docMk/>
            <pc:sldMk cId="3736575959" sldId="284"/>
            <ac:spMk id="14" creationId="{71B2258F-86CA-4D4D-8270-BC05FCDEBFB3}"/>
          </ac:spMkLst>
        </pc:spChg>
        <pc:picChg chg="add del">
          <ac:chgData name="Roman Zhigalov" userId="1f97e9fdf7779aa5" providerId="LiveId" clId="{FB63A353-6212-46B2-8CF9-8CF216D78C26}" dt="2021-09-04T14:16:56.244" v="1529" actId="26606"/>
          <ac:picMkLst>
            <pc:docMk/>
            <pc:sldMk cId="3736575959" sldId="284"/>
            <ac:picMk id="5" creationId="{9057F39B-231B-497E-B2F1-422C7AE4CAF5}"/>
          </ac:picMkLst>
        </pc:picChg>
        <pc:picChg chg="add del">
          <ac:chgData name="Roman Zhigalov" userId="1f97e9fdf7779aa5" providerId="LiveId" clId="{FB63A353-6212-46B2-8CF9-8CF216D78C26}" dt="2021-09-04T14:17:08.815" v="1531" actId="26606"/>
          <ac:picMkLst>
            <pc:docMk/>
            <pc:sldMk cId="3736575959" sldId="284"/>
            <ac:picMk id="12" creationId="{44B5F4A9-F3AA-4228-AE0D-60B10D1D8317}"/>
          </ac:picMkLst>
        </pc:picChg>
        <pc:picChg chg="add">
          <ac:chgData name="Roman Zhigalov" userId="1f97e9fdf7779aa5" providerId="LiveId" clId="{FB63A353-6212-46B2-8CF9-8CF216D78C26}" dt="2021-09-04T14:17:08.841" v="1532" actId="26606"/>
          <ac:picMkLst>
            <pc:docMk/>
            <pc:sldMk cId="3736575959" sldId="284"/>
            <ac:picMk id="15" creationId="{9057F39B-231B-497E-B2F1-422C7AE4CAF5}"/>
          </ac:picMkLst>
        </pc:picChg>
      </pc:sldChg>
      <pc:sldChg chg="addSp delSp modSp new mod setBg">
        <pc:chgData name="Roman Zhigalov" userId="1f97e9fdf7779aa5" providerId="LiveId" clId="{FB63A353-6212-46B2-8CF9-8CF216D78C26}" dt="2021-09-04T14:18:08.376" v="1588" actId="26606"/>
        <pc:sldMkLst>
          <pc:docMk/>
          <pc:sldMk cId="990756388" sldId="285"/>
        </pc:sldMkLst>
        <pc:spChg chg="mod ord">
          <ac:chgData name="Roman Zhigalov" userId="1f97e9fdf7779aa5" providerId="LiveId" clId="{FB63A353-6212-46B2-8CF9-8CF216D78C26}" dt="2021-09-04T14:18:08.376" v="1588" actId="26606"/>
          <ac:spMkLst>
            <pc:docMk/>
            <pc:sldMk cId="990756388" sldId="285"/>
            <ac:spMk id="2" creationId="{9CD721CF-3A80-4E68-8352-C715EA93B721}"/>
          </ac:spMkLst>
        </pc:spChg>
        <pc:spChg chg="del">
          <ac:chgData name="Roman Zhigalov" userId="1f97e9fdf7779aa5" providerId="LiveId" clId="{FB63A353-6212-46B2-8CF9-8CF216D78C26}" dt="2021-09-04T14:17:44.839" v="1534"/>
          <ac:spMkLst>
            <pc:docMk/>
            <pc:sldMk cId="990756388" sldId="285"/>
            <ac:spMk id="3" creationId="{5CD0C925-77E3-43C6-99BB-6015852C1ABD}"/>
          </ac:spMkLst>
        </pc:spChg>
        <pc:spChg chg="add">
          <ac:chgData name="Roman Zhigalov" userId="1f97e9fdf7779aa5" providerId="LiveId" clId="{FB63A353-6212-46B2-8CF9-8CF216D78C26}" dt="2021-09-04T14:18:08.376" v="1588" actId="26606"/>
          <ac:spMkLst>
            <pc:docMk/>
            <pc:sldMk cId="990756388" sldId="285"/>
            <ac:spMk id="71" creationId="{37C89E4B-3C9F-44B9-8B86-D9E3D112D8EC}"/>
          </ac:spMkLst>
        </pc:spChg>
        <pc:picChg chg="add mod">
          <ac:chgData name="Roman Zhigalov" userId="1f97e9fdf7779aa5" providerId="LiveId" clId="{FB63A353-6212-46B2-8CF9-8CF216D78C26}" dt="2021-09-04T14:18:08.376" v="1588" actId="26606"/>
          <ac:picMkLst>
            <pc:docMk/>
            <pc:sldMk cId="990756388" sldId="285"/>
            <ac:picMk id="4098" creationId="{30CBB785-31DA-4DCC-B815-A8820DF30CF2}"/>
          </ac:picMkLst>
        </pc:picChg>
        <pc:cxnChg chg="add">
          <ac:chgData name="Roman Zhigalov" userId="1f97e9fdf7779aa5" providerId="LiveId" clId="{FB63A353-6212-46B2-8CF9-8CF216D78C26}" dt="2021-09-04T14:18:08.376" v="1588" actId="26606"/>
          <ac:cxnSpMkLst>
            <pc:docMk/>
            <pc:sldMk cId="990756388" sldId="285"/>
            <ac:cxnSpMk id="73" creationId="{AA2EAA10-076F-46BD-8F0F-B9A2FB77A85C}"/>
          </ac:cxnSpMkLst>
        </pc:cxnChg>
        <pc:cxnChg chg="add">
          <ac:chgData name="Roman Zhigalov" userId="1f97e9fdf7779aa5" providerId="LiveId" clId="{FB63A353-6212-46B2-8CF9-8CF216D78C26}" dt="2021-09-04T14:18:08.376" v="1588" actId="26606"/>
          <ac:cxnSpMkLst>
            <pc:docMk/>
            <pc:sldMk cId="990756388" sldId="285"/>
            <ac:cxnSpMk id="75" creationId="{D891E407-403B-4764-86C9-33A56D3BCAA3}"/>
          </ac:cxnSpMkLst>
        </pc:cxnChg>
      </pc:sldChg>
      <pc:sldChg chg="addSp delSp modSp new mod setBg setClrOvrMap">
        <pc:chgData name="Roman Zhigalov" userId="1f97e9fdf7779aa5" providerId="LiveId" clId="{FB63A353-6212-46B2-8CF9-8CF216D78C26}" dt="2021-09-04T14:19:56.704" v="1842" actId="26606"/>
        <pc:sldMkLst>
          <pc:docMk/>
          <pc:sldMk cId="3798513072" sldId="286"/>
        </pc:sldMkLst>
        <pc:spChg chg="mod">
          <ac:chgData name="Roman Zhigalov" userId="1f97e9fdf7779aa5" providerId="LiveId" clId="{FB63A353-6212-46B2-8CF9-8CF216D78C26}" dt="2021-09-04T14:19:56.704" v="1842" actId="26606"/>
          <ac:spMkLst>
            <pc:docMk/>
            <pc:sldMk cId="3798513072" sldId="286"/>
            <ac:spMk id="2" creationId="{495EF030-2703-4021-92CC-2B9F0B598527}"/>
          </ac:spMkLst>
        </pc:spChg>
        <pc:spChg chg="add del mod">
          <ac:chgData name="Roman Zhigalov" userId="1f97e9fdf7779aa5" providerId="LiveId" clId="{FB63A353-6212-46B2-8CF9-8CF216D78C26}" dt="2021-09-04T14:19:56.704" v="1842" actId="26606"/>
          <ac:spMkLst>
            <pc:docMk/>
            <pc:sldMk cId="3798513072" sldId="286"/>
            <ac:spMk id="3" creationId="{2B31ECB3-0258-43D1-81AA-A28525737E7C}"/>
          </ac:spMkLst>
        </pc:spChg>
        <pc:spChg chg="add del">
          <ac:chgData name="Roman Zhigalov" userId="1f97e9fdf7779aa5" providerId="LiveId" clId="{FB63A353-6212-46B2-8CF9-8CF216D78C26}" dt="2021-09-04T14:19:53.694" v="1837" actId="26606"/>
          <ac:spMkLst>
            <pc:docMk/>
            <pc:sldMk cId="3798513072" sldId="286"/>
            <ac:spMk id="8" creationId="{827B839B-9ADE-406B-8590-F1CAEDED45A1}"/>
          </ac:spMkLst>
        </pc:spChg>
        <pc:spChg chg="add">
          <ac:chgData name="Roman Zhigalov" userId="1f97e9fdf7779aa5" providerId="LiveId" clId="{FB63A353-6212-46B2-8CF9-8CF216D78C26}" dt="2021-09-04T14:19:56.704" v="1842" actId="26606"/>
          <ac:spMkLst>
            <pc:docMk/>
            <pc:sldMk cId="3798513072" sldId="286"/>
            <ac:spMk id="9" creationId="{B819A166-7571-4003-A6B8-B62034C3ED30}"/>
          </ac:spMkLst>
        </pc:spChg>
        <pc:spChg chg="add del">
          <ac:chgData name="Roman Zhigalov" userId="1f97e9fdf7779aa5" providerId="LiveId" clId="{FB63A353-6212-46B2-8CF9-8CF216D78C26}" dt="2021-09-04T14:19:53.694" v="1837" actId="26606"/>
          <ac:spMkLst>
            <pc:docMk/>
            <pc:sldMk cId="3798513072" sldId="286"/>
            <ac:spMk id="10" creationId="{CFE45BF0-46DB-408C-B5F7-7B11716805D4}"/>
          </ac:spMkLst>
        </pc:spChg>
        <pc:spChg chg="add del">
          <ac:chgData name="Roman Zhigalov" userId="1f97e9fdf7779aa5" providerId="LiveId" clId="{FB63A353-6212-46B2-8CF9-8CF216D78C26}" dt="2021-09-04T14:19:53.694" v="1837" actId="26606"/>
          <ac:spMkLst>
            <pc:docMk/>
            <pc:sldMk cId="3798513072" sldId="286"/>
            <ac:spMk id="12" creationId="{2AEBC8F2-97B1-41B4-93F1-2D289E197FBA}"/>
          </ac:spMkLst>
        </pc:spChg>
        <pc:spChg chg="add del">
          <ac:chgData name="Roman Zhigalov" userId="1f97e9fdf7779aa5" providerId="LiveId" clId="{FB63A353-6212-46B2-8CF9-8CF216D78C26}" dt="2021-09-04T14:19:53.694" v="1837" actId="26606"/>
          <ac:spMkLst>
            <pc:docMk/>
            <pc:sldMk cId="3798513072" sldId="286"/>
            <ac:spMk id="14" creationId="{472E3A19-F5D5-48FC-BB9C-48C2F68F598B}"/>
          </ac:spMkLst>
        </pc:spChg>
        <pc:spChg chg="add del">
          <ac:chgData name="Roman Zhigalov" userId="1f97e9fdf7779aa5" providerId="LiveId" clId="{FB63A353-6212-46B2-8CF9-8CF216D78C26}" dt="2021-09-04T14:19:53.694" v="1837" actId="26606"/>
          <ac:spMkLst>
            <pc:docMk/>
            <pc:sldMk cId="3798513072" sldId="286"/>
            <ac:spMk id="16" creationId="{7A62E32F-BB65-43A8-8EB5-92346890E549}"/>
          </ac:spMkLst>
        </pc:spChg>
        <pc:spChg chg="add del">
          <ac:chgData name="Roman Zhigalov" userId="1f97e9fdf7779aa5" providerId="LiveId" clId="{FB63A353-6212-46B2-8CF9-8CF216D78C26}" dt="2021-09-04T14:19:53.694" v="1837" actId="26606"/>
          <ac:spMkLst>
            <pc:docMk/>
            <pc:sldMk cId="3798513072" sldId="286"/>
            <ac:spMk id="18" creationId="{14E91B64-9FCC-451E-AFB4-A827D6329367}"/>
          </ac:spMkLst>
        </pc:spChg>
        <pc:spChg chg="add del">
          <ac:chgData name="Roman Zhigalov" userId="1f97e9fdf7779aa5" providerId="LiveId" clId="{FB63A353-6212-46B2-8CF9-8CF216D78C26}" dt="2021-09-04T14:19:56.258" v="1839" actId="26606"/>
          <ac:spMkLst>
            <pc:docMk/>
            <pc:sldMk cId="3798513072" sldId="286"/>
            <ac:spMk id="20" creationId="{CF62D2A7-8207-488C-9F46-316BA81A16C8}"/>
          </ac:spMkLst>
        </pc:spChg>
        <pc:spChg chg="add del">
          <ac:chgData name="Roman Zhigalov" userId="1f97e9fdf7779aa5" providerId="LiveId" clId="{FB63A353-6212-46B2-8CF9-8CF216D78C26}" dt="2021-09-04T14:19:56.668" v="1841" actId="26606"/>
          <ac:spMkLst>
            <pc:docMk/>
            <pc:sldMk cId="3798513072" sldId="286"/>
            <ac:spMk id="22" creationId="{827B839B-9ADE-406B-8590-F1CAEDED45A1}"/>
          </ac:spMkLst>
        </pc:spChg>
        <pc:spChg chg="add del">
          <ac:chgData name="Roman Zhigalov" userId="1f97e9fdf7779aa5" providerId="LiveId" clId="{FB63A353-6212-46B2-8CF9-8CF216D78C26}" dt="2021-09-04T14:19:56.668" v="1841" actId="26606"/>
          <ac:spMkLst>
            <pc:docMk/>
            <pc:sldMk cId="3798513072" sldId="286"/>
            <ac:spMk id="23" creationId="{CFE45BF0-46DB-408C-B5F7-7B11716805D4}"/>
          </ac:spMkLst>
        </pc:spChg>
        <pc:spChg chg="add del">
          <ac:chgData name="Roman Zhigalov" userId="1f97e9fdf7779aa5" providerId="LiveId" clId="{FB63A353-6212-46B2-8CF9-8CF216D78C26}" dt="2021-09-04T14:19:56.668" v="1841" actId="26606"/>
          <ac:spMkLst>
            <pc:docMk/>
            <pc:sldMk cId="3798513072" sldId="286"/>
            <ac:spMk id="24" creationId="{2AEBC8F2-97B1-41B4-93F1-2D289E197FBA}"/>
          </ac:spMkLst>
        </pc:spChg>
        <pc:spChg chg="add del">
          <ac:chgData name="Roman Zhigalov" userId="1f97e9fdf7779aa5" providerId="LiveId" clId="{FB63A353-6212-46B2-8CF9-8CF216D78C26}" dt="2021-09-04T14:19:56.668" v="1841" actId="26606"/>
          <ac:spMkLst>
            <pc:docMk/>
            <pc:sldMk cId="3798513072" sldId="286"/>
            <ac:spMk id="25" creationId="{472E3A19-F5D5-48FC-BB9C-48C2F68F598B}"/>
          </ac:spMkLst>
        </pc:spChg>
        <pc:spChg chg="add del">
          <ac:chgData name="Roman Zhigalov" userId="1f97e9fdf7779aa5" providerId="LiveId" clId="{FB63A353-6212-46B2-8CF9-8CF216D78C26}" dt="2021-09-04T14:19:56.668" v="1841" actId="26606"/>
          <ac:spMkLst>
            <pc:docMk/>
            <pc:sldMk cId="3798513072" sldId="286"/>
            <ac:spMk id="26" creationId="{7A62E32F-BB65-43A8-8EB5-92346890E549}"/>
          </ac:spMkLst>
        </pc:spChg>
        <pc:spChg chg="add del">
          <ac:chgData name="Roman Zhigalov" userId="1f97e9fdf7779aa5" providerId="LiveId" clId="{FB63A353-6212-46B2-8CF9-8CF216D78C26}" dt="2021-09-04T14:19:56.668" v="1841" actId="26606"/>
          <ac:spMkLst>
            <pc:docMk/>
            <pc:sldMk cId="3798513072" sldId="286"/>
            <ac:spMk id="27" creationId="{14E91B64-9FCC-451E-AFB4-A827D6329367}"/>
          </ac:spMkLst>
        </pc:spChg>
        <pc:spChg chg="add del">
          <ac:chgData name="Roman Zhigalov" userId="1f97e9fdf7779aa5" providerId="LiveId" clId="{FB63A353-6212-46B2-8CF9-8CF216D78C26}" dt="2021-09-04T14:19:56.668" v="1841" actId="26606"/>
          <ac:spMkLst>
            <pc:docMk/>
            <pc:sldMk cId="3798513072" sldId="286"/>
            <ac:spMk id="28" creationId="{2B31ECB3-0258-43D1-81AA-A28525737E7C}"/>
          </ac:spMkLst>
        </pc:spChg>
        <pc:graphicFrameChg chg="add del">
          <ac:chgData name="Roman Zhigalov" userId="1f97e9fdf7779aa5" providerId="LiveId" clId="{FB63A353-6212-46B2-8CF9-8CF216D78C26}" dt="2021-09-04T14:19:56.258" v="1839" actId="26606"/>
          <ac:graphicFrameMkLst>
            <pc:docMk/>
            <pc:sldMk cId="3798513072" sldId="286"/>
            <ac:graphicFrameMk id="5" creationId="{DD660D3A-1980-4882-B99C-62851B5D755D}"/>
          </ac:graphicFrameMkLst>
        </pc:graphicFrameChg>
        <pc:graphicFrameChg chg="add">
          <ac:chgData name="Roman Zhigalov" userId="1f97e9fdf7779aa5" providerId="LiveId" clId="{FB63A353-6212-46B2-8CF9-8CF216D78C26}" dt="2021-09-04T14:19:56.704" v="1842" actId="26606"/>
          <ac:graphicFrameMkLst>
            <pc:docMk/>
            <pc:sldMk cId="3798513072" sldId="286"/>
            <ac:graphicFrameMk id="30" creationId="{5DD1D20C-77B7-4C79-935C-E2F9C1130D59}"/>
          </ac:graphicFrameMkLst>
        </pc:graphicFrameChg>
        <pc:picChg chg="add del">
          <ac:chgData name="Roman Zhigalov" userId="1f97e9fdf7779aa5" providerId="LiveId" clId="{FB63A353-6212-46B2-8CF9-8CF216D78C26}" dt="2021-09-04T14:19:56.258" v="1839" actId="26606"/>
          <ac:picMkLst>
            <pc:docMk/>
            <pc:sldMk cId="3798513072" sldId="286"/>
            <ac:picMk id="6" creationId="{43C19238-5997-4F6C-AA65-BAC142602B55}"/>
          </ac:picMkLst>
        </pc:picChg>
      </pc:sldChg>
      <pc:sldChg chg="addSp delSp modSp new mod setBg">
        <pc:chgData name="Roman Zhigalov" userId="1f97e9fdf7779aa5" providerId="LiveId" clId="{FB63A353-6212-46B2-8CF9-8CF216D78C26}" dt="2021-09-04T14:37:04.125" v="1870" actId="26606"/>
        <pc:sldMkLst>
          <pc:docMk/>
          <pc:sldMk cId="1321704306" sldId="287"/>
        </pc:sldMkLst>
        <pc:spChg chg="mod">
          <ac:chgData name="Roman Zhigalov" userId="1f97e9fdf7779aa5" providerId="LiveId" clId="{FB63A353-6212-46B2-8CF9-8CF216D78C26}" dt="2021-09-04T14:37:04.125" v="1870" actId="26606"/>
          <ac:spMkLst>
            <pc:docMk/>
            <pc:sldMk cId="1321704306" sldId="287"/>
            <ac:spMk id="2" creationId="{05BFCA23-9A77-42D6-B474-86671F5E3151}"/>
          </ac:spMkLst>
        </pc:spChg>
        <pc:spChg chg="del">
          <ac:chgData name="Roman Zhigalov" userId="1f97e9fdf7779aa5" providerId="LiveId" clId="{FB63A353-6212-46B2-8CF9-8CF216D78C26}" dt="2021-09-04T14:36:56.512" v="1844"/>
          <ac:spMkLst>
            <pc:docMk/>
            <pc:sldMk cId="1321704306" sldId="287"/>
            <ac:spMk id="3" creationId="{0B2737A6-989D-4E0C-8D69-082DB6E056A3}"/>
          </ac:spMkLst>
        </pc:spChg>
        <pc:spChg chg="add">
          <ac:chgData name="Roman Zhigalov" userId="1f97e9fdf7779aa5" providerId="LiveId" clId="{FB63A353-6212-46B2-8CF9-8CF216D78C26}" dt="2021-09-04T14:37:04.125" v="1870" actId="26606"/>
          <ac:spMkLst>
            <pc:docMk/>
            <pc:sldMk cId="1321704306" sldId="287"/>
            <ac:spMk id="71" creationId="{AB45A142-4255-493C-8284-5D566C121B10}"/>
          </ac:spMkLst>
        </pc:spChg>
        <pc:picChg chg="add mod">
          <ac:chgData name="Roman Zhigalov" userId="1f97e9fdf7779aa5" providerId="LiveId" clId="{FB63A353-6212-46B2-8CF9-8CF216D78C26}" dt="2021-09-04T14:37:04.125" v="1870" actId="26606"/>
          <ac:picMkLst>
            <pc:docMk/>
            <pc:sldMk cId="1321704306" sldId="287"/>
            <ac:picMk id="5122" creationId="{55B92578-CB26-42B0-8B26-13231B0EAC6C}"/>
          </ac:picMkLst>
        </pc:picChg>
        <pc:cxnChg chg="add">
          <ac:chgData name="Roman Zhigalov" userId="1f97e9fdf7779aa5" providerId="LiveId" clId="{FB63A353-6212-46B2-8CF9-8CF216D78C26}" dt="2021-09-04T14:37:04.125" v="1870" actId="26606"/>
          <ac:cxnSpMkLst>
            <pc:docMk/>
            <pc:sldMk cId="1321704306" sldId="287"/>
            <ac:cxnSpMk id="73" creationId="{38FB9660-F42F-4313-BBC4-47C007FE484C}"/>
          </ac:cxnSpMkLst>
        </pc:cxnChg>
      </pc:sldChg>
      <pc:sldChg chg="addSp delSp modSp new mod setBg">
        <pc:chgData name="Roman Zhigalov" userId="1f97e9fdf7779aa5" providerId="LiveId" clId="{FB63A353-6212-46B2-8CF9-8CF216D78C26}" dt="2021-09-04T14:38:02.740" v="1895" actId="26606"/>
        <pc:sldMkLst>
          <pc:docMk/>
          <pc:sldMk cId="1027345216" sldId="288"/>
        </pc:sldMkLst>
        <pc:spChg chg="mod ord">
          <ac:chgData name="Roman Zhigalov" userId="1f97e9fdf7779aa5" providerId="LiveId" clId="{FB63A353-6212-46B2-8CF9-8CF216D78C26}" dt="2021-09-04T14:38:02.740" v="1895" actId="26606"/>
          <ac:spMkLst>
            <pc:docMk/>
            <pc:sldMk cId="1027345216" sldId="288"/>
            <ac:spMk id="2" creationId="{9B648F2A-0EBB-4A0E-B706-F90A96A6540F}"/>
          </ac:spMkLst>
        </pc:spChg>
        <pc:spChg chg="del">
          <ac:chgData name="Roman Zhigalov" userId="1f97e9fdf7779aa5" providerId="LiveId" clId="{FB63A353-6212-46B2-8CF9-8CF216D78C26}" dt="2021-09-04T14:37:54.041" v="1872"/>
          <ac:spMkLst>
            <pc:docMk/>
            <pc:sldMk cId="1027345216" sldId="288"/>
            <ac:spMk id="3" creationId="{F8BC654E-7404-4E9B-BEDB-57B51C4F451D}"/>
          </ac:spMkLst>
        </pc:spChg>
        <pc:spChg chg="add del">
          <ac:chgData name="Roman Zhigalov" userId="1f97e9fdf7779aa5" providerId="LiveId" clId="{FB63A353-6212-46B2-8CF9-8CF216D78C26}" dt="2021-09-04T14:38:02.729" v="1894" actId="26606"/>
          <ac:spMkLst>
            <pc:docMk/>
            <pc:sldMk cId="1027345216" sldId="288"/>
            <ac:spMk id="71" creationId="{AB45A142-4255-493C-8284-5D566C121B10}"/>
          </ac:spMkLst>
        </pc:spChg>
        <pc:spChg chg="add">
          <ac:chgData name="Roman Zhigalov" userId="1f97e9fdf7779aa5" providerId="LiveId" clId="{FB63A353-6212-46B2-8CF9-8CF216D78C26}" dt="2021-09-04T14:38:02.740" v="1895" actId="26606"/>
          <ac:spMkLst>
            <pc:docMk/>
            <pc:sldMk cId="1027345216" sldId="288"/>
            <ac:spMk id="6148" creationId="{37C89E4B-3C9F-44B9-8B86-D9E3D112D8EC}"/>
          </ac:spMkLst>
        </pc:spChg>
        <pc:picChg chg="add mod">
          <ac:chgData name="Roman Zhigalov" userId="1f97e9fdf7779aa5" providerId="LiveId" clId="{FB63A353-6212-46B2-8CF9-8CF216D78C26}" dt="2021-09-04T14:38:02.740" v="1895" actId="26606"/>
          <ac:picMkLst>
            <pc:docMk/>
            <pc:sldMk cId="1027345216" sldId="288"/>
            <ac:picMk id="6146" creationId="{1211E824-848C-4D53-B9C7-0F869C34519D}"/>
          </ac:picMkLst>
        </pc:picChg>
        <pc:cxnChg chg="add del">
          <ac:chgData name="Roman Zhigalov" userId="1f97e9fdf7779aa5" providerId="LiveId" clId="{FB63A353-6212-46B2-8CF9-8CF216D78C26}" dt="2021-09-04T14:38:02.729" v="1894" actId="26606"/>
          <ac:cxnSpMkLst>
            <pc:docMk/>
            <pc:sldMk cId="1027345216" sldId="288"/>
            <ac:cxnSpMk id="73" creationId="{38FB9660-F42F-4313-BBC4-47C007FE484C}"/>
          </ac:cxnSpMkLst>
        </pc:cxnChg>
        <pc:cxnChg chg="add">
          <ac:chgData name="Roman Zhigalov" userId="1f97e9fdf7779aa5" providerId="LiveId" clId="{FB63A353-6212-46B2-8CF9-8CF216D78C26}" dt="2021-09-04T14:38:02.740" v="1895" actId="26606"/>
          <ac:cxnSpMkLst>
            <pc:docMk/>
            <pc:sldMk cId="1027345216" sldId="288"/>
            <ac:cxnSpMk id="75" creationId="{D891E407-403B-4764-86C9-33A56D3BCAA3}"/>
          </ac:cxnSpMkLst>
        </pc:cxnChg>
        <pc:cxnChg chg="add">
          <ac:chgData name="Roman Zhigalov" userId="1f97e9fdf7779aa5" providerId="LiveId" clId="{FB63A353-6212-46B2-8CF9-8CF216D78C26}" dt="2021-09-04T14:38:02.740" v="1895" actId="26606"/>
          <ac:cxnSpMkLst>
            <pc:docMk/>
            <pc:sldMk cId="1027345216" sldId="288"/>
            <ac:cxnSpMk id="6149" creationId="{AA2EAA10-076F-46BD-8F0F-B9A2FB77A85C}"/>
          </ac:cxnSpMkLst>
        </pc:cxnChg>
      </pc:sldChg>
      <pc:sldChg chg="addSp delSp modSp new mod setBg modClrScheme setClrOvrMap chgLayout">
        <pc:chgData name="Roman Zhigalov" userId="1f97e9fdf7779aa5" providerId="LiveId" clId="{FB63A353-6212-46B2-8CF9-8CF216D78C26}" dt="2021-09-04T14:38:21.595" v="1926" actId="26606"/>
        <pc:sldMkLst>
          <pc:docMk/>
          <pc:sldMk cId="2161011758" sldId="289"/>
        </pc:sldMkLst>
        <pc:spChg chg="del mod ord">
          <ac:chgData name="Roman Zhigalov" userId="1f97e9fdf7779aa5" providerId="LiveId" clId="{FB63A353-6212-46B2-8CF9-8CF216D78C26}" dt="2021-09-04T14:38:12.372" v="1897" actId="700"/>
          <ac:spMkLst>
            <pc:docMk/>
            <pc:sldMk cId="2161011758" sldId="289"/>
            <ac:spMk id="2" creationId="{F848FDE4-3B63-47CD-8AC7-34668664B60B}"/>
          </ac:spMkLst>
        </pc:spChg>
        <pc:spChg chg="del mod ord">
          <ac:chgData name="Roman Zhigalov" userId="1f97e9fdf7779aa5" providerId="LiveId" clId="{FB63A353-6212-46B2-8CF9-8CF216D78C26}" dt="2021-09-04T14:38:12.372" v="1897" actId="700"/>
          <ac:spMkLst>
            <pc:docMk/>
            <pc:sldMk cId="2161011758" sldId="289"/>
            <ac:spMk id="3" creationId="{B486D4E6-5572-4992-8CB6-C7E55FCF1687}"/>
          </ac:spMkLst>
        </pc:spChg>
        <pc:spChg chg="add mod ord">
          <ac:chgData name="Roman Zhigalov" userId="1f97e9fdf7779aa5" providerId="LiveId" clId="{FB63A353-6212-46B2-8CF9-8CF216D78C26}" dt="2021-09-04T14:38:21.595" v="1926" actId="26606"/>
          <ac:spMkLst>
            <pc:docMk/>
            <pc:sldMk cId="2161011758" sldId="289"/>
            <ac:spMk id="4" creationId="{88E65DCC-4719-43F4-8F06-E5CC0B2763CB}"/>
          </ac:spMkLst>
        </pc:spChg>
        <pc:spChg chg="add mod ord">
          <ac:chgData name="Roman Zhigalov" userId="1f97e9fdf7779aa5" providerId="LiveId" clId="{FB63A353-6212-46B2-8CF9-8CF216D78C26}" dt="2021-09-04T14:38:21.595" v="1926" actId="26606"/>
          <ac:spMkLst>
            <pc:docMk/>
            <pc:sldMk cId="2161011758" sldId="289"/>
            <ac:spMk id="5" creationId="{81DAFC13-88B3-49DE-897B-3C25C1D0A6D8}"/>
          </ac:spMkLst>
        </pc:spChg>
        <pc:spChg chg="add">
          <ac:chgData name="Roman Zhigalov" userId="1f97e9fdf7779aa5" providerId="LiveId" clId="{FB63A353-6212-46B2-8CF9-8CF216D78C26}" dt="2021-09-04T14:38:21.595" v="1926" actId="26606"/>
          <ac:spMkLst>
            <pc:docMk/>
            <pc:sldMk cId="2161011758" sldId="289"/>
            <ac:spMk id="11" creationId="{71B2258F-86CA-4D4D-8270-BC05FCDEBFB3}"/>
          </ac:spMkLst>
        </pc:spChg>
        <pc:picChg chg="add">
          <ac:chgData name="Roman Zhigalov" userId="1f97e9fdf7779aa5" providerId="LiveId" clId="{FB63A353-6212-46B2-8CF9-8CF216D78C26}" dt="2021-09-04T14:38:21.595" v="1926" actId="26606"/>
          <ac:picMkLst>
            <pc:docMk/>
            <pc:sldMk cId="2161011758" sldId="289"/>
            <ac:picMk id="7" creationId="{A3CE80F2-5899-47CB-AE3D-EE256A3D9533}"/>
          </ac:picMkLst>
        </pc:picChg>
      </pc:sldChg>
      <pc:sldChg chg="addSp delSp modSp new mod setBg">
        <pc:chgData name="Roman Zhigalov" userId="1f97e9fdf7779aa5" providerId="LiveId" clId="{FB63A353-6212-46B2-8CF9-8CF216D78C26}" dt="2021-09-04T14:39:12.156" v="1991" actId="20577"/>
        <pc:sldMkLst>
          <pc:docMk/>
          <pc:sldMk cId="3111445218" sldId="290"/>
        </pc:sldMkLst>
        <pc:spChg chg="mod ord">
          <ac:chgData name="Roman Zhigalov" userId="1f97e9fdf7779aa5" providerId="LiveId" clId="{FB63A353-6212-46B2-8CF9-8CF216D78C26}" dt="2021-09-04T14:39:12.156" v="1991" actId="20577"/>
          <ac:spMkLst>
            <pc:docMk/>
            <pc:sldMk cId="3111445218" sldId="290"/>
            <ac:spMk id="2" creationId="{E44C17ED-62F1-4199-BD90-B42E90DCCA8B}"/>
          </ac:spMkLst>
        </pc:spChg>
        <pc:spChg chg="del">
          <ac:chgData name="Roman Zhigalov" userId="1f97e9fdf7779aa5" providerId="LiveId" clId="{FB63A353-6212-46B2-8CF9-8CF216D78C26}" dt="2021-09-04T14:38:47.519" v="1928"/>
          <ac:spMkLst>
            <pc:docMk/>
            <pc:sldMk cId="3111445218" sldId="290"/>
            <ac:spMk id="3" creationId="{0CDD32D6-3F97-4744-B319-ADC948C60337}"/>
          </ac:spMkLst>
        </pc:spChg>
        <pc:spChg chg="add">
          <ac:chgData name="Roman Zhigalov" userId="1f97e9fdf7779aa5" providerId="LiveId" clId="{FB63A353-6212-46B2-8CF9-8CF216D78C26}" dt="2021-09-04T14:38:54.864" v="1954" actId="26606"/>
          <ac:spMkLst>
            <pc:docMk/>
            <pc:sldMk cId="3111445218" sldId="290"/>
            <ac:spMk id="71" creationId="{37C89E4B-3C9F-44B9-8B86-D9E3D112D8EC}"/>
          </ac:spMkLst>
        </pc:spChg>
        <pc:picChg chg="add mod">
          <ac:chgData name="Roman Zhigalov" userId="1f97e9fdf7779aa5" providerId="LiveId" clId="{FB63A353-6212-46B2-8CF9-8CF216D78C26}" dt="2021-09-04T14:38:54.864" v="1954" actId="26606"/>
          <ac:picMkLst>
            <pc:docMk/>
            <pc:sldMk cId="3111445218" sldId="290"/>
            <ac:picMk id="7170" creationId="{0898EDA6-6A2A-4574-95F0-01C303D5DCCC}"/>
          </ac:picMkLst>
        </pc:picChg>
        <pc:cxnChg chg="add">
          <ac:chgData name="Roman Zhigalov" userId="1f97e9fdf7779aa5" providerId="LiveId" clId="{FB63A353-6212-46B2-8CF9-8CF216D78C26}" dt="2021-09-04T14:38:54.864" v="1954" actId="26606"/>
          <ac:cxnSpMkLst>
            <pc:docMk/>
            <pc:sldMk cId="3111445218" sldId="290"/>
            <ac:cxnSpMk id="73" creationId="{AA2EAA10-076F-46BD-8F0F-B9A2FB77A85C}"/>
          </ac:cxnSpMkLst>
        </pc:cxnChg>
        <pc:cxnChg chg="add">
          <ac:chgData name="Roman Zhigalov" userId="1f97e9fdf7779aa5" providerId="LiveId" clId="{FB63A353-6212-46B2-8CF9-8CF216D78C26}" dt="2021-09-04T14:38:54.864" v="1954" actId="26606"/>
          <ac:cxnSpMkLst>
            <pc:docMk/>
            <pc:sldMk cId="3111445218" sldId="290"/>
            <ac:cxnSpMk id="75" creationId="{D891E407-403B-4764-86C9-33A56D3BCAA3}"/>
          </ac:cxnSpMkLst>
        </pc:cxnChg>
      </pc:sldChg>
      <pc:sldChg chg="addSp delSp modSp new mod setBg setClrOvrMap">
        <pc:chgData name="Roman Zhigalov" userId="1f97e9fdf7779aa5" providerId="LiveId" clId="{FB63A353-6212-46B2-8CF9-8CF216D78C26}" dt="2021-09-04T14:40:28.231" v="2070" actId="122"/>
        <pc:sldMkLst>
          <pc:docMk/>
          <pc:sldMk cId="1641678404" sldId="291"/>
        </pc:sldMkLst>
        <pc:spChg chg="mod">
          <ac:chgData name="Roman Zhigalov" userId="1f97e9fdf7779aa5" providerId="LiveId" clId="{FB63A353-6212-46B2-8CF9-8CF216D78C26}" dt="2021-09-04T14:40:28.231" v="2070" actId="122"/>
          <ac:spMkLst>
            <pc:docMk/>
            <pc:sldMk cId="1641678404" sldId="291"/>
            <ac:spMk id="2" creationId="{D8C0D368-C5C7-43DE-BF7F-C21306AC494F}"/>
          </ac:spMkLst>
        </pc:spChg>
        <pc:spChg chg="del mod">
          <ac:chgData name="Roman Zhigalov" userId="1f97e9fdf7779aa5" providerId="LiveId" clId="{FB63A353-6212-46B2-8CF9-8CF216D78C26}" dt="2021-09-04T14:40:22.811" v="2068" actId="26606"/>
          <ac:spMkLst>
            <pc:docMk/>
            <pc:sldMk cId="1641678404" sldId="291"/>
            <ac:spMk id="3" creationId="{9876C4F1-31A3-46CB-94C6-76FF3F874B2D}"/>
          </ac:spMkLst>
        </pc:spChg>
        <pc:spChg chg="add del">
          <ac:chgData name="Roman Zhigalov" userId="1f97e9fdf7779aa5" providerId="LiveId" clId="{FB63A353-6212-46B2-8CF9-8CF216D78C26}" dt="2021-09-04T14:40:22.771" v="2067" actId="26606"/>
          <ac:spMkLst>
            <pc:docMk/>
            <pc:sldMk cId="1641678404" sldId="291"/>
            <ac:spMk id="8" creationId="{827B839B-9ADE-406B-8590-F1CAEDED45A1}"/>
          </ac:spMkLst>
        </pc:spChg>
        <pc:spChg chg="add del">
          <ac:chgData name="Roman Zhigalov" userId="1f97e9fdf7779aa5" providerId="LiveId" clId="{FB63A353-6212-46B2-8CF9-8CF216D78C26}" dt="2021-09-04T14:40:22.771" v="2067" actId="26606"/>
          <ac:spMkLst>
            <pc:docMk/>
            <pc:sldMk cId="1641678404" sldId="291"/>
            <ac:spMk id="10" creationId="{CFE45BF0-46DB-408C-B5F7-7B11716805D4}"/>
          </ac:spMkLst>
        </pc:spChg>
        <pc:spChg chg="add del">
          <ac:chgData name="Roman Zhigalov" userId="1f97e9fdf7779aa5" providerId="LiveId" clId="{FB63A353-6212-46B2-8CF9-8CF216D78C26}" dt="2021-09-04T14:40:22.771" v="2067" actId="26606"/>
          <ac:spMkLst>
            <pc:docMk/>
            <pc:sldMk cId="1641678404" sldId="291"/>
            <ac:spMk id="12" creationId="{2AEBC8F2-97B1-41B4-93F1-2D289E197FBA}"/>
          </ac:spMkLst>
        </pc:spChg>
        <pc:spChg chg="add del">
          <ac:chgData name="Roman Zhigalov" userId="1f97e9fdf7779aa5" providerId="LiveId" clId="{FB63A353-6212-46B2-8CF9-8CF216D78C26}" dt="2021-09-04T14:40:22.771" v="2067" actId="26606"/>
          <ac:spMkLst>
            <pc:docMk/>
            <pc:sldMk cId="1641678404" sldId="291"/>
            <ac:spMk id="14" creationId="{472E3A19-F5D5-48FC-BB9C-48C2F68F598B}"/>
          </ac:spMkLst>
        </pc:spChg>
        <pc:spChg chg="add del">
          <ac:chgData name="Roman Zhigalov" userId="1f97e9fdf7779aa5" providerId="LiveId" clId="{FB63A353-6212-46B2-8CF9-8CF216D78C26}" dt="2021-09-04T14:40:22.771" v="2067" actId="26606"/>
          <ac:spMkLst>
            <pc:docMk/>
            <pc:sldMk cId="1641678404" sldId="291"/>
            <ac:spMk id="16" creationId="{7A62E32F-BB65-43A8-8EB5-92346890E549}"/>
          </ac:spMkLst>
        </pc:spChg>
        <pc:spChg chg="add del">
          <ac:chgData name="Roman Zhigalov" userId="1f97e9fdf7779aa5" providerId="LiveId" clId="{FB63A353-6212-46B2-8CF9-8CF216D78C26}" dt="2021-09-04T14:40:22.771" v="2067" actId="26606"/>
          <ac:spMkLst>
            <pc:docMk/>
            <pc:sldMk cId="1641678404" sldId="291"/>
            <ac:spMk id="18" creationId="{14E91B64-9FCC-451E-AFB4-A827D6329367}"/>
          </ac:spMkLst>
        </pc:spChg>
        <pc:spChg chg="add">
          <ac:chgData name="Roman Zhigalov" userId="1f97e9fdf7779aa5" providerId="LiveId" clId="{FB63A353-6212-46B2-8CF9-8CF216D78C26}" dt="2021-09-04T14:40:22.811" v="2068" actId="26606"/>
          <ac:spMkLst>
            <pc:docMk/>
            <pc:sldMk cId="1641678404" sldId="291"/>
            <ac:spMk id="20" creationId="{9228552E-C8B1-4A80-8448-0787CE0FC704}"/>
          </ac:spMkLst>
        </pc:spChg>
        <pc:graphicFrameChg chg="add">
          <ac:chgData name="Roman Zhigalov" userId="1f97e9fdf7779aa5" providerId="LiveId" clId="{FB63A353-6212-46B2-8CF9-8CF216D78C26}" dt="2021-09-04T14:40:22.811" v="2068" actId="26606"/>
          <ac:graphicFrameMkLst>
            <pc:docMk/>
            <pc:sldMk cId="1641678404" sldId="291"/>
            <ac:graphicFrameMk id="5" creationId="{1B6611EC-264D-4C7A-9EB2-A9C546A11C09}"/>
          </ac:graphicFrameMkLst>
        </pc:graphicFrameChg>
        <pc:picChg chg="add mod">
          <ac:chgData name="Roman Zhigalov" userId="1f97e9fdf7779aa5" providerId="LiveId" clId="{FB63A353-6212-46B2-8CF9-8CF216D78C26}" dt="2021-09-04T14:40:26.498" v="2069" actId="27614"/>
          <ac:picMkLst>
            <pc:docMk/>
            <pc:sldMk cId="1641678404" sldId="291"/>
            <ac:picMk id="6" creationId="{71A56890-6B35-482B-BADF-18F2D8818598}"/>
          </ac:picMkLst>
        </pc:picChg>
      </pc:sldChg>
      <pc:sldChg chg="addSp delSp modSp new mod setBg setClrOvrMap">
        <pc:chgData name="Roman Zhigalov" userId="1f97e9fdf7779aa5" providerId="LiveId" clId="{FB63A353-6212-46B2-8CF9-8CF216D78C26}" dt="2021-09-04T14:42:37.990" v="2297" actId="255"/>
        <pc:sldMkLst>
          <pc:docMk/>
          <pc:sldMk cId="2905379876" sldId="292"/>
        </pc:sldMkLst>
        <pc:spChg chg="mod">
          <ac:chgData name="Roman Zhigalov" userId="1f97e9fdf7779aa5" providerId="LiveId" clId="{FB63A353-6212-46B2-8CF9-8CF216D78C26}" dt="2021-09-04T14:42:35.051" v="2296" actId="26606"/>
          <ac:spMkLst>
            <pc:docMk/>
            <pc:sldMk cId="2905379876" sldId="292"/>
            <ac:spMk id="2" creationId="{F2D352B4-B967-4113-B074-C11AB8BE4347}"/>
          </ac:spMkLst>
        </pc:spChg>
        <pc:spChg chg="add del mod">
          <ac:chgData name="Roman Zhigalov" userId="1f97e9fdf7779aa5" providerId="LiveId" clId="{FB63A353-6212-46B2-8CF9-8CF216D78C26}" dt="2021-09-04T14:42:35.051" v="2296" actId="26606"/>
          <ac:spMkLst>
            <pc:docMk/>
            <pc:sldMk cId="2905379876" sldId="292"/>
            <ac:spMk id="3" creationId="{E261FDAA-A8A5-48AD-B7CC-A57917CC5FE3}"/>
          </ac:spMkLst>
        </pc:spChg>
        <pc:spChg chg="add del">
          <ac:chgData name="Roman Zhigalov" userId="1f97e9fdf7779aa5" providerId="LiveId" clId="{FB63A353-6212-46B2-8CF9-8CF216D78C26}" dt="2021-09-04T14:42:33.885" v="2293" actId="26606"/>
          <ac:spMkLst>
            <pc:docMk/>
            <pc:sldMk cId="2905379876" sldId="292"/>
            <ac:spMk id="8" creationId="{827B839B-9ADE-406B-8590-F1CAEDED45A1}"/>
          </ac:spMkLst>
        </pc:spChg>
        <pc:spChg chg="add del">
          <ac:chgData name="Roman Zhigalov" userId="1f97e9fdf7779aa5" providerId="LiveId" clId="{FB63A353-6212-46B2-8CF9-8CF216D78C26}" dt="2021-09-04T14:42:31.933" v="2291" actId="26606"/>
          <ac:spMkLst>
            <pc:docMk/>
            <pc:sldMk cId="2905379876" sldId="292"/>
            <ac:spMk id="10" creationId="{9228552E-C8B1-4A80-8448-0787CE0FC704}"/>
          </ac:spMkLst>
        </pc:spChg>
        <pc:spChg chg="add del">
          <ac:chgData name="Roman Zhigalov" userId="1f97e9fdf7779aa5" providerId="LiveId" clId="{FB63A353-6212-46B2-8CF9-8CF216D78C26}" dt="2021-09-04T14:42:33.885" v="2293" actId="26606"/>
          <ac:spMkLst>
            <pc:docMk/>
            <pc:sldMk cId="2905379876" sldId="292"/>
            <ac:spMk id="12" creationId="{2AEBC8F2-97B1-41B4-93F1-2D289E197FBA}"/>
          </ac:spMkLst>
        </pc:spChg>
        <pc:spChg chg="add del">
          <ac:chgData name="Roman Zhigalov" userId="1f97e9fdf7779aa5" providerId="LiveId" clId="{FB63A353-6212-46B2-8CF9-8CF216D78C26}" dt="2021-09-04T14:42:33.885" v="2293" actId="26606"/>
          <ac:spMkLst>
            <pc:docMk/>
            <pc:sldMk cId="2905379876" sldId="292"/>
            <ac:spMk id="13" creationId="{CFE45BF0-46DB-408C-B5F7-7B11716805D4}"/>
          </ac:spMkLst>
        </pc:spChg>
        <pc:spChg chg="add del">
          <ac:chgData name="Roman Zhigalov" userId="1f97e9fdf7779aa5" providerId="LiveId" clId="{FB63A353-6212-46B2-8CF9-8CF216D78C26}" dt="2021-09-04T14:42:33.885" v="2293" actId="26606"/>
          <ac:spMkLst>
            <pc:docMk/>
            <pc:sldMk cId="2905379876" sldId="292"/>
            <ac:spMk id="14" creationId="{472E3A19-F5D5-48FC-BB9C-48C2F68F598B}"/>
          </ac:spMkLst>
        </pc:spChg>
        <pc:spChg chg="add del">
          <ac:chgData name="Roman Zhigalov" userId="1f97e9fdf7779aa5" providerId="LiveId" clId="{FB63A353-6212-46B2-8CF9-8CF216D78C26}" dt="2021-09-04T14:42:33.885" v="2293" actId="26606"/>
          <ac:spMkLst>
            <pc:docMk/>
            <pc:sldMk cId="2905379876" sldId="292"/>
            <ac:spMk id="15" creationId="{E261FDAA-A8A5-48AD-B7CC-A57917CC5FE3}"/>
          </ac:spMkLst>
        </pc:spChg>
        <pc:spChg chg="add del">
          <ac:chgData name="Roman Zhigalov" userId="1f97e9fdf7779aa5" providerId="LiveId" clId="{FB63A353-6212-46B2-8CF9-8CF216D78C26}" dt="2021-09-04T14:42:33.885" v="2293" actId="26606"/>
          <ac:spMkLst>
            <pc:docMk/>
            <pc:sldMk cId="2905379876" sldId="292"/>
            <ac:spMk id="16" creationId="{7A62E32F-BB65-43A8-8EB5-92346890E549}"/>
          </ac:spMkLst>
        </pc:spChg>
        <pc:spChg chg="add del">
          <ac:chgData name="Roman Zhigalov" userId="1f97e9fdf7779aa5" providerId="LiveId" clId="{FB63A353-6212-46B2-8CF9-8CF216D78C26}" dt="2021-09-04T14:42:33.885" v="2293" actId="26606"/>
          <ac:spMkLst>
            <pc:docMk/>
            <pc:sldMk cId="2905379876" sldId="292"/>
            <ac:spMk id="18" creationId="{14E91B64-9FCC-451E-AFB4-A827D6329367}"/>
          </ac:spMkLst>
        </pc:spChg>
        <pc:spChg chg="add del">
          <ac:chgData name="Roman Zhigalov" userId="1f97e9fdf7779aa5" providerId="LiveId" clId="{FB63A353-6212-46B2-8CF9-8CF216D78C26}" dt="2021-09-04T14:42:35.024" v="2295" actId="26606"/>
          <ac:spMkLst>
            <pc:docMk/>
            <pc:sldMk cId="2905379876" sldId="292"/>
            <ac:spMk id="20" creationId="{488333BA-AE6E-427A-9B16-A39C8073F4EB}"/>
          </ac:spMkLst>
        </pc:spChg>
        <pc:spChg chg="add del">
          <ac:chgData name="Roman Zhigalov" userId="1f97e9fdf7779aa5" providerId="LiveId" clId="{FB63A353-6212-46B2-8CF9-8CF216D78C26}" dt="2021-09-04T14:42:35.024" v="2295" actId="26606"/>
          <ac:spMkLst>
            <pc:docMk/>
            <pc:sldMk cId="2905379876" sldId="292"/>
            <ac:spMk id="21" creationId="{F98ED85F-DCEE-4B50-802E-71A6E3E12B04}"/>
          </ac:spMkLst>
        </pc:spChg>
        <pc:spChg chg="add del">
          <ac:chgData name="Roman Zhigalov" userId="1f97e9fdf7779aa5" providerId="LiveId" clId="{FB63A353-6212-46B2-8CF9-8CF216D78C26}" dt="2021-09-04T14:42:35.024" v="2295" actId="26606"/>
          <ac:spMkLst>
            <pc:docMk/>
            <pc:sldMk cId="2905379876" sldId="292"/>
            <ac:spMk id="22" creationId="{E261FDAA-A8A5-48AD-B7CC-A57917CC5FE3}"/>
          </ac:spMkLst>
        </pc:spChg>
        <pc:spChg chg="add">
          <ac:chgData name="Roman Zhigalov" userId="1f97e9fdf7779aa5" providerId="LiveId" clId="{FB63A353-6212-46B2-8CF9-8CF216D78C26}" dt="2021-09-04T14:42:35.051" v="2296" actId="26606"/>
          <ac:spMkLst>
            <pc:docMk/>
            <pc:sldMk cId="2905379876" sldId="292"/>
            <ac:spMk id="24" creationId="{827B839B-9ADE-406B-8590-F1CAEDED45A1}"/>
          </ac:spMkLst>
        </pc:spChg>
        <pc:spChg chg="add">
          <ac:chgData name="Roman Zhigalov" userId="1f97e9fdf7779aa5" providerId="LiveId" clId="{FB63A353-6212-46B2-8CF9-8CF216D78C26}" dt="2021-09-04T14:42:35.051" v="2296" actId="26606"/>
          <ac:spMkLst>
            <pc:docMk/>
            <pc:sldMk cId="2905379876" sldId="292"/>
            <ac:spMk id="25" creationId="{CFE45BF0-46DB-408C-B5F7-7B11716805D4}"/>
          </ac:spMkLst>
        </pc:spChg>
        <pc:spChg chg="add">
          <ac:chgData name="Roman Zhigalov" userId="1f97e9fdf7779aa5" providerId="LiveId" clId="{FB63A353-6212-46B2-8CF9-8CF216D78C26}" dt="2021-09-04T14:42:35.051" v="2296" actId="26606"/>
          <ac:spMkLst>
            <pc:docMk/>
            <pc:sldMk cId="2905379876" sldId="292"/>
            <ac:spMk id="26" creationId="{2AEBC8F2-97B1-41B4-93F1-2D289E197FBA}"/>
          </ac:spMkLst>
        </pc:spChg>
        <pc:spChg chg="add">
          <ac:chgData name="Roman Zhigalov" userId="1f97e9fdf7779aa5" providerId="LiveId" clId="{FB63A353-6212-46B2-8CF9-8CF216D78C26}" dt="2021-09-04T14:42:35.051" v="2296" actId="26606"/>
          <ac:spMkLst>
            <pc:docMk/>
            <pc:sldMk cId="2905379876" sldId="292"/>
            <ac:spMk id="27" creationId="{472E3A19-F5D5-48FC-BB9C-48C2F68F598B}"/>
          </ac:spMkLst>
        </pc:spChg>
        <pc:spChg chg="add">
          <ac:chgData name="Roman Zhigalov" userId="1f97e9fdf7779aa5" providerId="LiveId" clId="{FB63A353-6212-46B2-8CF9-8CF216D78C26}" dt="2021-09-04T14:42:35.051" v="2296" actId="26606"/>
          <ac:spMkLst>
            <pc:docMk/>
            <pc:sldMk cId="2905379876" sldId="292"/>
            <ac:spMk id="28" creationId="{7A62E32F-BB65-43A8-8EB5-92346890E549}"/>
          </ac:spMkLst>
        </pc:spChg>
        <pc:spChg chg="add">
          <ac:chgData name="Roman Zhigalov" userId="1f97e9fdf7779aa5" providerId="LiveId" clId="{FB63A353-6212-46B2-8CF9-8CF216D78C26}" dt="2021-09-04T14:42:35.051" v="2296" actId="26606"/>
          <ac:spMkLst>
            <pc:docMk/>
            <pc:sldMk cId="2905379876" sldId="292"/>
            <ac:spMk id="29" creationId="{14E91B64-9FCC-451E-AFB4-A827D6329367}"/>
          </ac:spMkLst>
        </pc:spChg>
        <pc:spChg chg="add mod">
          <ac:chgData name="Roman Zhigalov" userId="1f97e9fdf7779aa5" providerId="LiveId" clId="{FB63A353-6212-46B2-8CF9-8CF216D78C26}" dt="2021-09-04T14:42:37.990" v="2297" actId="255"/>
          <ac:spMkLst>
            <pc:docMk/>
            <pc:sldMk cId="2905379876" sldId="292"/>
            <ac:spMk id="30" creationId="{E261FDAA-A8A5-48AD-B7CC-A57917CC5FE3}"/>
          </ac:spMkLst>
        </pc:spChg>
        <pc:graphicFrameChg chg="add del">
          <ac:chgData name="Roman Zhigalov" userId="1f97e9fdf7779aa5" providerId="LiveId" clId="{FB63A353-6212-46B2-8CF9-8CF216D78C26}" dt="2021-09-04T14:42:31.933" v="2291" actId="26606"/>
          <ac:graphicFrameMkLst>
            <pc:docMk/>
            <pc:sldMk cId="2905379876" sldId="292"/>
            <ac:graphicFrameMk id="5" creationId="{3C097D65-2B2F-4DCF-826F-466094E9F555}"/>
          </ac:graphicFrameMkLst>
        </pc:graphicFrameChg>
        <pc:picChg chg="add del">
          <ac:chgData name="Roman Zhigalov" userId="1f97e9fdf7779aa5" providerId="LiveId" clId="{FB63A353-6212-46B2-8CF9-8CF216D78C26}" dt="2021-09-04T14:42:31.933" v="2291" actId="26606"/>
          <ac:picMkLst>
            <pc:docMk/>
            <pc:sldMk cId="2905379876" sldId="292"/>
            <ac:picMk id="6" creationId="{50462D91-1FBF-49AF-89C0-3538B4CA9CC3}"/>
          </ac:picMkLst>
        </pc:picChg>
      </pc:sldChg>
      <pc:sldChg chg="addSp delSp modSp new mod setBg setClrOvrMap">
        <pc:chgData name="Roman Zhigalov" userId="1f97e9fdf7779aa5" providerId="LiveId" clId="{FB63A353-6212-46B2-8CF9-8CF216D78C26}" dt="2021-09-04T14:42:54.421" v="2336" actId="26606"/>
        <pc:sldMkLst>
          <pc:docMk/>
          <pc:sldMk cId="2476391047" sldId="293"/>
        </pc:sldMkLst>
        <pc:spChg chg="mod">
          <ac:chgData name="Roman Zhigalov" userId="1f97e9fdf7779aa5" providerId="LiveId" clId="{FB63A353-6212-46B2-8CF9-8CF216D78C26}" dt="2021-09-04T14:42:54.421" v="2336" actId="26606"/>
          <ac:spMkLst>
            <pc:docMk/>
            <pc:sldMk cId="2476391047" sldId="293"/>
            <ac:spMk id="2" creationId="{BB2A909E-24DB-4538-B12B-9A7E49F89354}"/>
          </ac:spMkLst>
        </pc:spChg>
        <pc:spChg chg="mod">
          <ac:chgData name="Roman Zhigalov" userId="1f97e9fdf7779aa5" providerId="LiveId" clId="{FB63A353-6212-46B2-8CF9-8CF216D78C26}" dt="2021-09-04T14:42:54.421" v="2336" actId="26606"/>
          <ac:spMkLst>
            <pc:docMk/>
            <pc:sldMk cId="2476391047" sldId="293"/>
            <ac:spMk id="3" creationId="{69351490-20EE-4825-83BB-8BEBB533A006}"/>
          </ac:spMkLst>
        </pc:spChg>
        <pc:spChg chg="add del">
          <ac:chgData name="Roman Zhigalov" userId="1f97e9fdf7779aa5" providerId="LiveId" clId="{FB63A353-6212-46B2-8CF9-8CF216D78C26}" dt="2021-09-04T14:42:54.407" v="2335" actId="26606"/>
          <ac:spMkLst>
            <pc:docMk/>
            <pc:sldMk cId="2476391047" sldId="293"/>
            <ac:spMk id="9" creationId="{71B2258F-86CA-4D4D-8270-BC05FCDEBFB3}"/>
          </ac:spMkLst>
        </pc:spChg>
        <pc:spChg chg="add">
          <ac:chgData name="Roman Zhigalov" userId="1f97e9fdf7779aa5" providerId="LiveId" clId="{FB63A353-6212-46B2-8CF9-8CF216D78C26}" dt="2021-09-04T14:42:54.421" v="2336" actId="26606"/>
          <ac:spMkLst>
            <pc:docMk/>
            <pc:sldMk cId="2476391047" sldId="293"/>
            <ac:spMk id="11" creationId="{71B2258F-86CA-4D4D-8270-BC05FCDEBFB3}"/>
          </ac:spMkLst>
        </pc:spChg>
        <pc:picChg chg="add del">
          <ac:chgData name="Roman Zhigalov" userId="1f97e9fdf7779aa5" providerId="LiveId" clId="{FB63A353-6212-46B2-8CF9-8CF216D78C26}" dt="2021-09-04T14:42:54.407" v="2335" actId="26606"/>
          <ac:picMkLst>
            <pc:docMk/>
            <pc:sldMk cId="2476391047" sldId="293"/>
            <ac:picMk id="5" creationId="{38B91491-7DA8-48FE-81E7-A0358E9DC34B}"/>
          </ac:picMkLst>
        </pc:picChg>
        <pc:picChg chg="add">
          <ac:chgData name="Roman Zhigalov" userId="1f97e9fdf7779aa5" providerId="LiveId" clId="{FB63A353-6212-46B2-8CF9-8CF216D78C26}" dt="2021-09-04T14:42:54.421" v="2336" actId="26606"/>
          <ac:picMkLst>
            <pc:docMk/>
            <pc:sldMk cId="2476391047" sldId="293"/>
            <ac:picMk id="12" creationId="{86613903-DECE-4386-8855-7BF2FD3C6695}"/>
          </ac:picMkLst>
        </pc:picChg>
      </pc:sldChg>
      <pc:sldChg chg="addSp modSp new mod setBg chgLayout">
        <pc:chgData name="Roman Zhigalov" userId="1f97e9fdf7779aa5" providerId="LiveId" clId="{FB63A353-6212-46B2-8CF9-8CF216D78C26}" dt="2021-09-04T14:44:20.638" v="2536" actId="26606"/>
        <pc:sldMkLst>
          <pc:docMk/>
          <pc:sldMk cId="3199101434" sldId="294"/>
        </pc:sldMkLst>
        <pc:spChg chg="mod ord">
          <ac:chgData name="Roman Zhigalov" userId="1f97e9fdf7779aa5" providerId="LiveId" clId="{FB63A353-6212-46B2-8CF9-8CF216D78C26}" dt="2021-09-04T14:44:20.638" v="2536" actId="26606"/>
          <ac:spMkLst>
            <pc:docMk/>
            <pc:sldMk cId="3199101434" sldId="294"/>
            <ac:spMk id="2" creationId="{1C77C262-2EB2-4705-97D4-85F05C27863B}"/>
          </ac:spMkLst>
        </pc:spChg>
        <pc:spChg chg="mod ord">
          <ac:chgData name="Roman Zhigalov" userId="1f97e9fdf7779aa5" providerId="LiveId" clId="{FB63A353-6212-46B2-8CF9-8CF216D78C26}" dt="2021-09-04T14:44:20.638" v="2536" actId="26606"/>
          <ac:spMkLst>
            <pc:docMk/>
            <pc:sldMk cId="3199101434" sldId="294"/>
            <ac:spMk id="3" creationId="{6C9AAF79-776D-43EB-9CED-A520BC6C23C3}"/>
          </ac:spMkLst>
        </pc:spChg>
        <pc:spChg chg="add">
          <ac:chgData name="Roman Zhigalov" userId="1f97e9fdf7779aa5" providerId="LiveId" clId="{FB63A353-6212-46B2-8CF9-8CF216D78C26}" dt="2021-09-04T14:44:20.638" v="2536" actId="26606"/>
          <ac:spMkLst>
            <pc:docMk/>
            <pc:sldMk cId="3199101434" sldId="294"/>
            <ac:spMk id="8" creationId="{827B839B-9ADE-406B-8590-F1CAEDED45A1}"/>
          </ac:spMkLst>
        </pc:spChg>
        <pc:spChg chg="add">
          <ac:chgData name="Roman Zhigalov" userId="1f97e9fdf7779aa5" providerId="LiveId" clId="{FB63A353-6212-46B2-8CF9-8CF216D78C26}" dt="2021-09-04T14:44:20.638" v="2536" actId="26606"/>
          <ac:spMkLst>
            <pc:docMk/>
            <pc:sldMk cId="3199101434" sldId="294"/>
            <ac:spMk id="10" creationId="{CFE45BF0-46DB-408C-B5F7-7B11716805D4}"/>
          </ac:spMkLst>
        </pc:spChg>
        <pc:spChg chg="add">
          <ac:chgData name="Roman Zhigalov" userId="1f97e9fdf7779aa5" providerId="LiveId" clId="{FB63A353-6212-46B2-8CF9-8CF216D78C26}" dt="2021-09-04T14:44:20.638" v="2536" actId="26606"/>
          <ac:spMkLst>
            <pc:docMk/>
            <pc:sldMk cId="3199101434" sldId="294"/>
            <ac:spMk id="12" creationId="{2AEBC8F2-97B1-41B4-93F1-2D289E197FBA}"/>
          </ac:spMkLst>
        </pc:spChg>
        <pc:spChg chg="add">
          <ac:chgData name="Roman Zhigalov" userId="1f97e9fdf7779aa5" providerId="LiveId" clId="{FB63A353-6212-46B2-8CF9-8CF216D78C26}" dt="2021-09-04T14:44:20.638" v="2536" actId="26606"/>
          <ac:spMkLst>
            <pc:docMk/>
            <pc:sldMk cId="3199101434" sldId="294"/>
            <ac:spMk id="14" creationId="{472E3A19-F5D5-48FC-BB9C-48C2F68F598B}"/>
          </ac:spMkLst>
        </pc:spChg>
        <pc:spChg chg="add">
          <ac:chgData name="Roman Zhigalov" userId="1f97e9fdf7779aa5" providerId="LiveId" clId="{FB63A353-6212-46B2-8CF9-8CF216D78C26}" dt="2021-09-04T14:44:20.638" v="2536" actId="26606"/>
          <ac:spMkLst>
            <pc:docMk/>
            <pc:sldMk cId="3199101434" sldId="294"/>
            <ac:spMk id="16" creationId="{7A62E32F-BB65-43A8-8EB5-92346890E549}"/>
          </ac:spMkLst>
        </pc:spChg>
        <pc:spChg chg="add">
          <ac:chgData name="Roman Zhigalov" userId="1f97e9fdf7779aa5" providerId="LiveId" clId="{FB63A353-6212-46B2-8CF9-8CF216D78C26}" dt="2021-09-04T14:44:20.638" v="2536" actId="26606"/>
          <ac:spMkLst>
            <pc:docMk/>
            <pc:sldMk cId="3199101434" sldId="294"/>
            <ac:spMk id="18" creationId="{14E91B64-9FCC-451E-AFB4-A827D6329367}"/>
          </ac:spMkLst>
        </pc:spChg>
      </pc:sldChg>
      <pc:sldChg chg="addSp delSp modSp new mod setBg modClrScheme setClrOvrMap chgLayout">
        <pc:chgData name="Roman Zhigalov" userId="1f97e9fdf7779aa5" providerId="LiveId" clId="{FB63A353-6212-46B2-8CF9-8CF216D78C26}" dt="2021-09-04T14:49:20.472" v="2550" actId="26606"/>
        <pc:sldMkLst>
          <pc:docMk/>
          <pc:sldMk cId="1184470644" sldId="295"/>
        </pc:sldMkLst>
        <pc:spChg chg="del mod ord">
          <ac:chgData name="Roman Zhigalov" userId="1f97e9fdf7779aa5" providerId="LiveId" clId="{FB63A353-6212-46B2-8CF9-8CF216D78C26}" dt="2021-09-04T14:49:13.348" v="2538" actId="700"/>
          <ac:spMkLst>
            <pc:docMk/>
            <pc:sldMk cId="1184470644" sldId="295"/>
            <ac:spMk id="2" creationId="{E8F4B913-2B97-45D8-A1AF-391F6047D25A}"/>
          </ac:spMkLst>
        </pc:spChg>
        <pc:spChg chg="del mod ord">
          <ac:chgData name="Roman Zhigalov" userId="1f97e9fdf7779aa5" providerId="LiveId" clId="{FB63A353-6212-46B2-8CF9-8CF216D78C26}" dt="2021-09-04T14:49:13.348" v="2538" actId="700"/>
          <ac:spMkLst>
            <pc:docMk/>
            <pc:sldMk cId="1184470644" sldId="295"/>
            <ac:spMk id="3" creationId="{D2D34D63-7F9A-4297-A972-06D7E7C1226B}"/>
          </ac:spMkLst>
        </pc:spChg>
        <pc:spChg chg="add mod ord">
          <ac:chgData name="Roman Zhigalov" userId="1f97e9fdf7779aa5" providerId="LiveId" clId="{FB63A353-6212-46B2-8CF9-8CF216D78C26}" dt="2021-09-04T14:49:20.472" v="2550" actId="26606"/>
          <ac:spMkLst>
            <pc:docMk/>
            <pc:sldMk cId="1184470644" sldId="295"/>
            <ac:spMk id="4" creationId="{1D388656-F645-439B-A045-B58FAE01D161}"/>
          </ac:spMkLst>
        </pc:spChg>
        <pc:spChg chg="add mod ord">
          <ac:chgData name="Roman Zhigalov" userId="1f97e9fdf7779aa5" providerId="LiveId" clId="{FB63A353-6212-46B2-8CF9-8CF216D78C26}" dt="2021-09-04T14:49:20.472" v="2550" actId="26606"/>
          <ac:spMkLst>
            <pc:docMk/>
            <pc:sldMk cId="1184470644" sldId="295"/>
            <ac:spMk id="5" creationId="{F76C405E-2FAF-48A6-A4A0-F1216E78A8CF}"/>
          </ac:spMkLst>
        </pc:spChg>
        <pc:spChg chg="add">
          <ac:chgData name="Roman Zhigalov" userId="1f97e9fdf7779aa5" providerId="LiveId" clId="{FB63A353-6212-46B2-8CF9-8CF216D78C26}" dt="2021-09-04T14:49:20.472" v="2550" actId="26606"/>
          <ac:spMkLst>
            <pc:docMk/>
            <pc:sldMk cId="1184470644" sldId="295"/>
            <ac:spMk id="11" creationId="{71B2258F-86CA-4D4D-8270-BC05FCDEBFB3}"/>
          </ac:spMkLst>
        </pc:spChg>
        <pc:picChg chg="add">
          <ac:chgData name="Roman Zhigalov" userId="1f97e9fdf7779aa5" providerId="LiveId" clId="{FB63A353-6212-46B2-8CF9-8CF216D78C26}" dt="2021-09-04T14:49:20.472" v="2550" actId="26606"/>
          <ac:picMkLst>
            <pc:docMk/>
            <pc:sldMk cId="1184470644" sldId="295"/>
            <ac:picMk id="7" creationId="{F5E1F8E9-776C-4B69-BE66-E53412D2491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955F4-639F-4CE0-8525-A8BF9C66662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69A833-56B7-49A1-B617-C6B4A5EB973A}">
      <dgm:prSet/>
      <dgm:spPr/>
      <dgm:t>
        <a:bodyPr/>
        <a:lstStyle/>
        <a:p>
          <a:r>
            <a:rPr lang="ru-RU"/>
            <a:t>Парижская мирная конференция </a:t>
          </a:r>
          <a:endParaRPr lang="en-US"/>
        </a:p>
      </dgm:t>
    </dgm:pt>
    <dgm:pt modelId="{552C681E-BDDD-4FD4-BCE4-247E4BC8F9E8}" type="parTrans" cxnId="{F684FEC6-862D-485D-A97E-4487DCBDD1F4}">
      <dgm:prSet/>
      <dgm:spPr/>
      <dgm:t>
        <a:bodyPr/>
        <a:lstStyle/>
        <a:p>
          <a:endParaRPr lang="en-US"/>
        </a:p>
      </dgm:t>
    </dgm:pt>
    <dgm:pt modelId="{D7A433B5-D0EF-4DC4-846F-68F5DE5F4A0E}" type="sibTrans" cxnId="{F684FEC6-862D-485D-A97E-4487DCBDD1F4}">
      <dgm:prSet/>
      <dgm:spPr/>
      <dgm:t>
        <a:bodyPr/>
        <a:lstStyle/>
        <a:p>
          <a:endParaRPr lang="en-US"/>
        </a:p>
      </dgm:t>
    </dgm:pt>
    <dgm:pt modelId="{FF048F38-61A1-4B09-B463-36714F4906EA}">
      <dgm:prSet/>
      <dgm:spPr/>
      <dgm:t>
        <a:bodyPr/>
        <a:lstStyle/>
        <a:p>
          <a:r>
            <a:rPr lang="ru-RU"/>
            <a:t>Версальский мирный договор</a:t>
          </a:r>
          <a:endParaRPr lang="en-US"/>
        </a:p>
      </dgm:t>
    </dgm:pt>
    <dgm:pt modelId="{F8DEEB9C-0D73-450D-BC7B-564B6D2D4810}" type="parTrans" cxnId="{2B84442E-DACE-46B3-8215-6A85BB13A272}">
      <dgm:prSet/>
      <dgm:spPr/>
      <dgm:t>
        <a:bodyPr/>
        <a:lstStyle/>
        <a:p>
          <a:endParaRPr lang="en-US"/>
        </a:p>
      </dgm:t>
    </dgm:pt>
    <dgm:pt modelId="{02CEE481-1BC3-42A9-8502-A04DC7B16722}" type="sibTrans" cxnId="{2B84442E-DACE-46B3-8215-6A85BB13A272}">
      <dgm:prSet/>
      <dgm:spPr/>
      <dgm:t>
        <a:bodyPr/>
        <a:lstStyle/>
        <a:p>
          <a:endParaRPr lang="en-US"/>
        </a:p>
      </dgm:t>
    </dgm:pt>
    <dgm:pt modelId="{F7A5ABFF-F200-48B0-9FA4-9EEC98B3438E}">
      <dgm:prSet/>
      <dgm:spPr/>
      <dgm:t>
        <a:bodyPr/>
        <a:lstStyle/>
        <a:p>
          <a:r>
            <a:rPr lang="ru-RU"/>
            <a:t>Вашингтонская конференция </a:t>
          </a:r>
          <a:endParaRPr lang="en-US"/>
        </a:p>
      </dgm:t>
    </dgm:pt>
    <dgm:pt modelId="{C23D292C-8BB6-4CFB-9358-A7010B3879BD}" type="parTrans" cxnId="{6AFC8A9C-96B0-4F27-9AF2-9F48DD9B5F00}">
      <dgm:prSet/>
      <dgm:spPr/>
      <dgm:t>
        <a:bodyPr/>
        <a:lstStyle/>
        <a:p>
          <a:endParaRPr lang="en-US"/>
        </a:p>
      </dgm:t>
    </dgm:pt>
    <dgm:pt modelId="{79107132-CA82-40E6-872A-C9451C2ED13F}" type="sibTrans" cxnId="{6AFC8A9C-96B0-4F27-9AF2-9F48DD9B5F00}">
      <dgm:prSet/>
      <dgm:spPr/>
      <dgm:t>
        <a:bodyPr/>
        <a:lstStyle/>
        <a:p>
          <a:endParaRPr lang="en-US"/>
        </a:p>
      </dgm:t>
    </dgm:pt>
    <dgm:pt modelId="{36BBBF8C-5155-426B-91DB-2B0FF5396B03}">
      <dgm:prSet/>
      <dgm:spPr/>
      <dgm:t>
        <a:bodyPr/>
        <a:lstStyle/>
        <a:p>
          <a:r>
            <a:rPr lang="ru-RU"/>
            <a:t>Версальско-Вашингтонская система </a:t>
          </a:r>
          <a:endParaRPr lang="en-US"/>
        </a:p>
      </dgm:t>
    </dgm:pt>
    <dgm:pt modelId="{F86B4A2E-D281-4723-81B5-0C894207CF8F}" type="parTrans" cxnId="{305DD670-CAC4-4F0E-9520-3EE7F53D54BF}">
      <dgm:prSet/>
      <dgm:spPr/>
      <dgm:t>
        <a:bodyPr/>
        <a:lstStyle/>
        <a:p>
          <a:endParaRPr lang="en-US"/>
        </a:p>
      </dgm:t>
    </dgm:pt>
    <dgm:pt modelId="{7D03CF88-29FC-445F-8AEA-8DB37E7FC160}" type="sibTrans" cxnId="{305DD670-CAC4-4F0E-9520-3EE7F53D54BF}">
      <dgm:prSet/>
      <dgm:spPr/>
      <dgm:t>
        <a:bodyPr/>
        <a:lstStyle/>
        <a:p>
          <a:endParaRPr lang="en-US"/>
        </a:p>
      </dgm:t>
    </dgm:pt>
    <dgm:pt modelId="{D938E823-50D0-4C0A-BB8D-FEBF412C97F9}" type="pres">
      <dgm:prSet presAssocID="{C3F955F4-639F-4CE0-8525-A8BF9C66662D}" presName="outerComposite" presStyleCnt="0">
        <dgm:presLayoutVars>
          <dgm:chMax val="5"/>
          <dgm:dir/>
          <dgm:resizeHandles val="exact"/>
        </dgm:presLayoutVars>
      </dgm:prSet>
      <dgm:spPr/>
    </dgm:pt>
    <dgm:pt modelId="{95BB6BF5-C4CA-4B71-A544-A0679E0B8E0D}" type="pres">
      <dgm:prSet presAssocID="{C3F955F4-639F-4CE0-8525-A8BF9C66662D}" presName="dummyMaxCanvas" presStyleCnt="0">
        <dgm:presLayoutVars/>
      </dgm:prSet>
      <dgm:spPr/>
    </dgm:pt>
    <dgm:pt modelId="{0C389BF7-85FC-4598-B5CE-B7DFC93FF784}" type="pres">
      <dgm:prSet presAssocID="{C3F955F4-639F-4CE0-8525-A8BF9C66662D}" presName="FourNodes_1" presStyleLbl="node1" presStyleIdx="0" presStyleCnt="4">
        <dgm:presLayoutVars>
          <dgm:bulletEnabled val="1"/>
        </dgm:presLayoutVars>
      </dgm:prSet>
      <dgm:spPr/>
    </dgm:pt>
    <dgm:pt modelId="{DE8E49AC-817C-41AD-8394-1246E3BD0E2F}" type="pres">
      <dgm:prSet presAssocID="{C3F955F4-639F-4CE0-8525-A8BF9C66662D}" presName="FourNodes_2" presStyleLbl="node1" presStyleIdx="1" presStyleCnt="4">
        <dgm:presLayoutVars>
          <dgm:bulletEnabled val="1"/>
        </dgm:presLayoutVars>
      </dgm:prSet>
      <dgm:spPr/>
    </dgm:pt>
    <dgm:pt modelId="{41913EEF-8A4B-4CB6-B8DA-3A6A9DBB62A9}" type="pres">
      <dgm:prSet presAssocID="{C3F955F4-639F-4CE0-8525-A8BF9C66662D}" presName="FourNodes_3" presStyleLbl="node1" presStyleIdx="2" presStyleCnt="4">
        <dgm:presLayoutVars>
          <dgm:bulletEnabled val="1"/>
        </dgm:presLayoutVars>
      </dgm:prSet>
      <dgm:spPr/>
    </dgm:pt>
    <dgm:pt modelId="{89013BAB-449F-49AA-878E-79C5AD2A5507}" type="pres">
      <dgm:prSet presAssocID="{C3F955F4-639F-4CE0-8525-A8BF9C66662D}" presName="FourNodes_4" presStyleLbl="node1" presStyleIdx="3" presStyleCnt="4">
        <dgm:presLayoutVars>
          <dgm:bulletEnabled val="1"/>
        </dgm:presLayoutVars>
      </dgm:prSet>
      <dgm:spPr/>
    </dgm:pt>
    <dgm:pt modelId="{191E036D-156C-4697-AF1C-1B7BF7141D9A}" type="pres">
      <dgm:prSet presAssocID="{C3F955F4-639F-4CE0-8525-A8BF9C66662D}" presName="FourConn_1-2" presStyleLbl="fgAccFollowNode1" presStyleIdx="0" presStyleCnt="3">
        <dgm:presLayoutVars>
          <dgm:bulletEnabled val="1"/>
        </dgm:presLayoutVars>
      </dgm:prSet>
      <dgm:spPr/>
    </dgm:pt>
    <dgm:pt modelId="{921B0090-1BE4-4B65-A5E1-7FCE19E4575D}" type="pres">
      <dgm:prSet presAssocID="{C3F955F4-639F-4CE0-8525-A8BF9C66662D}" presName="FourConn_2-3" presStyleLbl="fgAccFollowNode1" presStyleIdx="1" presStyleCnt="3">
        <dgm:presLayoutVars>
          <dgm:bulletEnabled val="1"/>
        </dgm:presLayoutVars>
      </dgm:prSet>
      <dgm:spPr/>
    </dgm:pt>
    <dgm:pt modelId="{15DCE082-8B87-4CD7-B88F-B204E7F814D9}" type="pres">
      <dgm:prSet presAssocID="{C3F955F4-639F-4CE0-8525-A8BF9C66662D}" presName="FourConn_3-4" presStyleLbl="fgAccFollowNode1" presStyleIdx="2" presStyleCnt="3">
        <dgm:presLayoutVars>
          <dgm:bulletEnabled val="1"/>
        </dgm:presLayoutVars>
      </dgm:prSet>
      <dgm:spPr/>
    </dgm:pt>
    <dgm:pt modelId="{80336EDA-3CFD-45F6-814D-32325ED36348}" type="pres">
      <dgm:prSet presAssocID="{C3F955F4-639F-4CE0-8525-A8BF9C66662D}" presName="FourNodes_1_text" presStyleLbl="node1" presStyleIdx="3" presStyleCnt="4">
        <dgm:presLayoutVars>
          <dgm:bulletEnabled val="1"/>
        </dgm:presLayoutVars>
      </dgm:prSet>
      <dgm:spPr/>
    </dgm:pt>
    <dgm:pt modelId="{FBDFD5EC-2A09-4DA7-81BF-E675C9C14CB3}" type="pres">
      <dgm:prSet presAssocID="{C3F955F4-639F-4CE0-8525-A8BF9C66662D}" presName="FourNodes_2_text" presStyleLbl="node1" presStyleIdx="3" presStyleCnt="4">
        <dgm:presLayoutVars>
          <dgm:bulletEnabled val="1"/>
        </dgm:presLayoutVars>
      </dgm:prSet>
      <dgm:spPr/>
    </dgm:pt>
    <dgm:pt modelId="{D19A0DB3-0AA4-41DF-9A09-14C2AFBE9B72}" type="pres">
      <dgm:prSet presAssocID="{C3F955F4-639F-4CE0-8525-A8BF9C66662D}" presName="FourNodes_3_text" presStyleLbl="node1" presStyleIdx="3" presStyleCnt="4">
        <dgm:presLayoutVars>
          <dgm:bulletEnabled val="1"/>
        </dgm:presLayoutVars>
      </dgm:prSet>
      <dgm:spPr/>
    </dgm:pt>
    <dgm:pt modelId="{6CC87734-FE9E-488C-8AB5-F37AC3B815D2}" type="pres">
      <dgm:prSet presAssocID="{C3F955F4-639F-4CE0-8525-A8BF9C66662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4415814-0F2B-4307-ACD2-C0D44F235875}" type="presOf" srcId="{36BBBF8C-5155-426B-91DB-2B0FF5396B03}" destId="{6CC87734-FE9E-488C-8AB5-F37AC3B815D2}" srcOrd="1" destOrd="0" presId="urn:microsoft.com/office/officeart/2005/8/layout/vProcess5"/>
    <dgm:cxn modelId="{2B84442E-DACE-46B3-8215-6A85BB13A272}" srcId="{C3F955F4-639F-4CE0-8525-A8BF9C66662D}" destId="{FF048F38-61A1-4B09-B463-36714F4906EA}" srcOrd="1" destOrd="0" parTransId="{F8DEEB9C-0D73-450D-BC7B-564B6D2D4810}" sibTransId="{02CEE481-1BC3-42A9-8502-A04DC7B16722}"/>
    <dgm:cxn modelId="{43EF662F-CCE1-4656-8A5D-CDFB0A07289C}" type="presOf" srcId="{F7A5ABFF-F200-48B0-9FA4-9EEC98B3438E}" destId="{41913EEF-8A4B-4CB6-B8DA-3A6A9DBB62A9}" srcOrd="0" destOrd="0" presId="urn:microsoft.com/office/officeart/2005/8/layout/vProcess5"/>
    <dgm:cxn modelId="{B23A4E46-C374-4557-B089-98B9A57519C9}" type="presOf" srcId="{D7A433B5-D0EF-4DC4-846F-68F5DE5F4A0E}" destId="{191E036D-156C-4697-AF1C-1B7BF7141D9A}" srcOrd="0" destOrd="0" presId="urn:microsoft.com/office/officeart/2005/8/layout/vProcess5"/>
    <dgm:cxn modelId="{77BBEC67-4849-4678-AB1F-09206750775F}" type="presOf" srcId="{FF048F38-61A1-4B09-B463-36714F4906EA}" destId="{FBDFD5EC-2A09-4DA7-81BF-E675C9C14CB3}" srcOrd="1" destOrd="0" presId="urn:microsoft.com/office/officeart/2005/8/layout/vProcess5"/>
    <dgm:cxn modelId="{B3BB3050-6AC2-4013-A264-33676912558D}" type="presOf" srcId="{02CEE481-1BC3-42A9-8502-A04DC7B16722}" destId="{921B0090-1BE4-4B65-A5E1-7FCE19E4575D}" srcOrd="0" destOrd="0" presId="urn:microsoft.com/office/officeart/2005/8/layout/vProcess5"/>
    <dgm:cxn modelId="{305DD670-CAC4-4F0E-9520-3EE7F53D54BF}" srcId="{C3F955F4-639F-4CE0-8525-A8BF9C66662D}" destId="{36BBBF8C-5155-426B-91DB-2B0FF5396B03}" srcOrd="3" destOrd="0" parTransId="{F86B4A2E-D281-4723-81B5-0C894207CF8F}" sibTransId="{7D03CF88-29FC-445F-8AEA-8DB37E7FC160}"/>
    <dgm:cxn modelId="{01C93275-8AA4-424D-9623-592F3427B0D3}" type="presOf" srcId="{CE69A833-56B7-49A1-B617-C6B4A5EB973A}" destId="{80336EDA-3CFD-45F6-814D-32325ED36348}" srcOrd="1" destOrd="0" presId="urn:microsoft.com/office/officeart/2005/8/layout/vProcess5"/>
    <dgm:cxn modelId="{7020005A-3651-4432-9144-6208B9584399}" type="presOf" srcId="{CE69A833-56B7-49A1-B617-C6B4A5EB973A}" destId="{0C389BF7-85FC-4598-B5CE-B7DFC93FF784}" srcOrd="0" destOrd="0" presId="urn:microsoft.com/office/officeart/2005/8/layout/vProcess5"/>
    <dgm:cxn modelId="{15E06C87-94DD-45A3-90F1-8F94E65D445B}" type="presOf" srcId="{79107132-CA82-40E6-872A-C9451C2ED13F}" destId="{15DCE082-8B87-4CD7-B88F-B204E7F814D9}" srcOrd="0" destOrd="0" presId="urn:microsoft.com/office/officeart/2005/8/layout/vProcess5"/>
    <dgm:cxn modelId="{85C5D48D-AE7B-49E8-BB48-D8C77386CE93}" type="presOf" srcId="{FF048F38-61A1-4B09-B463-36714F4906EA}" destId="{DE8E49AC-817C-41AD-8394-1246E3BD0E2F}" srcOrd="0" destOrd="0" presId="urn:microsoft.com/office/officeart/2005/8/layout/vProcess5"/>
    <dgm:cxn modelId="{384F6A9C-7F85-4EAF-97D5-F08C128DAB56}" type="presOf" srcId="{C3F955F4-639F-4CE0-8525-A8BF9C66662D}" destId="{D938E823-50D0-4C0A-BB8D-FEBF412C97F9}" srcOrd="0" destOrd="0" presId="urn:microsoft.com/office/officeart/2005/8/layout/vProcess5"/>
    <dgm:cxn modelId="{6AFC8A9C-96B0-4F27-9AF2-9F48DD9B5F00}" srcId="{C3F955F4-639F-4CE0-8525-A8BF9C66662D}" destId="{F7A5ABFF-F200-48B0-9FA4-9EEC98B3438E}" srcOrd="2" destOrd="0" parTransId="{C23D292C-8BB6-4CFB-9358-A7010B3879BD}" sibTransId="{79107132-CA82-40E6-872A-C9451C2ED13F}"/>
    <dgm:cxn modelId="{F684FEC6-862D-485D-A97E-4487DCBDD1F4}" srcId="{C3F955F4-639F-4CE0-8525-A8BF9C66662D}" destId="{CE69A833-56B7-49A1-B617-C6B4A5EB973A}" srcOrd="0" destOrd="0" parTransId="{552C681E-BDDD-4FD4-BCE4-247E4BC8F9E8}" sibTransId="{D7A433B5-D0EF-4DC4-846F-68F5DE5F4A0E}"/>
    <dgm:cxn modelId="{D331F3D1-F71F-4A85-AC7D-2313EA36F3E7}" type="presOf" srcId="{F7A5ABFF-F200-48B0-9FA4-9EEC98B3438E}" destId="{D19A0DB3-0AA4-41DF-9A09-14C2AFBE9B72}" srcOrd="1" destOrd="0" presId="urn:microsoft.com/office/officeart/2005/8/layout/vProcess5"/>
    <dgm:cxn modelId="{728BA5D5-0170-4385-ABBF-53C6BD942D3D}" type="presOf" srcId="{36BBBF8C-5155-426B-91DB-2B0FF5396B03}" destId="{89013BAB-449F-49AA-878E-79C5AD2A5507}" srcOrd="0" destOrd="0" presId="urn:microsoft.com/office/officeart/2005/8/layout/vProcess5"/>
    <dgm:cxn modelId="{0DC10B8D-9241-4330-9989-8D0691D7F1A3}" type="presParOf" srcId="{D938E823-50D0-4C0A-BB8D-FEBF412C97F9}" destId="{95BB6BF5-C4CA-4B71-A544-A0679E0B8E0D}" srcOrd="0" destOrd="0" presId="urn:microsoft.com/office/officeart/2005/8/layout/vProcess5"/>
    <dgm:cxn modelId="{8D4DB96F-EF4C-41E3-B58C-180C24409697}" type="presParOf" srcId="{D938E823-50D0-4C0A-BB8D-FEBF412C97F9}" destId="{0C389BF7-85FC-4598-B5CE-B7DFC93FF784}" srcOrd="1" destOrd="0" presId="urn:microsoft.com/office/officeart/2005/8/layout/vProcess5"/>
    <dgm:cxn modelId="{0D00E3E0-BC99-4295-89D5-0CFC8A27D8D7}" type="presParOf" srcId="{D938E823-50D0-4C0A-BB8D-FEBF412C97F9}" destId="{DE8E49AC-817C-41AD-8394-1246E3BD0E2F}" srcOrd="2" destOrd="0" presId="urn:microsoft.com/office/officeart/2005/8/layout/vProcess5"/>
    <dgm:cxn modelId="{32914642-139A-4154-AF7E-3D2936BBBFDD}" type="presParOf" srcId="{D938E823-50D0-4C0A-BB8D-FEBF412C97F9}" destId="{41913EEF-8A4B-4CB6-B8DA-3A6A9DBB62A9}" srcOrd="3" destOrd="0" presId="urn:microsoft.com/office/officeart/2005/8/layout/vProcess5"/>
    <dgm:cxn modelId="{25B04C62-77A6-46D9-8001-5B93EA3B1D8D}" type="presParOf" srcId="{D938E823-50D0-4C0A-BB8D-FEBF412C97F9}" destId="{89013BAB-449F-49AA-878E-79C5AD2A5507}" srcOrd="4" destOrd="0" presId="urn:microsoft.com/office/officeart/2005/8/layout/vProcess5"/>
    <dgm:cxn modelId="{5BB0DA3D-54C6-473A-AA2C-45B45DCC00F6}" type="presParOf" srcId="{D938E823-50D0-4C0A-BB8D-FEBF412C97F9}" destId="{191E036D-156C-4697-AF1C-1B7BF7141D9A}" srcOrd="5" destOrd="0" presId="urn:microsoft.com/office/officeart/2005/8/layout/vProcess5"/>
    <dgm:cxn modelId="{652F21AC-753F-4A1F-BB39-5515B5468B03}" type="presParOf" srcId="{D938E823-50D0-4C0A-BB8D-FEBF412C97F9}" destId="{921B0090-1BE4-4B65-A5E1-7FCE19E4575D}" srcOrd="6" destOrd="0" presId="urn:microsoft.com/office/officeart/2005/8/layout/vProcess5"/>
    <dgm:cxn modelId="{4D4CF397-8A76-490D-8932-89F955167E19}" type="presParOf" srcId="{D938E823-50D0-4C0A-BB8D-FEBF412C97F9}" destId="{15DCE082-8B87-4CD7-B88F-B204E7F814D9}" srcOrd="7" destOrd="0" presId="urn:microsoft.com/office/officeart/2005/8/layout/vProcess5"/>
    <dgm:cxn modelId="{F5C9C6A4-7E79-42AA-9EAF-5AB1C8E5A7C6}" type="presParOf" srcId="{D938E823-50D0-4C0A-BB8D-FEBF412C97F9}" destId="{80336EDA-3CFD-45F6-814D-32325ED36348}" srcOrd="8" destOrd="0" presId="urn:microsoft.com/office/officeart/2005/8/layout/vProcess5"/>
    <dgm:cxn modelId="{CFB9B391-406F-4668-BE6F-41E56FEFFD7F}" type="presParOf" srcId="{D938E823-50D0-4C0A-BB8D-FEBF412C97F9}" destId="{FBDFD5EC-2A09-4DA7-81BF-E675C9C14CB3}" srcOrd="9" destOrd="0" presId="urn:microsoft.com/office/officeart/2005/8/layout/vProcess5"/>
    <dgm:cxn modelId="{4299381D-9D86-414E-A4DF-A076EC9B3FEA}" type="presParOf" srcId="{D938E823-50D0-4C0A-BB8D-FEBF412C97F9}" destId="{D19A0DB3-0AA4-41DF-9A09-14C2AFBE9B72}" srcOrd="10" destOrd="0" presId="urn:microsoft.com/office/officeart/2005/8/layout/vProcess5"/>
    <dgm:cxn modelId="{E4546352-B99F-424D-B3D0-0E1393E30C1E}" type="presParOf" srcId="{D938E823-50D0-4C0A-BB8D-FEBF412C97F9}" destId="{6CC87734-FE9E-488C-8AB5-F37AC3B815D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112C6-1522-4A7B-9EE1-9FA24A38F3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6DED0-0010-4E13-957C-3DDFBED32EC9}">
      <dgm:prSet/>
      <dgm:spPr/>
      <dgm:t>
        <a:bodyPr/>
        <a:lstStyle/>
        <a:p>
          <a:r>
            <a:rPr lang="ru-RU"/>
            <a:t>Левый берег реки Рейн – демилитаризованная зона</a:t>
          </a:r>
          <a:endParaRPr lang="en-US"/>
        </a:p>
      </dgm:t>
    </dgm:pt>
    <dgm:pt modelId="{6D676825-46AF-4432-A721-ECC37B657D8E}" type="parTrans" cxnId="{C2A09597-2A66-4CF9-A17F-420505E03CBF}">
      <dgm:prSet/>
      <dgm:spPr/>
      <dgm:t>
        <a:bodyPr/>
        <a:lstStyle/>
        <a:p>
          <a:endParaRPr lang="en-US"/>
        </a:p>
      </dgm:t>
    </dgm:pt>
    <dgm:pt modelId="{2F2E0377-6554-41FD-B8B7-AEC717003E71}" type="sibTrans" cxnId="{C2A09597-2A66-4CF9-A17F-420505E03CBF}">
      <dgm:prSet/>
      <dgm:spPr/>
      <dgm:t>
        <a:bodyPr/>
        <a:lstStyle/>
        <a:p>
          <a:endParaRPr lang="en-US"/>
        </a:p>
      </dgm:t>
    </dgm:pt>
    <dgm:pt modelId="{B1784127-A536-4059-9BD6-14D05E74DCA0}">
      <dgm:prSet/>
      <dgm:spPr/>
      <dgm:t>
        <a:bodyPr/>
        <a:lstStyle/>
        <a:p>
          <a:r>
            <a:rPr lang="ru-RU"/>
            <a:t>Возвращение Эльзаса и Лотарингии Франции</a:t>
          </a:r>
          <a:endParaRPr lang="en-US"/>
        </a:p>
      </dgm:t>
    </dgm:pt>
    <dgm:pt modelId="{24AE939A-2DEE-4C4E-963F-F6A37CE3CC85}" type="parTrans" cxnId="{8A03D2D5-E3F5-4576-A4EE-C97A1AC852C4}">
      <dgm:prSet/>
      <dgm:spPr/>
      <dgm:t>
        <a:bodyPr/>
        <a:lstStyle/>
        <a:p>
          <a:endParaRPr lang="en-US"/>
        </a:p>
      </dgm:t>
    </dgm:pt>
    <dgm:pt modelId="{E45635CE-AABC-4D2F-9F1E-958E7E48FE3A}" type="sibTrans" cxnId="{8A03D2D5-E3F5-4576-A4EE-C97A1AC852C4}">
      <dgm:prSet/>
      <dgm:spPr/>
      <dgm:t>
        <a:bodyPr/>
        <a:lstStyle/>
        <a:p>
          <a:endParaRPr lang="en-US"/>
        </a:p>
      </dgm:t>
    </dgm:pt>
    <dgm:pt modelId="{2687228C-ED7D-4C6D-AAA9-06F930E4217B}">
      <dgm:prSet/>
      <dgm:spPr/>
      <dgm:t>
        <a:bodyPr/>
        <a:lstStyle/>
        <a:p>
          <a:r>
            <a:rPr lang="ru-RU"/>
            <a:t>Область Саар под контролем Франции</a:t>
          </a:r>
          <a:endParaRPr lang="en-US"/>
        </a:p>
      </dgm:t>
    </dgm:pt>
    <dgm:pt modelId="{8B0E275C-FBA0-482D-8655-BC13B86B53DE}" type="parTrans" cxnId="{5D626CBF-D438-4644-BDB5-C52135130AF1}">
      <dgm:prSet/>
      <dgm:spPr/>
      <dgm:t>
        <a:bodyPr/>
        <a:lstStyle/>
        <a:p>
          <a:endParaRPr lang="en-US"/>
        </a:p>
      </dgm:t>
    </dgm:pt>
    <dgm:pt modelId="{76276982-CFE5-4C06-ADC8-7E21A5526DD2}" type="sibTrans" cxnId="{5D626CBF-D438-4644-BDB5-C52135130AF1}">
      <dgm:prSet/>
      <dgm:spPr/>
      <dgm:t>
        <a:bodyPr/>
        <a:lstStyle/>
        <a:p>
          <a:endParaRPr lang="en-US"/>
        </a:p>
      </dgm:t>
    </dgm:pt>
    <dgm:pt modelId="{702E498B-EFC8-41CC-AB04-18A86C319A20}">
      <dgm:prSet/>
      <dgm:spPr/>
      <dgm:t>
        <a:bodyPr/>
        <a:lstStyle/>
        <a:p>
          <a:r>
            <a:rPr lang="ru-RU"/>
            <a:t>Часть немецких земель перешла также под управление Бельгии, Дании, Польши и Чехословакии</a:t>
          </a:r>
          <a:endParaRPr lang="en-US"/>
        </a:p>
      </dgm:t>
    </dgm:pt>
    <dgm:pt modelId="{CD49216C-8D43-4AB2-B0AD-2520AB497DD9}" type="parTrans" cxnId="{24FBB79A-398F-4628-9731-E90E8B59E686}">
      <dgm:prSet/>
      <dgm:spPr/>
      <dgm:t>
        <a:bodyPr/>
        <a:lstStyle/>
        <a:p>
          <a:endParaRPr lang="en-US"/>
        </a:p>
      </dgm:t>
    </dgm:pt>
    <dgm:pt modelId="{C6F1CD44-81BF-4580-9D60-B3250EE1A228}" type="sibTrans" cxnId="{24FBB79A-398F-4628-9731-E90E8B59E686}">
      <dgm:prSet/>
      <dgm:spPr/>
      <dgm:t>
        <a:bodyPr/>
        <a:lstStyle/>
        <a:p>
          <a:endParaRPr lang="en-US"/>
        </a:p>
      </dgm:t>
    </dgm:pt>
    <dgm:pt modelId="{9037CFF9-DEEB-45B4-8A48-251748697A79}">
      <dgm:prSet/>
      <dgm:spPr/>
      <dgm:t>
        <a:bodyPr/>
        <a:lstStyle/>
        <a:p>
          <a:r>
            <a:rPr lang="ru-RU" dirty="0"/>
            <a:t>Ограничение немецкой армии до 100 тыс. человек и огромные репарации</a:t>
          </a:r>
          <a:endParaRPr lang="en-US" dirty="0"/>
        </a:p>
      </dgm:t>
    </dgm:pt>
    <dgm:pt modelId="{E236720F-52AD-44E9-9CFC-04BAE16E9D90}" type="parTrans" cxnId="{1E6361FC-BFF2-43F3-93E6-B938C0002A5D}">
      <dgm:prSet/>
      <dgm:spPr/>
      <dgm:t>
        <a:bodyPr/>
        <a:lstStyle/>
        <a:p>
          <a:endParaRPr lang="en-US"/>
        </a:p>
      </dgm:t>
    </dgm:pt>
    <dgm:pt modelId="{4D0149D8-A258-4788-A0C0-ADDC5E86659B}" type="sibTrans" cxnId="{1E6361FC-BFF2-43F3-93E6-B938C0002A5D}">
      <dgm:prSet/>
      <dgm:spPr/>
      <dgm:t>
        <a:bodyPr/>
        <a:lstStyle/>
        <a:p>
          <a:endParaRPr lang="en-US"/>
        </a:p>
      </dgm:t>
    </dgm:pt>
    <dgm:pt modelId="{77D0F023-FDAA-4D8B-AA20-2DCDC2B8871F}" type="pres">
      <dgm:prSet presAssocID="{DE3112C6-1522-4A7B-9EE1-9FA24A38F3B8}" presName="linear" presStyleCnt="0">
        <dgm:presLayoutVars>
          <dgm:animLvl val="lvl"/>
          <dgm:resizeHandles val="exact"/>
        </dgm:presLayoutVars>
      </dgm:prSet>
      <dgm:spPr/>
    </dgm:pt>
    <dgm:pt modelId="{1ABC7C92-923D-4C6A-A181-0AB2003EB4CA}" type="pres">
      <dgm:prSet presAssocID="{85B6DED0-0010-4E13-957C-3DDFBED32E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E66A14-4BC8-4BCA-882E-4491E4529362}" type="pres">
      <dgm:prSet presAssocID="{2F2E0377-6554-41FD-B8B7-AEC717003E71}" presName="spacer" presStyleCnt="0"/>
      <dgm:spPr/>
    </dgm:pt>
    <dgm:pt modelId="{39729384-EB10-44EC-ACB7-D2620409022E}" type="pres">
      <dgm:prSet presAssocID="{B1784127-A536-4059-9BD6-14D05E74DCA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AD0DD0C-230F-48C5-9B78-4D435188BA47}" type="pres">
      <dgm:prSet presAssocID="{E45635CE-AABC-4D2F-9F1E-958E7E48FE3A}" presName="spacer" presStyleCnt="0"/>
      <dgm:spPr/>
    </dgm:pt>
    <dgm:pt modelId="{B291805A-3DC6-4F35-A542-7A2497DE3EBF}" type="pres">
      <dgm:prSet presAssocID="{2687228C-ED7D-4C6D-AAA9-06F930E4217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D149444-9EF7-41D4-8038-D064407B9B30}" type="pres">
      <dgm:prSet presAssocID="{76276982-CFE5-4C06-ADC8-7E21A5526DD2}" presName="spacer" presStyleCnt="0"/>
      <dgm:spPr/>
    </dgm:pt>
    <dgm:pt modelId="{B1D38A08-AD20-43A5-BF9F-4F703F5E4CA9}" type="pres">
      <dgm:prSet presAssocID="{702E498B-EFC8-41CC-AB04-18A86C319A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862DBC-B7D8-4200-8BD6-47AF60B88604}" type="pres">
      <dgm:prSet presAssocID="{C6F1CD44-81BF-4580-9D60-B3250EE1A228}" presName="spacer" presStyleCnt="0"/>
      <dgm:spPr/>
    </dgm:pt>
    <dgm:pt modelId="{EF669A8F-07D1-4F6D-ABBF-2BBEF1DAA6F2}" type="pres">
      <dgm:prSet presAssocID="{9037CFF9-DEEB-45B4-8A48-251748697A79}" presName="parentText" presStyleLbl="node1" presStyleIdx="4" presStyleCnt="5" custLinFactNeighborX="602" custLinFactNeighborY="-49097">
        <dgm:presLayoutVars>
          <dgm:chMax val="0"/>
          <dgm:bulletEnabled val="1"/>
        </dgm:presLayoutVars>
      </dgm:prSet>
      <dgm:spPr/>
    </dgm:pt>
  </dgm:ptLst>
  <dgm:cxnLst>
    <dgm:cxn modelId="{A5F6751B-1F6E-438D-A349-76190F0EAE15}" type="presOf" srcId="{702E498B-EFC8-41CC-AB04-18A86C319A20}" destId="{B1D38A08-AD20-43A5-BF9F-4F703F5E4CA9}" srcOrd="0" destOrd="0" presId="urn:microsoft.com/office/officeart/2005/8/layout/vList2"/>
    <dgm:cxn modelId="{C3D12331-DCD6-463E-BF9C-167C6C6A32DF}" type="presOf" srcId="{B1784127-A536-4059-9BD6-14D05E74DCA0}" destId="{39729384-EB10-44EC-ACB7-D2620409022E}" srcOrd="0" destOrd="0" presId="urn:microsoft.com/office/officeart/2005/8/layout/vList2"/>
    <dgm:cxn modelId="{0443963F-97B6-4324-ADAB-E7B8A360D617}" type="presOf" srcId="{85B6DED0-0010-4E13-957C-3DDFBED32EC9}" destId="{1ABC7C92-923D-4C6A-A181-0AB2003EB4CA}" srcOrd="0" destOrd="0" presId="urn:microsoft.com/office/officeart/2005/8/layout/vList2"/>
    <dgm:cxn modelId="{32CCF970-E975-4AD2-B2E5-0537BA1EFD2E}" type="presOf" srcId="{2687228C-ED7D-4C6D-AAA9-06F930E4217B}" destId="{B291805A-3DC6-4F35-A542-7A2497DE3EBF}" srcOrd="0" destOrd="0" presId="urn:microsoft.com/office/officeart/2005/8/layout/vList2"/>
    <dgm:cxn modelId="{C2A09597-2A66-4CF9-A17F-420505E03CBF}" srcId="{DE3112C6-1522-4A7B-9EE1-9FA24A38F3B8}" destId="{85B6DED0-0010-4E13-957C-3DDFBED32EC9}" srcOrd="0" destOrd="0" parTransId="{6D676825-46AF-4432-A721-ECC37B657D8E}" sibTransId="{2F2E0377-6554-41FD-B8B7-AEC717003E71}"/>
    <dgm:cxn modelId="{24FBB79A-398F-4628-9731-E90E8B59E686}" srcId="{DE3112C6-1522-4A7B-9EE1-9FA24A38F3B8}" destId="{702E498B-EFC8-41CC-AB04-18A86C319A20}" srcOrd="3" destOrd="0" parTransId="{CD49216C-8D43-4AB2-B0AD-2520AB497DD9}" sibTransId="{C6F1CD44-81BF-4580-9D60-B3250EE1A228}"/>
    <dgm:cxn modelId="{AD96FBA7-F717-4C9A-B997-F596DD06574C}" type="presOf" srcId="{DE3112C6-1522-4A7B-9EE1-9FA24A38F3B8}" destId="{77D0F023-FDAA-4D8B-AA20-2DCDC2B8871F}" srcOrd="0" destOrd="0" presId="urn:microsoft.com/office/officeart/2005/8/layout/vList2"/>
    <dgm:cxn modelId="{7E609DB3-BA47-4D89-95D2-17B8B0FCFCFC}" type="presOf" srcId="{9037CFF9-DEEB-45B4-8A48-251748697A79}" destId="{EF669A8F-07D1-4F6D-ABBF-2BBEF1DAA6F2}" srcOrd="0" destOrd="0" presId="urn:microsoft.com/office/officeart/2005/8/layout/vList2"/>
    <dgm:cxn modelId="{5D626CBF-D438-4644-BDB5-C52135130AF1}" srcId="{DE3112C6-1522-4A7B-9EE1-9FA24A38F3B8}" destId="{2687228C-ED7D-4C6D-AAA9-06F930E4217B}" srcOrd="2" destOrd="0" parTransId="{8B0E275C-FBA0-482D-8655-BC13B86B53DE}" sibTransId="{76276982-CFE5-4C06-ADC8-7E21A5526DD2}"/>
    <dgm:cxn modelId="{8A03D2D5-E3F5-4576-A4EE-C97A1AC852C4}" srcId="{DE3112C6-1522-4A7B-9EE1-9FA24A38F3B8}" destId="{B1784127-A536-4059-9BD6-14D05E74DCA0}" srcOrd="1" destOrd="0" parTransId="{24AE939A-2DEE-4C4E-963F-F6A37CE3CC85}" sibTransId="{E45635CE-AABC-4D2F-9F1E-958E7E48FE3A}"/>
    <dgm:cxn modelId="{1E6361FC-BFF2-43F3-93E6-B938C0002A5D}" srcId="{DE3112C6-1522-4A7B-9EE1-9FA24A38F3B8}" destId="{9037CFF9-DEEB-45B4-8A48-251748697A79}" srcOrd="4" destOrd="0" parTransId="{E236720F-52AD-44E9-9CFC-04BAE16E9D90}" sibTransId="{4D0149D8-A258-4788-A0C0-ADDC5E86659B}"/>
    <dgm:cxn modelId="{B858060C-53C7-43A1-A817-DEDD8FDAE13C}" type="presParOf" srcId="{77D0F023-FDAA-4D8B-AA20-2DCDC2B8871F}" destId="{1ABC7C92-923D-4C6A-A181-0AB2003EB4CA}" srcOrd="0" destOrd="0" presId="urn:microsoft.com/office/officeart/2005/8/layout/vList2"/>
    <dgm:cxn modelId="{F1A30F14-CA69-4CE0-838F-9563D8094511}" type="presParOf" srcId="{77D0F023-FDAA-4D8B-AA20-2DCDC2B8871F}" destId="{8EE66A14-4BC8-4BCA-882E-4491E4529362}" srcOrd="1" destOrd="0" presId="urn:microsoft.com/office/officeart/2005/8/layout/vList2"/>
    <dgm:cxn modelId="{6039B1E4-1D3D-4BEF-86AB-65DE77D4D1C0}" type="presParOf" srcId="{77D0F023-FDAA-4D8B-AA20-2DCDC2B8871F}" destId="{39729384-EB10-44EC-ACB7-D2620409022E}" srcOrd="2" destOrd="0" presId="urn:microsoft.com/office/officeart/2005/8/layout/vList2"/>
    <dgm:cxn modelId="{AE98F406-5F1A-4406-8582-D679FB98D034}" type="presParOf" srcId="{77D0F023-FDAA-4D8B-AA20-2DCDC2B8871F}" destId="{8AD0DD0C-230F-48C5-9B78-4D435188BA47}" srcOrd="3" destOrd="0" presId="urn:microsoft.com/office/officeart/2005/8/layout/vList2"/>
    <dgm:cxn modelId="{BB73B068-AF3E-4EA3-8B8A-36EB23CCB95B}" type="presParOf" srcId="{77D0F023-FDAA-4D8B-AA20-2DCDC2B8871F}" destId="{B291805A-3DC6-4F35-A542-7A2497DE3EBF}" srcOrd="4" destOrd="0" presId="urn:microsoft.com/office/officeart/2005/8/layout/vList2"/>
    <dgm:cxn modelId="{06A9A1E7-1A72-4CFB-9029-3B44F2AD6706}" type="presParOf" srcId="{77D0F023-FDAA-4D8B-AA20-2DCDC2B8871F}" destId="{8D149444-9EF7-41D4-8038-D064407B9B30}" srcOrd="5" destOrd="0" presId="urn:microsoft.com/office/officeart/2005/8/layout/vList2"/>
    <dgm:cxn modelId="{25E52B1C-13E3-4461-919E-8C6CC13DD930}" type="presParOf" srcId="{77D0F023-FDAA-4D8B-AA20-2DCDC2B8871F}" destId="{B1D38A08-AD20-43A5-BF9F-4F703F5E4CA9}" srcOrd="6" destOrd="0" presId="urn:microsoft.com/office/officeart/2005/8/layout/vList2"/>
    <dgm:cxn modelId="{58B786C5-43FB-4B4A-8403-B3648C7847D2}" type="presParOf" srcId="{77D0F023-FDAA-4D8B-AA20-2DCDC2B8871F}" destId="{07862DBC-B7D8-4200-8BD6-47AF60B88604}" srcOrd="7" destOrd="0" presId="urn:microsoft.com/office/officeart/2005/8/layout/vList2"/>
    <dgm:cxn modelId="{ABF8C5EC-46C7-434B-8540-866322B0B1AB}" type="presParOf" srcId="{77D0F023-FDAA-4D8B-AA20-2DCDC2B8871F}" destId="{EF669A8F-07D1-4F6D-ABBF-2BBEF1DAA6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42893-3AB0-42C8-B3B7-5DF63E358F87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B71C05C-5EBA-411B-B258-C640A241A4B1}">
      <dgm:prSet/>
      <dgm:spPr/>
      <dgm:t>
        <a:bodyPr/>
        <a:lstStyle/>
        <a:p>
          <a:r>
            <a:rPr lang="ru-RU"/>
            <a:t>США</a:t>
          </a:r>
          <a:endParaRPr lang="en-US"/>
        </a:p>
      </dgm:t>
    </dgm:pt>
    <dgm:pt modelId="{436FECA8-080B-4415-B8C5-B06178CD2A1B}" type="parTrans" cxnId="{E97FD86D-8F20-4215-A394-29750A145DB4}">
      <dgm:prSet/>
      <dgm:spPr/>
      <dgm:t>
        <a:bodyPr/>
        <a:lstStyle/>
        <a:p>
          <a:endParaRPr lang="en-US"/>
        </a:p>
      </dgm:t>
    </dgm:pt>
    <dgm:pt modelId="{FF6460B3-49BB-44B0-AD6A-1C4672EF630C}" type="sibTrans" cxnId="{E97FD86D-8F20-4215-A394-29750A145DB4}">
      <dgm:prSet/>
      <dgm:spPr/>
      <dgm:t>
        <a:bodyPr/>
        <a:lstStyle/>
        <a:p>
          <a:endParaRPr lang="en-US"/>
        </a:p>
      </dgm:t>
    </dgm:pt>
    <dgm:pt modelId="{58B588E1-8D9B-44E2-AA9F-A8274701F5DA}">
      <dgm:prSet/>
      <dgm:spPr/>
      <dgm:t>
        <a:bodyPr/>
        <a:lstStyle/>
        <a:p>
          <a:r>
            <a:rPr lang="ru-RU"/>
            <a:t>Великобритания</a:t>
          </a:r>
          <a:endParaRPr lang="en-US"/>
        </a:p>
      </dgm:t>
    </dgm:pt>
    <dgm:pt modelId="{8530D79A-7D97-4EF9-8150-A9A9328E225F}" type="parTrans" cxnId="{D376600A-216F-466D-9BA7-CB7B1D484B1B}">
      <dgm:prSet/>
      <dgm:spPr/>
      <dgm:t>
        <a:bodyPr/>
        <a:lstStyle/>
        <a:p>
          <a:endParaRPr lang="en-US"/>
        </a:p>
      </dgm:t>
    </dgm:pt>
    <dgm:pt modelId="{C806B8FF-9C0F-4416-95F8-B2DC4922A51C}" type="sibTrans" cxnId="{D376600A-216F-466D-9BA7-CB7B1D484B1B}">
      <dgm:prSet/>
      <dgm:spPr/>
      <dgm:t>
        <a:bodyPr/>
        <a:lstStyle/>
        <a:p>
          <a:endParaRPr lang="en-US"/>
        </a:p>
      </dgm:t>
    </dgm:pt>
    <dgm:pt modelId="{1BFE5F16-7FD4-4256-8B9D-E6763E8CB2AF}">
      <dgm:prSet/>
      <dgm:spPr/>
      <dgm:t>
        <a:bodyPr/>
        <a:lstStyle/>
        <a:p>
          <a:r>
            <a:rPr lang="ru-RU"/>
            <a:t>Япония</a:t>
          </a:r>
          <a:endParaRPr lang="en-US"/>
        </a:p>
      </dgm:t>
    </dgm:pt>
    <dgm:pt modelId="{1651ADF9-A1E1-451F-A144-A9395E6BCF4C}" type="parTrans" cxnId="{12792BEA-1BB4-4608-BBB7-DBB035CA879B}">
      <dgm:prSet/>
      <dgm:spPr/>
      <dgm:t>
        <a:bodyPr/>
        <a:lstStyle/>
        <a:p>
          <a:endParaRPr lang="en-US"/>
        </a:p>
      </dgm:t>
    </dgm:pt>
    <dgm:pt modelId="{CB02056B-7CF5-4B5B-9645-669BC17002D7}" type="sibTrans" cxnId="{12792BEA-1BB4-4608-BBB7-DBB035CA879B}">
      <dgm:prSet/>
      <dgm:spPr/>
      <dgm:t>
        <a:bodyPr/>
        <a:lstStyle/>
        <a:p>
          <a:endParaRPr lang="en-US"/>
        </a:p>
      </dgm:t>
    </dgm:pt>
    <dgm:pt modelId="{E4988B83-5572-4BBD-A996-BAD8383B1611}">
      <dgm:prSet/>
      <dgm:spPr/>
      <dgm:t>
        <a:bodyPr/>
        <a:lstStyle/>
        <a:p>
          <a:r>
            <a:rPr lang="ru-RU"/>
            <a:t>Франция</a:t>
          </a:r>
          <a:endParaRPr lang="en-US"/>
        </a:p>
      </dgm:t>
    </dgm:pt>
    <dgm:pt modelId="{DDE1EF76-0755-4928-9418-767CC0B94F1A}" type="parTrans" cxnId="{552AEEBF-31B8-4000-A88F-45D26318489B}">
      <dgm:prSet/>
      <dgm:spPr/>
      <dgm:t>
        <a:bodyPr/>
        <a:lstStyle/>
        <a:p>
          <a:endParaRPr lang="en-US"/>
        </a:p>
      </dgm:t>
    </dgm:pt>
    <dgm:pt modelId="{802C62EB-9E62-4F0F-881D-D896A18435E0}" type="sibTrans" cxnId="{552AEEBF-31B8-4000-A88F-45D26318489B}">
      <dgm:prSet/>
      <dgm:spPr/>
      <dgm:t>
        <a:bodyPr/>
        <a:lstStyle/>
        <a:p>
          <a:endParaRPr lang="en-US"/>
        </a:p>
      </dgm:t>
    </dgm:pt>
    <dgm:pt modelId="{5488EE1E-D653-4D5E-BADA-1321107C1729}">
      <dgm:prSet/>
      <dgm:spPr/>
      <dgm:t>
        <a:bodyPr/>
        <a:lstStyle/>
        <a:p>
          <a:r>
            <a:rPr lang="ru-RU"/>
            <a:t>Италия</a:t>
          </a:r>
          <a:endParaRPr lang="en-US"/>
        </a:p>
      </dgm:t>
    </dgm:pt>
    <dgm:pt modelId="{2536CC0F-5791-42ED-9A5C-7C9D8F60DDA0}" type="parTrans" cxnId="{59E1C319-9B65-4AF2-8E41-EDCA28DE6A10}">
      <dgm:prSet/>
      <dgm:spPr/>
      <dgm:t>
        <a:bodyPr/>
        <a:lstStyle/>
        <a:p>
          <a:endParaRPr lang="en-US"/>
        </a:p>
      </dgm:t>
    </dgm:pt>
    <dgm:pt modelId="{A205960B-2AB8-4E25-BBD5-DE8B20DCCEC1}" type="sibTrans" cxnId="{59E1C319-9B65-4AF2-8E41-EDCA28DE6A10}">
      <dgm:prSet/>
      <dgm:spPr/>
      <dgm:t>
        <a:bodyPr/>
        <a:lstStyle/>
        <a:p>
          <a:endParaRPr lang="en-US"/>
        </a:p>
      </dgm:t>
    </dgm:pt>
    <dgm:pt modelId="{F44255D5-1288-4475-A28C-39E7C8D35A4C}">
      <dgm:prSet/>
      <dgm:spPr/>
      <dgm:t>
        <a:bodyPr/>
        <a:lstStyle/>
        <a:p>
          <a:r>
            <a:rPr lang="ru-RU"/>
            <a:t>Китай</a:t>
          </a:r>
          <a:endParaRPr lang="en-US"/>
        </a:p>
      </dgm:t>
    </dgm:pt>
    <dgm:pt modelId="{5FB3DBF5-C242-4EA3-9F29-D90EA6732506}" type="parTrans" cxnId="{C8A48857-9CA1-425F-9981-A52436009629}">
      <dgm:prSet/>
      <dgm:spPr/>
      <dgm:t>
        <a:bodyPr/>
        <a:lstStyle/>
        <a:p>
          <a:endParaRPr lang="en-US"/>
        </a:p>
      </dgm:t>
    </dgm:pt>
    <dgm:pt modelId="{F15F52D7-7D61-4EC6-8075-80177656EEEE}" type="sibTrans" cxnId="{C8A48857-9CA1-425F-9981-A52436009629}">
      <dgm:prSet/>
      <dgm:spPr/>
      <dgm:t>
        <a:bodyPr/>
        <a:lstStyle/>
        <a:p>
          <a:endParaRPr lang="en-US"/>
        </a:p>
      </dgm:t>
    </dgm:pt>
    <dgm:pt modelId="{1A19C960-5546-476E-8C1A-83854807644B}" type="pres">
      <dgm:prSet presAssocID="{0E842893-3AB0-42C8-B3B7-5DF63E358F87}" presName="diagram" presStyleCnt="0">
        <dgm:presLayoutVars>
          <dgm:dir/>
          <dgm:resizeHandles val="exact"/>
        </dgm:presLayoutVars>
      </dgm:prSet>
      <dgm:spPr/>
    </dgm:pt>
    <dgm:pt modelId="{7BA9B374-C7BE-454D-A64B-952055CC34FF}" type="pres">
      <dgm:prSet presAssocID="{9B71C05C-5EBA-411B-B258-C640A241A4B1}" presName="node" presStyleLbl="node1" presStyleIdx="0" presStyleCnt="6">
        <dgm:presLayoutVars>
          <dgm:bulletEnabled val="1"/>
        </dgm:presLayoutVars>
      </dgm:prSet>
      <dgm:spPr/>
    </dgm:pt>
    <dgm:pt modelId="{FBE1C80D-88E1-49FA-893E-1181A69ECBD3}" type="pres">
      <dgm:prSet presAssocID="{FF6460B3-49BB-44B0-AD6A-1C4672EF630C}" presName="sibTrans" presStyleCnt="0"/>
      <dgm:spPr/>
    </dgm:pt>
    <dgm:pt modelId="{284B907A-1E59-4F15-8696-07B323ACBF3B}" type="pres">
      <dgm:prSet presAssocID="{58B588E1-8D9B-44E2-AA9F-A8274701F5DA}" presName="node" presStyleLbl="node1" presStyleIdx="1" presStyleCnt="6">
        <dgm:presLayoutVars>
          <dgm:bulletEnabled val="1"/>
        </dgm:presLayoutVars>
      </dgm:prSet>
      <dgm:spPr/>
    </dgm:pt>
    <dgm:pt modelId="{BBC160E0-6E5E-420D-A25A-F5A3C387DFA9}" type="pres">
      <dgm:prSet presAssocID="{C806B8FF-9C0F-4416-95F8-B2DC4922A51C}" presName="sibTrans" presStyleCnt="0"/>
      <dgm:spPr/>
    </dgm:pt>
    <dgm:pt modelId="{843A563B-1CE4-4F19-8B62-A6820A15FBEB}" type="pres">
      <dgm:prSet presAssocID="{1BFE5F16-7FD4-4256-8B9D-E6763E8CB2AF}" presName="node" presStyleLbl="node1" presStyleIdx="2" presStyleCnt="6">
        <dgm:presLayoutVars>
          <dgm:bulletEnabled val="1"/>
        </dgm:presLayoutVars>
      </dgm:prSet>
      <dgm:spPr/>
    </dgm:pt>
    <dgm:pt modelId="{57D6454A-A339-44FC-A021-4336FD46D07B}" type="pres">
      <dgm:prSet presAssocID="{CB02056B-7CF5-4B5B-9645-669BC17002D7}" presName="sibTrans" presStyleCnt="0"/>
      <dgm:spPr/>
    </dgm:pt>
    <dgm:pt modelId="{7071D275-F930-42EC-951F-3A3F1B03A9B7}" type="pres">
      <dgm:prSet presAssocID="{E4988B83-5572-4BBD-A996-BAD8383B1611}" presName="node" presStyleLbl="node1" presStyleIdx="3" presStyleCnt="6">
        <dgm:presLayoutVars>
          <dgm:bulletEnabled val="1"/>
        </dgm:presLayoutVars>
      </dgm:prSet>
      <dgm:spPr/>
    </dgm:pt>
    <dgm:pt modelId="{F79D3588-DD77-4DE4-BAC7-AADA5E46A61B}" type="pres">
      <dgm:prSet presAssocID="{802C62EB-9E62-4F0F-881D-D896A18435E0}" presName="sibTrans" presStyleCnt="0"/>
      <dgm:spPr/>
    </dgm:pt>
    <dgm:pt modelId="{2F288B11-1FFD-4FDB-869E-3029CC831953}" type="pres">
      <dgm:prSet presAssocID="{5488EE1E-D653-4D5E-BADA-1321107C1729}" presName="node" presStyleLbl="node1" presStyleIdx="4" presStyleCnt="6">
        <dgm:presLayoutVars>
          <dgm:bulletEnabled val="1"/>
        </dgm:presLayoutVars>
      </dgm:prSet>
      <dgm:spPr/>
    </dgm:pt>
    <dgm:pt modelId="{6F8948A9-C1C1-4889-9EA7-1DFED4B8858D}" type="pres">
      <dgm:prSet presAssocID="{A205960B-2AB8-4E25-BBD5-DE8B20DCCEC1}" presName="sibTrans" presStyleCnt="0"/>
      <dgm:spPr/>
    </dgm:pt>
    <dgm:pt modelId="{CEA17D90-DE7B-4420-8B10-D032F7D4C267}" type="pres">
      <dgm:prSet presAssocID="{F44255D5-1288-4475-A28C-39E7C8D35A4C}" presName="node" presStyleLbl="node1" presStyleIdx="5" presStyleCnt="6">
        <dgm:presLayoutVars>
          <dgm:bulletEnabled val="1"/>
        </dgm:presLayoutVars>
      </dgm:prSet>
      <dgm:spPr/>
    </dgm:pt>
  </dgm:ptLst>
  <dgm:cxnLst>
    <dgm:cxn modelId="{D376600A-216F-466D-9BA7-CB7B1D484B1B}" srcId="{0E842893-3AB0-42C8-B3B7-5DF63E358F87}" destId="{58B588E1-8D9B-44E2-AA9F-A8274701F5DA}" srcOrd="1" destOrd="0" parTransId="{8530D79A-7D97-4EF9-8150-A9A9328E225F}" sibTransId="{C806B8FF-9C0F-4416-95F8-B2DC4922A51C}"/>
    <dgm:cxn modelId="{59E1C319-9B65-4AF2-8E41-EDCA28DE6A10}" srcId="{0E842893-3AB0-42C8-B3B7-5DF63E358F87}" destId="{5488EE1E-D653-4D5E-BADA-1321107C1729}" srcOrd="4" destOrd="0" parTransId="{2536CC0F-5791-42ED-9A5C-7C9D8F60DDA0}" sibTransId="{A205960B-2AB8-4E25-BBD5-DE8B20DCCEC1}"/>
    <dgm:cxn modelId="{8621A966-4C5E-42F4-991C-81204DA005A1}" type="presOf" srcId="{9B71C05C-5EBA-411B-B258-C640A241A4B1}" destId="{7BA9B374-C7BE-454D-A64B-952055CC34FF}" srcOrd="0" destOrd="0" presId="urn:microsoft.com/office/officeart/2005/8/layout/default"/>
    <dgm:cxn modelId="{E97FD86D-8F20-4215-A394-29750A145DB4}" srcId="{0E842893-3AB0-42C8-B3B7-5DF63E358F87}" destId="{9B71C05C-5EBA-411B-B258-C640A241A4B1}" srcOrd="0" destOrd="0" parTransId="{436FECA8-080B-4415-B8C5-B06178CD2A1B}" sibTransId="{FF6460B3-49BB-44B0-AD6A-1C4672EF630C}"/>
    <dgm:cxn modelId="{C8A48857-9CA1-425F-9981-A52436009629}" srcId="{0E842893-3AB0-42C8-B3B7-5DF63E358F87}" destId="{F44255D5-1288-4475-A28C-39E7C8D35A4C}" srcOrd="5" destOrd="0" parTransId="{5FB3DBF5-C242-4EA3-9F29-D90EA6732506}" sibTransId="{F15F52D7-7D61-4EC6-8075-80177656EEEE}"/>
    <dgm:cxn modelId="{25049877-F465-4EEF-9045-7970844AE14C}" type="presOf" srcId="{0E842893-3AB0-42C8-B3B7-5DF63E358F87}" destId="{1A19C960-5546-476E-8C1A-83854807644B}" srcOrd="0" destOrd="0" presId="urn:microsoft.com/office/officeart/2005/8/layout/default"/>
    <dgm:cxn modelId="{57267CA6-B431-4EB2-AC1F-502DB5685FE7}" type="presOf" srcId="{E4988B83-5572-4BBD-A996-BAD8383B1611}" destId="{7071D275-F930-42EC-951F-3A3F1B03A9B7}" srcOrd="0" destOrd="0" presId="urn:microsoft.com/office/officeart/2005/8/layout/default"/>
    <dgm:cxn modelId="{552AEEBF-31B8-4000-A88F-45D26318489B}" srcId="{0E842893-3AB0-42C8-B3B7-5DF63E358F87}" destId="{E4988B83-5572-4BBD-A996-BAD8383B1611}" srcOrd="3" destOrd="0" parTransId="{DDE1EF76-0755-4928-9418-767CC0B94F1A}" sibTransId="{802C62EB-9E62-4F0F-881D-D896A18435E0}"/>
    <dgm:cxn modelId="{11D6CDC1-9A2A-45D5-95F3-9A797BFA3912}" type="presOf" srcId="{F44255D5-1288-4475-A28C-39E7C8D35A4C}" destId="{CEA17D90-DE7B-4420-8B10-D032F7D4C267}" srcOrd="0" destOrd="0" presId="urn:microsoft.com/office/officeart/2005/8/layout/default"/>
    <dgm:cxn modelId="{E482FFCC-865B-4FBF-BE07-CFD3F3EB10AD}" type="presOf" srcId="{1BFE5F16-7FD4-4256-8B9D-E6763E8CB2AF}" destId="{843A563B-1CE4-4F19-8B62-A6820A15FBEB}" srcOrd="0" destOrd="0" presId="urn:microsoft.com/office/officeart/2005/8/layout/default"/>
    <dgm:cxn modelId="{12792BEA-1BB4-4608-BBB7-DBB035CA879B}" srcId="{0E842893-3AB0-42C8-B3B7-5DF63E358F87}" destId="{1BFE5F16-7FD4-4256-8B9D-E6763E8CB2AF}" srcOrd="2" destOrd="0" parTransId="{1651ADF9-A1E1-451F-A144-A9395E6BCF4C}" sibTransId="{CB02056B-7CF5-4B5B-9645-669BC17002D7}"/>
    <dgm:cxn modelId="{D30510EF-659D-4D3D-8EC7-0A60FBEEEBBE}" type="presOf" srcId="{58B588E1-8D9B-44E2-AA9F-A8274701F5DA}" destId="{284B907A-1E59-4F15-8696-07B323ACBF3B}" srcOrd="0" destOrd="0" presId="urn:microsoft.com/office/officeart/2005/8/layout/default"/>
    <dgm:cxn modelId="{656C4AF2-C27D-4ABF-A6DB-387F3F3018E3}" type="presOf" srcId="{5488EE1E-D653-4D5E-BADA-1321107C1729}" destId="{2F288B11-1FFD-4FDB-869E-3029CC831953}" srcOrd="0" destOrd="0" presId="urn:microsoft.com/office/officeart/2005/8/layout/default"/>
    <dgm:cxn modelId="{4C1595D7-7BBB-4756-B494-2DE220C6455F}" type="presParOf" srcId="{1A19C960-5546-476E-8C1A-83854807644B}" destId="{7BA9B374-C7BE-454D-A64B-952055CC34FF}" srcOrd="0" destOrd="0" presId="urn:microsoft.com/office/officeart/2005/8/layout/default"/>
    <dgm:cxn modelId="{4E40CAB8-DA2E-488C-B4B4-57C75A133158}" type="presParOf" srcId="{1A19C960-5546-476E-8C1A-83854807644B}" destId="{FBE1C80D-88E1-49FA-893E-1181A69ECBD3}" srcOrd="1" destOrd="0" presId="urn:microsoft.com/office/officeart/2005/8/layout/default"/>
    <dgm:cxn modelId="{E5E99E13-22E5-4FA5-8B02-1F571E4621BF}" type="presParOf" srcId="{1A19C960-5546-476E-8C1A-83854807644B}" destId="{284B907A-1E59-4F15-8696-07B323ACBF3B}" srcOrd="2" destOrd="0" presId="urn:microsoft.com/office/officeart/2005/8/layout/default"/>
    <dgm:cxn modelId="{D1446997-33EC-4C66-A734-A588DF4CCB19}" type="presParOf" srcId="{1A19C960-5546-476E-8C1A-83854807644B}" destId="{BBC160E0-6E5E-420D-A25A-F5A3C387DFA9}" srcOrd="3" destOrd="0" presId="urn:microsoft.com/office/officeart/2005/8/layout/default"/>
    <dgm:cxn modelId="{F423B79A-2DE3-40EB-83A2-35F0644925AB}" type="presParOf" srcId="{1A19C960-5546-476E-8C1A-83854807644B}" destId="{843A563B-1CE4-4F19-8B62-A6820A15FBEB}" srcOrd="4" destOrd="0" presId="urn:microsoft.com/office/officeart/2005/8/layout/default"/>
    <dgm:cxn modelId="{EB20932E-AA7F-4C33-93DC-1BEC8DA957CA}" type="presParOf" srcId="{1A19C960-5546-476E-8C1A-83854807644B}" destId="{57D6454A-A339-44FC-A021-4336FD46D07B}" srcOrd="5" destOrd="0" presId="urn:microsoft.com/office/officeart/2005/8/layout/default"/>
    <dgm:cxn modelId="{D6751DE9-7971-49C1-BCA8-734896A3A99D}" type="presParOf" srcId="{1A19C960-5546-476E-8C1A-83854807644B}" destId="{7071D275-F930-42EC-951F-3A3F1B03A9B7}" srcOrd="6" destOrd="0" presId="urn:microsoft.com/office/officeart/2005/8/layout/default"/>
    <dgm:cxn modelId="{BD06FE9F-3AFD-4F85-8557-1CF7AF33CB79}" type="presParOf" srcId="{1A19C960-5546-476E-8C1A-83854807644B}" destId="{F79D3588-DD77-4DE4-BAC7-AADA5E46A61B}" srcOrd="7" destOrd="0" presId="urn:microsoft.com/office/officeart/2005/8/layout/default"/>
    <dgm:cxn modelId="{2529A36E-708B-4557-8C7E-684A4AF0FAA3}" type="presParOf" srcId="{1A19C960-5546-476E-8C1A-83854807644B}" destId="{2F288B11-1FFD-4FDB-869E-3029CC831953}" srcOrd="8" destOrd="0" presId="urn:microsoft.com/office/officeart/2005/8/layout/default"/>
    <dgm:cxn modelId="{4EEA6C1D-1F18-4A1F-8A12-93D18D7CA79D}" type="presParOf" srcId="{1A19C960-5546-476E-8C1A-83854807644B}" destId="{6F8948A9-C1C1-4889-9EA7-1DFED4B8858D}" srcOrd="9" destOrd="0" presId="urn:microsoft.com/office/officeart/2005/8/layout/default"/>
    <dgm:cxn modelId="{29280EA6-024B-4F02-98AF-AD946984E513}" type="presParOf" srcId="{1A19C960-5546-476E-8C1A-83854807644B}" destId="{CEA17D90-DE7B-4420-8B10-D032F7D4C26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89BF7-85FC-4598-B5CE-B7DFC93FF784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Парижская мирная конференция </a:t>
          </a:r>
          <a:endParaRPr lang="en-US" sz="3600" kern="1200"/>
        </a:p>
      </dsp:txBody>
      <dsp:txXfrm>
        <a:off x="27017" y="27017"/>
        <a:ext cx="7668958" cy="868383"/>
      </dsp:txXfrm>
    </dsp:sp>
    <dsp:sp modelId="{DE8E49AC-817C-41AD-8394-1246E3BD0E2F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Версальский мирный договор</a:t>
          </a:r>
          <a:endParaRPr lang="en-US" sz="3600" kern="1200"/>
        </a:p>
      </dsp:txBody>
      <dsp:txXfrm>
        <a:off x="759181" y="1117146"/>
        <a:ext cx="7356493" cy="868383"/>
      </dsp:txXfrm>
    </dsp:sp>
    <dsp:sp modelId="{41913EEF-8A4B-4CB6-B8DA-3A6A9DBB62A9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Вашингтонская конференция </a:t>
          </a:r>
          <a:endParaRPr lang="en-US" sz="3600" kern="1200"/>
        </a:p>
      </dsp:txBody>
      <dsp:txXfrm>
        <a:off x="1480418" y="2207275"/>
        <a:ext cx="7367421" cy="868383"/>
      </dsp:txXfrm>
    </dsp:sp>
    <dsp:sp modelId="{89013BAB-449F-49AA-878E-79C5AD2A5507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Версальско-Вашингтонская система </a:t>
          </a:r>
          <a:endParaRPr lang="en-US" sz="3600" kern="1200"/>
        </a:p>
      </dsp:txBody>
      <dsp:txXfrm>
        <a:off x="2212582" y="3297404"/>
        <a:ext cx="7356493" cy="868383"/>
      </dsp:txXfrm>
    </dsp:sp>
    <dsp:sp modelId="{191E036D-156C-4697-AF1C-1B7BF7141D9A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7595" y="706487"/>
        <a:ext cx="329765" cy="451177"/>
      </dsp:txXfrm>
    </dsp:sp>
    <dsp:sp modelId="{921B0090-1BE4-4B65-A5E1-7FCE19E4575D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09759" y="1796616"/>
        <a:ext cx="329765" cy="451177"/>
      </dsp:txXfrm>
    </dsp:sp>
    <dsp:sp modelId="{15DCE082-8B87-4CD7-B88F-B204E7F814D9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730996" y="2886746"/>
        <a:ext cx="329765" cy="451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C7C92-923D-4C6A-A181-0AB2003EB4CA}">
      <dsp:nvSpPr>
        <dsp:cNvPr id="0" name=""/>
        <dsp:cNvSpPr/>
      </dsp:nvSpPr>
      <dsp:spPr>
        <a:xfrm>
          <a:off x="0" y="650886"/>
          <a:ext cx="6263640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Левый берег реки Рейн – демилитаризованная зона</a:t>
          </a:r>
          <a:endParaRPr lang="en-US" sz="2000" kern="1200"/>
        </a:p>
      </dsp:txBody>
      <dsp:txXfrm>
        <a:off x="38784" y="689670"/>
        <a:ext cx="6186072" cy="716935"/>
      </dsp:txXfrm>
    </dsp:sp>
    <dsp:sp modelId="{39729384-EB10-44EC-ACB7-D2620409022E}">
      <dsp:nvSpPr>
        <dsp:cNvPr id="0" name=""/>
        <dsp:cNvSpPr/>
      </dsp:nvSpPr>
      <dsp:spPr>
        <a:xfrm>
          <a:off x="0" y="1502989"/>
          <a:ext cx="6263640" cy="794503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Возвращение Эльзаса и Лотарингии Франции</a:t>
          </a:r>
          <a:endParaRPr lang="en-US" sz="2000" kern="1200"/>
        </a:p>
      </dsp:txBody>
      <dsp:txXfrm>
        <a:off x="38784" y="1541773"/>
        <a:ext cx="6186072" cy="716935"/>
      </dsp:txXfrm>
    </dsp:sp>
    <dsp:sp modelId="{B291805A-3DC6-4F35-A542-7A2497DE3EBF}">
      <dsp:nvSpPr>
        <dsp:cNvPr id="0" name=""/>
        <dsp:cNvSpPr/>
      </dsp:nvSpPr>
      <dsp:spPr>
        <a:xfrm>
          <a:off x="0" y="2355092"/>
          <a:ext cx="6263640" cy="79450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Область Саар под контролем Франции</a:t>
          </a:r>
          <a:endParaRPr lang="en-US" sz="2000" kern="1200"/>
        </a:p>
      </dsp:txBody>
      <dsp:txXfrm>
        <a:off x="38784" y="2393876"/>
        <a:ext cx="6186072" cy="716935"/>
      </dsp:txXfrm>
    </dsp:sp>
    <dsp:sp modelId="{B1D38A08-AD20-43A5-BF9F-4F703F5E4CA9}">
      <dsp:nvSpPr>
        <dsp:cNvPr id="0" name=""/>
        <dsp:cNvSpPr/>
      </dsp:nvSpPr>
      <dsp:spPr>
        <a:xfrm>
          <a:off x="0" y="3207195"/>
          <a:ext cx="6263640" cy="794503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Часть немецких земель перешла также под управление Бельгии, Дании, Польши и Чехословакии</a:t>
          </a:r>
          <a:endParaRPr lang="en-US" sz="2000" kern="1200"/>
        </a:p>
      </dsp:txBody>
      <dsp:txXfrm>
        <a:off x="38784" y="3245979"/>
        <a:ext cx="6186072" cy="716935"/>
      </dsp:txXfrm>
    </dsp:sp>
    <dsp:sp modelId="{EF669A8F-07D1-4F6D-ABBF-2BBEF1DAA6F2}">
      <dsp:nvSpPr>
        <dsp:cNvPr id="0" name=""/>
        <dsp:cNvSpPr/>
      </dsp:nvSpPr>
      <dsp:spPr>
        <a:xfrm>
          <a:off x="0" y="4031018"/>
          <a:ext cx="6263640" cy="7945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Ограничение немецкой армии до 100 тыс. человек и огромные репарации</a:t>
          </a:r>
          <a:endParaRPr lang="en-US" sz="2000" kern="1200" dirty="0"/>
        </a:p>
      </dsp:txBody>
      <dsp:txXfrm>
        <a:off x="38784" y="4069802"/>
        <a:ext cx="6186072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9B374-C7BE-454D-A64B-952055CC34FF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США</a:t>
          </a:r>
          <a:endParaRPr lang="en-US" sz="3300" kern="1200"/>
        </a:p>
      </dsp:txBody>
      <dsp:txXfrm>
        <a:off x="0" y="39687"/>
        <a:ext cx="3286125" cy="1971675"/>
      </dsp:txXfrm>
    </dsp:sp>
    <dsp:sp modelId="{284B907A-1E59-4F15-8696-07B323ACBF3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Великобритания</a:t>
          </a:r>
          <a:endParaRPr lang="en-US" sz="3300" kern="1200"/>
        </a:p>
      </dsp:txBody>
      <dsp:txXfrm>
        <a:off x="3614737" y="39687"/>
        <a:ext cx="3286125" cy="1971675"/>
      </dsp:txXfrm>
    </dsp:sp>
    <dsp:sp modelId="{843A563B-1CE4-4F19-8B62-A6820A15FBE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Япония</a:t>
          </a:r>
          <a:endParaRPr lang="en-US" sz="3300" kern="1200"/>
        </a:p>
      </dsp:txBody>
      <dsp:txXfrm>
        <a:off x="7229475" y="39687"/>
        <a:ext cx="3286125" cy="1971675"/>
      </dsp:txXfrm>
    </dsp:sp>
    <dsp:sp modelId="{7071D275-F930-42EC-951F-3A3F1B03A9B7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Франция</a:t>
          </a:r>
          <a:endParaRPr lang="en-US" sz="3300" kern="1200"/>
        </a:p>
      </dsp:txBody>
      <dsp:txXfrm>
        <a:off x="0" y="2339975"/>
        <a:ext cx="3286125" cy="1971675"/>
      </dsp:txXfrm>
    </dsp:sp>
    <dsp:sp modelId="{2F288B11-1FFD-4FDB-869E-3029CC83195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Италия</a:t>
          </a:r>
          <a:endParaRPr lang="en-US" sz="3300" kern="1200"/>
        </a:p>
      </dsp:txBody>
      <dsp:txXfrm>
        <a:off x="3614737" y="2339975"/>
        <a:ext cx="3286125" cy="1971675"/>
      </dsp:txXfrm>
    </dsp:sp>
    <dsp:sp modelId="{CEA17D90-DE7B-4420-8B10-D032F7D4C267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Китай</a:t>
          </a:r>
          <a:endParaRPr lang="en-US" sz="33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3FBE2-ED6A-44F9-A603-183312B28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28B97-1648-428C-8D4D-0346926E0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19CEB-D2B9-4007-9E77-6BC5D62C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4FFC7-4CA1-4400-9E57-6633345B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646B7-C9D9-4065-981F-92F82B4E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7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0766E-8C04-4B5E-86A2-5DBFAB44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78965-61A9-4966-B755-F0CE9421B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6EBCB-484A-4D03-9847-4D86B129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D1664-E9FE-4D29-A27D-EEB12B26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E9107A-6DBB-427B-9BAA-052B2EDF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B14521-F5EA-404D-9A8F-B197CE13E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74B0A-1F6B-4DD6-8A95-F743A54D7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FB859-A24D-4B77-9BAE-CF761AE1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73074-238A-4F15-A5C7-85A98F79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896062-BC64-4AEF-95DE-5813B880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0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F61E0-8BD3-4263-AC03-84E6EBA7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193C1-3FDD-496B-96DC-E18E1C22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C3CDAF-1969-40BF-9396-00A1094B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D7B0A-23CE-4D53-A90C-29F4B1A1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58273-8965-4B9C-8DB3-A05AC1C7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3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4BC3F-014F-4594-B537-AE630B9C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9254CF-AF44-4AE2-8B06-966BAC730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EECBC-2344-4D84-AFF1-92207A7A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400A63-1052-4C88-87D5-E5A5D05C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CADC33-0B02-491F-888C-9B1A13BE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5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D895B-73BF-4462-8E40-26DC1A64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D20BE5-67C8-4289-8FA7-24ADD2669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6A1A5F-B09C-4939-A501-9DD6F2A3B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BCCD98-B5CA-4F09-A71B-C611902D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6A99D9-0BD4-4F26-9DA5-C3AE7613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84D486-F5BE-46AC-ACFB-53751CDD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4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FEF6-5439-4EA9-BD76-23BEC5B2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8B5D48-C1B1-40C4-BA54-4E9BA5059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9E8605-0D99-4115-B70B-EB2F96223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E21015-40CD-4EDA-9560-5522873CB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60A179-BD17-4BC4-82F5-05ED17A34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446E19-4FDD-4D9E-A3AD-A71B68D9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DB3356-475E-4C5D-80EC-15C77726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A74427-CA17-4288-9CDE-8110BD2F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3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D0809-7EB6-4392-91CC-BC56B849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0A734B-1F13-400C-8838-2B8133E9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A019BE-2216-4728-A23F-B46D8845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7B0335-814B-4555-BFC4-35936A5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2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0A2C3B-E047-443B-9562-A6E41013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2687FF-FF0A-404E-8597-C5A9687C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BA8825-4FAE-4DEE-9034-3E59E2BC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FF2E2-5951-4392-A017-A250D1E9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5477F-5728-4526-87BF-97351BD55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AE019D-F57F-4B74-9022-2E0021C9B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CE6D1-0577-4F18-8D0E-1BA12ED1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FCC80B-6440-46BD-B6A6-ACC86B00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4E5DC2-3526-4459-8EE1-9AF5AE54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4855D-E607-455E-94E4-2053890D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62D2FA-19AB-4369-8245-B08F535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579E1B-679F-4A73-8A17-4091686D2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CF56F7-221C-4F09-99D1-3B3E7B76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C0D144-1F18-4070-9727-59FD9900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0342B4-0804-4EC2-BB60-B5861B1C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D7887-307A-4D28-B825-8F261646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426CCE-4B39-42D1-888D-25EC3DCD0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6FDE90-1192-4893-BE9A-66A28C761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39557-F85E-4658-9D02-DB8055CFC80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05DBA7-98DE-4EEB-83BD-F8C665C77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F1BC3-446F-4099-931A-301D60325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7787-D6D7-4FB6-B2E5-B45C65034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2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C80D7-F963-4596-9E81-A05DDB793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Утверждение основ послевоенного мира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65B5AD-00DB-4F69-9AE0-E4AE9A710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к перемирие не стало миром – Огонек № 42 (5538) от 06.11.2018">
            <a:extLst>
              <a:ext uri="{FF2B5EF4-FFF2-40B4-BE49-F238E27FC236}">
                <a16:creationId xmlns:a16="http://schemas.microsoft.com/office/drawing/2014/main" id="{30CBB785-31DA-4DCC-B815-A8820DF30C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721CF-3A80-4E68-8352-C715EA93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Версальский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мирный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договор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28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июня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1919 г.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5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EF030-2703-4021-92CC-2B9F0B59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Основные положения</a:t>
            </a:r>
          </a:p>
        </p:txBody>
      </p:sp>
      <p:graphicFrame>
        <p:nvGraphicFramePr>
          <p:cNvPr id="30" name="Объект 2">
            <a:extLst>
              <a:ext uri="{FF2B5EF4-FFF2-40B4-BE49-F238E27FC236}">
                <a16:creationId xmlns:a16="http://schemas.microsoft.com/office/drawing/2014/main" id="{5DD1D20C-77B7-4C79-935C-E2F9C1130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88262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51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FCA23-9A77-42D6-B474-86671F5E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Германия по условиям мира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Версальский договор — Википедия">
            <a:extLst>
              <a:ext uri="{FF2B5EF4-FFF2-40B4-BE49-F238E27FC236}">
                <a16:creationId xmlns:a16="http://schemas.microsoft.com/office/drawing/2014/main" id="{55B92578-CB26-42B0-8B26-13231B0EAC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654268"/>
            <a:ext cx="6553545" cy="555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0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луб по интересам»: почему Лига Наций не смогла предотвратить Вторую  мировую войну — РТ на русском">
            <a:extLst>
              <a:ext uri="{FF2B5EF4-FFF2-40B4-BE49-F238E27FC236}">
                <a16:creationId xmlns:a16="http://schemas.microsoft.com/office/drawing/2014/main" id="{1211E824-848C-4D53-B9C7-0F869C3451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48F2A-0EBB-4A0E-B706-F90A96A6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Лига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Наций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14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4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Стол для конференц-зала">
            <a:extLst>
              <a:ext uri="{FF2B5EF4-FFF2-40B4-BE49-F238E27FC236}">
                <a16:creationId xmlns:a16="http://schemas.microsoft.com/office/drawing/2014/main" id="{A3CE80F2-5899-47CB-AE3D-EE256A3D95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527" b="1644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E65DCC-4719-43F4-8F06-E5CC0B27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3. Вашингтонская конференция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DAFC13-88B3-49DE-897B-3C25C1D0A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11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ашингтонское морское соглашение (1922) — Википедия">
            <a:extLst>
              <a:ext uri="{FF2B5EF4-FFF2-40B4-BE49-F238E27FC236}">
                <a16:creationId xmlns:a16="http://schemas.microsoft.com/office/drawing/2014/main" id="{0898EDA6-6A2A-4574-95F0-01C303D5DC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 b="74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C17ED-62F1-4199-BD90-B42E90DC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Вашингтонская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конференция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(ноябрь 1921 – февраль 1922 гг.)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45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1A56890-6B35-482B-BADF-18F2D8818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0D368-C5C7-43DE-BF7F-C21306AC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Страны-участники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B6611EC-264D-4C7A-9EB2-A9C546A11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8413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1678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352B4-B967-4113-B074-C11AB8BE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решения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E261FDAA-A8A5-48AD-B7CC-A57917CC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dirty="0"/>
              <a:t>Неприкосновенность колоний</a:t>
            </a:r>
          </a:p>
          <a:p>
            <a:r>
              <a:rPr lang="ru-RU" dirty="0"/>
              <a:t>Пропорция флота</a:t>
            </a:r>
            <a:r>
              <a:rPr lang="en-US" dirty="0"/>
              <a:t>:</a:t>
            </a:r>
            <a:r>
              <a:rPr lang="ru-RU" dirty="0"/>
              <a:t> 5</a:t>
            </a:r>
            <a:r>
              <a:rPr lang="en-US" dirty="0"/>
              <a:t> : 5 : 3 : 1.75 : 1.75</a:t>
            </a:r>
          </a:p>
          <a:p>
            <a:r>
              <a:rPr lang="ru-RU" dirty="0"/>
              <a:t>Признание целостности Китая</a:t>
            </a:r>
          </a:p>
          <a:p>
            <a:r>
              <a:rPr lang="ru-RU" dirty="0"/>
              <a:t>Политика взаимной поддержки и уважения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79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Ступеньки и колонны восхитительного городского здания">
            <a:extLst>
              <a:ext uri="{FF2B5EF4-FFF2-40B4-BE49-F238E27FC236}">
                <a16:creationId xmlns:a16="http://schemas.microsoft.com/office/drawing/2014/main" id="{86613903-DECE-4386-8855-7BF2FD3C6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A909E-24DB-4538-B12B-9A7E49F8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 </a:t>
            </a:r>
            <a:r>
              <a:rPr lang="en-US" dirty="0" err="1">
                <a:solidFill>
                  <a:srgbClr val="FFFFFF"/>
                </a:solidFill>
              </a:rPr>
              <a:t>Версальско-Вашингтонская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система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351490-20EE-4825-83BB-8BEBB533A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91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7C262-2EB2-4705-97D4-85F05C27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моменты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9AAF79-776D-43EB-9CED-A520BC6C2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Несправедливое отношение к проигравшим</a:t>
            </a:r>
          </a:p>
          <a:p>
            <a:r>
              <a:rPr lang="ru-RU" sz="2400"/>
              <a:t>Ущемление интересов ряда государств</a:t>
            </a:r>
          </a:p>
          <a:p>
            <a:r>
              <a:rPr lang="ru-RU" sz="2400"/>
              <a:t>Отсутствие механизма реагирования на кризисы</a:t>
            </a:r>
          </a:p>
          <a:p>
            <a:r>
              <a:rPr lang="ru-RU" sz="2400"/>
              <a:t>Старые проблемы так никто и не решил </a:t>
            </a:r>
          </a:p>
        </p:txBody>
      </p:sp>
    </p:spTree>
    <p:extLst>
      <p:ext uri="{BB962C8B-B14F-4D97-AF65-F5344CB8AC3E}">
        <p14:creationId xmlns:p14="http://schemas.microsoft.com/office/powerpoint/2010/main" val="319910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72C51-6C09-409F-9AEA-B7037EE1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41859F4-5E93-48FF-B4CB-C18B99C73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590806"/>
              </p:ext>
            </p:extLst>
          </p:nvPr>
        </p:nvGraphicFramePr>
        <p:xfrm>
          <a:off x="838200" y="1825625"/>
          <a:ext cx="10515600" cy="472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6774715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72283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13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1 периода Новейшего времени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Даты 2 периода Новейшего времени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4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Страны победители в 1-й Мировой войне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Страны проигравшие во 2-й Мировой войне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63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 30-е гг. демократия и капитализм были представлены в следующих странах….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 30-е гг. фашизм и нацизм были представлены в следующих странах….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90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Гитлер пришел к власти в (страна)…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Муссолини пришел к власти в (страна)…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22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17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4B70A-963E-4850-BE75-376062EE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План урока</a:t>
            </a:r>
          </a:p>
        </p:txBody>
      </p:sp>
      <p:graphicFrame>
        <p:nvGraphicFramePr>
          <p:cNvPr id="20" name="Объект 2">
            <a:extLst>
              <a:ext uri="{FF2B5EF4-FFF2-40B4-BE49-F238E27FC236}">
                <a16:creationId xmlns:a16="http://schemas.microsoft.com/office/drawing/2014/main" id="{D6B10E4E-7DD3-4A47-8BD1-8C8C8E3D9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41770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01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Линия горизонта, Париж">
            <a:extLst>
              <a:ext uri="{FF2B5EF4-FFF2-40B4-BE49-F238E27FC236}">
                <a16:creationId xmlns:a16="http://schemas.microsoft.com/office/drawing/2014/main" id="{239DB7D1-CDB2-4132-A583-2E5D8BAA0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F4736-32E8-4D79-98BE-25E4AAD2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1. Парижская мирная конференция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DAFCCE-5AED-4AEF-BE40-B742034B0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45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1690B-8F52-468B-83F1-8CF2CB8A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Компьенское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перемирие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11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ноября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1918 г.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черно-белая фотография">
            <a:extLst>
              <a:ext uri="{FF2B5EF4-FFF2-40B4-BE49-F238E27FC236}">
                <a16:creationId xmlns:a16="http://schemas.microsoft.com/office/drawing/2014/main" id="{E84FCEDD-CF47-4898-B406-3C4D8704E6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296" y="492573"/>
            <a:ext cx="4410597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4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45F38-9A38-4137-99FD-C23A7607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Парижская мирная конференция (18 января 1919 – 21 января 1920 гг.)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Парижская мирная конференция — Википедия">
            <a:extLst>
              <a:ext uri="{FF2B5EF4-FFF2-40B4-BE49-F238E27FC236}">
                <a16:creationId xmlns:a16="http://schemas.microsoft.com/office/drawing/2014/main" id="{1B4EC676-2A0E-4DE7-AEBC-63315CA21F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177" y="2509911"/>
            <a:ext cx="1110454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5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800AF-D02C-4AC7-A52B-4FA9B71F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«Большая четверка»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B34649EC-36A8-43CE-A14C-50A632604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Великобритания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премьер-министр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Дэвид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Ллойд</a:t>
            </a:r>
            <a:r>
              <a:rPr lang="ru-RU" sz="2000" dirty="0">
                <a:solidFill>
                  <a:schemeClr val="bg1"/>
                </a:solidFill>
              </a:rPr>
              <a:t> Джордж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Италия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премьер-министр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Витторио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Орландо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Франция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премьер-министр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Жорж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Клемансо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США: </a:t>
            </a:r>
            <a:r>
              <a:rPr lang="en-US" sz="2000" dirty="0" err="1">
                <a:solidFill>
                  <a:schemeClr val="bg1"/>
                </a:solidFill>
              </a:rPr>
              <a:t>президент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Вудро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Вильсон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Изображение выглядит как текст, человек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BB613B04-228D-40DE-BF56-95DBEF35FF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025956"/>
            <a:ext cx="6596652" cy="46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1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176E1-3D66-4F6D-BE57-935A590A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Чего хотели?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F9CC8-04FD-4872-A84C-9758402F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Франция</a:t>
            </a:r>
            <a:r>
              <a:rPr lang="en-US" sz="2400" dirty="0"/>
              <a:t>:</a:t>
            </a:r>
            <a:r>
              <a:rPr lang="ru-RU" sz="2400" dirty="0"/>
              <a:t> ослабить по максимуму Германию и отнять её промышленные регионы</a:t>
            </a:r>
          </a:p>
          <a:p>
            <a:r>
              <a:rPr lang="ru-RU" sz="2400" dirty="0"/>
              <a:t>Великобритания</a:t>
            </a:r>
            <a:r>
              <a:rPr lang="en-US" sz="2400" dirty="0"/>
              <a:t>:</a:t>
            </a:r>
            <a:r>
              <a:rPr lang="ru-RU" sz="2400" dirty="0"/>
              <a:t> не допустить усиления Франции и отнять колонии Германии</a:t>
            </a:r>
          </a:p>
          <a:p>
            <a:r>
              <a:rPr lang="ru-RU" sz="2400" dirty="0"/>
              <a:t>Италия</a:t>
            </a:r>
            <a:r>
              <a:rPr lang="en-US" sz="2400" dirty="0"/>
              <a:t>:</a:t>
            </a:r>
            <a:r>
              <a:rPr lang="ru-RU" sz="2400" dirty="0"/>
              <a:t> усилить своё положение и земли Австро-Венгрии</a:t>
            </a:r>
          </a:p>
          <a:p>
            <a:r>
              <a:rPr lang="ru-RU" sz="2400" dirty="0"/>
              <a:t>США</a:t>
            </a:r>
            <a:r>
              <a:rPr lang="en-US" sz="2400" dirty="0"/>
              <a:t>:</a:t>
            </a:r>
            <a:r>
              <a:rPr lang="ru-RU" sz="2400" dirty="0"/>
              <a:t> ослабить европейские страны и расширить своё влияние</a:t>
            </a:r>
          </a:p>
        </p:txBody>
      </p:sp>
    </p:spTree>
    <p:extLst>
      <p:ext uri="{BB962C8B-B14F-4D97-AF65-F5344CB8AC3E}">
        <p14:creationId xmlns:p14="http://schemas.microsoft.com/office/powerpoint/2010/main" val="322438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Металлические фишки для игры в крестики-нолики">
            <a:extLst>
              <a:ext uri="{FF2B5EF4-FFF2-40B4-BE49-F238E27FC236}">
                <a16:creationId xmlns:a16="http://schemas.microsoft.com/office/drawing/2014/main" id="{9057F39B-231B-497E-B2F1-422C7AE4C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239" b="57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B4DA2-35F4-44BA-BFC7-4514BB82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 </a:t>
            </a:r>
            <a:r>
              <a:rPr lang="en-US" dirty="0" err="1">
                <a:solidFill>
                  <a:srgbClr val="FFFFFF"/>
                </a:solidFill>
              </a:rPr>
              <a:t>Версальский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мирный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договор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233491-E6AF-4BE7-AC02-1BB694A5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75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329</Words>
  <Application>Microsoft Office PowerPoint</Application>
  <PresentationFormat>Широкоэкранный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Утверждение основ послевоенного мира</vt:lpstr>
      <vt:lpstr>Проверка д/з</vt:lpstr>
      <vt:lpstr>План урока</vt:lpstr>
      <vt:lpstr>1. Парижская мирная конференция</vt:lpstr>
      <vt:lpstr>Компьенское перемирие 11 ноября 1918 г.</vt:lpstr>
      <vt:lpstr>Парижская мирная конференция (18 января 1919 – 21 января 1920 гг.)</vt:lpstr>
      <vt:lpstr>«Большая четверка»</vt:lpstr>
      <vt:lpstr>Чего хотели?</vt:lpstr>
      <vt:lpstr>2. Версальский мирный договор</vt:lpstr>
      <vt:lpstr>Версальский мирный договор 28 июня 1919 г.</vt:lpstr>
      <vt:lpstr>Основные положения</vt:lpstr>
      <vt:lpstr>Германия по условиям мира</vt:lpstr>
      <vt:lpstr>Лига Наций</vt:lpstr>
      <vt:lpstr>3. Вашингтонская конференция</vt:lpstr>
      <vt:lpstr>Вашингтонская конференция (ноябрь 1921 – февраль 1922 гг.)</vt:lpstr>
      <vt:lpstr>Страны-участники</vt:lpstr>
      <vt:lpstr>Основные решения</vt:lpstr>
      <vt:lpstr>4. Версальско-Вашингтонская система</vt:lpstr>
      <vt:lpstr>Основные моменты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Утверждение основ послевоенного мира</dc:title>
  <dc:creator>Роман Жигалов</dc:creator>
  <cp:lastModifiedBy>user</cp:lastModifiedBy>
  <cp:revision>4</cp:revision>
  <dcterms:created xsi:type="dcterms:W3CDTF">2021-09-04T14:01:33Z</dcterms:created>
  <dcterms:modified xsi:type="dcterms:W3CDTF">2024-09-09T06:45:52Z</dcterms:modified>
</cp:coreProperties>
</file>