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95" r:id="rId3"/>
    <p:sldId id="296" r:id="rId4"/>
    <p:sldId id="297" r:id="rId5"/>
    <p:sldId id="298" r:id="rId6"/>
    <p:sldId id="299" r:id="rId7"/>
    <p:sldId id="300" r:id="rId8"/>
    <p:sldId id="301" r:id="rId9"/>
    <p:sldId id="302" r:id="rId10"/>
    <p:sldId id="303" r:id="rId11"/>
    <p:sldId id="304" r:id="rId12"/>
    <p:sldId id="305" r:id="rId13"/>
    <p:sldId id="306" r:id="rId14"/>
    <p:sldId id="280" r:id="rId15"/>
    <p:sldId id="307" r:id="rId16"/>
    <p:sldId id="282" r:id="rId17"/>
    <p:sldId id="283" r:id="rId18"/>
    <p:sldId id="279" r:id="rId19"/>
    <p:sldId id="284" r:id="rId20"/>
    <p:sldId id="308" r:id="rId21"/>
    <p:sldId id="310" r:id="rId22"/>
    <p:sldId id="309" r:id="rId23"/>
    <p:sldId id="311" r:id="rId24"/>
    <p:sldId id="312" r:id="rId25"/>
    <p:sldId id="313" r:id="rId26"/>
    <p:sldId id="314" r:id="rId27"/>
    <p:sldId id="294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D838E2-608A-4794-A105-5E08625E08FC}" v="20" dt="2022-02-08T18:53:14.3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man Zhigalov" userId="1f97e9fdf7779aa5" providerId="LiveId" clId="{96D838E2-608A-4794-A105-5E08625E08FC}"/>
    <pc:docChg chg="undo custSel addSld delSld modSld">
      <pc:chgData name="Roman Zhigalov" userId="1f97e9fdf7779aa5" providerId="LiveId" clId="{96D838E2-608A-4794-A105-5E08625E08FC}" dt="2022-02-08T18:56:15.030" v="2533" actId="122"/>
      <pc:docMkLst>
        <pc:docMk/>
      </pc:docMkLst>
      <pc:sldChg chg="modSp new mod">
        <pc:chgData name="Roman Zhigalov" userId="1f97e9fdf7779aa5" providerId="LiveId" clId="{96D838E2-608A-4794-A105-5E08625E08FC}" dt="2022-02-08T18:08:07.213" v="3" actId="27636"/>
        <pc:sldMkLst>
          <pc:docMk/>
          <pc:sldMk cId="2138637017" sldId="256"/>
        </pc:sldMkLst>
        <pc:spChg chg="mod">
          <ac:chgData name="Roman Zhigalov" userId="1f97e9fdf7779aa5" providerId="LiveId" clId="{96D838E2-608A-4794-A105-5E08625E08FC}" dt="2022-02-08T18:08:07.213" v="3" actId="27636"/>
          <ac:spMkLst>
            <pc:docMk/>
            <pc:sldMk cId="2138637017" sldId="256"/>
            <ac:spMk id="2" creationId="{83C03FDD-3D51-417B-811B-3290F16BD509}"/>
          </ac:spMkLst>
        </pc:spChg>
      </pc:sldChg>
      <pc:sldChg chg="delSp add setBg delDesignElem">
        <pc:chgData name="Roman Zhigalov" userId="1f97e9fdf7779aa5" providerId="LiveId" clId="{96D838E2-608A-4794-A105-5E08625E08FC}" dt="2022-02-08T18:44:48.508" v="2002"/>
        <pc:sldMkLst>
          <pc:docMk/>
          <pc:sldMk cId="3159690947" sldId="279"/>
        </pc:sldMkLst>
        <pc:spChg chg="del">
          <ac:chgData name="Roman Zhigalov" userId="1f97e9fdf7779aa5" providerId="LiveId" clId="{96D838E2-608A-4794-A105-5E08625E08FC}" dt="2022-02-08T18:44:48.508" v="2002"/>
          <ac:spMkLst>
            <pc:docMk/>
            <pc:sldMk cId="3159690947" sldId="279"/>
            <ac:spMk id="73" creationId="{D4974D33-8DC5-464E-8C6D-BE58F0669C17}"/>
          </ac:spMkLst>
        </pc:spChg>
        <pc:spChg chg="del">
          <ac:chgData name="Roman Zhigalov" userId="1f97e9fdf7779aa5" providerId="LiveId" clId="{96D838E2-608A-4794-A105-5E08625E08FC}" dt="2022-02-08T18:44:48.508" v="2002"/>
          <ac:spMkLst>
            <pc:docMk/>
            <pc:sldMk cId="3159690947" sldId="279"/>
            <ac:spMk id="15364" creationId="{F13C74B1-5B17-4795-BED0-7140497B445A}"/>
          </ac:spMkLst>
        </pc:spChg>
      </pc:sldChg>
      <pc:sldChg chg="delSp add setBg delDesignElem">
        <pc:chgData name="Roman Zhigalov" userId="1f97e9fdf7779aa5" providerId="LiveId" clId="{96D838E2-608A-4794-A105-5E08625E08FC}" dt="2022-02-08T18:39:51.223" v="1463"/>
        <pc:sldMkLst>
          <pc:docMk/>
          <pc:sldMk cId="2116567326" sldId="280"/>
        </pc:sldMkLst>
        <pc:spChg chg="del">
          <ac:chgData name="Roman Zhigalov" userId="1f97e9fdf7779aa5" providerId="LiveId" clId="{96D838E2-608A-4794-A105-5E08625E08FC}" dt="2022-02-08T18:39:51.223" v="1463"/>
          <ac:spMkLst>
            <pc:docMk/>
            <pc:sldMk cId="2116567326" sldId="280"/>
            <ac:spMk id="71" creationId="{F13C74B1-5B17-4795-BED0-7140497B445A}"/>
          </ac:spMkLst>
        </pc:spChg>
        <pc:spChg chg="del">
          <ac:chgData name="Roman Zhigalov" userId="1f97e9fdf7779aa5" providerId="LiveId" clId="{96D838E2-608A-4794-A105-5E08625E08FC}" dt="2022-02-08T18:39:51.223" v="1463"/>
          <ac:spMkLst>
            <pc:docMk/>
            <pc:sldMk cId="2116567326" sldId="280"/>
            <ac:spMk id="73" creationId="{D4974D33-8DC5-464E-8C6D-BE58F0669C17}"/>
          </ac:spMkLst>
        </pc:spChg>
      </pc:sldChg>
      <pc:sldChg chg="delSp add setBg delDesignElem">
        <pc:chgData name="Roman Zhigalov" userId="1f97e9fdf7779aa5" providerId="LiveId" clId="{96D838E2-608A-4794-A105-5E08625E08FC}" dt="2022-02-08T18:45:15.566" v="2011"/>
        <pc:sldMkLst>
          <pc:docMk/>
          <pc:sldMk cId="1461673476" sldId="282"/>
        </pc:sldMkLst>
        <pc:spChg chg="del">
          <ac:chgData name="Roman Zhigalov" userId="1f97e9fdf7779aa5" providerId="LiveId" clId="{96D838E2-608A-4794-A105-5E08625E08FC}" dt="2022-02-08T18:45:15.566" v="2011"/>
          <ac:spMkLst>
            <pc:docMk/>
            <pc:sldMk cId="1461673476" sldId="282"/>
            <ac:spMk id="16393" creationId="{0E3596DD-156A-473E-9BB3-C6A29F7574E9}"/>
          </ac:spMkLst>
        </pc:spChg>
        <pc:spChg chg="del">
          <ac:chgData name="Roman Zhigalov" userId="1f97e9fdf7779aa5" providerId="LiveId" clId="{96D838E2-608A-4794-A105-5E08625E08FC}" dt="2022-02-08T18:45:15.566" v="2011"/>
          <ac:spMkLst>
            <pc:docMk/>
            <pc:sldMk cId="1461673476" sldId="282"/>
            <ac:spMk id="16394" creationId="{2C46C4D6-C474-4E92-B52E-944C1118F7B6}"/>
          </ac:spMkLst>
        </pc:spChg>
      </pc:sldChg>
      <pc:sldChg chg="delSp add setBg delDesignElem">
        <pc:chgData name="Roman Zhigalov" userId="1f97e9fdf7779aa5" providerId="LiveId" clId="{96D838E2-608A-4794-A105-5E08625E08FC}" dt="2022-02-08T18:45:21.144" v="2013"/>
        <pc:sldMkLst>
          <pc:docMk/>
          <pc:sldMk cId="3615473427" sldId="283"/>
        </pc:sldMkLst>
        <pc:spChg chg="del">
          <ac:chgData name="Roman Zhigalov" userId="1f97e9fdf7779aa5" providerId="LiveId" clId="{96D838E2-608A-4794-A105-5E08625E08FC}" dt="2022-02-08T18:45:21.144" v="2013"/>
          <ac:spMkLst>
            <pc:docMk/>
            <pc:sldMk cId="3615473427" sldId="283"/>
            <ac:spMk id="9" creationId="{F13C74B1-5B17-4795-BED0-7140497B445A}"/>
          </ac:spMkLst>
        </pc:spChg>
        <pc:spChg chg="del">
          <ac:chgData name="Roman Zhigalov" userId="1f97e9fdf7779aa5" providerId="LiveId" clId="{96D838E2-608A-4794-A105-5E08625E08FC}" dt="2022-02-08T18:45:21.144" v="2013"/>
          <ac:spMkLst>
            <pc:docMk/>
            <pc:sldMk cId="3615473427" sldId="283"/>
            <ac:spMk id="11" creationId="{D4974D33-8DC5-464E-8C6D-BE58F0669C17}"/>
          </ac:spMkLst>
        </pc:spChg>
      </pc:sldChg>
      <pc:sldChg chg="addSp delSp modSp add mod setBg delDesignElem">
        <pc:chgData name="Roman Zhigalov" userId="1f97e9fdf7779aa5" providerId="LiveId" clId="{96D838E2-608A-4794-A105-5E08625E08FC}" dt="2022-02-08T18:47:06.881" v="2046" actId="26606"/>
        <pc:sldMkLst>
          <pc:docMk/>
          <pc:sldMk cId="503665874" sldId="284"/>
        </pc:sldMkLst>
        <pc:spChg chg="mod">
          <ac:chgData name="Roman Zhigalov" userId="1f97e9fdf7779aa5" providerId="LiveId" clId="{96D838E2-608A-4794-A105-5E08625E08FC}" dt="2022-02-08T18:47:06.881" v="2046" actId="26606"/>
          <ac:spMkLst>
            <pc:docMk/>
            <pc:sldMk cId="503665874" sldId="284"/>
            <ac:spMk id="2" creationId="{8C01B1CE-B617-4BE4-B5B3-9BF007A4F551}"/>
          </ac:spMkLst>
        </pc:spChg>
        <pc:spChg chg="del">
          <ac:chgData name="Roman Zhigalov" userId="1f97e9fdf7779aa5" providerId="LiveId" clId="{96D838E2-608A-4794-A105-5E08625E08FC}" dt="2022-02-08T18:45:26.648" v="2015"/>
          <ac:spMkLst>
            <pc:docMk/>
            <pc:sldMk cId="503665874" sldId="284"/>
            <ac:spMk id="71" creationId="{665DBBEF-238B-476B-96AB-8AAC3224ECEA}"/>
          </ac:spMkLst>
        </pc:spChg>
        <pc:spChg chg="del">
          <ac:chgData name="Roman Zhigalov" userId="1f97e9fdf7779aa5" providerId="LiveId" clId="{96D838E2-608A-4794-A105-5E08625E08FC}" dt="2022-02-08T18:45:26.648" v="2015"/>
          <ac:spMkLst>
            <pc:docMk/>
            <pc:sldMk cId="503665874" sldId="284"/>
            <ac:spMk id="73" creationId="{3FCFB1DE-0B7E-48CC-BA90-B2AB0889F9D6}"/>
          </ac:spMkLst>
        </pc:spChg>
        <pc:spChg chg="add">
          <ac:chgData name="Roman Zhigalov" userId="1f97e9fdf7779aa5" providerId="LiveId" clId="{96D838E2-608A-4794-A105-5E08625E08FC}" dt="2022-02-08T18:47:06.881" v="2046" actId="26606"/>
          <ac:spMkLst>
            <pc:docMk/>
            <pc:sldMk cId="503665874" sldId="284"/>
            <ac:spMk id="17412" creationId="{16C5FA50-8D52-4617-AF91-5C7B1C8352F1}"/>
          </ac:spMkLst>
        </pc:spChg>
        <pc:spChg chg="add">
          <ac:chgData name="Roman Zhigalov" userId="1f97e9fdf7779aa5" providerId="LiveId" clId="{96D838E2-608A-4794-A105-5E08625E08FC}" dt="2022-02-08T18:47:06.881" v="2046" actId="26606"/>
          <ac:spMkLst>
            <pc:docMk/>
            <pc:sldMk cId="503665874" sldId="284"/>
            <ac:spMk id="17413" creationId="{E223798C-12AD-4B0C-A50C-D676347D67CF}"/>
          </ac:spMkLst>
        </pc:spChg>
        <pc:picChg chg="mod">
          <ac:chgData name="Roman Zhigalov" userId="1f97e9fdf7779aa5" providerId="LiveId" clId="{96D838E2-608A-4794-A105-5E08625E08FC}" dt="2022-02-08T18:47:06.881" v="2046" actId="26606"/>
          <ac:picMkLst>
            <pc:docMk/>
            <pc:sldMk cId="503665874" sldId="284"/>
            <ac:picMk id="17410" creationId="{9BC3065B-9E21-48CE-9FA1-4E059D08C2D5}"/>
          </ac:picMkLst>
        </pc:picChg>
      </pc:sldChg>
      <pc:sldChg chg="add">
        <pc:chgData name="Roman Zhigalov" userId="1f97e9fdf7779aa5" providerId="LiveId" clId="{96D838E2-608A-4794-A105-5E08625E08FC}" dt="2022-02-08T18:06:33.200" v="1"/>
        <pc:sldMkLst>
          <pc:docMk/>
          <pc:sldMk cId="1630739741" sldId="294"/>
        </pc:sldMkLst>
      </pc:sldChg>
      <pc:sldChg chg="modSp new mod">
        <pc:chgData name="Roman Zhigalov" userId="1f97e9fdf7779aa5" providerId="LiveId" clId="{96D838E2-608A-4794-A105-5E08625E08FC}" dt="2022-02-08T18:10:21.429" v="26" actId="122"/>
        <pc:sldMkLst>
          <pc:docMk/>
          <pc:sldMk cId="3115776021" sldId="295"/>
        </pc:sldMkLst>
        <pc:spChg chg="mod">
          <ac:chgData name="Roman Zhigalov" userId="1f97e9fdf7779aa5" providerId="LiveId" clId="{96D838E2-608A-4794-A105-5E08625E08FC}" dt="2022-02-08T18:10:21.429" v="26" actId="122"/>
          <ac:spMkLst>
            <pc:docMk/>
            <pc:sldMk cId="3115776021" sldId="295"/>
            <ac:spMk id="2" creationId="{B5858A50-1819-46FC-90F4-465E0C2C7FFE}"/>
          </ac:spMkLst>
        </pc:spChg>
        <pc:spChg chg="mod">
          <ac:chgData name="Roman Zhigalov" userId="1f97e9fdf7779aa5" providerId="LiveId" clId="{96D838E2-608A-4794-A105-5E08625E08FC}" dt="2022-02-08T18:10:20.594" v="25" actId="1076"/>
          <ac:spMkLst>
            <pc:docMk/>
            <pc:sldMk cId="3115776021" sldId="295"/>
            <ac:spMk id="3" creationId="{69B5176A-AEA3-42BD-814B-F79F92F49E80}"/>
          </ac:spMkLst>
        </pc:spChg>
      </pc:sldChg>
      <pc:sldChg chg="addSp modSp new mod setBg">
        <pc:chgData name="Roman Zhigalov" userId="1f97e9fdf7779aa5" providerId="LiveId" clId="{96D838E2-608A-4794-A105-5E08625E08FC}" dt="2022-02-08T18:11:15.418" v="164" actId="26606"/>
        <pc:sldMkLst>
          <pc:docMk/>
          <pc:sldMk cId="3220933314" sldId="296"/>
        </pc:sldMkLst>
        <pc:spChg chg="mod">
          <ac:chgData name="Roman Zhigalov" userId="1f97e9fdf7779aa5" providerId="LiveId" clId="{96D838E2-608A-4794-A105-5E08625E08FC}" dt="2022-02-08T18:11:15.418" v="164" actId="26606"/>
          <ac:spMkLst>
            <pc:docMk/>
            <pc:sldMk cId="3220933314" sldId="296"/>
            <ac:spMk id="2" creationId="{D70833A6-32B7-4313-9CB6-637F846E85FA}"/>
          </ac:spMkLst>
        </pc:spChg>
        <pc:spChg chg="mod">
          <ac:chgData name="Roman Zhigalov" userId="1f97e9fdf7779aa5" providerId="LiveId" clId="{96D838E2-608A-4794-A105-5E08625E08FC}" dt="2022-02-08T18:11:15.418" v="164" actId="26606"/>
          <ac:spMkLst>
            <pc:docMk/>
            <pc:sldMk cId="3220933314" sldId="296"/>
            <ac:spMk id="3" creationId="{20DFBB6E-75F7-4A5D-AC0A-4CD20F0B8C7F}"/>
          </ac:spMkLst>
        </pc:spChg>
        <pc:spChg chg="add">
          <ac:chgData name="Roman Zhigalov" userId="1f97e9fdf7779aa5" providerId="LiveId" clId="{96D838E2-608A-4794-A105-5E08625E08FC}" dt="2022-02-08T18:11:15.418" v="164" actId="26606"/>
          <ac:spMkLst>
            <pc:docMk/>
            <pc:sldMk cId="3220933314" sldId="296"/>
            <ac:spMk id="8" creationId="{827B839B-9ADE-406B-8590-F1CAEDED45A1}"/>
          </ac:spMkLst>
        </pc:spChg>
        <pc:spChg chg="add">
          <ac:chgData name="Roman Zhigalov" userId="1f97e9fdf7779aa5" providerId="LiveId" clId="{96D838E2-608A-4794-A105-5E08625E08FC}" dt="2022-02-08T18:11:15.418" v="164" actId="26606"/>
          <ac:spMkLst>
            <pc:docMk/>
            <pc:sldMk cId="3220933314" sldId="296"/>
            <ac:spMk id="10" creationId="{CFE45BF0-46DB-408C-B5F7-7B11716805D4}"/>
          </ac:spMkLst>
        </pc:spChg>
        <pc:spChg chg="add">
          <ac:chgData name="Roman Zhigalov" userId="1f97e9fdf7779aa5" providerId="LiveId" clId="{96D838E2-608A-4794-A105-5E08625E08FC}" dt="2022-02-08T18:11:15.418" v="164" actId="26606"/>
          <ac:spMkLst>
            <pc:docMk/>
            <pc:sldMk cId="3220933314" sldId="296"/>
            <ac:spMk id="12" creationId="{2AEBC8F2-97B1-41B4-93F1-2D289E197FBA}"/>
          </ac:spMkLst>
        </pc:spChg>
        <pc:spChg chg="add">
          <ac:chgData name="Roman Zhigalov" userId="1f97e9fdf7779aa5" providerId="LiveId" clId="{96D838E2-608A-4794-A105-5E08625E08FC}" dt="2022-02-08T18:11:15.418" v="164" actId="26606"/>
          <ac:spMkLst>
            <pc:docMk/>
            <pc:sldMk cId="3220933314" sldId="296"/>
            <ac:spMk id="14" creationId="{472E3A19-F5D5-48FC-BB9C-48C2F68F598B}"/>
          </ac:spMkLst>
        </pc:spChg>
        <pc:spChg chg="add">
          <ac:chgData name="Roman Zhigalov" userId="1f97e9fdf7779aa5" providerId="LiveId" clId="{96D838E2-608A-4794-A105-5E08625E08FC}" dt="2022-02-08T18:11:15.418" v="164" actId="26606"/>
          <ac:spMkLst>
            <pc:docMk/>
            <pc:sldMk cId="3220933314" sldId="296"/>
            <ac:spMk id="16" creationId="{7A62E32F-BB65-43A8-8EB5-92346890E549}"/>
          </ac:spMkLst>
        </pc:spChg>
        <pc:spChg chg="add">
          <ac:chgData name="Roman Zhigalov" userId="1f97e9fdf7779aa5" providerId="LiveId" clId="{96D838E2-608A-4794-A105-5E08625E08FC}" dt="2022-02-08T18:11:15.418" v="164" actId="26606"/>
          <ac:spMkLst>
            <pc:docMk/>
            <pc:sldMk cId="3220933314" sldId="296"/>
            <ac:spMk id="18" creationId="{14E91B64-9FCC-451E-AFB4-A827D6329367}"/>
          </ac:spMkLst>
        </pc:spChg>
      </pc:sldChg>
      <pc:sldChg chg="addSp modSp new mod setBg">
        <pc:chgData name="Roman Zhigalov" userId="1f97e9fdf7779aa5" providerId="LiveId" clId="{96D838E2-608A-4794-A105-5E08625E08FC}" dt="2022-02-08T18:11:27.845" v="192" actId="26606"/>
        <pc:sldMkLst>
          <pc:docMk/>
          <pc:sldMk cId="326661736" sldId="297"/>
        </pc:sldMkLst>
        <pc:spChg chg="mod">
          <ac:chgData name="Roman Zhigalov" userId="1f97e9fdf7779aa5" providerId="LiveId" clId="{96D838E2-608A-4794-A105-5E08625E08FC}" dt="2022-02-08T18:11:27.845" v="192" actId="26606"/>
          <ac:spMkLst>
            <pc:docMk/>
            <pc:sldMk cId="326661736" sldId="297"/>
            <ac:spMk id="2" creationId="{C8FEF34D-CAC4-4633-93B0-82B870FA3576}"/>
          </ac:spMkLst>
        </pc:spChg>
        <pc:spChg chg="mod">
          <ac:chgData name="Roman Zhigalov" userId="1f97e9fdf7779aa5" providerId="LiveId" clId="{96D838E2-608A-4794-A105-5E08625E08FC}" dt="2022-02-08T18:11:27.845" v="192" actId="26606"/>
          <ac:spMkLst>
            <pc:docMk/>
            <pc:sldMk cId="326661736" sldId="297"/>
            <ac:spMk id="3" creationId="{6A88BDB7-4D38-43D9-9FF6-48984CBB7E12}"/>
          </ac:spMkLst>
        </pc:spChg>
        <pc:spChg chg="add">
          <ac:chgData name="Roman Zhigalov" userId="1f97e9fdf7779aa5" providerId="LiveId" clId="{96D838E2-608A-4794-A105-5E08625E08FC}" dt="2022-02-08T18:11:27.845" v="192" actId="26606"/>
          <ac:spMkLst>
            <pc:docMk/>
            <pc:sldMk cId="326661736" sldId="297"/>
            <ac:spMk id="8" creationId="{B26EE4FD-480F-42A5-9FEB-DA630457CFB7}"/>
          </ac:spMkLst>
        </pc:spChg>
        <pc:spChg chg="add">
          <ac:chgData name="Roman Zhigalov" userId="1f97e9fdf7779aa5" providerId="LiveId" clId="{96D838E2-608A-4794-A105-5E08625E08FC}" dt="2022-02-08T18:11:27.845" v="192" actId="26606"/>
          <ac:spMkLst>
            <pc:docMk/>
            <pc:sldMk cId="326661736" sldId="297"/>
            <ac:spMk id="10" creationId="{A187062F-BE14-42FC-B06A-607DB23849C3}"/>
          </ac:spMkLst>
        </pc:spChg>
        <pc:spChg chg="add">
          <ac:chgData name="Roman Zhigalov" userId="1f97e9fdf7779aa5" providerId="LiveId" clId="{96D838E2-608A-4794-A105-5E08625E08FC}" dt="2022-02-08T18:11:27.845" v="192" actId="26606"/>
          <ac:spMkLst>
            <pc:docMk/>
            <pc:sldMk cId="326661736" sldId="297"/>
            <ac:spMk id="12" creationId="{731FE21B-2A45-4BF5-8B03-E12341988774}"/>
          </ac:spMkLst>
        </pc:spChg>
        <pc:spChg chg="add">
          <ac:chgData name="Roman Zhigalov" userId="1f97e9fdf7779aa5" providerId="LiveId" clId="{96D838E2-608A-4794-A105-5E08625E08FC}" dt="2022-02-08T18:11:27.845" v="192" actId="26606"/>
          <ac:spMkLst>
            <pc:docMk/>
            <pc:sldMk cId="326661736" sldId="297"/>
            <ac:spMk id="14" creationId="{2DC5A94D-79ED-48F5-9DC5-96CBB507CEC8}"/>
          </ac:spMkLst>
        </pc:spChg>
        <pc:spChg chg="add">
          <ac:chgData name="Roman Zhigalov" userId="1f97e9fdf7779aa5" providerId="LiveId" clId="{96D838E2-608A-4794-A105-5E08625E08FC}" dt="2022-02-08T18:11:27.845" v="192" actId="26606"/>
          <ac:spMkLst>
            <pc:docMk/>
            <pc:sldMk cId="326661736" sldId="297"/>
            <ac:spMk id="16" creationId="{93A3D4BE-AF25-4F9A-9C29-1145CCE24A28}"/>
          </ac:spMkLst>
        </pc:spChg>
      </pc:sldChg>
      <pc:sldChg chg="addSp delSp modSp new mod setBg">
        <pc:chgData name="Roman Zhigalov" userId="1f97e9fdf7779aa5" providerId="LiveId" clId="{96D838E2-608A-4794-A105-5E08625E08FC}" dt="2022-02-08T18:14:21.736" v="225" actId="26606"/>
        <pc:sldMkLst>
          <pc:docMk/>
          <pc:sldMk cId="3659644011" sldId="298"/>
        </pc:sldMkLst>
        <pc:spChg chg="mod">
          <ac:chgData name="Roman Zhigalov" userId="1f97e9fdf7779aa5" providerId="LiveId" clId="{96D838E2-608A-4794-A105-5E08625E08FC}" dt="2022-02-08T18:14:21.736" v="225" actId="26606"/>
          <ac:spMkLst>
            <pc:docMk/>
            <pc:sldMk cId="3659644011" sldId="298"/>
            <ac:spMk id="2" creationId="{18747D6D-4E83-462C-8B2B-FFFAB8145730}"/>
          </ac:spMkLst>
        </pc:spChg>
        <pc:spChg chg="del">
          <ac:chgData name="Roman Zhigalov" userId="1f97e9fdf7779aa5" providerId="LiveId" clId="{96D838E2-608A-4794-A105-5E08625E08FC}" dt="2022-02-08T18:14:17.451" v="224"/>
          <ac:spMkLst>
            <pc:docMk/>
            <pc:sldMk cId="3659644011" sldId="298"/>
            <ac:spMk id="3" creationId="{BD191C0B-29C4-4AFB-A781-650FF591048A}"/>
          </ac:spMkLst>
        </pc:spChg>
        <pc:spChg chg="mod">
          <ac:chgData name="Roman Zhigalov" userId="1f97e9fdf7779aa5" providerId="LiveId" clId="{96D838E2-608A-4794-A105-5E08625E08FC}" dt="2022-02-08T18:14:21.736" v="225" actId="26606"/>
          <ac:spMkLst>
            <pc:docMk/>
            <pc:sldMk cId="3659644011" sldId="298"/>
            <ac:spMk id="4" creationId="{22D6DCDD-6E70-4010-808D-0B4113A196F5}"/>
          </ac:spMkLst>
        </pc:spChg>
        <pc:spChg chg="add">
          <ac:chgData name="Roman Zhigalov" userId="1f97e9fdf7779aa5" providerId="LiveId" clId="{96D838E2-608A-4794-A105-5E08625E08FC}" dt="2022-02-08T18:14:21.736" v="225" actId="26606"/>
          <ac:spMkLst>
            <pc:docMk/>
            <pc:sldMk cId="3659644011" sldId="298"/>
            <ac:spMk id="71" creationId="{DD38EE57-B708-47C9-A4A4-E25F09FAB029}"/>
          </ac:spMkLst>
        </pc:spChg>
        <pc:grpChg chg="add">
          <ac:chgData name="Roman Zhigalov" userId="1f97e9fdf7779aa5" providerId="LiveId" clId="{96D838E2-608A-4794-A105-5E08625E08FC}" dt="2022-02-08T18:14:21.736" v="225" actId="26606"/>
          <ac:grpSpMkLst>
            <pc:docMk/>
            <pc:sldMk cId="3659644011" sldId="298"/>
            <ac:grpSpMk id="73" creationId="{57A28182-58A5-4DBB-8F64-BD944BCA8154}"/>
          </ac:grpSpMkLst>
        </pc:grpChg>
        <pc:picChg chg="add mod">
          <ac:chgData name="Roman Zhigalov" userId="1f97e9fdf7779aa5" providerId="LiveId" clId="{96D838E2-608A-4794-A105-5E08625E08FC}" dt="2022-02-08T18:14:21.736" v="225" actId="26606"/>
          <ac:picMkLst>
            <pc:docMk/>
            <pc:sldMk cId="3659644011" sldId="298"/>
            <ac:picMk id="1026" creationId="{52BF837F-364B-4E9C-8E39-CB45DDA3632B}"/>
          </ac:picMkLst>
        </pc:picChg>
      </pc:sldChg>
      <pc:sldChg chg="addSp delSp modSp new mod setBg">
        <pc:chgData name="Roman Zhigalov" userId="1f97e9fdf7779aa5" providerId="LiveId" clId="{96D838E2-608A-4794-A105-5E08625E08FC}" dt="2022-02-08T18:18:32.864" v="471" actId="26606"/>
        <pc:sldMkLst>
          <pc:docMk/>
          <pc:sldMk cId="3990170660" sldId="299"/>
        </pc:sldMkLst>
        <pc:spChg chg="mod">
          <ac:chgData name="Roman Zhigalov" userId="1f97e9fdf7779aa5" providerId="LiveId" clId="{96D838E2-608A-4794-A105-5E08625E08FC}" dt="2022-02-08T18:18:32.864" v="471" actId="26606"/>
          <ac:spMkLst>
            <pc:docMk/>
            <pc:sldMk cId="3990170660" sldId="299"/>
            <ac:spMk id="2" creationId="{51FA2079-06E8-45A1-A518-F17871222B7B}"/>
          </ac:spMkLst>
        </pc:spChg>
        <pc:spChg chg="mod">
          <ac:chgData name="Roman Zhigalov" userId="1f97e9fdf7779aa5" providerId="LiveId" clId="{96D838E2-608A-4794-A105-5E08625E08FC}" dt="2022-02-08T18:18:32.864" v="471" actId="26606"/>
          <ac:spMkLst>
            <pc:docMk/>
            <pc:sldMk cId="3990170660" sldId="299"/>
            <ac:spMk id="3" creationId="{20E3A194-3ECB-4B9B-94EB-60C98680F31E}"/>
          </ac:spMkLst>
        </pc:spChg>
        <pc:spChg chg="add">
          <ac:chgData name="Roman Zhigalov" userId="1f97e9fdf7779aa5" providerId="LiveId" clId="{96D838E2-608A-4794-A105-5E08625E08FC}" dt="2022-02-08T18:18:32.864" v="471" actId="26606"/>
          <ac:spMkLst>
            <pc:docMk/>
            <pc:sldMk cId="3990170660" sldId="299"/>
            <ac:spMk id="8" creationId="{827B839B-9ADE-406B-8590-F1CAEDED45A1}"/>
          </ac:spMkLst>
        </pc:spChg>
        <pc:spChg chg="add del">
          <ac:chgData name="Roman Zhigalov" userId="1f97e9fdf7779aa5" providerId="LiveId" clId="{96D838E2-608A-4794-A105-5E08625E08FC}" dt="2022-02-08T18:18:32.841" v="470" actId="26606"/>
          <ac:spMkLst>
            <pc:docMk/>
            <pc:sldMk cId="3990170660" sldId="299"/>
            <ac:spMk id="10" creationId="{DD38EE57-B708-47C9-A4A4-E25F09FAB029}"/>
          </ac:spMkLst>
        </pc:spChg>
        <pc:spChg chg="add">
          <ac:chgData name="Roman Zhigalov" userId="1f97e9fdf7779aa5" providerId="LiveId" clId="{96D838E2-608A-4794-A105-5E08625E08FC}" dt="2022-02-08T18:18:32.864" v="471" actId="26606"/>
          <ac:spMkLst>
            <pc:docMk/>
            <pc:sldMk cId="3990170660" sldId="299"/>
            <ac:spMk id="18" creationId="{14E91B64-9FCC-451E-AFB4-A827D6329367}"/>
          </ac:spMkLst>
        </pc:spChg>
        <pc:spChg chg="add">
          <ac:chgData name="Roman Zhigalov" userId="1f97e9fdf7779aa5" providerId="LiveId" clId="{96D838E2-608A-4794-A105-5E08625E08FC}" dt="2022-02-08T18:18:32.864" v="471" actId="26606"/>
          <ac:spMkLst>
            <pc:docMk/>
            <pc:sldMk cId="3990170660" sldId="299"/>
            <ac:spMk id="19" creationId="{CFE45BF0-46DB-408C-B5F7-7B11716805D4}"/>
          </ac:spMkLst>
        </pc:spChg>
        <pc:spChg chg="add">
          <ac:chgData name="Roman Zhigalov" userId="1f97e9fdf7779aa5" providerId="LiveId" clId="{96D838E2-608A-4794-A105-5E08625E08FC}" dt="2022-02-08T18:18:32.864" v="471" actId="26606"/>
          <ac:spMkLst>
            <pc:docMk/>
            <pc:sldMk cId="3990170660" sldId="299"/>
            <ac:spMk id="20" creationId="{2AEBC8F2-97B1-41B4-93F1-2D289E197FBA}"/>
          </ac:spMkLst>
        </pc:spChg>
        <pc:spChg chg="add">
          <ac:chgData name="Roman Zhigalov" userId="1f97e9fdf7779aa5" providerId="LiveId" clId="{96D838E2-608A-4794-A105-5E08625E08FC}" dt="2022-02-08T18:18:32.864" v="471" actId="26606"/>
          <ac:spMkLst>
            <pc:docMk/>
            <pc:sldMk cId="3990170660" sldId="299"/>
            <ac:spMk id="21" creationId="{472E3A19-F5D5-48FC-BB9C-48C2F68F598B}"/>
          </ac:spMkLst>
        </pc:spChg>
        <pc:spChg chg="add">
          <ac:chgData name="Roman Zhigalov" userId="1f97e9fdf7779aa5" providerId="LiveId" clId="{96D838E2-608A-4794-A105-5E08625E08FC}" dt="2022-02-08T18:18:32.864" v="471" actId="26606"/>
          <ac:spMkLst>
            <pc:docMk/>
            <pc:sldMk cId="3990170660" sldId="299"/>
            <ac:spMk id="22" creationId="{7A62E32F-BB65-43A8-8EB5-92346890E549}"/>
          </ac:spMkLst>
        </pc:spChg>
        <pc:grpChg chg="add del">
          <ac:chgData name="Roman Zhigalov" userId="1f97e9fdf7779aa5" providerId="LiveId" clId="{96D838E2-608A-4794-A105-5E08625E08FC}" dt="2022-02-08T18:18:32.841" v="470" actId="26606"/>
          <ac:grpSpMkLst>
            <pc:docMk/>
            <pc:sldMk cId="3990170660" sldId="299"/>
            <ac:grpSpMk id="12" creationId="{57A28182-58A5-4DBB-8F64-BD944BCA8154}"/>
          </ac:grpSpMkLst>
        </pc:grpChg>
        <pc:picChg chg="add del">
          <ac:chgData name="Roman Zhigalov" userId="1f97e9fdf7779aa5" providerId="LiveId" clId="{96D838E2-608A-4794-A105-5E08625E08FC}" dt="2022-02-08T18:18:32.841" v="470" actId="26606"/>
          <ac:picMkLst>
            <pc:docMk/>
            <pc:sldMk cId="3990170660" sldId="299"/>
            <ac:picMk id="7" creationId="{421B53CD-977F-4EA4-9B59-20B04815B5A3}"/>
          </ac:picMkLst>
        </pc:picChg>
      </pc:sldChg>
      <pc:sldChg chg="addSp delSp modSp new mod setBg modClrScheme chgLayout">
        <pc:chgData name="Roman Zhigalov" userId="1f97e9fdf7779aa5" providerId="LiveId" clId="{96D838E2-608A-4794-A105-5E08625E08FC}" dt="2022-02-08T18:20:44.214" v="521" actId="20577"/>
        <pc:sldMkLst>
          <pc:docMk/>
          <pc:sldMk cId="2119952473" sldId="300"/>
        </pc:sldMkLst>
        <pc:spChg chg="del mod ord">
          <ac:chgData name="Roman Zhigalov" userId="1f97e9fdf7779aa5" providerId="LiveId" clId="{96D838E2-608A-4794-A105-5E08625E08FC}" dt="2022-02-08T18:19:25.999" v="473" actId="700"/>
          <ac:spMkLst>
            <pc:docMk/>
            <pc:sldMk cId="2119952473" sldId="300"/>
            <ac:spMk id="2" creationId="{3D012F13-BA37-47F5-A2F0-46CB8052FC3A}"/>
          </ac:spMkLst>
        </pc:spChg>
        <pc:spChg chg="del mod ord">
          <ac:chgData name="Roman Zhigalov" userId="1f97e9fdf7779aa5" providerId="LiveId" clId="{96D838E2-608A-4794-A105-5E08625E08FC}" dt="2022-02-08T18:19:25.999" v="473" actId="700"/>
          <ac:spMkLst>
            <pc:docMk/>
            <pc:sldMk cId="2119952473" sldId="300"/>
            <ac:spMk id="3" creationId="{35032718-9E3D-419D-A698-727E6BD60AE1}"/>
          </ac:spMkLst>
        </pc:spChg>
        <pc:spChg chg="add mod ord">
          <ac:chgData name="Roman Zhigalov" userId="1f97e9fdf7779aa5" providerId="LiveId" clId="{96D838E2-608A-4794-A105-5E08625E08FC}" dt="2022-02-08T18:19:58.131" v="518" actId="26606"/>
          <ac:spMkLst>
            <pc:docMk/>
            <pc:sldMk cId="2119952473" sldId="300"/>
            <ac:spMk id="4" creationId="{A8B47707-5E9C-4112-8DDC-562743600343}"/>
          </ac:spMkLst>
        </pc:spChg>
        <pc:spChg chg="add del mod ord">
          <ac:chgData name="Roman Zhigalov" userId="1f97e9fdf7779aa5" providerId="LiveId" clId="{96D838E2-608A-4794-A105-5E08625E08FC}" dt="2022-02-08T18:19:54.592" v="517"/>
          <ac:spMkLst>
            <pc:docMk/>
            <pc:sldMk cId="2119952473" sldId="300"/>
            <ac:spMk id="5" creationId="{C8ACB9A0-2C68-49E0-A71A-A8866A188D8F}"/>
          </ac:spMkLst>
        </pc:spChg>
        <pc:spChg chg="add mod ord">
          <ac:chgData name="Roman Zhigalov" userId="1f97e9fdf7779aa5" providerId="LiveId" clId="{96D838E2-608A-4794-A105-5E08625E08FC}" dt="2022-02-08T18:20:44.214" v="521" actId="20577"/>
          <ac:spMkLst>
            <pc:docMk/>
            <pc:sldMk cId="2119952473" sldId="300"/>
            <ac:spMk id="6" creationId="{A729D188-34A8-41A4-9E6B-C34FF82E9838}"/>
          </ac:spMkLst>
        </pc:spChg>
        <pc:spChg chg="add">
          <ac:chgData name="Roman Zhigalov" userId="1f97e9fdf7779aa5" providerId="LiveId" clId="{96D838E2-608A-4794-A105-5E08625E08FC}" dt="2022-02-08T18:19:58.131" v="518" actId="26606"/>
          <ac:spMkLst>
            <pc:docMk/>
            <pc:sldMk cId="2119952473" sldId="300"/>
            <ac:spMk id="71" creationId="{F4C0B10B-D2C4-4A54-AFAD-3D27DF88BB37}"/>
          </ac:spMkLst>
        </pc:spChg>
        <pc:grpChg chg="add">
          <ac:chgData name="Roman Zhigalov" userId="1f97e9fdf7779aa5" providerId="LiveId" clId="{96D838E2-608A-4794-A105-5E08625E08FC}" dt="2022-02-08T18:19:58.131" v="518" actId="26606"/>
          <ac:grpSpMkLst>
            <pc:docMk/>
            <pc:sldMk cId="2119952473" sldId="300"/>
            <ac:grpSpMk id="73" creationId="{B6BADB90-C74B-40D6-86DC-503F65FCE8DC}"/>
          </ac:grpSpMkLst>
        </pc:grpChg>
        <pc:picChg chg="add mod">
          <ac:chgData name="Roman Zhigalov" userId="1f97e9fdf7779aa5" providerId="LiveId" clId="{96D838E2-608A-4794-A105-5E08625E08FC}" dt="2022-02-08T18:20:03.614" v="519" actId="27614"/>
          <ac:picMkLst>
            <pc:docMk/>
            <pc:sldMk cId="2119952473" sldId="300"/>
            <ac:picMk id="2050" creationId="{60834C43-8D7D-4824-91FD-B1BB8EECF88E}"/>
          </ac:picMkLst>
        </pc:picChg>
      </pc:sldChg>
      <pc:sldChg chg="addSp delSp modSp new mod setBg modClrScheme chgLayout">
        <pc:chgData name="Roman Zhigalov" userId="1f97e9fdf7779aa5" providerId="LiveId" clId="{96D838E2-608A-4794-A105-5E08625E08FC}" dt="2022-02-08T18:22:06.207" v="767" actId="26606"/>
        <pc:sldMkLst>
          <pc:docMk/>
          <pc:sldMk cId="1963555606" sldId="301"/>
        </pc:sldMkLst>
        <pc:spChg chg="del mod ord">
          <ac:chgData name="Roman Zhigalov" userId="1f97e9fdf7779aa5" providerId="LiveId" clId="{96D838E2-608A-4794-A105-5E08625E08FC}" dt="2022-02-08T18:20:56.684" v="522" actId="700"/>
          <ac:spMkLst>
            <pc:docMk/>
            <pc:sldMk cId="1963555606" sldId="301"/>
            <ac:spMk id="2" creationId="{4C8DBDF9-7BC7-4B29-B5B3-503CAAF9A1BA}"/>
          </ac:spMkLst>
        </pc:spChg>
        <pc:spChg chg="del mod ord">
          <ac:chgData name="Roman Zhigalov" userId="1f97e9fdf7779aa5" providerId="LiveId" clId="{96D838E2-608A-4794-A105-5E08625E08FC}" dt="2022-02-08T18:20:56.684" v="522" actId="700"/>
          <ac:spMkLst>
            <pc:docMk/>
            <pc:sldMk cId="1963555606" sldId="301"/>
            <ac:spMk id="3" creationId="{5A58A2B5-C254-4C71-8A18-7A75B399572D}"/>
          </ac:spMkLst>
        </pc:spChg>
        <pc:spChg chg="add mod ord">
          <ac:chgData name="Roman Zhigalov" userId="1f97e9fdf7779aa5" providerId="LiveId" clId="{96D838E2-608A-4794-A105-5E08625E08FC}" dt="2022-02-08T18:22:06.207" v="767" actId="26606"/>
          <ac:spMkLst>
            <pc:docMk/>
            <pc:sldMk cId="1963555606" sldId="301"/>
            <ac:spMk id="4" creationId="{BF8A48E5-FBDB-432A-B764-3FFE83D9D462}"/>
          </ac:spMkLst>
        </pc:spChg>
        <pc:spChg chg="add del mod ord">
          <ac:chgData name="Roman Zhigalov" userId="1f97e9fdf7779aa5" providerId="LiveId" clId="{96D838E2-608A-4794-A105-5E08625E08FC}" dt="2022-02-08T18:21:55.148" v="760"/>
          <ac:spMkLst>
            <pc:docMk/>
            <pc:sldMk cId="1963555606" sldId="301"/>
            <ac:spMk id="5" creationId="{2CF88218-F12A-4325-9B0A-E4DDF5608AC7}"/>
          </ac:spMkLst>
        </pc:spChg>
        <pc:spChg chg="add mod ord">
          <ac:chgData name="Roman Zhigalov" userId="1f97e9fdf7779aa5" providerId="LiveId" clId="{96D838E2-608A-4794-A105-5E08625E08FC}" dt="2022-02-08T18:22:06.207" v="767" actId="26606"/>
          <ac:spMkLst>
            <pc:docMk/>
            <pc:sldMk cId="1963555606" sldId="301"/>
            <ac:spMk id="6" creationId="{56F15FA4-A24C-4776-99EC-4DB875F5BBE4}"/>
          </ac:spMkLst>
        </pc:spChg>
        <pc:spChg chg="add del">
          <ac:chgData name="Roman Zhigalov" userId="1f97e9fdf7779aa5" providerId="LiveId" clId="{96D838E2-608A-4794-A105-5E08625E08FC}" dt="2022-02-08T18:22:00.441" v="762" actId="26606"/>
          <ac:spMkLst>
            <pc:docMk/>
            <pc:sldMk cId="1963555606" sldId="301"/>
            <ac:spMk id="71" creationId="{F4C0B10B-D2C4-4A54-AFAD-3D27DF88BB37}"/>
          </ac:spMkLst>
        </pc:spChg>
        <pc:spChg chg="add del">
          <ac:chgData name="Roman Zhigalov" userId="1f97e9fdf7779aa5" providerId="LiveId" clId="{96D838E2-608A-4794-A105-5E08625E08FC}" dt="2022-02-08T18:22:06.188" v="766" actId="26606"/>
          <ac:spMkLst>
            <pc:docMk/>
            <pc:sldMk cId="1963555606" sldId="301"/>
            <ac:spMk id="75" creationId="{71DEE99F-D18C-4025-BA3F-CEBF5258ED3D}"/>
          </ac:spMkLst>
        </pc:spChg>
        <pc:spChg chg="add del">
          <ac:chgData name="Roman Zhigalov" userId="1f97e9fdf7779aa5" providerId="LiveId" clId="{96D838E2-608A-4794-A105-5E08625E08FC}" dt="2022-02-08T18:22:06.188" v="766" actId="26606"/>
          <ac:spMkLst>
            <pc:docMk/>
            <pc:sldMk cId="1963555606" sldId="301"/>
            <ac:spMk id="77" creationId="{976FA5D9-3A7C-4FA7-9BA8-1905D703FD77}"/>
          </ac:spMkLst>
        </pc:spChg>
        <pc:spChg chg="add del">
          <ac:chgData name="Roman Zhigalov" userId="1f97e9fdf7779aa5" providerId="LiveId" clId="{96D838E2-608A-4794-A105-5E08625E08FC}" dt="2022-02-08T18:22:03.025" v="764" actId="26606"/>
          <ac:spMkLst>
            <pc:docMk/>
            <pc:sldMk cId="1963555606" sldId="301"/>
            <ac:spMk id="79" creationId="{C13237C8-E62C-4F0D-A318-BD6FB6C2D138}"/>
          </ac:spMkLst>
        </pc:spChg>
        <pc:spChg chg="add del">
          <ac:chgData name="Roman Zhigalov" userId="1f97e9fdf7779aa5" providerId="LiveId" clId="{96D838E2-608A-4794-A105-5E08625E08FC}" dt="2022-02-08T18:22:03.025" v="764" actId="26606"/>
          <ac:spMkLst>
            <pc:docMk/>
            <pc:sldMk cId="1963555606" sldId="301"/>
            <ac:spMk id="81" creationId="{19C9EAEA-39D0-4B0E-A0EB-51E7B26740B1}"/>
          </ac:spMkLst>
        </pc:spChg>
        <pc:spChg chg="add del">
          <ac:chgData name="Roman Zhigalov" userId="1f97e9fdf7779aa5" providerId="LiveId" clId="{96D838E2-608A-4794-A105-5E08625E08FC}" dt="2022-02-08T18:22:03.025" v="764" actId="26606"/>
          <ac:spMkLst>
            <pc:docMk/>
            <pc:sldMk cId="1963555606" sldId="301"/>
            <ac:spMk id="3076" creationId="{201CC55D-ED54-4C5C-95E6-10947BD1103B}"/>
          </ac:spMkLst>
        </pc:spChg>
        <pc:spChg chg="add del">
          <ac:chgData name="Roman Zhigalov" userId="1f97e9fdf7779aa5" providerId="LiveId" clId="{96D838E2-608A-4794-A105-5E08625E08FC}" dt="2022-02-08T18:22:03.025" v="764" actId="26606"/>
          <ac:spMkLst>
            <pc:docMk/>
            <pc:sldMk cId="1963555606" sldId="301"/>
            <ac:spMk id="3080" creationId="{3873B707-463F-40B0-8227-E8CC6C67EB25}"/>
          </ac:spMkLst>
        </pc:spChg>
        <pc:spChg chg="add del">
          <ac:chgData name="Roman Zhigalov" userId="1f97e9fdf7779aa5" providerId="LiveId" clId="{96D838E2-608A-4794-A105-5E08625E08FC}" dt="2022-02-08T18:22:06.188" v="766" actId="26606"/>
          <ac:spMkLst>
            <pc:docMk/>
            <pc:sldMk cId="1963555606" sldId="301"/>
            <ac:spMk id="3082" creationId="{AC5782D3-6CED-43A7-BE35-09C48F8091FB}"/>
          </ac:spMkLst>
        </pc:spChg>
        <pc:spChg chg="add del">
          <ac:chgData name="Roman Zhigalov" userId="1f97e9fdf7779aa5" providerId="LiveId" clId="{96D838E2-608A-4794-A105-5E08625E08FC}" dt="2022-02-08T18:22:06.188" v="766" actId="26606"/>
          <ac:spMkLst>
            <pc:docMk/>
            <pc:sldMk cId="1963555606" sldId="301"/>
            <ac:spMk id="3083" creationId="{6721F593-ECD2-4B5B-AAE4-0866A4CDC970}"/>
          </ac:spMkLst>
        </pc:spChg>
        <pc:spChg chg="add del">
          <ac:chgData name="Roman Zhigalov" userId="1f97e9fdf7779aa5" providerId="LiveId" clId="{96D838E2-608A-4794-A105-5E08625E08FC}" dt="2022-02-08T18:22:06.188" v="766" actId="26606"/>
          <ac:spMkLst>
            <pc:docMk/>
            <pc:sldMk cId="1963555606" sldId="301"/>
            <ac:spMk id="3084" creationId="{4652D57C-331F-43B8-9C07-69FBA9C0279E}"/>
          </ac:spMkLst>
        </pc:spChg>
        <pc:spChg chg="add">
          <ac:chgData name="Roman Zhigalov" userId="1f97e9fdf7779aa5" providerId="LiveId" clId="{96D838E2-608A-4794-A105-5E08625E08FC}" dt="2022-02-08T18:22:06.207" v="767" actId="26606"/>
          <ac:spMkLst>
            <pc:docMk/>
            <pc:sldMk cId="1963555606" sldId="301"/>
            <ac:spMk id="3086" creationId="{B5FA7C47-B7C1-4D2E-AB49-ED23BA34BA83}"/>
          </ac:spMkLst>
        </pc:spChg>
        <pc:spChg chg="add">
          <ac:chgData name="Roman Zhigalov" userId="1f97e9fdf7779aa5" providerId="LiveId" clId="{96D838E2-608A-4794-A105-5E08625E08FC}" dt="2022-02-08T18:22:06.207" v="767" actId="26606"/>
          <ac:spMkLst>
            <pc:docMk/>
            <pc:sldMk cId="1963555606" sldId="301"/>
            <ac:spMk id="3087" creationId="{596EE156-ABF1-4329-A6BA-03B4254E0877}"/>
          </ac:spMkLst>
        </pc:spChg>
        <pc:spChg chg="add">
          <ac:chgData name="Roman Zhigalov" userId="1f97e9fdf7779aa5" providerId="LiveId" clId="{96D838E2-608A-4794-A105-5E08625E08FC}" dt="2022-02-08T18:22:06.207" v="767" actId="26606"/>
          <ac:spMkLst>
            <pc:docMk/>
            <pc:sldMk cId="1963555606" sldId="301"/>
            <ac:spMk id="3088" creationId="{19B9933F-AAB3-444A-8BB5-9CA194A8BC63}"/>
          </ac:spMkLst>
        </pc:spChg>
        <pc:spChg chg="add">
          <ac:chgData name="Roman Zhigalov" userId="1f97e9fdf7779aa5" providerId="LiveId" clId="{96D838E2-608A-4794-A105-5E08625E08FC}" dt="2022-02-08T18:22:06.207" v="767" actId="26606"/>
          <ac:spMkLst>
            <pc:docMk/>
            <pc:sldMk cId="1963555606" sldId="301"/>
            <ac:spMk id="3089" creationId="{7D20183A-0B1D-4A1F-89B1-ADBEDBC6E54E}"/>
          </ac:spMkLst>
        </pc:spChg>
        <pc:spChg chg="add">
          <ac:chgData name="Roman Zhigalov" userId="1f97e9fdf7779aa5" providerId="LiveId" clId="{96D838E2-608A-4794-A105-5E08625E08FC}" dt="2022-02-08T18:22:06.207" v="767" actId="26606"/>
          <ac:spMkLst>
            <pc:docMk/>
            <pc:sldMk cId="1963555606" sldId="301"/>
            <ac:spMk id="3090" creationId="{131031D3-26CD-4214-A9A4-5857EFA15A0C}"/>
          </ac:spMkLst>
        </pc:spChg>
        <pc:grpChg chg="add del">
          <ac:chgData name="Roman Zhigalov" userId="1f97e9fdf7779aa5" providerId="LiveId" clId="{96D838E2-608A-4794-A105-5E08625E08FC}" dt="2022-02-08T18:22:00.441" v="762" actId="26606"/>
          <ac:grpSpMkLst>
            <pc:docMk/>
            <pc:sldMk cId="1963555606" sldId="301"/>
            <ac:grpSpMk id="73" creationId="{B6BADB90-C74B-40D6-86DC-503F65FCE8DC}"/>
          </ac:grpSpMkLst>
        </pc:grpChg>
        <pc:grpChg chg="add del">
          <ac:chgData name="Roman Zhigalov" userId="1f97e9fdf7779aa5" providerId="LiveId" clId="{96D838E2-608A-4794-A105-5E08625E08FC}" dt="2022-02-08T18:22:03.025" v="764" actId="26606"/>
          <ac:grpSpMkLst>
            <pc:docMk/>
            <pc:sldMk cId="1963555606" sldId="301"/>
            <ac:grpSpMk id="3077" creationId="{1DE889C7-FAD6-4397-98E2-05D503484459}"/>
          </ac:grpSpMkLst>
        </pc:grpChg>
        <pc:picChg chg="add mod">
          <ac:chgData name="Roman Zhigalov" userId="1f97e9fdf7779aa5" providerId="LiveId" clId="{96D838E2-608A-4794-A105-5E08625E08FC}" dt="2022-02-08T18:22:06.207" v="767" actId="26606"/>
          <ac:picMkLst>
            <pc:docMk/>
            <pc:sldMk cId="1963555606" sldId="301"/>
            <ac:picMk id="3074" creationId="{550CCC8A-34CD-45B0-9DB7-8BEB582213C1}"/>
          </ac:picMkLst>
        </pc:picChg>
      </pc:sldChg>
      <pc:sldChg chg="addSp delSp modSp new mod setBg">
        <pc:chgData name="Roman Zhigalov" userId="1f97e9fdf7779aa5" providerId="LiveId" clId="{96D838E2-608A-4794-A105-5E08625E08FC}" dt="2022-02-08T18:23:10.201" v="827" actId="962"/>
        <pc:sldMkLst>
          <pc:docMk/>
          <pc:sldMk cId="1999524214" sldId="302"/>
        </pc:sldMkLst>
        <pc:spChg chg="mod">
          <ac:chgData name="Roman Zhigalov" userId="1f97e9fdf7779aa5" providerId="LiveId" clId="{96D838E2-608A-4794-A105-5E08625E08FC}" dt="2022-02-08T18:23:10.201" v="827" actId="962"/>
          <ac:spMkLst>
            <pc:docMk/>
            <pc:sldMk cId="1999524214" sldId="302"/>
            <ac:spMk id="2" creationId="{895BEF78-BA97-435C-976F-E8DB22B60BB6}"/>
          </ac:spMkLst>
        </pc:spChg>
        <pc:spChg chg="del">
          <ac:chgData name="Roman Zhigalov" userId="1f97e9fdf7779aa5" providerId="LiveId" clId="{96D838E2-608A-4794-A105-5E08625E08FC}" dt="2022-02-08T18:22:26.668" v="769"/>
          <ac:spMkLst>
            <pc:docMk/>
            <pc:sldMk cId="1999524214" sldId="302"/>
            <ac:spMk id="3" creationId="{CA360243-656A-4641-81EA-07ED1570629F}"/>
          </ac:spMkLst>
        </pc:spChg>
        <pc:spChg chg="add">
          <ac:chgData name="Roman Zhigalov" userId="1f97e9fdf7779aa5" providerId="LiveId" clId="{96D838E2-608A-4794-A105-5E08625E08FC}" dt="2022-02-08T18:23:07.267" v="825" actId="26606"/>
          <ac:spMkLst>
            <pc:docMk/>
            <pc:sldMk cId="1999524214" sldId="302"/>
            <ac:spMk id="71" creationId="{3C54F4CE-85F0-46ED-80DA-9518C9251AD1}"/>
          </ac:spMkLst>
        </pc:spChg>
        <pc:spChg chg="add">
          <ac:chgData name="Roman Zhigalov" userId="1f97e9fdf7779aa5" providerId="LiveId" clId="{96D838E2-608A-4794-A105-5E08625E08FC}" dt="2022-02-08T18:23:07.267" v="825" actId="26606"/>
          <ac:spMkLst>
            <pc:docMk/>
            <pc:sldMk cId="1999524214" sldId="302"/>
            <ac:spMk id="73" creationId="{DADD1FCA-8ACB-4958-81DD-4CDD6D3E1921}"/>
          </ac:spMkLst>
        </pc:spChg>
        <pc:picChg chg="add mod">
          <ac:chgData name="Roman Zhigalov" userId="1f97e9fdf7779aa5" providerId="LiveId" clId="{96D838E2-608A-4794-A105-5E08625E08FC}" dt="2022-02-08T18:23:10.200" v="826" actId="27614"/>
          <ac:picMkLst>
            <pc:docMk/>
            <pc:sldMk cId="1999524214" sldId="302"/>
            <ac:picMk id="4098" creationId="{40CA131C-719D-4D5F-922D-FD3539E4AD49}"/>
          </ac:picMkLst>
        </pc:picChg>
      </pc:sldChg>
      <pc:sldChg chg="addSp modSp new mod setBg">
        <pc:chgData name="Roman Zhigalov" userId="1f97e9fdf7779aa5" providerId="LiveId" clId="{96D838E2-608A-4794-A105-5E08625E08FC}" dt="2022-02-08T18:24:27.080" v="850" actId="26606"/>
        <pc:sldMkLst>
          <pc:docMk/>
          <pc:sldMk cId="341815164" sldId="303"/>
        </pc:sldMkLst>
        <pc:spChg chg="mod">
          <ac:chgData name="Roman Zhigalov" userId="1f97e9fdf7779aa5" providerId="LiveId" clId="{96D838E2-608A-4794-A105-5E08625E08FC}" dt="2022-02-08T18:24:27.080" v="850" actId="26606"/>
          <ac:spMkLst>
            <pc:docMk/>
            <pc:sldMk cId="341815164" sldId="303"/>
            <ac:spMk id="2" creationId="{FA516E3E-6F65-48EF-BED6-18B8142C4C96}"/>
          </ac:spMkLst>
        </pc:spChg>
        <pc:spChg chg="mod">
          <ac:chgData name="Roman Zhigalov" userId="1f97e9fdf7779aa5" providerId="LiveId" clId="{96D838E2-608A-4794-A105-5E08625E08FC}" dt="2022-02-08T18:24:27.080" v="850" actId="26606"/>
          <ac:spMkLst>
            <pc:docMk/>
            <pc:sldMk cId="341815164" sldId="303"/>
            <ac:spMk id="3" creationId="{09E9AACD-C9CB-49C1-83FC-95CAA4966831}"/>
          </ac:spMkLst>
        </pc:spChg>
        <pc:spChg chg="add">
          <ac:chgData name="Roman Zhigalov" userId="1f97e9fdf7779aa5" providerId="LiveId" clId="{96D838E2-608A-4794-A105-5E08625E08FC}" dt="2022-02-08T18:24:27.080" v="850" actId="26606"/>
          <ac:spMkLst>
            <pc:docMk/>
            <pc:sldMk cId="341815164" sldId="303"/>
            <ac:spMk id="8" creationId="{B26EE4FD-480F-42A5-9FEB-DA630457CFB7}"/>
          </ac:spMkLst>
        </pc:spChg>
        <pc:spChg chg="add">
          <ac:chgData name="Roman Zhigalov" userId="1f97e9fdf7779aa5" providerId="LiveId" clId="{96D838E2-608A-4794-A105-5E08625E08FC}" dt="2022-02-08T18:24:27.080" v="850" actId="26606"/>
          <ac:spMkLst>
            <pc:docMk/>
            <pc:sldMk cId="341815164" sldId="303"/>
            <ac:spMk id="10" creationId="{A187062F-BE14-42FC-B06A-607DB23849C3}"/>
          </ac:spMkLst>
        </pc:spChg>
        <pc:spChg chg="add">
          <ac:chgData name="Roman Zhigalov" userId="1f97e9fdf7779aa5" providerId="LiveId" clId="{96D838E2-608A-4794-A105-5E08625E08FC}" dt="2022-02-08T18:24:27.080" v="850" actId="26606"/>
          <ac:spMkLst>
            <pc:docMk/>
            <pc:sldMk cId="341815164" sldId="303"/>
            <ac:spMk id="12" creationId="{731FE21B-2A45-4BF5-8B03-E12341988774}"/>
          </ac:spMkLst>
        </pc:spChg>
        <pc:spChg chg="add">
          <ac:chgData name="Roman Zhigalov" userId="1f97e9fdf7779aa5" providerId="LiveId" clId="{96D838E2-608A-4794-A105-5E08625E08FC}" dt="2022-02-08T18:24:27.080" v="850" actId="26606"/>
          <ac:spMkLst>
            <pc:docMk/>
            <pc:sldMk cId="341815164" sldId="303"/>
            <ac:spMk id="14" creationId="{2DC5A94D-79ED-48F5-9DC5-96CBB507CEC8}"/>
          </ac:spMkLst>
        </pc:spChg>
        <pc:spChg chg="add">
          <ac:chgData name="Roman Zhigalov" userId="1f97e9fdf7779aa5" providerId="LiveId" clId="{96D838E2-608A-4794-A105-5E08625E08FC}" dt="2022-02-08T18:24:27.080" v="850" actId="26606"/>
          <ac:spMkLst>
            <pc:docMk/>
            <pc:sldMk cId="341815164" sldId="303"/>
            <ac:spMk id="16" creationId="{93A3D4BE-AF25-4F9A-9C29-1145CCE24A28}"/>
          </ac:spMkLst>
        </pc:spChg>
      </pc:sldChg>
      <pc:sldChg chg="addSp delSp modSp new mod setBg">
        <pc:chgData name="Roman Zhigalov" userId="1f97e9fdf7779aa5" providerId="LiveId" clId="{96D838E2-608A-4794-A105-5E08625E08FC}" dt="2022-02-08T18:28:03.204" v="926" actId="20577"/>
        <pc:sldMkLst>
          <pc:docMk/>
          <pc:sldMk cId="508671145" sldId="304"/>
        </pc:sldMkLst>
        <pc:spChg chg="mod">
          <ac:chgData name="Roman Zhigalov" userId="1f97e9fdf7779aa5" providerId="LiveId" clId="{96D838E2-608A-4794-A105-5E08625E08FC}" dt="2022-02-08T18:26:37.079" v="922" actId="26606"/>
          <ac:spMkLst>
            <pc:docMk/>
            <pc:sldMk cId="508671145" sldId="304"/>
            <ac:spMk id="2" creationId="{8327540B-3F6F-4B3A-A581-7C015BE779CD}"/>
          </ac:spMkLst>
        </pc:spChg>
        <pc:spChg chg="del">
          <ac:chgData name="Roman Zhigalov" userId="1f97e9fdf7779aa5" providerId="LiveId" clId="{96D838E2-608A-4794-A105-5E08625E08FC}" dt="2022-02-08T18:26:21.231" v="915"/>
          <ac:spMkLst>
            <pc:docMk/>
            <pc:sldMk cId="508671145" sldId="304"/>
            <ac:spMk id="3" creationId="{DDE5960C-C4B4-40CA-AAA4-7C7815AB9476}"/>
          </ac:spMkLst>
        </pc:spChg>
        <pc:spChg chg="mod">
          <ac:chgData name="Roman Zhigalov" userId="1f97e9fdf7779aa5" providerId="LiveId" clId="{96D838E2-608A-4794-A105-5E08625E08FC}" dt="2022-02-08T18:28:03.204" v="926" actId="20577"/>
          <ac:spMkLst>
            <pc:docMk/>
            <pc:sldMk cId="508671145" sldId="304"/>
            <ac:spMk id="4" creationId="{42171A45-DF9A-4F09-88B3-9F00706E339C}"/>
          </ac:spMkLst>
        </pc:spChg>
        <pc:spChg chg="add del">
          <ac:chgData name="Roman Zhigalov" userId="1f97e9fdf7779aa5" providerId="LiveId" clId="{96D838E2-608A-4794-A105-5E08625E08FC}" dt="2022-02-08T18:26:27.251" v="917" actId="26606"/>
          <ac:spMkLst>
            <pc:docMk/>
            <pc:sldMk cId="508671145" sldId="304"/>
            <ac:spMk id="71" creationId="{72BC1CF5-415C-4DAE-B2C2-A8BF9A1D5AEB}"/>
          </ac:spMkLst>
        </pc:spChg>
        <pc:spChg chg="add del">
          <ac:chgData name="Roman Zhigalov" userId="1f97e9fdf7779aa5" providerId="LiveId" clId="{96D838E2-608A-4794-A105-5E08625E08FC}" dt="2022-02-08T18:26:27.251" v="917" actId="26606"/>
          <ac:spMkLst>
            <pc:docMk/>
            <pc:sldMk cId="508671145" sldId="304"/>
            <ac:spMk id="73" creationId="{6C651D0D-A2E7-46B3-BEEA-71161FCA9735}"/>
          </ac:spMkLst>
        </pc:spChg>
        <pc:spChg chg="add del">
          <ac:chgData name="Roman Zhigalov" userId="1f97e9fdf7779aa5" providerId="LiveId" clId="{96D838E2-608A-4794-A105-5E08625E08FC}" dt="2022-02-08T18:26:27.251" v="917" actId="26606"/>
          <ac:spMkLst>
            <pc:docMk/>
            <pc:sldMk cId="508671145" sldId="304"/>
            <ac:spMk id="75" creationId="{9CBEA7DB-1BAC-4A39-817B-82928B7F8873}"/>
          </ac:spMkLst>
        </pc:spChg>
        <pc:spChg chg="add del">
          <ac:chgData name="Roman Zhigalov" userId="1f97e9fdf7779aa5" providerId="LiveId" clId="{96D838E2-608A-4794-A105-5E08625E08FC}" dt="2022-02-08T18:26:27.251" v="917" actId="26606"/>
          <ac:spMkLst>
            <pc:docMk/>
            <pc:sldMk cId="508671145" sldId="304"/>
            <ac:spMk id="77" creationId="{EADF9EA0-3A2A-4F0A-9C86-FBAB53E9C6C3}"/>
          </ac:spMkLst>
        </pc:spChg>
        <pc:spChg chg="add del">
          <ac:chgData name="Roman Zhigalov" userId="1f97e9fdf7779aa5" providerId="LiveId" clId="{96D838E2-608A-4794-A105-5E08625E08FC}" dt="2022-02-08T18:26:27.251" v="917" actId="26606"/>
          <ac:spMkLst>
            <pc:docMk/>
            <pc:sldMk cId="508671145" sldId="304"/>
            <ac:spMk id="79" creationId="{A30A2C81-7CE8-4A85-9E15-548E7F466F4A}"/>
          </ac:spMkLst>
        </pc:spChg>
        <pc:spChg chg="add del">
          <ac:chgData name="Roman Zhigalov" userId="1f97e9fdf7779aa5" providerId="LiveId" clId="{96D838E2-608A-4794-A105-5E08625E08FC}" dt="2022-02-08T18:26:34.660" v="919" actId="26606"/>
          <ac:spMkLst>
            <pc:docMk/>
            <pc:sldMk cId="508671145" sldId="304"/>
            <ac:spMk id="81" creationId="{0D040B79-3E73-4A31-840D-D6B9C9FDFC46}"/>
          </ac:spMkLst>
        </pc:spChg>
        <pc:spChg chg="add del">
          <ac:chgData name="Roman Zhigalov" userId="1f97e9fdf7779aa5" providerId="LiveId" clId="{96D838E2-608A-4794-A105-5E08625E08FC}" dt="2022-02-08T18:26:34.660" v="919" actId="26606"/>
          <ac:spMkLst>
            <pc:docMk/>
            <pc:sldMk cId="508671145" sldId="304"/>
            <ac:spMk id="83" creationId="{156C6AE5-3F8B-42AC-9EA4-1B686A11E93F}"/>
          </ac:spMkLst>
        </pc:spChg>
        <pc:spChg chg="add del">
          <ac:chgData name="Roman Zhigalov" userId="1f97e9fdf7779aa5" providerId="LiveId" clId="{96D838E2-608A-4794-A105-5E08625E08FC}" dt="2022-02-08T18:26:34.660" v="919" actId="26606"/>
          <ac:spMkLst>
            <pc:docMk/>
            <pc:sldMk cId="508671145" sldId="304"/>
            <ac:spMk id="5124" creationId="{2B577FF9-3543-4875-815D-3D87BD8A2002}"/>
          </ac:spMkLst>
        </pc:spChg>
        <pc:spChg chg="add del">
          <ac:chgData name="Roman Zhigalov" userId="1f97e9fdf7779aa5" providerId="LiveId" clId="{96D838E2-608A-4794-A105-5E08625E08FC}" dt="2022-02-08T18:26:34.660" v="919" actId="26606"/>
          <ac:spMkLst>
            <pc:docMk/>
            <pc:sldMk cId="508671145" sldId="304"/>
            <ac:spMk id="5125" creationId="{F5569EEC-E12F-4856-B407-02B2813A4AA5}"/>
          </ac:spMkLst>
        </pc:spChg>
        <pc:spChg chg="add del">
          <ac:chgData name="Roman Zhigalov" userId="1f97e9fdf7779aa5" providerId="LiveId" clId="{96D838E2-608A-4794-A105-5E08625E08FC}" dt="2022-02-08T18:26:34.660" v="919" actId="26606"/>
          <ac:spMkLst>
            <pc:docMk/>
            <pc:sldMk cId="508671145" sldId="304"/>
            <ac:spMk id="5126" creationId="{CF860788-3A6A-45A3-B3F1-06F159665603}"/>
          </ac:spMkLst>
        </pc:spChg>
        <pc:spChg chg="add del">
          <ac:chgData name="Roman Zhigalov" userId="1f97e9fdf7779aa5" providerId="LiveId" clId="{96D838E2-608A-4794-A105-5E08625E08FC}" dt="2022-02-08T18:26:34.660" v="919" actId="26606"/>
          <ac:spMkLst>
            <pc:docMk/>
            <pc:sldMk cId="508671145" sldId="304"/>
            <ac:spMk id="5127" creationId="{DF1E3393-B852-4883-B778-ED3525112942}"/>
          </ac:spMkLst>
        </pc:spChg>
        <pc:spChg chg="add del">
          <ac:chgData name="Roman Zhigalov" userId="1f97e9fdf7779aa5" providerId="LiveId" clId="{96D838E2-608A-4794-A105-5E08625E08FC}" dt="2022-02-08T18:26:34.660" v="919" actId="26606"/>
          <ac:spMkLst>
            <pc:docMk/>
            <pc:sldMk cId="508671145" sldId="304"/>
            <ac:spMk id="5128" creationId="{39853D09-4205-4CC7-83EB-288E886AC9E4}"/>
          </ac:spMkLst>
        </pc:spChg>
        <pc:spChg chg="add del">
          <ac:chgData name="Roman Zhigalov" userId="1f97e9fdf7779aa5" providerId="LiveId" clId="{96D838E2-608A-4794-A105-5E08625E08FC}" dt="2022-02-08T18:26:37.058" v="921" actId="26606"/>
          <ac:spMkLst>
            <pc:docMk/>
            <pc:sldMk cId="508671145" sldId="304"/>
            <ac:spMk id="5130" creationId="{72BC1CF5-415C-4DAE-B2C2-A8BF9A1D5AEB}"/>
          </ac:spMkLst>
        </pc:spChg>
        <pc:spChg chg="add del">
          <ac:chgData name="Roman Zhigalov" userId="1f97e9fdf7779aa5" providerId="LiveId" clId="{96D838E2-608A-4794-A105-5E08625E08FC}" dt="2022-02-08T18:26:37.058" v="921" actId="26606"/>
          <ac:spMkLst>
            <pc:docMk/>
            <pc:sldMk cId="508671145" sldId="304"/>
            <ac:spMk id="5131" creationId="{6C651D0D-A2E7-46B3-BEEA-71161FCA9735}"/>
          </ac:spMkLst>
        </pc:spChg>
        <pc:spChg chg="add del">
          <ac:chgData name="Roman Zhigalov" userId="1f97e9fdf7779aa5" providerId="LiveId" clId="{96D838E2-608A-4794-A105-5E08625E08FC}" dt="2022-02-08T18:26:37.058" v="921" actId="26606"/>
          <ac:spMkLst>
            <pc:docMk/>
            <pc:sldMk cId="508671145" sldId="304"/>
            <ac:spMk id="5132" creationId="{9CBEA7DB-1BAC-4A39-817B-82928B7F8873}"/>
          </ac:spMkLst>
        </pc:spChg>
        <pc:spChg chg="add del">
          <ac:chgData name="Roman Zhigalov" userId="1f97e9fdf7779aa5" providerId="LiveId" clId="{96D838E2-608A-4794-A105-5E08625E08FC}" dt="2022-02-08T18:26:37.058" v="921" actId="26606"/>
          <ac:spMkLst>
            <pc:docMk/>
            <pc:sldMk cId="508671145" sldId="304"/>
            <ac:spMk id="5133" creationId="{EADF9EA0-3A2A-4F0A-9C86-FBAB53E9C6C3}"/>
          </ac:spMkLst>
        </pc:spChg>
        <pc:spChg chg="add del">
          <ac:chgData name="Roman Zhigalov" userId="1f97e9fdf7779aa5" providerId="LiveId" clId="{96D838E2-608A-4794-A105-5E08625E08FC}" dt="2022-02-08T18:26:37.058" v="921" actId="26606"/>
          <ac:spMkLst>
            <pc:docMk/>
            <pc:sldMk cId="508671145" sldId="304"/>
            <ac:spMk id="5134" creationId="{A30A2C81-7CE8-4A85-9E15-548E7F466F4A}"/>
          </ac:spMkLst>
        </pc:spChg>
        <pc:spChg chg="add">
          <ac:chgData name="Roman Zhigalov" userId="1f97e9fdf7779aa5" providerId="LiveId" clId="{96D838E2-608A-4794-A105-5E08625E08FC}" dt="2022-02-08T18:26:37.079" v="922" actId="26606"/>
          <ac:spMkLst>
            <pc:docMk/>
            <pc:sldMk cId="508671145" sldId="304"/>
            <ac:spMk id="5136" creationId="{E6760941-EF99-4F61-A95D-3C3E7C08DBD6}"/>
          </ac:spMkLst>
        </pc:spChg>
        <pc:spChg chg="add">
          <ac:chgData name="Roman Zhigalov" userId="1f97e9fdf7779aa5" providerId="LiveId" clId="{96D838E2-608A-4794-A105-5E08625E08FC}" dt="2022-02-08T18:26:37.079" v="922" actId="26606"/>
          <ac:spMkLst>
            <pc:docMk/>
            <pc:sldMk cId="508671145" sldId="304"/>
            <ac:spMk id="5137" creationId="{44D9B9FF-D6DA-4F69-B4A0-BA1550D65CD9}"/>
          </ac:spMkLst>
        </pc:spChg>
        <pc:spChg chg="add">
          <ac:chgData name="Roman Zhigalov" userId="1f97e9fdf7779aa5" providerId="LiveId" clId="{96D838E2-608A-4794-A105-5E08625E08FC}" dt="2022-02-08T18:26:37.079" v="922" actId="26606"/>
          <ac:spMkLst>
            <pc:docMk/>
            <pc:sldMk cId="508671145" sldId="304"/>
            <ac:spMk id="5138" creationId="{A7DC0AF9-0747-4070-A6D7-DF3681B9EB08}"/>
          </ac:spMkLst>
        </pc:spChg>
        <pc:spChg chg="add">
          <ac:chgData name="Roman Zhigalov" userId="1f97e9fdf7779aa5" providerId="LiveId" clId="{96D838E2-608A-4794-A105-5E08625E08FC}" dt="2022-02-08T18:26:37.079" v="922" actId="26606"/>
          <ac:spMkLst>
            <pc:docMk/>
            <pc:sldMk cId="508671145" sldId="304"/>
            <ac:spMk id="5139" creationId="{74612EAD-0A8C-4C44-AFE1-3DF0669AC819}"/>
          </ac:spMkLst>
        </pc:spChg>
        <pc:spChg chg="add">
          <ac:chgData name="Roman Zhigalov" userId="1f97e9fdf7779aa5" providerId="LiveId" clId="{96D838E2-608A-4794-A105-5E08625E08FC}" dt="2022-02-08T18:26:37.079" v="922" actId="26606"/>
          <ac:spMkLst>
            <pc:docMk/>
            <pc:sldMk cId="508671145" sldId="304"/>
            <ac:spMk id="5140" creationId="{C2D46295-4D0D-487B-8972-141A047FB174}"/>
          </ac:spMkLst>
        </pc:spChg>
        <pc:picChg chg="add mod">
          <ac:chgData name="Roman Zhigalov" userId="1f97e9fdf7779aa5" providerId="LiveId" clId="{96D838E2-608A-4794-A105-5E08625E08FC}" dt="2022-02-08T18:26:37.079" v="922" actId="26606"/>
          <ac:picMkLst>
            <pc:docMk/>
            <pc:sldMk cId="508671145" sldId="304"/>
            <ac:picMk id="5122" creationId="{476883D4-5952-4410-BB2B-C90728C9C0A6}"/>
          </ac:picMkLst>
        </pc:picChg>
      </pc:sldChg>
      <pc:sldChg chg="addSp delSp modSp new mod setBg modClrScheme chgLayout">
        <pc:chgData name="Roman Zhigalov" userId="1f97e9fdf7779aa5" providerId="LiveId" clId="{96D838E2-608A-4794-A105-5E08625E08FC}" dt="2022-02-08T18:30:55.906" v="1373" actId="1076"/>
        <pc:sldMkLst>
          <pc:docMk/>
          <pc:sldMk cId="2052695275" sldId="305"/>
        </pc:sldMkLst>
        <pc:spChg chg="del mod ord">
          <ac:chgData name="Roman Zhigalov" userId="1f97e9fdf7779aa5" providerId="LiveId" clId="{96D838E2-608A-4794-A105-5E08625E08FC}" dt="2022-02-08T18:26:44.300" v="924" actId="700"/>
          <ac:spMkLst>
            <pc:docMk/>
            <pc:sldMk cId="2052695275" sldId="305"/>
            <ac:spMk id="2" creationId="{36647E1C-94E3-4C5E-9693-0D077296EA25}"/>
          </ac:spMkLst>
        </pc:spChg>
        <pc:spChg chg="del mod ord">
          <ac:chgData name="Roman Zhigalov" userId="1f97e9fdf7779aa5" providerId="LiveId" clId="{96D838E2-608A-4794-A105-5E08625E08FC}" dt="2022-02-08T18:26:44.300" v="924" actId="700"/>
          <ac:spMkLst>
            <pc:docMk/>
            <pc:sldMk cId="2052695275" sldId="305"/>
            <ac:spMk id="3" creationId="{1CB6C935-735D-47E9-8969-F00F085BFA46}"/>
          </ac:spMkLst>
        </pc:spChg>
        <pc:spChg chg="add del mod ord">
          <ac:chgData name="Roman Zhigalov" userId="1f97e9fdf7779aa5" providerId="LiveId" clId="{96D838E2-608A-4794-A105-5E08625E08FC}" dt="2022-02-08T18:28:06.018" v="927" actId="700"/>
          <ac:spMkLst>
            <pc:docMk/>
            <pc:sldMk cId="2052695275" sldId="305"/>
            <ac:spMk id="4" creationId="{29D8788D-FA8F-402C-B930-C2B5F309C8C2}"/>
          </ac:spMkLst>
        </pc:spChg>
        <pc:spChg chg="add del mod ord">
          <ac:chgData name="Roman Zhigalov" userId="1f97e9fdf7779aa5" providerId="LiveId" clId="{96D838E2-608A-4794-A105-5E08625E08FC}" dt="2022-02-08T18:28:06.018" v="927" actId="700"/>
          <ac:spMkLst>
            <pc:docMk/>
            <pc:sldMk cId="2052695275" sldId="305"/>
            <ac:spMk id="5" creationId="{0DADA075-706B-45B4-9425-774AD1DB7BB1}"/>
          </ac:spMkLst>
        </pc:spChg>
        <pc:spChg chg="add del mod ord">
          <ac:chgData name="Roman Zhigalov" userId="1f97e9fdf7779aa5" providerId="LiveId" clId="{96D838E2-608A-4794-A105-5E08625E08FC}" dt="2022-02-08T18:28:06.018" v="927" actId="700"/>
          <ac:spMkLst>
            <pc:docMk/>
            <pc:sldMk cId="2052695275" sldId="305"/>
            <ac:spMk id="6" creationId="{86309A3A-78BF-46FA-AF4A-467496366AE9}"/>
          </ac:spMkLst>
        </pc:spChg>
        <pc:spChg chg="add mod ord">
          <ac:chgData name="Roman Zhigalov" userId="1f97e9fdf7779aa5" providerId="LiveId" clId="{96D838E2-608A-4794-A105-5E08625E08FC}" dt="2022-02-08T18:30:48.795" v="1371" actId="26606"/>
          <ac:spMkLst>
            <pc:docMk/>
            <pc:sldMk cId="2052695275" sldId="305"/>
            <ac:spMk id="7" creationId="{7D903EE8-3C54-466B-87F0-5C753BC9CF26}"/>
          </ac:spMkLst>
        </pc:spChg>
        <pc:spChg chg="add del mod ord">
          <ac:chgData name="Roman Zhigalov" userId="1f97e9fdf7779aa5" providerId="LiveId" clId="{96D838E2-608A-4794-A105-5E08625E08FC}" dt="2022-02-08T18:30:48.795" v="1371" actId="26606"/>
          <ac:spMkLst>
            <pc:docMk/>
            <pc:sldMk cId="2052695275" sldId="305"/>
            <ac:spMk id="8" creationId="{0A120990-8405-4F3A-87CD-B02745E88253}"/>
          </ac:spMkLst>
        </pc:spChg>
        <pc:spChg chg="add del">
          <ac:chgData name="Roman Zhigalov" userId="1f97e9fdf7779aa5" providerId="LiveId" clId="{96D838E2-608A-4794-A105-5E08625E08FC}" dt="2022-02-08T18:30:45.317" v="1366" actId="26606"/>
          <ac:spMkLst>
            <pc:docMk/>
            <pc:sldMk cId="2052695275" sldId="305"/>
            <ac:spMk id="13" creationId="{827B839B-9ADE-406B-8590-F1CAEDED45A1}"/>
          </ac:spMkLst>
        </pc:spChg>
        <pc:spChg chg="add del">
          <ac:chgData name="Roman Zhigalov" userId="1f97e9fdf7779aa5" providerId="LiveId" clId="{96D838E2-608A-4794-A105-5E08625E08FC}" dt="2022-02-08T18:30:46.151" v="1368" actId="26606"/>
          <ac:spMkLst>
            <pc:docMk/>
            <pc:sldMk cId="2052695275" sldId="305"/>
            <ac:spMk id="14" creationId="{9DBC8166-481C-4473-95F5-9A5B9073B7F1}"/>
          </ac:spMkLst>
        </pc:spChg>
        <pc:spChg chg="add del">
          <ac:chgData name="Roman Zhigalov" userId="1f97e9fdf7779aa5" providerId="LiveId" clId="{96D838E2-608A-4794-A105-5E08625E08FC}" dt="2022-02-08T18:30:45.317" v="1366" actId="26606"/>
          <ac:spMkLst>
            <pc:docMk/>
            <pc:sldMk cId="2052695275" sldId="305"/>
            <ac:spMk id="15" creationId="{CFE45BF0-46DB-408C-B5F7-7B11716805D4}"/>
          </ac:spMkLst>
        </pc:spChg>
        <pc:spChg chg="add del">
          <ac:chgData name="Roman Zhigalov" userId="1f97e9fdf7779aa5" providerId="LiveId" clId="{96D838E2-608A-4794-A105-5E08625E08FC}" dt="2022-02-08T18:30:46.151" v="1368" actId="26606"/>
          <ac:spMkLst>
            <pc:docMk/>
            <pc:sldMk cId="2052695275" sldId="305"/>
            <ac:spMk id="16" creationId="{A5A5CE6E-90AF-4D43-A014-1F9EC83EB93D}"/>
          </ac:spMkLst>
        </pc:spChg>
        <pc:spChg chg="add del">
          <ac:chgData name="Roman Zhigalov" userId="1f97e9fdf7779aa5" providerId="LiveId" clId="{96D838E2-608A-4794-A105-5E08625E08FC}" dt="2022-02-08T18:30:45.317" v="1366" actId="26606"/>
          <ac:spMkLst>
            <pc:docMk/>
            <pc:sldMk cId="2052695275" sldId="305"/>
            <ac:spMk id="17" creationId="{2AEBC8F2-97B1-41B4-93F1-2D289E197FBA}"/>
          </ac:spMkLst>
        </pc:spChg>
        <pc:spChg chg="add del">
          <ac:chgData name="Roman Zhigalov" userId="1f97e9fdf7779aa5" providerId="LiveId" clId="{96D838E2-608A-4794-A105-5E08625E08FC}" dt="2022-02-08T18:30:48.781" v="1370" actId="26606"/>
          <ac:spMkLst>
            <pc:docMk/>
            <pc:sldMk cId="2052695275" sldId="305"/>
            <ac:spMk id="18" creationId="{827B839B-9ADE-406B-8590-F1CAEDED45A1}"/>
          </ac:spMkLst>
        </pc:spChg>
        <pc:spChg chg="add del">
          <ac:chgData name="Roman Zhigalov" userId="1f97e9fdf7779aa5" providerId="LiveId" clId="{96D838E2-608A-4794-A105-5E08625E08FC}" dt="2022-02-08T18:30:45.317" v="1366" actId="26606"/>
          <ac:spMkLst>
            <pc:docMk/>
            <pc:sldMk cId="2052695275" sldId="305"/>
            <ac:spMk id="19" creationId="{472E3A19-F5D5-48FC-BB9C-48C2F68F598B}"/>
          </ac:spMkLst>
        </pc:spChg>
        <pc:spChg chg="add del">
          <ac:chgData name="Roman Zhigalov" userId="1f97e9fdf7779aa5" providerId="LiveId" clId="{96D838E2-608A-4794-A105-5E08625E08FC}" dt="2022-02-08T18:30:48.781" v="1370" actId="26606"/>
          <ac:spMkLst>
            <pc:docMk/>
            <pc:sldMk cId="2052695275" sldId="305"/>
            <ac:spMk id="20" creationId="{CFE45BF0-46DB-408C-B5F7-7B11716805D4}"/>
          </ac:spMkLst>
        </pc:spChg>
        <pc:spChg chg="add del">
          <ac:chgData name="Roman Zhigalov" userId="1f97e9fdf7779aa5" providerId="LiveId" clId="{96D838E2-608A-4794-A105-5E08625E08FC}" dt="2022-02-08T18:30:45.317" v="1366" actId="26606"/>
          <ac:spMkLst>
            <pc:docMk/>
            <pc:sldMk cId="2052695275" sldId="305"/>
            <ac:spMk id="21" creationId="{7A62E32F-BB65-43A8-8EB5-92346890E549}"/>
          </ac:spMkLst>
        </pc:spChg>
        <pc:spChg chg="add del">
          <ac:chgData name="Roman Zhigalov" userId="1f97e9fdf7779aa5" providerId="LiveId" clId="{96D838E2-608A-4794-A105-5E08625E08FC}" dt="2022-02-08T18:30:48.781" v="1370" actId="26606"/>
          <ac:spMkLst>
            <pc:docMk/>
            <pc:sldMk cId="2052695275" sldId="305"/>
            <ac:spMk id="22" creationId="{2AEBC8F2-97B1-41B4-93F1-2D289E197FBA}"/>
          </ac:spMkLst>
        </pc:spChg>
        <pc:spChg chg="add del">
          <ac:chgData name="Roman Zhigalov" userId="1f97e9fdf7779aa5" providerId="LiveId" clId="{96D838E2-608A-4794-A105-5E08625E08FC}" dt="2022-02-08T18:30:45.317" v="1366" actId="26606"/>
          <ac:spMkLst>
            <pc:docMk/>
            <pc:sldMk cId="2052695275" sldId="305"/>
            <ac:spMk id="23" creationId="{14E91B64-9FCC-451E-AFB4-A827D6329367}"/>
          </ac:spMkLst>
        </pc:spChg>
        <pc:spChg chg="add del">
          <ac:chgData name="Roman Zhigalov" userId="1f97e9fdf7779aa5" providerId="LiveId" clId="{96D838E2-608A-4794-A105-5E08625E08FC}" dt="2022-02-08T18:30:48.781" v="1370" actId="26606"/>
          <ac:spMkLst>
            <pc:docMk/>
            <pc:sldMk cId="2052695275" sldId="305"/>
            <ac:spMk id="24" creationId="{472E3A19-F5D5-48FC-BB9C-48C2F68F598B}"/>
          </ac:spMkLst>
        </pc:spChg>
        <pc:spChg chg="add del">
          <ac:chgData name="Roman Zhigalov" userId="1f97e9fdf7779aa5" providerId="LiveId" clId="{96D838E2-608A-4794-A105-5E08625E08FC}" dt="2022-02-08T18:30:48.781" v="1370" actId="26606"/>
          <ac:spMkLst>
            <pc:docMk/>
            <pc:sldMk cId="2052695275" sldId="305"/>
            <ac:spMk id="25" creationId="{7A62E32F-BB65-43A8-8EB5-92346890E549}"/>
          </ac:spMkLst>
        </pc:spChg>
        <pc:spChg chg="add del">
          <ac:chgData name="Roman Zhigalov" userId="1f97e9fdf7779aa5" providerId="LiveId" clId="{96D838E2-608A-4794-A105-5E08625E08FC}" dt="2022-02-08T18:30:48.781" v="1370" actId="26606"/>
          <ac:spMkLst>
            <pc:docMk/>
            <pc:sldMk cId="2052695275" sldId="305"/>
            <ac:spMk id="26" creationId="{14E91B64-9FCC-451E-AFB4-A827D6329367}"/>
          </ac:spMkLst>
        </pc:spChg>
        <pc:spChg chg="add del">
          <ac:chgData name="Roman Zhigalov" userId="1f97e9fdf7779aa5" providerId="LiveId" clId="{96D838E2-608A-4794-A105-5E08625E08FC}" dt="2022-02-08T18:30:48.781" v="1370" actId="26606"/>
          <ac:spMkLst>
            <pc:docMk/>
            <pc:sldMk cId="2052695275" sldId="305"/>
            <ac:spMk id="27" creationId="{0A120990-8405-4F3A-87CD-B02745E88253}"/>
          </ac:spMkLst>
        </pc:spChg>
        <pc:spChg chg="add">
          <ac:chgData name="Roman Zhigalov" userId="1f97e9fdf7779aa5" providerId="LiveId" clId="{96D838E2-608A-4794-A105-5E08625E08FC}" dt="2022-02-08T18:30:48.795" v="1371" actId="26606"/>
          <ac:spMkLst>
            <pc:docMk/>
            <pc:sldMk cId="2052695275" sldId="305"/>
            <ac:spMk id="29" creationId="{6A1473A6-3F22-483E-8A30-80B9D2B14592}"/>
          </ac:spMkLst>
        </pc:spChg>
        <pc:spChg chg="add mod">
          <ac:chgData name="Roman Zhigalov" userId="1f97e9fdf7779aa5" providerId="LiveId" clId="{96D838E2-608A-4794-A105-5E08625E08FC}" dt="2022-02-08T18:30:55.906" v="1373" actId="1076"/>
          <ac:spMkLst>
            <pc:docMk/>
            <pc:sldMk cId="2052695275" sldId="305"/>
            <ac:spMk id="34" creationId="{0A120990-8405-4F3A-87CD-B02745E88253}"/>
          </ac:spMkLst>
        </pc:spChg>
        <pc:grpChg chg="add">
          <ac:chgData name="Roman Zhigalov" userId="1f97e9fdf7779aa5" providerId="LiveId" clId="{96D838E2-608A-4794-A105-5E08625E08FC}" dt="2022-02-08T18:30:48.795" v="1371" actId="26606"/>
          <ac:grpSpMkLst>
            <pc:docMk/>
            <pc:sldMk cId="2052695275" sldId="305"/>
            <ac:grpSpMk id="30" creationId="{AA1375E3-3E53-4D75-BAB7-E5929BFCB25F}"/>
          </ac:grpSpMkLst>
        </pc:grpChg>
        <pc:graphicFrameChg chg="add del">
          <ac:chgData name="Roman Zhigalov" userId="1f97e9fdf7779aa5" providerId="LiveId" clId="{96D838E2-608A-4794-A105-5E08625E08FC}" dt="2022-02-08T18:30:46.151" v="1368" actId="26606"/>
          <ac:graphicFrameMkLst>
            <pc:docMk/>
            <pc:sldMk cId="2052695275" sldId="305"/>
            <ac:graphicFrameMk id="10" creationId="{A2B1C9AE-7124-4C83-89F5-8DC645BF45B6}"/>
          </ac:graphicFrameMkLst>
        </pc:graphicFrameChg>
      </pc:sldChg>
      <pc:sldChg chg="addSp modSp new mod setBg">
        <pc:chgData name="Roman Zhigalov" userId="1f97e9fdf7779aa5" providerId="LiveId" clId="{96D838E2-608A-4794-A105-5E08625E08FC}" dt="2022-02-08T18:35:51.174" v="1452" actId="26606"/>
        <pc:sldMkLst>
          <pc:docMk/>
          <pc:sldMk cId="3438290284" sldId="306"/>
        </pc:sldMkLst>
        <pc:spChg chg="mod">
          <ac:chgData name="Roman Zhigalov" userId="1f97e9fdf7779aa5" providerId="LiveId" clId="{96D838E2-608A-4794-A105-5E08625E08FC}" dt="2022-02-08T18:35:51.174" v="1452" actId="26606"/>
          <ac:spMkLst>
            <pc:docMk/>
            <pc:sldMk cId="3438290284" sldId="306"/>
            <ac:spMk id="2" creationId="{FDD9556C-17ED-48CE-9EDE-F7096661085A}"/>
          </ac:spMkLst>
        </pc:spChg>
        <pc:spChg chg="mod">
          <ac:chgData name="Roman Zhigalov" userId="1f97e9fdf7779aa5" providerId="LiveId" clId="{96D838E2-608A-4794-A105-5E08625E08FC}" dt="2022-02-08T18:35:51.174" v="1452" actId="26606"/>
          <ac:spMkLst>
            <pc:docMk/>
            <pc:sldMk cId="3438290284" sldId="306"/>
            <ac:spMk id="3" creationId="{1D14DBA6-D973-4BA0-8C0A-2141397FA894}"/>
          </ac:spMkLst>
        </pc:spChg>
        <pc:spChg chg="add">
          <ac:chgData name="Roman Zhigalov" userId="1f97e9fdf7779aa5" providerId="LiveId" clId="{96D838E2-608A-4794-A105-5E08625E08FC}" dt="2022-02-08T18:35:51.174" v="1452" actId="26606"/>
          <ac:spMkLst>
            <pc:docMk/>
            <pc:sldMk cId="3438290284" sldId="306"/>
            <ac:spMk id="8" creationId="{B26EE4FD-480F-42A5-9FEB-DA630457CFB7}"/>
          </ac:spMkLst>
        </pc:spChg>
        <pc:spChg chg="add">
          <ac:chgData name="Roman Zhigalov" userId="1f97e9fdf7779aa5" providerId="LiveId" clId="{96D838E2-608A-4794-A105-5E08625E08FC}" dt="2022-02-08T18:35:51.174" v="1452" actId="26606"/>
          <ac:spMkLst>
            <pc:docMk/>
            <pc:sldMk cId="3438290284" sldId="306"/>
            <ac:spMk id="10" creationId="{A187062F-BE14-42FC-B06A-607DB23849C3}"/>
          </ac:spMkLst>
        </pc:spChg>
        <pc:spChg chg="add">
          <ac:chgData name="Roman Zhigalov" userId="1f97e9fdf7779aa5" providerId="LiveId" clId="{96D838E2-608A-4794-A105-5E08625E08FC}" dt="2022-02-08T18:35:51.174" v="1452" actId="26606"/>
          <ac:spMkLst>
            <pc:docMk/>
            <pc:sldMk cId="3438290284" sldId="306"/>
            <ac:spMk id="12" creationId="{731FE21B-2A45-4BF5-8B03-E12341988774}"/>
          </ac:spMkLst>
        </pc:spChg>
        <pc:spChg chg="add">
          <ac:chgData name="Roman Zhigalov" userId="1f97e9fdf7779aa5" providerId="LiveId" clId="{96D838E2-608A-4794-A105-5E08625E08FC}" dt="2022-02-08T18:35:51.174" v="1452" actId="26606"/>
          <ac:spMkLst>
            <pc:docMk/>
            <pc:sldMk cId="3438290284" sldId="306"/>
            <ac:spMk id="14" creationId="{2DC5A94D-79ED-48F5-9DC5-96CBB507CEC8}"/>
          </ac:spMkLst>
        </pc:spChg>
        <pc:spChg chg="add">
          <ac:chgData name="Roman Zhigalov" userId="1f97e9fdf7779aa5" providerId="LiveId" clId="{96D838E2-608A-4794-A105-5E08625E08FC}" dt="2022-02-08T18:35:51.174" v="1452" actId="26606"/>
          <ac:spMkLst>
            <pc:docMk/>
            <pc:sldMk cId="3438290284" sldId="306"/>
            <ac:spMk id="16" creationId="{93A3D4BE-AF25-4F9A-9C29-1145CCE24A28}"/>
          </ac:spMkLst>
        </pc:spChg>
      </pc:sldChg>
      <pc:sldChg chg="modSp new del mod">
        <pc:chgData name="Roman Zhigalov" userId="1f97e9fdf7779aa5" providerId="LiveId" clId="{96D838E2-608A-4794-A105-5E08625E08FC}" dt="2022-02-08T18:41:21.644" v="1464" actId="2696"/>
        <pc:sldMkLst>
          <pc:docMk/>
          <pc:sldMk cId="1894143070" sldId="307"/>
        </pc:sldMkLst>
        <pc:spChg chg="mod">
          <ac:chgData name="Roman Zhigalov" userId="1f97e9fdf7779aa5" providerId="LiveId" clId="{96D838E2-608A-4794-A105-5E08625E08FC}" dt="2022-02-08T18:39:13.184" v="1461" actId="20577"/>
          <ac:spMkLst>
            <pc:docMk/>
            <pc:sldMk cId="1894143070" sldId="307"/>
            <ac:spMk id="2" creationId="{B48731C8-77AC-4C9A-AA1B-5F9923A785EB}"/>
          </ac:spMkLst>
        </pc:spChg>
      </pc:sldChg>
      <pc:sldChg chg="addSp modSp new mod setBg">
        <pc:chgData name="Roman Zhigalov" userId="1f97e9fdf7779aa5" providerId="LiveId" clId="{96D838E2-608A-4794-A105-5E08625E08FC}" dt="2022-02-08T18:42:59.808" v="1894" actId="26606"/>
        <pc:sldMkLst>
          <pc:docMk/>
          <pc:sldMk cId="3929961790" sldId="307"/>
        </pc:sldMkLst>
        <pc:spChg chg="mod">
          <ac:chgData name="Roman Zhigalov" userId="1f97e9fdf7779aa5" providerId="LiveId" clId="{96D838E2-608A-4794-A105-5E08625E08FC}" dt="2022-02-08T18:42:59.808" v="1894" actId="26606"/>
          <ac:spMkLst>
            <pc:docMk/>
            <pc:sldMk cId="3929961790" sldId="307"/>
            <ac:spMk id="2" creationId="{E138D691-A70F-4313-B071-EBAD8EA29B38}"/>
          </ac:spMkLst>
        </pc:spChg>
        <pc:spChg chg="mod">
          <ac:chgData name="Roman Zhigalov" userId="1f97e9fdf7779aa5" providerId="LiveId" clId="{96D838E2-608A-4794-A105-5E08625E08FC}" dt="2022-02-08T18:42:59.808" v="1894" actId="26606"/>
          <ac:spMkLst>
            <pc:docMk/>
            <pc:sldMk cId="3929961790" sldId="307"/>
            <ac:spMk id="3" creationId="{B773E3A4-CD90-4C4C-BEAB-95F720A19055}"/>
          </ac:spMkLst>
        </pc:spChg>
        <pc:spChg chg="add">
          <ac:chgData name="Roman Zhigalov" userId="1f97e9fdf7779aa5" providerId="LiveId" clId="{96D838E2-608A-4794-A105-5E08625E08FC}" dt="2022-02-08T18:42:59.808" v="1894" actId="26606"/>
          <ac:spMkLst>
            <pc:docMk/>
            <pc:sldMk cId="3929961790" sldId="307"/>
            <ac:spMk id="8" creationId="{827B839B-9ADE-406B-8590-F1CAEDED45A1}"/>
          </ac:spMkLst>
        </pc:spChg>
        <pc:spChg chg="add">
          <ac:chgData name="Roman Zhigalov" userId="1f97e9fdf7779aa5" providerId="LiveId" clId="{96D838E2-608A-4794-A105-5E08625E08FC}" dt="2022-02-08T18:42:59.808" v="1894" actId="26606"/>
          <ac:spMkLst>
            <pc:docMk/>
            <pc:sldMk cId="3929961790" sldId="307"/>
            <ac:spMk id="10" creationId="{CFE45BF0-46DB-408C-B5F7-7B11716805D4}"/>
          </ac:spMkLst>
        </pc:spChg>
        <pc:spChg chg="add">
          <ac:chgData name="Roman Zhigalov" userId="1f97e9fdf7779aa5" providerId="LiveId" clId="{96D838E2-608A-4794-A105-5E08625E08FC}" dt="2022-02-08T18:42:59.808" v="1894" actId="26606"/>
          <ac:spMkLst>
            <pc:docMk/>
            <pc:sldMk cId="3929961790" sldId="307"/>
            <ac:spMk id="12" creationId="{2AEBC8F2-97B1-41B4-93F1-2D289E197FBA}"/>
          </ac:spMkLst>
        </pc:spChg>
        <pc:spChg chg="add">
          <ac:chgData name="Roman Zhigalov" userId="1f97e9fdf7779aa5" providerId="LiveId" clId="{96D838E2-608A-4794-A105-5E08625E08FC}" dt="2022-02-08T18:42:59.808" v="1894" actId="26606"/>
          <ac:spMkLst>
            <pc:docMk/>
            <pc:sldMk cId="3929961790" sldId="307"/>
            <ac:spMk id="14" creationId="{472E3A19-F5D5-48FC-BB9C-48C2F68F598B}"/>
          </ac:spMkLst>
        </pc:spChg>
        <pc:spChg chg="add">
          <ac:chgData name="Roman Zhigalov" userId="1f97e9fdf7779aa5" providerId="LiveId" clId="{96D838E2-608A-4794-A105-5E08625E08FC}" dt="2022-02-08T18:42:59.808" v="1894" actId="26606"/>
          <ac:spMkLst>
            <pc:docMk/>
            <pc:sldMk cId="3929961790" sldId="307"/>
            <ac:spMk id="16" creationId="{7A62E32F-BB65-43A8-8EB5-92346890E549}"/>
          </ac:spMkLst>
        </pc:spChg>
        <pc:spChg chg="add">
          <ac:chgData name="Roman Zhigalov" userId="1f97e9fdf7779aa5" providerId="LiveId" clId="{96D838E2-608A-4794-A105-5E08625E08FC}" dt="2022-02-08T18:42:59.808" v="1894" actId="26606"/>
          <ac:spMkLst>
            <pc:docMk/>
            <pc:sldMk cId="3929961790" sldId="307"/>
            <ac:spMk id="18" creationId="{14E91B64-9FCC-451E-AFB4-A827D6329367}"/>
          </ac:spMkLst>
        </pc:spChg>
      </pc:sldChg>
      <pc:sldChg chg="addSp delSp add del setBg delDesignElem">
        <pc:chgData name="Roman Zhigalov" userId="1f97e9fdf7779aa5" providerId="LiveId" clId="{96D838E2-608A-4794-A105-5E08625E08FC}" dt="2022-02-08T18:45:04.197" v="2006"/>
        <pc:sldMkLst>
          <pc:docMk/>
          <pc:sldMk cId="1664420289" sldId="308"/>
        </pc:sldMkLst>
        <pc:spChg chg="add del">
          <ac:chgData name="Roman Zhigalov" userId="1f97e9fdf7779aa5" providerId="LiveId" clId="{96D838E2-608A-4794-A105-5E08625E08FC}" dt="2022-02-08T18:45:04.197" v="2006"/>
          <ac:spMkLst>
            <pc:docMk/>
            <pc:sldMk cId="1664420289" sldId="308"/>
            <ac:spMk id="73" creationId="{D4974D33-8DC5-464E-8C6D-BE58F0669C17}"/>
          </ac:spMkLst>
        </pc:spChg>
        <pc:spChg chg="add del">
          <ac:chgData name="Roman Zhigalov" userId="1f97e9fdf7779aa5" providerId="LiveId" clId="{96D838E2-608A-4794-A105-5E08625E08FC}" dt="2022-02-08T18:45:04.197" v="2006"/>
          <ac:spMkLst>
            <pc:docMk/>
            <pc:sldMk cId="1664420289" sldId="308"/>
            <ac:spMk id="15364" creationId="{F13C74B1-5B17-4795-BED0-7140497B445A}"/>
          </ac:spMkLst>
        </pc:spChg>
      </pc:sldChg>
      <pc:sldChg chg="addSp delSp add del setBg delDesignElem">
        <pc:chgData name="Roman Zhigalov" userId="1f97e9fdf7779aa5" providerId="LiveId" clId="{96D838E2-608A-4794-A105-5E08625E08FC}" dt="2022-02-08T18:45:08.270" v="2009"/>
        <pc:sldMkLst>
          <pc:docMk/>
          <pc:sldMk cId="3106066948" sldId="308"/>
        </pc:sldMkLst>
        <pc:spChg chg="add del">
          <ac:chgData name="Roman Zhigalov" userId="1f97e9fdf7779aa5" providerId="LiveId" clId="{96D838E2-608A-4794-A105-5E08625E08FC}" dt="2022-02-08T18:45:08.270" v="2009"/>
          <ac:spMkLst>
            <pc:docMk/>
            <pc:sldMk cId="3106066948" sldId="308"/>
            <ac:spMk id="73" creationId="{D4974D33-8DC5-464E-8C6D-BE58F0669C17}"/>
          </ac:spMkLst>
        </pc:spChg>
        <pc:spChg chg="add del">
          <ac:chgData name="Roman Zhigalov" userId="1f97e9fdf7779aa5" providerId="LiveId" clId="{96D838E2-608A-4794-A105-5E08625E08FC}" dt="2022-02-08T18:45:08.270" v="2009"/>
          <ac:spMkLst>
            <pc:docMk/>
            <pc:sldMk cId="3106066948" sldId="308"/>
            <ac:spMk id="15364" creationId="{F13C74B1-5B17-4795-BED0-7140497B445A}"/>
          </ac:spMkLst>
        </pc:spChg>
      </pc:sldChg>
      <pc:sldChg chg="addSp delSp modSp new mod setBg">
        <pc:chgData name="Roman Zhigalov" userId="1f97e9fdf7779aa5" providerId="LiveId" clId="{96D838E2-608A-4794-A105-5E08625E08FC}" dt="2022-02-08T18:46:53.177" v="2045" actId="26606"/>
        <pc:sldMkLst>
          <pc:docMk/>
          <pc:sldMk cId="3362312340" sldId="308"/>
        </pc:sldMkLst>
        <pc:spChg chg="mod ord">
          <ac:chgData name="Roman Zhigalov" userId="1f97e9fdf7779aa5" providerId="LiveId" clId="{96D838E2-608A-4794-A105-5E08625E08FC}" dt="2022-02-08T18:46:53.177" v="2045" actId="26606"/>
          <ac:spMkLst>
            <pc:docMk/>
            <pc:sldMk cId="3362312340" sldId="308"/>
            <ac:spMk id="2" creationId="{BFD1DE55-B23C-4D25-88CF-5AD9C43904C2}"/>
          </ac:spMkLst>
        </pc:spChg>
        <pc:spChg chg="add del">
          <ac:chgData name="Roman Zhigalov" userId="1f97e9fdf7779aa5" providerId="LiveId" clId="{96D838E2-608A-4794-A105-5E08625E08FC}" dt="2022-02-08T18:46:51.518" v="2044"/>
          <ac:spMkLst>
            <pc:docMk/>
            <pc:sldMk cId="3362312340" sldId="308"/>
            <ac:spMk id="3" creationId="{6CF2F856-6740-4A63-A3EF-3A15E24CE39A}"/>
          </ac:spMkLst>
        </pc:spChg>
        <pc:spChg chg="add">
          <ac:chgData name="Roman Zhigalov" userId="1f97e9fdf7779aa5" providerId="LiveId" clId="{96D838E2-608A-4794-A105-5E08625E08FC}" dt="2022-02-08T18:46:53.177" v="2045" actId="26606"/>
          <ac:spMkLst>
            <pc:docMk/>
            <pc:sldMk cId="3362312340" sldId="308"/>
            <ac:spMk id="9" creationId="{16C5FA50-8D52-4617-AF91-5C7B1C8352F1}"/>
          </ac:spMkLst>
        </pc:spChg>
        <pc:spChg chg="add">
          <ac:chgData name="Roman Zhigalov" userId="1f97e9fdf7779aa5" providerId="LiveId" clId="{96D838E2-608A-4794-A105-5E08625E08FC}" dt="2022-02-08T18:46:53.177" v="2045" actId="26606"/>
          <ac:spMkLst>
            <pc:docMk/>
            <pc:sldMk cId="3362312340" sldId="308"/>
            <ac:spMk id="11" creationId="{E223798C-12AD-4B0C-A50C-D676347D67CF}"/>
          </ac:spMkLst>
        </pc:spChg>
        <pc:spChg chg="add del">
          <ac:chgData name="Roman Zhigalov" userId="1f97e9fdf7779aa5" providerId="LiveId" clId="{96D838E2-608A-4794-A105-5E08625E08FC}" dt="2022-02-08T18:46:15.659" v="2040" actId="26606"/>
          <ac:spMkLst>
            <pc:docMk/>
            <pc:sldMk cId="3362312340" sldId="308"/>
            <ac:spMk id="71" creationId="{E91DC736-0EF8-4F87-9146-EBF1D2EE4D3D}"/>
          </ac:spMkLst>
        </pc:spChg>
        <pc:spChg chg="add del">
          <ac:chgData name="Roman Zhigalov" userId="1f97e9fdf7779aa5" providerId="LiveId" clId="{96D838E2-608A-4794-A105-5E08625E08FC}" dt="2022-02-08T18:46:15.659" v="2040" actId="26606"/>
          <ac:spMkLst>
            <pc:docMk/>
            <pc:sldMk cId="3362312340" sldId="308"/>
            <ac:spMk id="73" creationId="{097CD68E-23E3-4007-8847-CD0944C4F7BE}"/>
          </ac:spMkLst>
        </pc:spChg>
        <pc:spChg chg="add del">
          <ac:chgData name="Roman Zhigalov" userId="1f97e9fdf7779aa5" providerId="LiveId" clId="{96D838E2-608A-4794-A105-5E08625E08FC}" dt="2022-02-08T18:46:15.659" v="2040" actId="26606"/>
          <ac:spMkLst>
            <pc:docMk/>
            <pc:sldMk cId="3362312340" sldId="308"/>
            <ac:spMk id="75" creationId="{AF2F604E-43BE-4DC3-B983-E071523364F8}"/>
          </ac:spMkLst>
        </pc:spChg>
        <pc:spChg chg="add del">
          <ac:chgData name="Roman Zhigalov" userId="1f97e9fdf7779aa5" providerId="LiveId" clId="{96D838E2-608A-4794-A105-5E08625E08FC}" dt="2022-02-08T18:46:15.659" v="2040" actId="26606"/>
          <ac:spMkLst>
            <pc:docMk/>
            <pc:sldMk cId="3362312340" sldId="308"/>
            <ac:spMk id="77" creationId="{08C9B587-E65E-4B52-B37C-ABEBB6E87928}"/>
          </ac:spMkLst>
        </pc:spChg>
        <pc:spChg chg="add del">
          <ac:chgData name="Roman Zhigalov" userId="1f97e9fdf7779aa5" providerId="LiveId" clId="{96D838E2-608A-4794-A105-5E08625E08FC}" dt="2022-02-08T18:46:22.390" v="2042" actId="26606"/>
          <ac:spMkLst>
            <pc:docMk/>
            <pc:sldMk cId="3362312340" sldId="308"/>
            <ac:spMk id="6148" creationId="{16C5FA50-8D52-4617-AF91-5C7B1C8352F1}"/>
          </ac:spMkLst>
        </pc:spChg>
        <pc:spChg chg="add del">
          <ac:chgData name="Roman Zhigalov" userId="1f97e9fdf7779aa5" providerId="LiveId" clId="{96D838E2-608A-4794-A105-5E08625E08FC}" dt="2022-02-08T18:46:22.390" v="2042" actId="26606"/>
          <ac:spMkLst>
            <pc:docMk/>
            <pc:sldMk cId="3362312340" sldId="308"/>
            <ac:spMk id="6149" creationId="{E223798C-12AD-4B0C-A50C-D676347D67CF}"/>
          </ac:spMkLst>
        </pc:spChg>
        <pc:picChg chg="add mod">
          <ac:chgData name="Roman Zhigalov" userId="1f97e9fdf7779aa5" providerId="LiveId" clId="{96D838E2-608A-4794-A105-5E08625E08FC}" dt="2022-02-08T18:46:53.177" v="2045" actId="26606"/>
          <ac:picMkLst>
            <pc:docMk/>
            <pc:sldMk cId="3362312340" sldId="308"/>
            <ac:picMk id="4" creationId="{5671FC30-C3FB-40BD-A5ED-4052D588D317}"/>
          </ac:picMkLst>
        </pc:picChg>
        <pc:picChg chg="add del mod">
          <ac:chgData name="Roman Zhigalov" userId="1f97e9fdf7779aa5" providerId="LiveId" clId="{96D838E2-608A-4794-A105-5E08625E08FC}" dt="2022-02-08T18:46:23.089" v="2043"/>
          <ac:picMkLst>
            <pc:docMk/>
            <pc:sldMk cId="3362312340" sldId="308"/>
            <ac:picMk id="6146" creationId="{D8AA71C9-2AE2-4C40-8323-A2844F686C9C}"/>
          </ac:picMkLst>
        </pc:picChg>
      </pc:sldChg>
      <pc:sldChg chg="new del">
        <pc:chgData name="Roman Zhigalov" userId="1f97e9fdf7779aa5" providerId="LiveId" clId="{96D838E2-608A-4794-A105-5E08625E08FC}" dt="2022-02-08T18:44:52.260" v="2003" actId="47"/>
        <pc:sldMkLst>
          <pc:docMk/>
          <pc:sldMk cId="3917471078" sldId="308"/>
        </pc:sldMkLst>
      </pc:sldChg>
      <pc:sldChg chg="modSp new del mod">
        <pc:chgData name="Roman Zhigalov" userId="1f97e9fdf7779aa5" providerId="LiveId" clId="{96D838E2-608A-4794-A105-5E08625E08FC}" dt="2022-02-08T18:44:45.201" v="1999" actId="2696"/>
        <pc:sldMkLst>
          <pc:docMk/>
          <pc:sldMk cId="4132426924" sldId="308"/>
        </pc:sldMkLst>
        <pc:spChg chg="mod">
          <ac:chgData name="Roman Zhigalov" userId="1f97e9fdf7779aa5" providerId="LiveId" clId="{96D838E2-608A-4794-A105-5E08625E08FC}" dt="2022-02-08T18:44:02.177" v="1934" actId="20577"/>
          <ac:spMkLst>
            <pc:docMk/>
            <pc:sldMk cId="4132426924" sldId="308"/>
            <ac:spMk id="2" creationId="{8F201E69-915B-4464-8374-DD8B5F3D59AB}"/>
          </ac:spMkLst>
        </pc:spChg>
        <pc:spChg chg="mod">
          <ac:chgData name="Roman Zhigalov" userId="1f97e9fdf7779aa5" providerId="LiveId" clId="{96D838E2-608A-4794-A105-5E08625E08FC}" dt="2022-02-08T18:44:29.809" v="1998" actId="20577"/>
          <ac:spMkLst>
            <pc:docMk/>
            <pc:sldMk cId="4132426924" sldId="308"/>
            <ac:spMk id="3" creationId="{8324875B-258C-4A78-96D0-3108181AFD05}"/>
          </ac:spMkLst>
        </pc:spChg>
      </pc:sldChg>
      <pc:sldChg chg="addSp modSp new mod setBg">
        <pc:chgData name="Roman Zhigalov" userId="1f97e9fdf7779aa5" providerId="LiveId" clId="{96D838E2-608A-4794-A105-5E08625E08FC}" dt="2022-02-08T18:48:49.408" v="2141" actId="26606"/>
        <pc:sldMkLst>
          <pc:docMk/>
          <pc:sldMk cId="800483313" sldId="309"/>
        </pc:sldMkLst>
        <pc:spChg chg="mod">
          <ac:chgData name="Roman Zhigalov" userId="1f97e9fdf7779aa5" providerId="LiveId" clId="{96D838E2-608A-4794-A105-5E08625E08FC}" dt="2022-02-08T18:48:49.408" v="2141" actId="26606"/>
          <ac:spMkLst>
            <pc:docMk/>
            <pc:sldMk cId="800483313" sldId="309"/>
            <ac:spMk id="2" creationId="{E6151BA1-4B2C-42B5-B0A4-AE5E84C8E22B}"/>
          </ac:spMkLst>
        </pc:spChg>
        <pc:spChg chg="mod">
          <ac:chgData name="Roman Zhigalov" userId="1f97e9fdf7779aa5" providerId="LiveId" clId="{96D838E2-608A-4794-A105-5E08625E08FC}" dt="2022-02-08T18:48:49.408" v="2141" actId="26606"/>
          <ac:spMkLst>
            <pc:docMk/>
            <pc:sldMk cId="800483313" sldId="309"/>
            <ac:spMk id="3" creationId="{1CFD8084-21E5-4669-BE6F-9616E0B89987}"/>
          </ac:spMkLst>
        </pc:spChg>
        <pc:spChg chg="add">
          <ac:chgData name="Roman Zhigalov" userId="1f97e9fdf7779aa5" providerId="LiveId" clId="{96D838E2-608A-4794-A105-5E08625E08FC}" dt="2022-02-08T18:48:49.408" v="2141" actId="26606"/>
          <ac:spMkLst>
            <pc:docMk/>
            <pc:sldMk cId="800483313" sldId="309"/>
            <ac:spMk id="8" creationId="{B26EE4FD-480F-42A5-9FEB-DA630457CFB7}"/>
          </ac:spMkLst>
        </pc:spChg>
        <pc:spChg chg="add">
          <ac:chgData name="Roman Zhigalov" userId="1f97e9fdf7779aa5" providerId="LiveId" clId="{96D838E2-608A-4794-A105-5E08625E08FC}" dt="2022-02-08T18:48:49.408" v="2141" actId="26606"/>
          <ac:spMkLst>
            <pc:docMk/>
            <pc:sldMk cId="800483313" sldId="309"/>
            <ac:spMk id="10" creationId="{A187062F-BE14-42FC-B06A-607DB23849C3}"/>
          </ac:spMkLst>
        </pc:spChg>
        <pc:spChg chg="add">
          <ac:chgData name="Roman Zhigalov" userId="1f97e9fdf7779aa5" providerId="LiveId" clId="{96D838E2-608A-4794-A105-5E08625E08FC}" dt="2022-02-08T18:48:49.408" v="2141" actId="26606"/>
          <ac:spMkLst>
            <pc:docMk/>
            <pc:sldMk cId="800483313" sldId="309"/>
            <ac:spMk id="12" creationId="{731FE21B-2A45-4BF5-8B03-E12341988774}"/>
          </ac:spMkLst>
        </pc:spChg>
        <pc:spChg chg="add">
          <ac:chgData name="Roman Zhigalov" userId="1f97e9fdf7779aa5" providerId="LiveId" clId="{96D838E2-608A-4794-A105-5E08625E08FC}" dt="2022-02-08T18:48:49.408" v="2141" actId="26606"/>
          <ac:spMkLst>
            <pc:docMk/>
            <pc:sldMk cId="800483313" sldId="309"/>
            <ac:spMk id="14" creationId="{2DC5A94D-79ED-48F5-9DC5-96CBB507CEC8}"/>
          </ac:spMkLst>
        </pc:spChg>
        <pc:spChg chg="add">
          <ac:chgData name="Roman Zhigalov" userId="1f97e9fdf7779aa5" providerId="LiveId" clId="{96D838E2-608A-4794-A105-5E08625E08FC}" dt="2022-02-08T18:48:49.408" v="2141" actId="26606"/>
          <ac:spMkLst>
            <pc:docMk/>
            <pc:sldMk cId="800483313" sldId="309"/>
            <ac:spMk id="16" creationId="{93A3D4BE-AF25-4F9A-9C29-1145CCE24A28}"/>
          </ac:spMkLst>
        </pc:spChg>
      </pc:sldChg>
      <pc:sldChg chg="addSp delSp modSp new mod setBg setClrOvrMap">
        <pc:chgData name="Roman Zhigalov" userId="1f97e9fdf7779aa5" providerId="LiveId" clId="{96D838E2-608A-4794-A105-5E08625E08FC}" dt="2022-02-08T18:48:19.035" v="2100" actId="26606"/>
        <pc:sldMkLst>
          <pc:docMk/>
          <pc:sldMk cId="1871018856" sldId="310"/>
        </pc:sldMkLst>
        <pc:spChg chg="mod">
          <ac:chgData name="Roman Zhigalov" userId="1f97e9fdf7779aa5" providerId="LiveId" clId="{96D838E2-608A-4794-A105-5E08625E08FC}" dt="2022-02-08T18:48:19.035" v="2100" actId="26606"/>
          <ac:spMkLst>
            <pc:docMk/>
            <pc:sldMk cId="1871018856" sldId="310"/>
            <ac:spMk id="2" creationId="{34A71D5D-75A1-4AE7-A8B7-0E15F0DE2CC7}"/>
          </ac:spMkLst>
        </pc:spChg>
        <pc:spChg chg="del">
          <ac:chgData name="Roman Zhigalov" userId="1f97e9fdf7779aa5" providerId="LiveId" clId="{96D838E2-608A-4794-A105-5E08625E08FC}" dt="2022-02-08T18:47:57.472" v="2096"/>
          <ac:spMkLst>
            <pc:docMk/>
            <pc:sldMk cId="1871018856" sldId="310"/>
            <ac:spMk id="3" creationId="{41BFB992-5E7E-4F3F-BC37-5D630DF50293}"/>
          </ac:spMkLst>
        </pc:spChg>
        <pc:spChg chg="add del">
          <ac:chgData name="Roman Zhigalov" userId="1f97e9fdf7779aa5" providerId="LiveId" clId="{96D838E2-608A-4794-A105-5E08625E08FC}" dt="2022-02-08T18:48:19.026" v="2099" actId="26606"/>
          <ac:spMkLst>
            <pc:docMk/>
            <pc:sldMk cId="1871018856" sldId="310"/>
            <ac:spMk id="71" creationId="{E49CC64F-7275-4E33-961B-0C5CDC439875}"/>
          </ac:spMkLst>
        </pc:spChg>
        <pc:spChg chg="add">
          <ac:chgData name="Roman Zhigalov" userId="1f97e9fdf7779aa5" providerId="LiveId" clId="{96D838E2-608A-4794-A105-5E08625E08FC}" dt="2022-02-08T18:48:19.035" v="2100" actId="26606"/>
          <ac:spMkLst>
            <pc:docMk/>
            <pc:sldMk cId="1871018856" sldId="310"/>
            <ac:spMk id="7172" creationId="{BCC55ACC-A2F6-403C-A3A4-D59B3734D45F}"/>
          </ac:spMkLst>
        </pc:spChg>
        <pc:picChg chg="add mod">
          <ac:chgData name="Roman Zhigalov" userId="1f97e9fdf7779aa5" providerId="LiveId" clId="{96D838E2-608A-4794-A105-5E08625E08FC}" dt="2022-02-08T18:48:19.035" v="2100" actId="26606"/>
          <ac:picMkLst>
            <pc:docMk/>
            <pc:sldMk cId="1871018856" sldId="310"/>
            <ac:picMk id="7170" creationId="{29BADE04-774E-4461-A726-9C97AC64DC59}"/>
          </ac:picMkLst>
        </pc:picChg>
      </pc:sldChg>
      <pc:sldChg chg="addSp delSp modSp new mod setBg">
        <pc:chgData name="Roman Zhigalov" userId="1f97e9fdf7779aa5" providerId="LiveId" clId="{96D838E2-608A-4794-A105-5E08625E08FC}" dt="2022-02-08T18:53:33.267" v="2191" actId="26606"/>
        <pc:sldMkLst>
          <pc:docMk/>
          <pc:sldMk cId="3097944905" sldId="311"/>
        </pc:sldMkLst>
        <pc:spChg chg="mod">
          <ac:chgData name="Roman Zhigalov" userId="1f97e9fdf7779aa5" providerId="LiveId" clId="{96D838E2-608A-4794-A105-5E08625E08FC}" dt="2022-02-08T18:53:33.267" v="2191" actId="26606"/>
          <ac:spMkLst>
            <pc:docMk/>
            <pc:sldMk cId="3097944905" sldId="311"/>
            <ac:spMk id="2" creationId="{2CC4CC26-25FB-47E4-A323-84EEA1968420}"/>
          </ac:spMkLst>
        </pc:spChg>
        <pc:spChg chg="del">
          <ac:chgData name="Roman Zhigalov" userId="1f97e9fdf7779aa5" providerId="LiveId" clId="{96D838E2-608A-4794-A105-5E08625E08FC}" dt="2022-02-08T18:53:14.315" v="2188"/>
          <ac:spMkLst>
            <pc:docMk/>
            <pc:sldMk cId="3097944905" sldId="311"/>
            <ac:spMk id="3" creationId="{D9200B34-3657-4C5D-8C6F-1DB78DA06B0B}"/>
          </ac:spMkLst>
        </pc:spChg>
        <pc:spChg chg="mod">
          <ac:chgData name="Roman Zhigalov" userId="1f97e9fdf7779aa5" providerId="LiveId" clId="{96D838E2-608A-4794-A105-5E08625E08FC}" dt="2022-02-08T18:53:33.267" v="2191" actId="26606"/>
          <ac:spMkLst>
            <pc:docMk/>
            <pc:sldMk cId="3097944905" sldId="311"/>
            <ac:spMk id="4" creationId="{6E001A57-7A88-4377-8D65-669E98179954}"/>
          </ac:spMkLst>
        </pc:spChg>
        <pc:spChg chg="add">
          <ac:chgData name="Roman Zhigalov" userId="1f97e9fdf7779aa5" providerId="LiveId" clId="{96D838E2-608A-4794-A105-5E08625E08FC}" dt="2022-02-08T18:53:33.267" v="2191" actId="26606"/>
          <ac:spMkLst>
            <pc:docMk/>
            <pc:sldMk cId="3097944905" sldId="311"/>
            <ac:spMk id="71" creationId="{5E39A796-BE83-48B1-B33F-35C4A32AAB57}"/>
          </ac:spMkLst>
        </pc:spChg>
        <pc:spChg chg="add">
          <ac:chgData name="Roman Zhigalov" userId="1f97e9fdf7779aa5" providerId="LiveId" clId="{96D838E2-608A-4794-A105-5E08625E08FC}" dt="2022-02-08T18:53:33.267" v="2191" actId="26606"/>
          <ac:spMkLst>
            <pc:docMk/>
            <pc:sldMk cId="3097944905" sldId="311"/>
            <ac:spMk id="73" creationId="{72F84B47-E267-4194-8194-831DB7B5547F}"/>
          </ac:spMkLst>
        </pc:spChg>
        <pc:picChg chg="add mod">
          <ac:chgData name="Roman Zhigalov" userId="1f97e9fdf7779aa5" providerId="LiveId" clId="{96D838E2-608A-4794-A105-5E08625E08FC}" dt="2022-02-08T18:53:33.267" v="2191" actId="26606"/>
          <ac:picMkLst>
            <pc:docMk/>
            <pc:sldMk cId="3097944905" sldId="311"/>
            <ac:picMk id="8194" creationId="{C8E5E23C-6238-4404-8AFF-D31FEE772D03}"/>
          </ac:picMkLst>
        </pc:picChg>
      </pc:sldChg>
      <pc:sldChg chg="addSp modSp new mod setBg">
        <pc:chgData name="Roman Zhigalov" userId="1f97e9fdf7779aa5" providerId="LiveId" clId="{96D838E2-608A-4794-A105-5E08625E08FC}" dt="2022-02-08T18:55:53.185" v="2496" actId="26606"/>
        <pc:sldMkLst>
          <pc:docMk/>
          <pc:sldMk cId="305803348" sldId="312"/>
        </pc:sldMkLst>
        <pc:spChg chg="mod">
          <ac:chgData name="Roman Zhigalov" userId="1f97e9fdf7779aa5" providerId="LiveId" clId="{96D838E2-608A-4794-A105-5E08625E08FC}" dt="2022-02-08T18:55:53.185" v="2496" actId="26606"/>
          <ac:spMkLst>
            <pc:docMk/>
            <pc:sldMk cId="305803348" sldId="312"/>
            <ac:spMk id="2" creationId="{DCC9D39D-02C6-46A0-9CB8-C37361EBFF2A}"/>
          </ac:spMkLst>
        </pc:spChg>
        <pc:spChg chg="mod">
          <ac:chgData name="Roman Zhigalov" userId="1f97e9fdf7779aa5" providerId="LiveId" clId="{96D838E2-608A-4794-A105-5E08625E08FC}" dt="2022-02-08T18:55:53.185" v="2496" actId="26606"/>
          <ac:spMkLst>
            <pc:docMk/>
            <pc:sldMk cId="305803348" sldId="312"/>
            <ac:spMk id="3" creationId="{488BF626-015A-4ED2-BD02-29791C92FA63}"/>
          </ac:spMkLst>
        </pc:spChg>
        <pc:spChg chg="add">
          <ac:chgData name="Roman Zhigalov" userId="1f97e9fdf7779aa5" providerId="LiveId" clId="{96D838E2-608A-4794-A105-5E08625E08FC}" dt="2022-02-08T18:55:53.185" v="2496" actId="26606"/>
          <ac:spMkLst>
            <pc:docMk/>
            <pc:sldMk cId="305803348" sldId="312"/>
            <ac:spMk id="8" creationId="{827B839B-9ADE-406B-8590-F1CAEDED45A1}"/>
          </ac:spMkLst>
        </pc:spChg>
        <pc:spChg chg="add">
          <ac:chgData name="Roman Zhigalov" userId="1f97e9fdf7779aa5" providerId="LiveId" clId="{96D838E2-608A-4794-A105-5E08625E08FC}" dt="2022-02-08T18:55:53.185" v="2496" actId="26606"/>
          <ac:spMkLst>
            <pc:docMk/>
            <pc:sldMk cId="305803348" sldId="312"/>
            <ac:spMk id="10" creationId="{CFE45BF0-46DB-408C-B5F7-7B11716805D4}"/>
          </ac:spMkLst>
        </pc:spChg>
        <pc:spChg chg="add">
          <ac:chgData name="Roman Zhigalov" userId="1f97e9fdf7779aa5" providerId="LiveId" clId="{96D838E2-608A-4794-A105-5E08625E08FC}" dt="2022-02-08T18:55:53.185" v="2496" actId="26606"/>
          <ac:spMkLst>
            <pc:docMk/>
            <pc:sldMk cId="305803348" sldId="312"/>
            <ac:spMk id="12" creationId="{2AEBC8F2-97B1-41B4-93F1-2D289E197FBA}"/>
          </ac:spMkLst>
        </pc:spChg>
        <pc:spChg chg="add">
          <ac:chgData name="Roman Zhigalov" userId="1f97e9fdf7779aa5" providerId="LiveId" clId="{96D838E2-608A-4794-A105-5E08625E08FC}" dt="2022-02-08T18:55:53.185" v="2496" actId="26606"/>
          <ac:spMkLst>
            <pc:docMk/>
            <pc:sldMk cId="305803348" sldId="312"/>
            <ac:spMk id="14" creationId="{472E3A19-F5D5-48FC-BB9C-48C2F68F598B}"/>
          </ac:spMkLst>
        </pc:spChg>
        <pc:spChg chg="add">
          <ac:chgData name="Roman Zhigalov" userId="1f97e9fdf7779aa5" providerId="LiveId" clId="{96D838E2-608A-4794-A105-5E08625E08FC}" dt="2022-02-08T18:55:53.185" v="2496" actId="26606"/>
          <ac:spMkLst>
            <pc:docMk/>
            <pc:sldMk cId="305803348" sldId="312"/>
            <ac:spMk id="16" creationId="{7A62E32F-BB65-43A8-8EB5-92346890E549}"/>
          </ac:spMkLst>
        </pc:spChg>
        <pc:spChg chg="add">
          <ac:chgData name="Roman Zhigalov" userId="1f97e9fdf7779aa5" providerId="LiveId" clId="{96D838E2-608A-4794-A105-5E08625E08FC}" dt="2022-02-08T18:55:53.185" v="2496" actId="26606"/>
          <ac:spMkLst>
            <pc:docMk/>
            <pc:sldMk cId="305803348" sldId="312"/>
            <ac:spMk id="18" creationId="{14E91B64-9FCC-451E-AFB4-A827D6329367}"/>
          </ac:spMkLst>
        </pc:spChg>
      </pc:sldChg>
      <pc:sldChg chg="modSp new mod">
        <pc:chgData name="Roman Zhigalov" userId="1f97e9fdf7779aa5" providerId="LiveId" clId="{96D838E2-608A-4794-A105-5E08625E08FC}" dt="2022-02-08T18:56:09.588" v="2513" actId="122"/>
        <pc:sldMkLst>
          <pc:docMk/>
          <pc:sldMk cId="481651105" sldId="313"/>
        </pc:sldMkLst>
        <pc:spChg chg="mod">
          <ac:chgData name="Roman Zhigalov" userId="1f97e9fdf7779aa5" providerId="LiveId" clId="{96D838E2-608A-4794-A105-5E08625E08FC}" dt="2022-02-08T18:56:09.588" v="2513" actId="122"/>
          <ac:spMkLst>
            <pc:docMk/>
            <pc:sldMk cId="481651105" sldId="313"/>
            <ac:spMk id="2" creationId="{F31E7080-F068-4D96-8292-2EC42146F421}"/>
          </ac:spMkLst>
        </pc:spChg>
      </pc:sldChg>
      <pc:sldChg chg="modSp new mod">
        <pc:chgData name="Roman Zhigalov" userId="1f97e9fdf7779aa5" providerId="LiveId" clId="{96D838E2-608A-4794-A105-5E08625E08FC}" dt="2022-02-08T18:56:15.030" v="2533" actId="122"/>
        <pc:sldMkLst>
          <pc:docMk/>
          <pc:sldMk cId="428871178" sldId="314"/>
        </pc:sldMkLst>
        <pc:spChg chg="mod">
          <ac:chgData name="Roman Zhigalov" userId="1f97e9fdf7779aa5" providerId="LiveId" clId="{96D838E2-608A-4794-A105-5E08625E08FC}" dt="2022-02-08T18:56:15.030" v="2533" actId="122"/>
          <ac:spMkLst>
            <pc:docMk/>
            <pc:sldMk cId="428871178" sldId="314"/>
            <ac:spMk id="2" creationId="{971103CD-BAD2-4F84-8E86-DD516CC86DE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D74150-DCEF-47FA-B737-E5243E188A42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C8D09E-24D9-484A-BAA5-D1C80566A9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6580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C8D09E-24D9-484A-BAA5-D1C80566A987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4614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ED2240-2981-46D7-8E81-F69A4C0D34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AC3B8B6-D78A-4F55-89FF-7652AFC8BC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E55F868-DBFD-4D8D-8CC0-6A4AC09B8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4606C-E47F-4394-AE3C-0B3FE2E1AA6F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EA07B14-34CE-4408-A61F-2EE43A186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9C057C-DCFC-4B11-A893-126F8EF62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56478-768F-46E6-BC2B-657A8494EE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3547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CAF3A0-F320-4666-A716-35A446840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F0BD527-E8A4-4979-968B-07949FA250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5149B4-C666-4912-AA65-2688E1C9F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4606C-E47F-4394-AE3C-0B3FE2E1AA6F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2551EC2-BA75-454B-8D68-9D244D6BF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DFA4490-51BB-4CBF-9E13-566B7BA08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56478-768F-46E6-BC2B-657A8494EE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0018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FEF9F50-E731-4FE1-B6DD-9B2F73DECE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A54D8B0-DB7F-4178-8E7B-C8316934E8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CEBED9-61B1-486F-8DC5-955F210C7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4606C-E47F-4394-AE3C-0B3FE2E1AA6F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8CA5737-E6F7-491F-9ABD-ACC6FA1C1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CA7A69-82C4-4C1E-A355-680E7D7F9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56478-768F-46E6-BC2B-657A8494EE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5772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E0310C-E9B9-42F2-AF44-58C6CA976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BC33E25-03AB-4ADB-B51A-D0D62CB5C8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2007A7-91D0-4EB3-835C-3E6E04500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4606C-E47F-4394-AE3C-0B3FE2E1AA6F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836352-3EAA-4CF6-B331-1181FAA50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7B6488C-F68C-41B4-9C0F-02AF27B8C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56478-768F-46E6-BC2B-657A8494EE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6509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182D74-873A-4A36-B396-D3A240C97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E5FFBB5-CF94-49A8-95B0-2AF790674B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98611F-0CD0-4428-BBBB-CDEAF3A86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4606C-E47F-4394-AE3C-0B3FE2E1AA6F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8AC5105-21CB-4ED9-B7AB-2DDBA9790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482EB1-661E-45F8-833F-D44F80DED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56478-768F-46E6-BC2B-657A8494EE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9775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21D959-BFAC-4AE2-8A0F-DE541D79C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C42E82B-A55E-40D5-A92E-70357C2265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6F8616D-BCC2-4C9C-9359-6B0F8A6F75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D24210F-CE50-4685-BFDD-589DE2433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4606C-E47F-4394-AE3C-0B3FE2E1AA6F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B62BBA3-8398-47D0-8696-DA8E7E0A9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16149C7-E66A-4AF1-94A3-FEF9895FD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56478-768F-46E6-BC2B-657A8494EE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7912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D8DA0C-F961-4E19-9B45-F42D3C095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C7F6426-E0BF-4424-87BF-362654979C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F2F6F1C-4130-4F3C-A94E-72CC4DDE7B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A03A6E2-5ABA-4103-93C3-F54980FC62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045FF40-B53C-40E3-AA50-A5161B25ED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406DC44-7029-4A57-BC36-AB2D51C17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4606C-E47F-4394-AE3C-0B3FE2E1AA6F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C3FD6C3-0DEE-4AE2-ADC5-72B9F9832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C14706E-24C6-4B73-A85C-376AE4D7C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56478-768F-46E6-BC2B-657A8494EE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6085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B297C3-9A9E-42BF-908D-BFF60D8B8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4E85756-FA5D-4890-807A-E301A86A0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4606C-E47F-4394-AE3C-0B3FE2E1AA6F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6E4071D-37A2-4CF1-8BF3-A8830BEE3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12B00DB-54A0-4CC9-9D76-6F7550774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56478-768F-46E6-BC2B-657A8494EE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9321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257FBB7-547A-42CD-B97F-AFB9016030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4606C-E47F-4394-AE3C-0B3FE2E1AA6F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3C8EF34-93BE-49B6-8001-2D9A86C9B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420918F-B413-4BC2-8C8B-5BF938E48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56478-768F-46E6-BC2B-657A8494EE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0405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9E80D1-18B0-4DE6-94BF-89A6C8AAB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5FA7148-806C-4984-8EC7-5F7FCDE627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5CA26BA-6A09-4EC5-8A98-199632C35D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CF934B5-1947-4FC6-A9C0-2C1EFC546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4606C-E47F-4394-AE3C-0B3FE2E1AA6F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4DD9BEA-2EC1-4836-9D88-132B754D2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5F8E428-062D-49F2-B14A-1A1EDFC08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56478-768F-46E6-BC2B-657A8494EE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4612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568FC4-5386-42CF-8355-506C8564C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493FC8F-B892-4106-B5AC-5556D0E90A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1699389-4C4F-486C-9BFA-6DA3299149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9BB759B-9486-4982-B017-DE0C7F88E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4606C-E47F-4394-AE3C-0B3FE2E1AA6F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C3F52DA-09A9-413B-A4B6-94EBE9C19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0D2D51D-E9C7-407E-A1C4-7FBB7C411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56478-768F-46E6-BC2B-657A8494EE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036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BB1102-4EEE-49A2-8994-FD5FF810C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686455C-4949-432E-BC8F-7E3007EDA8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B547721-19BA-4EC6-9E67-0AC3A6BD17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F4606C-E47F-4394-AE3C-0B3FE2E1AA6F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0ABABE6-DEB6-4C77-A17C-046E7E5EA7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5100F29-94F6-40D6-84E2-FC69BB2F0C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356478-768F-46E6-BC2B-657A8494EE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6162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C03FDD-3D51-417B-811B-3290F16BD50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§ 19. Формирование политических партий и движений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566B561-A2F1-4AEE-AA60-C93510215E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86370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26EE4FD-480F-42A5-9FEB-DA630457CF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A187062F-BE14-42FC-B06A-607DB23849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42688" y="1766812"/>
            <a:ext cx="822493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731FE21B-2A45-4BF5-8B03-E12341988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42689" y="1423780"/>
            <a:ext cx="687754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2DC5A94D-79ED-48F5-9DC5-96CBB507C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1183243" y="1239381"/>
            <a:ext cx="3472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93A3D4BE-AF25-4F9A-9C29-1145CCE24A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1183242" y="1230651"/>
            <a:ext cx="10208658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516E3E-6F65-48EF-BED6-18B8142C4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0997" y="1607809"/>
            <a:ext cx="9236026" cy="28766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2. </a:t>
            </a:r>
            <a:r>
              <a:rPr lang="en-US" sz="6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Группа</a:t>
            </a:r>
            <a:r>
              <a:rPr lang="en-US" sz="6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«</a:t>
            </a:r>
            <a:r>
              <a:rPr lang="en-US" sz="6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Гомон</a:t>
            </a:r>
            <a:r>
              <a:rPr lang="en-US" sz="6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»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9E9AACD-C9CB-49C1-83FC-95CAA49668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87499" y="4810308"/>
            <a:ext cx="9003022" cy="1076551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8151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36" name="Rectangle 70">
            <a:extLst>
              <a:ext uri="{FF2B5EF4-FFF2-40B4-BE49-F238E27FC236}">
                <a16:creationId xmlns:a16="http://schemas.microsoft.com/office/drawing/2014/main" id="{E6760941-EF99-4F61-A95D-3C3E7C08D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37" name="Freeform 5">
            <a:extLst>
              <a:ext uri="{FF2B5EF4-FFF2-40B4-BE49-F238E27FC236}">
                <a16:creationId xmlns:a16="http://schemas.microsoft.com/office/drawing/2014/main" id="{44D9B9FF-D6DA-4F69-B4A0-BA1550D65C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484269" y="1756600"/>
            <a:ext cx="1080325" cy="4736395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38" name="Freeform 6">
            <a:extLst>
              <a:ext uri="{FF2B5EF4-FFF2-40B4-BE49-F238E27FC236}">
                <a16:creationId xmlns:a16="http://schemas.microsoft.com/office/drawing/2014/main" id="{A7DC0AF9-0747-4070-A6D7-DF3681B9EB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876839" y="1357766"/>
            <a:ext cx="687754" cy="430312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39" name="Freeform 7">
            <a:extLst>
              <a:ext uri="{FF2B5EF4-FFF2-40B4-BE49-F238E27FC236}">
                <a16:creationId xmlns:a16="http://schemas.microsoft.com/office/drawing/2014/main" id="{74612EAD-0A8C-4C44-AFE1-3DF0669AC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878850" y="1135060"/>
            <a:ext cx="409371" cy="416921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40" name="Rectangle 8">
            <a:extLst>
              <a:ext uri="{FF2B5EF4-FFF2-40B4-BE49-F238E27FC236}">
                <a16:creationId xmlns:a16="http://schemas.microsoft.com/office/drawing/2014/main" id="{C2D46295-4D0D-487B-8972-141A047FB1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1124043"/>
            <a:ext cx="5288862" cy="397812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27540B-3F6F-4B3A-A581-7C015BE77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342" y="1357766"/>
            <a:ext cx="4322204" cy="35413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«Гомон»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2171A45-DF9A-4F09-88B3-9F00706E33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2599" y="5301530"/>
            <a:ext cx="3493154" cy="108098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17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rPr>
              <a:t>белорусская</a:t>
            </a:r>
            <a:r>
              <a:rPr lang="en-US" sz="17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rPr>
              <a:t>народническая</a:t>
            </a:r>
            <a:r>
              <a:rPr lang="en-US" sz="17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rPr>
              <a:t>петербургская</a:t>
            </a:r>
            <a:r>
              <a:rPr lang="en-US" sz="17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rPr>
              <a:t>группа</a:t>
            </a:r>
            <a:r>
              <a:rPr lang="en-US" sz="17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rPr>
              <a:t> в 1880-е </a:t>
            </a:r>
            <a:r>
              <a:rPr lang="en-US" sz="17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rPr>
              <a:t>годы</a:t>
            </a:r>
            <a:r>
              <a:rPr lang="en-US" sz="17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7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rPr>
              <a:t>возникшая</a:t>
            </a:r>
            <a:r>
              <a:rPr lang="en-US" sz="17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rPr>
              <a:t> в </a:t>
            </a:r>
            <a:r>
              <a:rPr lang="en-US" sz="17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rPr>
              <a:t>студенческой</a:t>
            </a:r>
            <a:r>
              <a:rPr lang="en-US" sz="17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rPr>
              <a:t>среде</a:t>
            </a:r>
            <a:endParaRPr lang="en-US" sz="1700" kern="12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5122" name="Picture 2" descr="Гомон (1884) — Википедия">
            <a:extLst>
              <a:ext uri="{FF2B5EF4-FFF2-40B4-BE49-F238E27FC236}">
                <a16:creationId xmlns:a16="http://schemas.microsoft.com/office/drawing/2014/main" id="{476883D4-5952-4410-BB2B-C90728C9C0A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06575" y="1124043"/>
            <a:ext cx="4676273" cy="5096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86711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12">
            <a:extLst>
              <a:ext uri="{FF2B5EF4-FFF2-40B4-BE49-F238E27FC236}">
                <a16:creationId xmlns:a16="http://schemas.microsoft.com/office/drawing/2014/main" id="{6A1473A6-3F22-483E-8A30-80B9D2B145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0" name="Group 14">
            <a:extLst>
              <a:ext uri="{FF2B5EF4-FFF2-40B4-BE49-F238E27FC236}">
                <a16:creationId xmlns:a16="http://schemas.microsoft.com/office/drawing/2014/main" id="{AA1375E3-3E53-4D75-BAB7-E5929BFCB2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534368" y="563918"/>
            <a:ext cx="4119932" cy="5978614"/>
            <a:chOff x="7513372" y="803186"/>
            <a:chExt cx="4163968" cy="5978614"/>
          </a:xfrm>
        </p:grpSpPr>
        <p:sp>
          <p:nvSpPr>
            <p:cNvPr id="31" name="Freeform 6">
              <a:extLst>
                <a:ext uri="{FF2B5EF4-FFF2-40B4-BE49-F238E27FC236}">
                  <a16:creationId xmlns:a16="http://schemas.microsoft.com/office/drawing/2014/main" id="{0BBEEF67-3DDF-46CF-8CD5-EA5F0E4FB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9586" y="1070835"/>
              <a:ext cx="687754" cy="5710965"/>
            </a:xfrm>
            <a:custGeom>
              <a:avLst/>
              <a:gdLst>
                <a:gd name="T0" fmla="*/ 414 w 414"/>
                <a:gd name="T1" fmla="*/ 2447 h 2447"/>
                <a:gd name="T2" fmla="*/ 0 w 414"/>
                <a:gd name="T3" fmla="*/ 2247 h 2447"/>
                <a:gd name="T4" fmla="*/ 0 w 414"/>
                <a:gd name="T5" fmla="*/ 0 h 2447"/>
                <a:gd name="T6" fmla="*/ 414 w 414"/>
                <a:gd name="T7" fmla="*/ 200 h 2447"/>
                <a:gd name="T8" fmla="*/ 414 w 414"/>
                <a:gd name="T9" fmla="*/ 2447 h 2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447">
                  <a:moveTo>
                    <a:pt x="414" y="2447"/>
                  </a:moveTo>
                  <a:lnTo>
                    <a:pt x="0" y="2247"/>
                  </a:lnTo>
                  <a:lnTo>
                    <a:pt x="0" y="0"/>
                  </a:lnTo>
                  <a:lnTo>
                    <a:pt x="414" y="200"/>
                  </a:lnTo>
                  <a:lnTo>
                    <a:pt x="414" y="244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7">
              <a:extLst>
                <a:ext uri="{FF2B5EF4-FFF2-40B4-BE49-F238E27FC236}">
                  <a16:creationId xmlns:a16="http://schemas.microsoft.com/office/drawing/2014/main" id="{8FAC1C95-F817-487C-B8B2-CF141FBB1C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8949" y="803186"/>
              <a:ext cx="409371" cy="5521414"/>
            </a:xfrm>
            <a:custGeom>
              <a:avLst/>
              <a:gdLst>
                <a:gd name="T0" fmla="*/ 209 w 209"/>
                <a:gd name="T1" fmla="*/ 2246 h 2358"/>
                <a:gd name="T2" fmla="*/ 0 w 209"/>
                <a:gd name="T3" fmla="*/ 2358 h 2358"/>
                <a:gd name="T4" fmla="*/ 0 w 209"/>
                <a:gd name="T5" fmla="*/ 111 h 2358"/>
                <a:gd name="T6" fmla="*/ 209 w 209"/>
                <a:gd name="T7" fmla="*/ 0 h 2358"/>
                <a:gd name="T8" fmla="*/ 209 w 209"/>
                <a:gd name="T9" fmla="*/ 2246 h 2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2358">
                  <a:moveTo>
                    <a:pt x="209" y="2246"/>
                  </a:moveTo>
                  <a:lnTo>
                    <a:pt x="0" y="2358"/>
                  </a:lnTo>
                  <a:lnTo>
                    <a:pt x="0" y="111"/>
                  </a:lnTo>
                  <a:lnTo>
                    <a:pt x="209" y="0"/>
                  </a:lnTo>
                  <a:lnTo>
                    <a:pt x="209" y="2246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Rectangle 8">
              <a:extLst>
                <a:ext uri="{FF2B5EF4-FFF2-40B4-BE49-F238E27FC236}">
                  <a16:creationId xmlns:a16="http://schemas.microsoft.com/office/drawing/2014/main" id="{C2C5363A-D941-4AA1-8D38-D7E44A1E2E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13372" y="804101"/>
              <a:ext cx="3880238" cy="525164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7D903EE8-3C54-466B-87F0-5C753BC9C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8468" y="885651"/>
            <a:ext cx="3229803" cy="4624603"/>
          </a:xfrm>
        </p:spPr>
        <p:txBody>
          <a:bodyPr>
            <a:normAutofit/>
          </a:bodyPr>
          <a:lstStyle/>
          <a:p>
            <a:r>
              <a:rPr lang="ru-RU">
                <a:solidFill>
                  <a:srgbClr val="FFFFFF"/>
                </a:solidFill>
              </a:rPr>
              <a:t>Основные положения</a:t>
            </a:r>
          </a:p>
        </p:txBody>
      </p:sp>
      <p:sp>
        <p:nvSpPr>
          <p:cNvPr id="34" name="Объект 7">
            <a:extLst>
              <a:ext uri="{FF2B5EF4-FFF2-40B4-BE49-F238E27FC236}">
                <a16:creationId xmlns:a16="http://schemas.microsoft.com/office/drawing/2014/main" id="{0A120990-8405-4F3A-87CD-B02745E882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7671" y="1378624"/>
            <a:ext cx="6525220" cy="4616849"/>
          </a:xfrm>
        </p:spPr>
        <p:txBody>
          <a:bodyPr anchor="ctr">
            <a:noAutofit/>
          </a:bodyPr>
          <a:lstStyle/>
          <a:p>
            <a:r>
              <a:rPr lang="ru-RU" sz="2400" dirty="0"/>
              <a:t>Создатели</a:t>
            </a:r>
            <a:r>
              <a:rPr lang="en-US" sz="2400" dirty="0"/>
              <a:t>:</a:t>
            </a:r>
            <a:r>
              <a:rPr lang="ru-RU" sz="2400" dirty="0"/>
              <a:t> Александр Марченко и Хаим </a:t>
            </a:r>
            <a:r>
              <a:rPr lang="ru-RU" sz="2400" dirty="0" err="1"/>
              <a:t>Ратнер</a:t>
            </a:r>
            <a:endParaRPr lang="ru-RU" sz="2400" dirty="0"/>
          </a:p>
          <a:p>
            <a:r>
              <a:rPr lang="ru-RU" sz="2400" dirty="0"/>
              <a:t>Заявили о существовании белорусской нации и поставили вопрос о её государственно-национальной самостоятельности </a:t>
            </a:r>
          </a:p>
          <a:p>
            <a:r>
              <a:rPr lang="ru-RU" sz="2400" dirty="0"/>
              <a:t>Доказывали, что белорусы имеют свой язык, культуру, историю, территорию, быт</a:t>
            </a:r>
          </a:p>
          <a:p>
            <a:r>
              <a:rPr lang="ru-RU" sz="2400" dirty="0"/>
              <a:t>Белорусы – «живая народность, способную самостоятельно распоряжаться собой»</a:t>
            </a:r>
          </a:p>
          <a:p>
            <a:r>
              <a:rPr lang="ru-RU" sz="2400" dirty="0"/>
              <a:t>Будущую государственность Беларуси видели в союзе с социалистической Россией — страной равноправных и добровольно объединенных краев</a:t>
            </a:r>
          </a:p>
          <a:p>
            <a:r>
              <a:rPr lang="ru-RU" sz="2400" dirty="0"/>
              <a:t>Издавали нелегальную газету</a:t>
            </a:r>
          </a:p>
          <a:p>
            <a:endParaRPr lang="ru-RU" sz="2400" dirty="0"/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0526952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26EE4FD-480F-42A5-9FEB-DA630457CF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A187062F-BE14-42FC-B06A-607DB23849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42688" y="1766812"/>
            <a:ext cx="822493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731FE21B-2A45-4BF5-8B03-E12341988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42689" y="1423780"/>
            <a:ext cx="687754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2DC5A94D-79ED-48F5-9DC5-96CBB507C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1183243" y="1239381"/>
            <a:ext cx="3472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93A3D4BE-AF25-4F9A-9C29-1145CCE24A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1183242" y="1230651"/>
            <a:ext cx="10208658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D9556C-17ED-48CE-9EDE-F70966610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0997" y="1607809"/>
            <a:ext cx="9236026" cy="28766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3. Социал-демократическое движение в Беларуси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D14DBA6-D973-4BA0-8C0A-2141397FA8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87499" y="4810308"/>
            <a:ext cx="9003022" cy="1076551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82902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6E22F48-DD3F-4831-8E27-AA8FAF58B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Марксизм в России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8F5629AC-0C31-4302-8F1E-48DCD8B1ED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200"/>
              <a:t>В 80-е гг. в Россию проникают идеи марксизма, основной которых стали борьба за ликвидацию капитализма, частной собственности, товарно-денежных отношений и построение социалистического общества</a:t>
            </a:r>
          </a:p>
        </p:txBody>
      </p:sp>
      <p:pic>
        <p:nvPicPr>
          <p:cNvPr id="14338" name="Picture 2">
            <a:extLst>
              <a:ext uri="{FF2B5EF4-FFF2-40B4-BE49-F238E27FC236}">
                <a16:creationId xmlns:a16="http://schemas.microsoft.com/office/drawing/2014/main" id="{3D104096-9B6E-4E5B-90CC-E89F8F1020C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38" b="28163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65673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38D691-A70F-4313-B071-EBAD8EA29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ru-RU" sz="4000">
                <a:solidFill>
                  <a:srgbClr val="FFFFFF"/>
                </a:solidFill>
              </a:rPr>
              <a:t>Основные положения марксизма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773E3A4-CD90-4C4C-BEAB-95F720A190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anchor="ctr">
            <a:normAutofit/>
          </a:bodyPr>
          <a:lstStyle/>
          <a:p>
            <a:r>
              <a:rPr lang="ru-RU" sz="2400" dirty="0"/>
              <a:t>Капитализм себя изжил и необходимо переходить к социализму</a:t>
            </a:r>
          </a:p>
          <a:p>
            <a:r>
              <a:rPr lang="ru-RU" sz="2400" dirty="0"/>
              <a:t>Необходимо ликвидировать частную собственность и перейти к общественной </a:t>
            </a:r>
          </a:p>
          <a:p>
            <a:r>
              <a:rPr lang="ru-RU" sz="2400" dirty="0"/>
              <a:t>Рабочие – движущая силу общественного прогресса</a:t>
            </a:r>
          </a:p>
          <a:p>
            <a:r>
              <a:rPr lang="ru-RU" sz="2400" dirty="0"/>
              <a:t>Конечная цель – социалистическая революция и построение социалистического государства</a:t>
            </a:r>
          </a:p>
        </p:txBody>
      </p:sp>
    </p:spTree>
    <p:extLst>
      <p:ext uri="{BB962C8B-B14F-4D97-AF65-F5344CB8AC3E}">
        <p14:creationId xmlns:p14="http://schemas.microsoft.com/office/powerpoint/2010/main" val="39299617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EAF0E9B-AEAD-4744-B0D6-6F1C6DF5D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643467"/>
            <a:ext cx="3888526" cy="180052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Социал-демократия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D72FD146-3D64-4C04-B59A-601667948D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1" y="2623381"/>
            <a:ext cx="3888528" cy="3553581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/>
              <a:t>политическая, социальная и экономическая философия и идеология в рамках социализма, выступающая на идеях марксизма и социализма</a:t>
            </a:r>
          </a:p>
        </p:txBody>
      </p:sp>
      <p:pic>
        <p:nvPicPr>
          <p:cNvPr id="16386" name="Picture 2">
            <a:extLst>
              <a:ext uri="{FF2B5EF4-FFF2-40B4-BE49-F238E27FC236}">
                <a16:creationId xmlns:a16="http://schemas.microsoft.com/office/drawing/2014/main" id="{59CEE7FC-C189-4488-A18E-C1B90E14F14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93804" y="643234"/>
            <a:ext cx="3961911" cy="559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16734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AFF9A3-B9D0-40D5-AE15-E9BB2BA46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ru-RU" sz="5400" dirty="0"/>
              <a:t>Основные идеи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560A694-D4E9-4A46-A744-FAF55132F0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ru-RU" sz="2200"/>
              <a:t>Свержение самодержавия</a:t>
            </a:r>
          </a:p>
          <a:p>
            <a:r>
              <a:rPr lang="ru-RU" sz="2200"/>
              <a:t>Введение 8-ч рабочего дня </a:t>
            </a:r>
          </a:p>
          <a:p>
            <a:r>
              <a:rPr lang="ru-RU" sz="2200"/>
              <a:t>Наделение крестьян землей</a:t>
            </a:r>
          </a:p>
          <a:p>
            <a:r>
              <a:rPr lang="ru-RU" sz="2200"/>
              <a:t>Социальные и политические реформы</a:t>
            </a:r>
          </a:p>
          <a:p>
            <a:r>
              <a:rPr lang="ru-RU" sz="2200"/>
              <a:t>Установление диктатуры пролетариата</a:t>
            </a:r>
          </a:p>
        </p:txBody>
      </p:sp>
      <p:pic>
        <p:nvPicPr>
          <p:cNvPr id="5" name="Picture 4" descr="Шах и мат в шахматной партии">
            <a:extLst>
              <a:ext uri="{FF2B5EF4-FFF2-40B4-BE49-F238E27FC236}">
                <a16:creationId xmlns:a16="http://schemas.microsoft.com/office/drawing/2014/main" id="{E85B625B-76BB-4839-9B17-CB8FB7A2A2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754" r="13267" b="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154734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870496B1-4862-4D4B-BFBD-CEA7AEBFD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Владимир Ильич Ленин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318CC2A-1FA8-40BD-8B5C-FA2146DE93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200" dirty="0" err="1"/>
              <a:t>российский</a:t>
            </a:r>
            <a:r>
              <a:rPr lang="en-US" sz="2200" dirty="0"/>
              <a:t> </a:t>
            </a:r>
            <a:r>
              <a:rPr lang="en-US" sz="2200" dirty="0" err="1"/>
              <a:t>революционер</a:t>
            </a:r>
            <a:r>
              <a:rPr lang="en-US" sz="2200" dirty="0"/>
              <a:t>, </a:t>
            </a:r>
            <a:r>
              <a:rPr lang="en-US" sz="2200" dirty="0" err="1"/>
              <a:t>крупный</a:t>
            </a:r>
            <a:r>
              <a:rPr lang="en-US" sz="2200" dirty="0"/>
              <a:t> </a:t>
            </a:r>
            <a:r>
              <a:rPr lang="en-US" sz="2200" dirty="0" err="1"/>
              <a:t>теоретик</a:t>
            </a:r>
            <a:r>
              <a:rPr lang="en-US" sz="2200" dirty="0"/>
              <a:t> </a:t>
            </a:r>
            <a:r>
              <a:rPr lang="en-US" sz="2200" dirty="0" err="1"/>
              <a:t>марксизма</a:t>
            </a:r>
            <a:r>
              <a:rPr lang="en-US" sz="2200" dirty="0"/>
              <a:t>, </a:t>
            </a:r>
            <a:r>
              <a:rPr lang="en-US" sz="2200" dirty="0" err="1"/>
              <a:t>советский</a:t>
            </a:r>
            <a:r>
              <a:rPr lang="en-US" sz="2200" dirty="0"/>
              <a:t> </a:t>
            </a:r>
            <a:r>
              <a:rPr lang="en-US" sz="2200" dirty="0" err="1"/>
              <a:t>политический</a:t>
            </a:r>
            <a:r>
              <a:rPr lang="en-US" sz="2200" dirty="0"/>
              <a:t> и </a:t>
            </a:r>
            <a:r>
              <a:rPr lang="en-US" sz="2200" dirty="0" err="1"/>
              <a:t>государственный</a:t>
            </a:r>
            <a:r>
              <a:rPr lang="en-US" sz="2200" dirty="0"/>
              <a:t> </a:t>
            </a:r>
            <a:r>
              <a:rPr lang="en-US" sz="2200" dirty="0" err="1"/>
              <a:t>деятель</a:t>
            </a:r>
            <a:r>
              <a:rPr lang="en-US" sz="2200" dirty="0"/>
              <a:t>, </a:t>
            </a:r>
            <a:r>
              <a:rPr lang="en-US" sz="2200" dirty="0" err="1"/>
              <a:t>создатель</a:t>
            </a:r>
            <a:r>
              <a:rPr lang="en-US" sz="2200" dirty="0"/>
              <a:t> </a:t>
            </a:r>
            <a:r>
              <a:rPr lang="en-US" sz="2200" dirty="0" err="1"/>
              <a:t>Российской</a:t>
            </a:r>
            <a:r>
              <a:rPr lang="en-US" sz="2200" dirty="0"/>
              <a:t> </a:t>
            </a:r>
            <a:r>
              <a:rPr lang="en-US" sz="2200" dirty="0" err="1"/>
              <a:t>социал-демократической</a:t>
            </a:r>
            <a:r>
              <a:rPr lang="en-US" sz="2200" dirty="0"/>
              <a:t> </a:t>
            </a:r>
            <a:r>
              <a:rPr lang="en-US" sz="2200" dirty="0" err="1"/>
              <a:t>рабочей</a:t>
            </a:r>
            <a:r>
              <a:rPr lang="en-US" sz="2200" dirty="0"/>
              <a:t> </a:t>
            </a:r>
            <a:r>
              <a:rPr lang="en-US" sz="2200" dirty="0" err="1"/>
              <a:t>партии</a:t>
            </a:r>
            <a:r>
              <a:rPr lang="en-US" sz="2200" dirty="0"/>
              <a:t> (</a:t>
            </a:r>
            <a:r>
              <a:rPr lang="en-US" sz="2200" dirty="0" err="1"/>
              <a:t>большевиков</a:t>
            </a:r>
            <a:r>
              <a:rPr lang="en-US" sz="2200" dirty="0"/>
              <a:t>)</a:t>
            </a:r>
          </a:p>
        </p:txBody>
      </p:sp>
      <p:pic>
        <p:nvPicPr>
          <p:cNvPr id="15362" name="Picture 2" descr="В июле 1920 г.">
            <a:extLst>
              <a:ext uri="{FF2B5EF4-FFF2-40B4-BE49-F238E27FC236}">
                <a16:creationId xmlns:a16="http://schemas.microsoft.com/office/drawing/2014/main" id="{00CDD873-595D-4C3F-BFE6-AB184C11750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61" r="-1" b="19360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96909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70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846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01B1CE-B617-4BE4-B5B3-9BF007A4F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500">
                <a:solidFill>
                  <a:srgbClr val="FFFFFF"/>
                </a:solidFill>
              </a:rPr>
              <a:t>Март 1898 г. – создание Российской социал-демократической рабочей партии</a:t>
            </a:r>
          </a:p>
        </p:txBody>
      </p:sp>
      <p:sp>
        <p:nvSpPr>
          <p:cNvPr id="17413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410" name="Picture 2" descr="I съезд РСДРП — Википедия">
            <a:extLst>
              <a:ext uri="{FF2B5EF4-FFF2-40B4-BE49-F238E27FC236}">
                <a16:creationId xmlns:a16="http://schemas.microsoft.com/office/drawing/2014/main" id="{9BC3065B-9E21-48CE-9FA1-4E059D08C2D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73" b="841"/>
          <a:stretch/>
        </p:blipFill>
        <p:spPr bwMode="auto">
          <a:xfrm>
            <a:off x="976251" y="942538"/>
            <a:ext cx="7163222" cy="480833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3665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858A50-1819-46FC-90F4-465E0C2C7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Проверка д</a:t>
            </a:r>
            <a:r>
              <a:rPr lang="en-US" dirty="0"/>
              <a:t>/</a:t>
            </a:r>
            <a:r>
              <a:rPr lang="ru-RU" dirty="0"/>
              <a:t>з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9B5176A-AEA3-42BD-814B-F79F92F49E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0876"/>
            <a:ext cx="10515600" cy="4351338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57760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D1DE55-B23C-4D25-88CF-5AD9C4390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1897 г. - Всеобщий еврейский рабочий союз в Литве, Польше и России — Бунд</a:t>
            </a:r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Бунд — Википедия">
            <a:extLst>
              <a:ext uri="{FF2B5EF4-FFF2-40B4-BE49-F238E27FC236}">
                <a16:creationId xmlns:a16="http://schemas.microsoft.com/office/drawing/2014/main" id="{5671FC30-C3FB-40BD-A5ED-4052D588D31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8" b="-2"/>
          <a:stretch/>
        </p:blipFill>
        <p:spPr bwMode="auto">
          <a:xfrm>
            <a:off x="976251" y="942538"/>
            <a:ext cx="7163222" cy="480833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23123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A71D5D-75A1-4AE7-A8B7-0E15F0DE2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3" y="3320859"/>
            <a:ext cx="4524973" cy="207633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1902 г. – партия социалистов-революционеров</a:t>
            </a:r>
          </a:p>
        </p:txBody>
      </p:sp>
      <p:sp>
        <p:nvSpPr>
          <p:cNvPr id="7172" name="Freeform: Shape 70">
            <a:extLst>
              <a:ext uri="{FF2B5EF4-FFF2-40B4-BE49-F238E27FC236}">
                <a16:creationId xmlns:a16="http://schemas.microsoft.com/office/drawing/2014/main" id="{BCC55ACC-A2F6-403C-A3A4-D59B3734D4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57312" y="381000"/>
            <a:ext cx="6334689" cy="6477000"/>
          </a:xfrm>
          <a:custGeom>
            <a:avLst/>
            <a:gdLst>
              <a:gd name="connsiteX0" fmla="*/ 3561588 w 6334689"/>
              <a:gd name="connsiteY0" fmla="*/ 0 h 6477000"/>
              <a:gd name="connsiteX1" fmla="*/ 6309883 w 6334689"/>
              <a:gd name="connsiteY1" fmla="*/ 1296087 h 6477000"/>
              <a:gd name="connsiteX2" fmla="*/ 6334689 w 6334689"/>
              <a:gd name="connsiteY2" fmla="*/ 1329261 h 6477000"/>
              <a:gd name="connsiteX3" fmla="*/ 6334689 w 6334689"/>
              <a:gd name="connsiteY3" fmla="*/ 5793916 h 6477000"/>
              <a:gd name="connsiteX4" fmla="*/ 6309883 w 6334689"/>
              <a:gd name="connsiteY4" fmla="*/ 5827089 h 6477000"/>
              <a:gd name="connsiteX5" fmla="*/ 5760467 w 6334689"/>
              <a:gd name="connsiteY5" fmla="*/ 6363539 h 6477000"/>
              <a:gd name="connsiteX6" fmla="*/ 5607796 w 6334689"/>
              <a:gd name="connsiteY6" fmla="*/ 6477000 h 6477000"/>
              <a:gd name="connsiteX7" fmla="*/ 1519571 w 6334689"/>
              <a:gd name="connsiteY7" fmla="*/ 6477000 h 6477000"/>
              <a:gd name="connsiteX8" fmla="*/ 1296088 w 6334689"/>
              <a:gd name="connsiteY8" fmla="*/ 6309883 h 6477000"/>
              <a:gd name="connsiteX9" fmla="*/ 0 w 6334689"/>
              <a:gd name="connsiteY9" fmla="*/ 3561588 h 6477000"/>
              <a:gd name="connsiteX10" fmla="*/ 3561588 w 6334689"/>
              <a:gd name="connsiteY10" fmla="*/ 0 h 647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34689" h="6477000">
                <a:moveTo>
                  <a:pt x="3561588" y="0"/>
                </a:moveTo>
                <a:cubicBezTo>
                  <a:pt x="4668032" y="0"/>
                  <a:pt x="5656635" y="504534"/>
                  <a:pt x="6309883" y="1296087"/>
                </a:cubicBezTo>
                <a:lnTo>
                  <a:pt x="6334689" y="1329261"/>
                </a:lnTo>
                <a:lnTo>
                  <a:pt x="6334689" y="5793916"/>
                </a:lnTo>
                <a:lnTo>
                  <a:pt x="6309883" y="5827089"/>
                </a:lnTo>
                <a:cubicBezTo>
                  <a:pt x="6146571" y="6024977"/>
                  <a:pt x="5962299" y="6204927"/>
                  <a:pt x="5760467" y="6363539"/>
                </a:cubicBezTo>
                <a:lnTo>
                  <a:pt x="5607796" y="6477000"/>
                </a:lnTo>
                <a:lnTo>
                  <a:pt x="1519571" y="6477000"/>
                </a:lnTo>
                <a:lnTo>
                  <a:pt x="1296088" y="6309883"/>
                </a:lnTo>
                <a:cubicBezTo>
                  <a:pt x="504535" y="5656635"/>
                  <a:pt x="0" y="4668032"/>
                  <a:pt x="0" y="3561588"/>
                </a:cubicBezTo>
                <a:cubicBezTo>
                  <a:pt x="0" y="1594577"/>
                  <a:pt x="1594577" y="0"/>
                  <a:pt x="356158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170" name="Picture 2" descr="Изображение логотипа">
            <a:extLst>
              <a:ext uri="{FF2B5EF4-FFF2-40B4-BE49-F238E27FC236}">
                <a16:creationId xmlns:a16="http://schemas.microsoft.com/office/drawing/2014/main" id="{29BADE04-774E-4461-A726-9C97AC64DC5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" r="1605"/>
          <a:stretch/>
        </p:blipFill>
        <p:spPr bwMode="auto">
          <a:xfrm>
            <a:off x="6021086" y="544777"/>
            <a:ext cx="6170914" cy="6313225"/>
          </a:xfrm>
          <a:custGeom>
            <a:avLst/>
            <a:gdLst/>
            <a:ahLst/>
            <a:cxnLst/>
            <a:rect l="l" t="t" r="r" b="b"/>
            <a:pathLst>
              <a:path w="6170914" h="6313225">
                <a:moveTo>
                  <a:pt x="3397813" y="0"/>
                </a:moveTo>
                <a:cubicBezTo>
                  <a:pt x="4453378" y="0"/>
                  <a:pt x="5396522" y="481334"/>
                  <a:pt x="6019731" y="1236489"/>
                </a:cubicBezTo>
                <a:lnTo>
                  <a:pt x="6170914" y="1438663"/>
                </a:lnTo>
                <a:lnTo>
                  <a:pt x="6170914" y="5356963"/>
                </a:lnTo>
                <a:lnTo>
                  <a:pt x="6019731" y="5559138"/>
                </a:lnTo>
                <a:cubicBezTo>
                  <a:pt x="5786028" y="5842321"/>
                  <a:pt x="5507333" y="6086998"/>
                  <a:pt x="5194591" y="6282226"/>
                </a:cubicBezTo>
                <a:lnTo>
                  <a:pt x="5141791" y="6313225"/>
                </a:lnTo>
                <a:lnTo>
                  <a:pt x="1659199" y="6313225"/>
                </a:lnTo>
                <a:lnTo>
                  <a:pt x="1498064" y="6215333"/>
                </a:lnTo>
                <a:cubicBezTo>
                  <a:pt x="594240" y="5604721"/>
                  <a:pt x="0" y="4570663"/>
                  <a:pt x="0" y="3397813"/>
                </a:cubicBezTo>
                <a:cubicBezTo>
                  <a:pt x="0" y="1521253"/>
                  <a:pt x="1521253" y="0"/>
                  <a:pt x="3397813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10188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26EE4FD-480F-42A5-9FEB-DA630457CF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A187062F-BE14-42FC-B06A-607DB23849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42688" y="1766812"/>
            <a:ext cx="822493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731FE21B-2A45-4BF5-8B03-E12341988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42689" y="1423780"/>
            <a:ext cx="687754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2DC5A94D-79ED-48F5-9DC5-96CBB507C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1183243" y="1239381"/>
            <a:ext cx="3472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93A3D4BE-AF25-4F9A-9C29-1145CCE24A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1183242" y="1230651"/>
            <a:ext cx="10208658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151BA1-4B2C-42B5-B0A4-AE5E84C8E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0997" y="1607809"/>
            <a:ext cx="9236026" cy="28766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4. </a:t>
            </a:r>
            <a:r>
              <a:rPr lang="en-US" sz="6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Белорусская</a:t>
            </a:r>
            <a:r>
              <a:rPr lang="en-US" sz="6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социалистическая</a:t>
            </a:r>
            <a:r>
              <a:rPr lang="en-US" sz="6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грамода</a:t>
            </a:r>
            <a:r>
              <a:rPr lang="en-US" sz="6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CFD8084-21E5-4669-BE6F-9616E0B899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87499" y="4810308"/>
            <a:ext cx="9003022" cy="1076551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04833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C4CC26-25FB-47E4-A323-84EEA1968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Белорусская социалистическая грамода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E001A57-7A88-4377-8D65-669E981799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8931" y="2438400"/>
            <a:ext cx="3505494" cy="3785419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 err="1"/>
              <a:t>первая</a:t>
            </a:r>
            <a:r>
              <a:rPr lang="en-US" sz="2000" dirty="0"/>
              <a:t> </a:t>
            </a:r>
            <a:r>
              <a:rPr lang="en-US" sz="2000" dirty="0" err="1"/>
              <a:t>белорусская</a:t>
            </a:r>
            <a:r>
              <a:rPr lang="en-US" sz="2000" dirty="0"/>
              <a:t> </a:t>
            </a:r>
            <a:r>
              <a:rPr lang="en-US" sz="2000" dirty="0" err="1"/>
              <a:t>политическая</a:t>
            </a:r>
            <a:r>
              <a:rPr lang="en-US" sz="2000" dirty="0"/>
              <a:t> </a:t>
            </a:r>
            <a:r>
              <a:rPr lang="en-US" sz="2000" dirty="0" err="1"/>
              <a:t>партия</a:t>
            </a:r>
            <a:r>
              <a:rPr lang="en-US" sz="2000" dirty="0"/>
              <a:t>, </a:t>
            </a:r>
            <a:r>
              <a:rPr lang="en-US" sz="2000" dirty="0" err="1"/>
              <a:t>окончательно</a:t>
            </a:r>
            <a:r>
              <a:rPr lang="en-US" sz="2000" dirty="0"/>
              <a:t> </a:t>
            </a:r>
            <a:r>
              <a:rPr lang="en-US" sz="2000" dirty="0" err="1"/>
              <a:t>оформившаяся</a:t>
            </a:r>
            <a:r>
              <a:rPr lang="en-US" sz="2000" dirty="0"/>
              <a:t> в 1903 г. </a:t>
            </a:r>
            <a:r>
              <a:rPr lang="en-US" sz="2000" dirty="0" err="1"/>
              <a:t>Среди</a:t>
            </a:r>
            <a:r>
              <a:rPr lang="en-US" sz="2000" dirty="0"/>
              <a:t> </a:t>
            </a:r>
            <a:r>
              <a:rPr lang="en-US" sz="2000" dirty="0" err="1"/>
              <a:t>создателей</a:t>
            </a:r>
            <a:r>
              <a:rPr lang="en-US" sz="2000" dirty="0"/>
              <a:t> и </a:t>
            </a:r>
            <a:r>
              <a:rPr lang="en-US" sz="2000" dirty="0" err="1"/>
              <a:t>руководителей</a:t>
            </a:r>
            <a:r>
              <a:rPr lang="en-US" sz="2000" dirty="0"/>
              <a:t> БСГ </a:t>
            </a:r>
            <a:r>
              <a:rPr lang="en-US" sz="2000" dirty="0" err="1"/>
              <a:t>были</a:t>
            </a:r>
            <a:r>
              <a:rPr lang="en-US" sz="2000" dirty="0"/>
              <a:t> </a:t>
            </a:r>
            <a:r>
              <a:rPr lang="en-US" sz="2000" dirty="0" err="1"/>
              <a:t>братья</a:t>
            </a:r>
            <a:r>
              <a:rPr lang="en-US" sz="2000" dirty="0"/>
              <a:t> </a:t>
            </a:r>
            <a:r>
              <a:rPr lang="en-US" sz="2000" dirty="0" err="1"/>
              <a:t>Иван</a:t>
            </a:r>
            <a:r>
              <a:rPr lang="en-US" sz="2000" dirty="0"/>
              <a:t> и </a:t>
            </a:r>
            <a:r>
              <a:rPr lang="en-US" sz="2000" dirty="0" err="1"/>
              <a:t>Антон</a:t>
            </a:r>
            <a:r>
              <a:rPr lang="en-US" sz="2000" dirty="0"/>
              <a:t> </a:t>
            </a:r>
            <a:r>
              <a:rPr lang="en-US" sz="2000" dirty="0" err="1"/>
              <a:t>Луцкевичи</a:t>
            </a:r>
            <a:r>
              <a:rPr lang="en-US" sz="2000" dirty="0"/>
              <a:t>, </a:t>
            </a:r>
            <a:r>
              <a:rPr lang="en-US" sz="2000" dirty="0" err="1"/>
              <a:t>Алоиза</a:t>
            </a:r>
            <a:r>
              <a:rPr lang="en-US" sz="2000" dirty="0"/>
              <a:t> </a:t>
            </a:r>
            <a:r>
              <a:rPr lang="en-US" sz="2000" dirty="0" err="1"/>
              <a:t>Пашкевич</a:t>
            </a:r>
            <a:r>
              <a:rPr lang="en-US" sz="2000" dirty="0"/>
              <a:t> (</a:t>
            </a:r>
            <a:r>
              <a:rPr lang="en-US" sz="2000" dirty="0" err="1"/>
              <a:t>Тётка</a:t>
            </a:r>
            <a:r>
              <a:rPr lang="en-US" sz="2000" dirty="0"/>
              <a:t>)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Вопросы национально-государственного строительства в Беларуси — урок.  История Беларуси, 10 класс.">
            <a:extLst>
              <a:ext uri="{FF2B5EF4-FFF2-40B4-BE49-F238E27FC236}">
                <a16:creationId xmlns:a16="http://schemas.microsoft.com/office/drawing/2014/main" id="{C8E5E23C-6238-4404-8AFF-D31FEE772D0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05862" y="1058731"/>
            <a:ext cx="6019331" cy="4737291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79449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C9D39D-02C6-46A0-9CB8-C37361EBF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ru-RU" sz="4000">
                <a:solidFill>
                  <a:srgbClr val="FFFFFF"/>
                </a:solidFill>
              </a:rPr>
              <a:t>Программа БСГ</a:t>
            </a:r>
            <a:r>
              <a:rPr lang="en-US" sz="4000">
                <a:solidFill>
                  <a:srgbClr val="FFFFFF"/>
                </a:solidFill>
              </a:rPr>
              <a:t>:</a:t>
            </a:r>
            <a:endParaRPr lang="ru-RU" sz="4000">
              <a:solidFill>
                <a:srgbClr val="FFFFFF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88BF626-015A-4ED2-BD02-29791C92FA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anchor="ctr">
            <a:normAutofit/>
          </a:bodyPr>
          <a:lstStyle/>
          <a:p>
            <a:r>
              <a:rPr lang="ru-RU" sz="2200"/>
              <a:t>Свержение самодержавия и уничтожение капиталистического строя</a:t>
            </a:r>
          </a:p>
          <a:p>
            <a:r>
              <a:rPr lang="ru-RU" sz="2200"/>
              <a:t>Передача земли из частной в общественную собственность</a:t>
            </a:r>
          </a:p>
          <a:p>
            <a:r>
              <a:rPr lang="ru-RU" sz="2200"/>
              <a:t>8-ч рабочий день, установление минимальной заработной платы, бесплатное медицинское обслуживание</a:t>
            </a:r>
          </a:p>
          <a:p>
            <a:r>
              <a:rPr lang="ru-RU" sz="2200"/>
              <a:t>равноправие людей независимо от пола, национальности, вероисповедания; всеобщее равное избирательное право с тайным голосованием; бесплатный суд; свобода слова, печати, собраний, обществ</a:t>
            </a:r>
          </a:p>
          <a:p>
            <a:r>
              <a:rPr lang="ru-RU" sz="2200"/>
              <a:t>широкое внутреннее самоуправление для Беларуси в составе Российской демократической республики</a:t>
            </a:r>
          </a:p>
        </p:txBody>
      </p:sp>
    </p:spTree>
    <p:extLst>
      <p:ext uri="{BB962C8B-B14F-4D97-AF65-F5344CB8AC3E}">
        <p14:creationId xmlns:p14="http://schemas.microsoft.com/office/powerpoint/2010/main" val="3058033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1E7080-F068-4D96-8292-2EC42146F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Контроль знаний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1B1D2A-7B1C-49AD-B8B3-2D749AAACA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16511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1103CD-BAD2-4F84-8E86-DD516CC86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Домашнее задание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78A0293-BADA-43E2-8F3F-6D6ADB72FD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8711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9905D5-DBE6-4ED6-B733-0ADFBC349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4110"/>
            <a:ext cx="10515600" cy="1325563"/>
          </a:xfrm>
        </p:spPr>
        <p:txBody>
          <a:bodyPr/>
          <a:lstStyle/>
          <a:p>
            <a:pPr algn="ctr"/>
            <a:r>
              <a:rPr lang="ru-RU"/>
              <a:t>Тест,</a:t>
            </a:r>
            <a:r>
              <a:rPr lang="en-US"/>
              <a:t> </a:t>
            </a:r>
            <a:r>
              <a:rPr lang="ru-RU"/>
              <a:t>д</a:t>
            </a:r>
            <a:r>
              <a:rPr lang="en-US"/>
              <a:t>/</a:t>
            </a:r>
            <a:r>
              <a:rPr lang="ru-RU"/>
              <a:t>з,</a:t>
            </a:r>
            <a:r>
              <a:rPr lang="en-US"/>
              <a:t> </a:t>
            </a:r>
            <a:r>
              <a:rPr lang="ru-RU"/>
              <a:t>отметки, онлайн-урок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2531355-2F38-47D1-BDBD-120B94D10F5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912" y="1201825"/>
            <a:ext cx="5656175" cy="565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0739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0833A6-32B7-4313-9CB6-637F846E8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ru-RU" sz="4000">
                <a:solidFill>
                  <a:srgbClr val="FFFFFF"/>
                </a:solidFill>
              </a:rPr>
              <a:t>План урока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DFBB6E-75F7-4A5D-AC0A-4CD20F0B8C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anchor="ctr">
            <a:normAutofit/>
          </a:bodyPr>
          <a:lstStyle/>
          <a:p>
            <a:r>
              <a:rPr lang="ru-RU" sz="2400"/>
              <a:t>Революционные народники</a:t>
            </a:r>
          </a:p>
          <a:p>
            <a:r>
              <a:rPr lang="ru-RU" sz="2400"/>
              <a:t>Группа «Гомон»</a:t>
            </a:r>
          </a:p>
          <a:p>
            <a:r>
              <a:rPr lang="ru-RU" sz="2400"/>
              <a:t>Социал-демократическое движение в Беларуси</a:t>
            </a:r>
          </a:p>
          <a:p>
            <a:r>
              <a:rPr lang="ru-RU" sz="2400"/>
              <a:t>Белорусская социалистическая грамода</a:t>
            </a:r>
          </a:p>
        </p:txBody>
      </p:sp>
    </p:spTree>
    <p:extLst>
      <p:ext uri="{BB962C8B-B14F-4D97-AF65-F5344CB8AC3E}">
        <p14:creationId xmlns:p14="http://schemas.microsoft.com/office/powerpoint/2010/main" val="3220933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26EE4FD-480F-42A5-9FEB-DA630457CF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A187062F-BE14-42FC-B06A-607DB23849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42688" y="1766812"/>
            <a:ext cx="822493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731FE21B-2A45-4BF5-8B03-E12341988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42689" y="1423780"/>
            <a:ext cx="687754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2DC5A94D-79ED-48F5-9DC5-96CBB507C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1183243" y="1239381"/>
            <a:ext cx="3472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93A3D4BE-AF25-4F9A-9C29-1145CCE24A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1183242" y="1230651"/>
            <a:ext cx="10208658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FEF34D-CAC4-4633-93B0-82B870FA3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0997" y="1607809"/>
            <a:ext cx="9236026" cy="28766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1. Революционные народники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A88BDB7-4D38-43D9-9FF6-48984CBB7E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87499" y="4810308"/>
            <a:ext cx="9003022" cy="1076551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6617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DD38EE57-B708-47C9-A4A4-E25F09FAB0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57A28182-58A5-4DBB-8F64-BD944BCA8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74" name="Freeform 44">
              <a:extLst>
                <a:ext uri="{FF2B5EF4-FFF2-40B4-BE49-F238E27FC236}">
                  <a16:creationId xmlns:a16="http://schemas.microsoft.com/office/drawing/2014/main" id="{E4A9080E-7BA6-45FC-8677-8B9D5F4DAF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45">
              <a:extLst>
                <a:ext uri="{FF2B5EF4-FFF2-40B4-BE49-F238E27FC236}">
                  <a16:creationId xmlns:a16="http://schemas.microsoft.com/office/drawing/2014/main" id="{2163D516-75D4-4DE0-AC27-63719125A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46">
              <a:extLst>
                <a:ext uri="{FF2B5EF4-FFF2-40B4-BE49-F238E27FC236}">
                  <a16:creationId xmlns:a16="http://schemas.microsoft.com/office/drawing/2014/main" id="{E74A26A5-C23A-46D4-B0FF-155FB38346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47">
              <a:extLst>
                <a:ext uri="{FF2B5EF4-FFF2-40B4-BE49-F238E27FC236}">
                  <a16:creationId xmlns:a16="http://schemas.microsoft.com/office/drawing/2014/main" id="{08E0243F-1062-43C6-AD04-130DFF6684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94C5517B-1B0F-47AA-93A5-3671899698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747D6D-4E83-462C-8B2B-FFFAB8145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Движение народников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2D6DCDD-6E70-4010-808D-0B4113A196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24904" y="2494450"/>
            <a:ext cx="4053545" cy="3563159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/>
              <a:t>идеология, существовавшая в Российской империи в 1860—1910-х годах, позиционирующая себя на «сближении» интеллигенции с простым народом в поисках своих корней, своего места в государстве, стране и мире.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2BF837F-364B-4E9C-8E39-CB45DDA3632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85333" y="2492376"/>
            <a:ext cx="4229521" cy="3563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96440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FA2079-06E8-45A1-A518-F17871222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rgbClr val="FFFFFF"/>
                </a:solidFill>
              </a:rPr>
              <a:t>Основные идеи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E3A194-3ECB-4B9B-94EB-60C98680F3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anchor="ctr">
            <a:normAutofit/>
          </a:bodyPr>
          <a:lstStyle/>
          <a:p>
            <a:r>
              <a:rPr lang="ru-RU" sz="2400"/>
              <a:t>Необходимость построения социалистического общества (общественная собственность, отсутствие классов и эксплуатации, равенство и социальная справедливость)</a:t>
            </a:r>
          </a:p>
          <a:p>
            <a:r>
              <a:rPr lang="ru-RU" sz="2400"/>
              <a:t>Свержение самодержавия</a:t>
            </a:r>
          </a:p>
          <a:p>
            <a:r>
              <a:rPr lang="ru-RU" sz="2400"/>
              <a:t>Необходимость поднять крестьян на борьбу</a:t>
            </a:r>
          </a:p>
        </p:txBody>
      </p:sp>
    </p:spTree>
    <p:extLst>
      <p:ext uri="{BB962C8B-B14F-4D97-AF65-F5344CB8AC3E}">
        <p14:creationId xmlns:p14="http://schemas.microsoft.com/office/powerpoint/2010/main" val="39901706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74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A8B47707-5E9C-4112-8DDC-562743600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Хождение в народ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A729D188-34A8-41A4-9E6B-C34FF82E98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24904" y="2494450"/>
            <a:ext cx="4053545" cy="3563159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 err="1"/>
              <a:t>Движение</a:t>
            </a:r>
            <a:r>
              <a:rPr lang="en-US" sz="2400" dirty="0"/>
              <a:t> 60-х – 70-х </a:t>
            </a:r>
            <a:r>
              <a:rPr lang="en-US" sz="2400" dirty="0" err="1"/>
              <a:t>гг</a:t>
            </a:r>
            <a:r>
              <a:rPr lang="en-US" sz="2400" dirty="0"/>
              <a:t>. </a:t>
            </a:r>
            <a:r>
              <a:rPr lang="en-US" sz="2400" dirty="0" err="1"/>
              <a:t>студенческой</a:t>
            </a:r>
            <a:r>
              <a:rPr lang="en-US" sz="2400" dirty="0"/>
              <a:t> </a:t>
            </a:r>
            <a:r>
              <a:rPr lang="en-US" sz="2400" dirty="0" err="1"/>
              <a:t>молодёжи</a:t>
            </a:r>
            <a:r>
              <a:rPr lang="en-US" sz="2400" dirty="0"/>
              <a:t> и </a:t>
            </a:r>
            <a:r>
              <a:rPr lang="en-US" sz="2400" dirty="0" err="1"/>
              <a:t>революционеров-народников</a:t>
            </a:r>
            <a:r>
              <a:rPr lang="en-US" sz="2400" dirty="0"/>
              <a:t> с </a:t>
            </a:r>
            <a:r>
              <a:rPr lang="en-US" sz="2400" dirty="0" err="1"/>
              <a:t>целью</a:t>
            </a:r>
            <a:r>
              <a:rPr lang="en-US" sz="2400" dirty="0"/>
              <a:t> «</a:t>
            </a:r>
            <a:r>
              <a:rPr lang="en-US" sz="2400" dirty="0" err="1"/>
              <a:t>сближения</a:t>
            </a:r>
            <a:r>
              <a:rPr lang="en-US" sz="2400" dirty="0"/>
              <a:t>» с </a:t>
            </a:r>
            <a:r>
              <a:rPr lang="en-US" sz="2400" dirty="0" err="1"/>
              <a:t>народом</a:t>
            </a:r>
            <a:r>
              <a:rPr lang="en-US" sz="2400" dirty="0"/>
              <a:t>, </a:t>
            </a:r>
            <a:r>
              <a:rPr lang="en-US" sz="2400" dirty="0" err="1"/>
              <a:t>его</a:t>
            </a:r>
            <a:r>
              <a:rPr lang="en-US" sz="2400" dirty="0"/>
              <a:t> </a:t>
            </a:r>
            <a:r>
              <a:rPr lang="en-US" sz="2400" dirty="0" err="1"/>
              <a:t>просвещения</a:t>
            </a:r>
            <a:r>
              <a:rPr lang="en-US" sz="2400" dirty="0"/>
              <a:t> и </a:t>
            </a:r>
            <a:r>
              <a:rPr lang="en-US" sz="2400" dirty="0" err="1"/>
              <a:t>революционной</a:t>
            </a:r>
            <a:r>
              <a:rPr lang="en-US" sz="2400" dirty="0"/>
              <a:t> </a:t>
            </a:r>
            <a:r>
              <a:rPr lang="en-US" sz="2400" dirty="0" err="1"/>
              <a:t>агитации</a:t>
            </a:r>
            <a:r>
              <a:rPr lang="en-US" sz="2400" dirty="0"/>
              <a:t> </a:t>
            </a:r>
            <a:r>
              <a:rPr lang="en-US" sz="2400" dirty="0" err="1"/>
              <a:t>непосредственно</a:t>
            </a:r>
            <a:r>
              <a:rPr lang="en-US" sz="2400" dirty="0"/>
              <a:t> </a:t>
            </a:r>
            <a:r>
              <a:rPr lang="en-US" sz="2400" dirty="0" err="1"/>
              <a:t>среди</a:t>
            </a:r>
            <a:r>
              <a:rPr lang="en-US" sz="2400" dirty="0"/>
              <a:t> </a:t>
            </a:r>
            <a:r>
              <a:rPr lang="en-US" sz="2400" dirty="0" err="1"/>
              <a:t>крестьянских</a:t>
            </a:r>
            <a:r>
              <a:rPr lang="en-US" sz="2400" dirty="0"/>
              <a:t> </a:t>
            </a:r>
            <a:r>
              <a:rPr lang="en-US" sz="2400" dirty="0" err="1"/>
              <a:t>масс</a:t>
            </a:r>
            <a:r>
              <a:rPr lang="en-US" sz="2400" dirty="0"/>
              <a:t>.</a:t>
            </a:r>
            <a:r>
              <a:rPr lang="ru-RU" sz="2400" dirty="0"/>
              <a:t> </a:t>
            </a:r>
            <a:endParaRPr lang="en-US" sz="2400" dirty="0"/>
          </a:p>
        </p:txBody>
      </p:sp>
      <p:pic>
        <p:nvPicPr>
          <p:cNvPr id="2050" name="Picture 2" descr="Изображение выглядит как старый&#10;&#10;Автоматически созданное описание">
            <a:extLst>
              <a:ext uri="{FF2B5EF4-FFF2-40B4-BE49-F238E27FC236}">
                <a16:creationId xmlns:a16="http://schemas.microsoft.com/office/drawing/2014/main" id="{60834C43-8D7D-4824-91FD-B1BB8EECF88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6" r="-1" b="-1"/>
          <a:stretch/>
        </p:blipFill>
        <p:spPr bwMode="auto">
          <a:xfrm>
            <a:off x="6098892" y="2492376"/>
            <a:ext cx="4802404" cy="3563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99524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6" name="Rectangle 70">
            <a:extLst>
              <a:ext uri="{FF2B5EF4-FFF2-40B4-BE49-F238E27FC236}">
                <a16:creationId xmlns:a16="http://schemas.microsoft.com/office/drawing/2014/main" id="{B5FA7C47-B7C1-4D2E-AB49-ED23BA34B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7" name="Freeform 6">
            <a:extLst>
              <a:ext uri="{FF2B5EF4-FFF2-40B4-BE49-F238E27FC236}">
                <a16:creationId xmlns:a16="http://schemas.microsoft.com/office/drawing/2014/main" id="{596EE156-ABF1-4329-A6BA-03B4254E08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521144" y="911116"/>
            <a:ext cx="687754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8" name="Rectangle 8">
            <a:extLst>
              <a:ext uri="{FF2B5EF4-FFF2-40B4-BE49-F238E27FC236}">
                <a16:creationId xmlns:a16="http://schemas.microsoft.com/office/drawing/2014/main" id="{19B9933F-AAB3-444A-8BB5-9CA194A8B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0" y="1370435"/>
            <a:ext cx="527226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9" name="Freeform 7">
            <a:extLst>
              <a:ext uri="{FF2B5EF4-FFF2-40B4-BE49-F238E27FC236}">
                <a16:creationId xmlns:a16="http://schemas.microsoft.com/office/drawing/2014/main" id="{7D20183A-0B1D-4A1F-89B1-ADBEDBC6E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00164" y="643467"/>
            <a:ext cx="409371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90" name="Rectangle 8">
            <a:extLst>
              <a:ext uri="{FF2B5EF4-FFF2-40B4-BE49-F238E27FC236}">
                <a16:creationId xmlns:a16="http://schemas.microsoft.com/office/drawing/2014/main" id="{131031D3-26CD-4214-A9A4-5857EFA15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95529" y="644382"/>
            <a:ext cx="3856024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BF8A48E5-FBDB-432A-B764-3FFE83D9D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879" y="998002"/>
            <a:ext cx="3182940" cy="147195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Народная воля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56F15FA4-A24C-4776-99EC-4DB875F5BB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39635" y="2546161"/>
            <a:ext cx="3200451" cy="2985929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FEFFFF"/>
                </a:solidFill>
              </a:rPr>
              <a:t>Организация народников, выступавшая за радикальные методы борьбы. Организовало ряд покушений на чиновников Российской империи. В 1881 г. участники организации совершили успешное покушение на Александра II</a:t>
            </a:r>
          </a:p>
        </p:txBody>
      </p:sp>
      <p:pic>
        <p:nvPicPr>
          <p:cNvPr id="3074" name="Picture 2" descr="Убийство Александра II">
            <a:extLst>
              <a:ext uri="{FF2B5EF4-FFF2-40B4-BE49-F238E27FC236}">
                <a16:creationId xmlns:a16="http://schemas.microsoft.com/office/drawing/2014/main" id="{550CCC8A-34CD-45B0-9DB7-8BEB582213C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98268" y="1029657"/>
            <a:ext cx="6539075" cy="4479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35556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3C54F4CE-85F0-46ED-80DA-9518C9251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DADD1FCA-8ACB-4958-81DD-4CDD6D3E1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802086" cy="6858000"/>
          </a:xfrm>
          <a:custGeom>
            <a:avLst/>
            <a:gdLst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9647 w 5734864"/>
              <a:gd name="connsiteY33" fmla="*/ 1936120 h 6858000"/>
              <a:gd name="connsiteX34" fmla="*/ 714660 w 5734864"/>
              <a:gd name="connsiteY34" fmla="*/ 1982709 h 6858000"/>
              <a:gd name="connsiteX35" fmla="*/ 710759 w 5734864"/>
              <a:gd name="connsiteY35" fmla="*/ 2013010 h 6858000"/>
              <a:gd name="connsiteX36" fmla="*/ 697927 w 5734864"/>
              <a:gd name="connsiteY36" fmla="*/ 2069833 h 6858000"/>
              <a:gd name="connsiteX37" fmla="*/ 693594 w 5734864"/>
              <a:gd name="connsiteY37" fmla="*/ 2103731 h 6858000"/>
              <a:gd name="connsiteX38" fmla="*/ 691109 w 5734864"/>
              <a:gd name="connsiteY38" fmla="*/ 2124027 h 6858000"/>
              <a:gd name="connsiteX39" fmla="*/ 676593 w 5734864"/>
              <a:gd name="connsiteY39" fmla="*/ 2176182 h 6858000"/>
              <a:gd name="connsiteX40" fmla="*/ 633227 w 5734864"/>
              <a:gd name="connsiteY40" fmla="*/ 2258036 h 6858000"/>
              <a:gd name="connsiteX41" fmla="*/ 625564 w 5734864"/>
              <a:gd name="connsiteY41" fmla="*/ 2284567 h 6858000"/>
              <a:gd name="connsiteX42" fmla="*/ 627074 w 5734864"/>
              <a:gd name="connsiteY42" fmla="*/ 2289605 h 6858000"/>
              <a:gd name="connsiteX43" fmla="*/ 614574 w 5734864"/>
              <a:gd name="connsiteY43" fmla="*/ 2308717 h 6858000"/>
              <a:gd name="connsiteX44" fmla="*/ 606890 w 5734864"/>
              <a:gd name="connsiteY44" fmla="*/ 2320662 h 6858000"/>
              <a:gd name="connsiteX45" fmla="*/ 605558 w 5734864"/>
              <a:gd name="connsiteY45" fmla="*/ 2327897 h 6858000"/>
              <a:gd name="connsiteX46" fmla="*/ 602202 w 5734864"/>
              <a:gd name="connsiteY46" fmla="*/ 2357749 h 6858000"/>
              <a:gd name="connsiteX47" fmla="*/ 600213 w 5734864"/>
              <a:gd name="connsiteY47" fmla="*/ 2364905 h 6858000"/>
              <a:gd name="connsiteX48" fmla="*/ 597160 w 5734864"/>
              <a:gd name="connsiteY48" fmla="*/ 2388351 h 6858000"/>
              <a:gd name="connsiteX49" fmla="*/ 597982 w 5734864"/>
              <a:gd name="connsiteY49" fmla="*/ 2402296 h 6858000"/>
              <a:gd name="connsiteX50" fmla="*/ 593150 w 5734864"/>
              <a:gd name="connsiteY50" fmla="*/ 2420015 h 6858000"/>
              <a:gd name="connsiteX51" fmla="*/ 592833 w 5734864"/>
              <a:gd name="connsiteY51" fmla="*/ 2422749 h 6858000"/>
              <a:gd name="connsiteX52" fmla="*/ 594479 w 5734864"/>
              <a:gd name="connsiteY52" fmla="*/ 2426002 h 6858000"/>
              <a:gd name="connsiteX53" fmla="*/ 591963 w 5734864"/>
              <a:gd name="connsiteY53" fmla="*/ 2431950 h 6858000"/>
              <a:gd name="connsiteX54" fmla="*/ 591544 w 5734864"/>
              <a:gd name="connsiteY54" fmla="*/ 2433897 h 6858000"/>
              <a:gd name="connsiteX55" fmla="*/ 589519 w 5734864"/>
              <a:gd name="connsiteY55" fmla="*/ 2451398 h 6858000"/>
              <a:gd name="connsiteX56" fmla="*/ 590037 w 5734864"/>
              <a:gd name="connsiteY56" fmla="*/ 2455536 h 6858000"/>
              <a:gd name="connsiteX57" fmla="*/ 588179 w 5734864"/>
              <a:gd name="connsiteY57" fmla="*/ 2462981 h 6858000"/>
              <a:gd name="connsiteX58" fmla="*/ 583434 w 5734864"/>
              <a:gd name="connsiteY58" fmla="*/ 2503991 h 6858000"/>
              <a:gd name="connsiteX59" fmla="*/ 567942 w 5734864"/>
              <a:gd name="connsiteY59" fmla="*/ 2652936 h 6858000"/>
              <a:gd name="connsiteX60" fmla="*/ 573869 w 5734864"/>
              <a:gd name="connsiteY60" fmla="*/ 2670188 h 6858000"/>
              <a:gd name="connsiteX61" fmla="*/ 575243 w 5734864"/>
              <a:gd name="connsiteY61" fmla="*/ 2688114 h 6858000"/>
              <a:gd name="connsiteX62" fmla="*/ 573824 w 5734864"/>
              <a:gd name="connsiteY62" fmla="*/ 2689856 h 6858000"/>
              <a:gd name="connsiteX63" fmla="*/ 570699 w 5734864"/>
              <a:gd name="connsiteY63" fmla="*/ 2709353 h 6858000"/>
              <a:gd name="connsiteX64" fmla="*/ 573192 w 5734864"/>
              <a:gd name="connsiteY64" fmla="*/ 2714527 h 6858000"/>
              <a:gd name="connsiteX65" fmla="*/ 572044 w 5734864"/>
              <a:gd name="connsiteY65" fmla="*/ 2728187 h 6858000"/>
              <a:gd name="connsiteX66" fmla="*/ 572465 w 5734864"/>
              <a:gd name="connsiteY66" fmla="*/ 2755863 h 6858000"/>
              <a:gd name="connsiteX67" fmla="*/ 570028 w 5734864"/>
              <a:gd name="connsiteY67" fmla="*/ 2760324 h 6858000"/>
              <a:gd name="connsiteX68" fmla="*/ 566748 w 5734864"/>
              <a:gd name="connsiteY68" fmla="*/ 2800948 h 6858000"/>
              <a:gd name="connsiteX69" fmla="*/ 565509 w 5734864"/>
              <a:gd name="connsiteY69" fmla="*/ 2801167 h 6858000"/>
              <a:gd name="connsiteX70" fmla="*/ 559367 w 5734864"/>
              <a:gd name="connsiteY70" fmla="*/ 2811129 h 6858000"/>
              <a:gd name="connsiteX71" fmla="*/ 550354 w 5734864"/>
              <a:gd name="connsiteY71" fmla="*/ 2830949 h 6858000"/>
              <a:gd name="connsiteX72" fmla="*/ 514795 w 5734864"/>
              <a:gd name="connsiteY72" fmla="*/ 2872433 h 6858000"/>
              <a:gd name="connsiteX73" fmla="*/ 509875 w 5734864"/>
              <a:gd name="connsiteY73" fmla="*/ 2923099 h 6858000"/>
              <a:gd name="connsiteX74" fmla="*/ 509577 w 5734864"/>
              <a:gd name="connsiteY74" fmla="*/ 2923197 h 6858000"/>
              <a:gd name="connsiteX75" fmla="*/ 507597 w 5734864"/>
              <a:gd name="connsiteY75" fmla="*/ 2931868 h 6858000"/>
              <a:gd name="connsiteX76" fmla="*/ 507379 w 5734864"/>
              <a:gd name="connsiteY76" fmla="*/ 2938322 h 6858000"/>
              <a:gd name="connsiteX77" fmla="*/ 504725 w 5734864"/>
              <a:gd name="connsiteY77" fmla="*/ 2954519 h 6858000"/>
              <a:gd name="connsiteX78" fmla="*/ 502018 w 5734864"/>
              <a:gd name="connsiteY78" fmla="*/ 2959643 h 6858000"/>
              <a:gd name="connsiteX79" fmla="*/ 498360 w 5734864"/>
              <a:gd name="connsiteY79" fmla="*/ 2961019 h 6858000"/>
              <a:gd name="connsiteX80" fmla="*/ 498483 w 5734864"/>
              <a:gd name="connsiteY80" fmla="*/ 2962590 h 6858000"/>
              <a:gd name="connsiteX81" fmla="*/ 484403 w 5734864"/>
              <a:gd name="connsiteY81" fmla="*/ 2990538 h 6858000"/>
              <a:gd name="connsiteX82" fmla="*/ 463075 w 5734864"/>
              <a:gd name="connsiteY82" fmla="*/ 3055956 h 6858000"/>
              <a:gd name="connsiteX83" fmla="*/ 455013 w 5734864"/>
              <a:gd name="connsiteY83" fmla="*/ 3094482 h 6858000"/>
              <a:gd name="connsiteX84" fmla="*/ 428391 w 5734864"/>
              <a:gd name="connsiteY84" fmla="*/ 3198850 h 6858000"/>
              <a:gd name="connsiteX85" fmla="*/ 401440 w 5734864"/>
              <a:gd name="connsiteY85" fmla="*/ 3307560 h 6858000"/>
              <a:gd name="connsiteX86" fmla="*/ 386076 w 5734864"/>
              <a:gd name="connsiteY86" fmla="*/ 3373943 h 6858000"/>
              <a:gd name="connsiteX87" fmla="*/ 374726 w 5734864"/>
              <a:gd name="connsiteY87" fmla="*/ 3381364 h 6858000"/>
              <a:gd name="connsiteX88" fmla="*/ 369145 w 5734864"/>
              <a:gd name="connsiteY88" fmla="*/ 3383729 h 6858000"/>
              <a:gd name="connsiteX89" fmla="*/ 364294 w 5734864"/>
              <a:gd name="connsiteY89" fmla="*/ 3414159 h 6858000"/>
              <a:gd name="connsiteX90" fmla="*/ 366450 w 5734864"/>
              <a:gd name="connsiteY90" fmla="*/ 3436925 h 6858000"/>
              <a:gd name="connsiteX91" fmla="*/ 351743 w 5734864"/>
              <a:gd name="connsiteY91" fmla="*/ 3521619 h 6858000"/>
              <a:gd name="connsiteX92" fmla="*/ 345784 w 5734864"/>
              <a:gd name="connsiteY92" fmla="*/ 3603757 h 6858000"/>
              <a:gd name="connsiteX93" fmla="*/ 344198 w 5734864"/>
              <a:gd name="connsiteY93" fmla="*/ 3652424 h 6858000"/>
              <a:gd name="connsiteX94" fmla="*/ 352450 w 5734864"/>
              <a:gd name="connsiteY94" fmla="*/ 3665222 h 6858000"/>
              <a:gd name="connsiteX95" fmla="*/ 342621 w 5734864"/>
              <a:gd name="connsiteY95" fmla="*/ 3700804 h 6858000"/>
              <a:gd name="connsiteX96" fmla="*/ 341514 w 5734864"/>
              <a:gd name="connsiteY96" fmla="*/ 3734774 h 6858000"/>
              <a:gd name="connsiteX97" fmla="*/ 340607 w 5734864"/>
              <a:gd name="connsiteY97" fmla="*/ 3785153 h 6858000"/>
              <a:gd name="connsiteX98" fmla="*/ 340707 w 5734864"/>
              <a:gd name="connsiteY98" fmla="*/ 3788177 h 6858000"/>
              <a:gd name="connsiteX99" fmla="*/ 340361 w 5734864"/>
              <a:gd name="connsiteY99" fmla="*/ 3798803 h 6858000"/>
              <a:gd name="connsiteX100" fmla="*/ 339642 w 5734864"/>
              <a:gd name="connsiteY100" fmla="*/ 3838750 h 6858000"/>
              <a:gd name="connsiteX101" fmla="*/ 360295 w 5734864"/>
              <a:gd name="connsiteY101" fmla="*/ 4015196 h 6858000"/>
              <a:gd name="connsiteX102" fmla="*/ 339043 w 5734864"/>
              <a:gd name="connsiteY102" fmla="*/ 4052778 h 6858000"/>
              <a:gd name="connsiteX103" fmla="*/ 339343 w 5734864"/>
              <a:gd name="connsiteY103" fmla="*/ 4096257 h 6858000"/>
              <a:gd name="connsiteX104" fmla="*/ 340786 w 5734864"/>
              <a:gd name="connsiteY104" fmla="*/ 4321136 h 6858000"/>
              <a:gd name="connsiteX105" fmla="*/ 343158 w 5734864"/>
              <a:gd name="connsiteY105" fmla="*/ 4429174 h 6858000"/>
              <a:gd name="connsiteX106" fmla="*/ 334599 w 5734864"/>
              <a:gd name="connsiteY106" fmla="*/ 4449938 h 6858000"/>
              <a:gd name="connsiteX107" fmla="*/ 332890 w 5734864"/>
              <a:gd name="connsiteY107" fmla="*/ 4453515 h 6858000"/>
              <a:gd name="connsiteX108" fmla="*/ 331105 w 5734864"/>
              <a:gd name="connsiteY108" fmla="*/ 4467941 h 6858000"/>
              <a:gd name="connsiteX109" fmla="*/ 324289 w 5734864"/>
              <a:gd name="connsiteY109" fmla="*/ 4471861 h 6858000"/>
              <a:gd name="connsiteX110" fmla="*/ 317079 w 5734864"/>
              <a:gd name="connsiteY110" fmla="*/ 4493468 h 6858000"/>
              <a:gd name="connsiteX111" fmla="*/ 315557 w 5734864"/>
              <a:gd name="connsiteY111" fmla="*/ 4520067 h 6858000"/>
              <a:gd name="connsiteX112" fmla="*/ 315240 w 5734864"/>
              <a:gd name="connsiteY112" fmla="*/ 4536872 h 6858000"/>
              <a:gd name="connsiteX113" fmla="*/ 316200 w 5734864"/>
              <a:gd name="connsiteY113" fmla="*/ 4538297 h 6858000"/>
              <a:gd name="connsiteX114" fmla="*/ 317507 w 5734864"/>
              <a:gd name="connsiteY114" fmla="*/ 4547582 h 6858000"/>
              <a:gd name="connsiteX115" fmla="*/ 323078 w 5734864"/>
              <a:gd name="connsiteY115" fmla="*/ 4592102 h 6858000"/>
              <a:gd name="connsiteX116" fmla="*/ 328722 w 5734864"/>
              <a:gd name="connsiteY116" fmla="*/ 4667914 h 6858000"/>
              <a:gd name="connsiteX117" fmla="*/ 335597 w 5734864"/>
              <a:gd name="connsiteY117" fmla="*/ 4695035 h 6858000"/>
              <a:gd name="connsiteX118" fmla="*/ 339485 w 5734864"/>
              <a:gd name="connsiteY118" fmla="*/ 4695979 h 6858000"/>
              <a:gd name="connsiteX119" fmla="*/ 341089 w 5734864"/>
              <a:gd name="connsiteY119" fmla="*/ 4704268 h 6858000"/>
              <a:gd name="connsiteX120" fmla="*/ 342177 w 5734864"/>
              <a:gd name="connsiteY120" fmla="*/ 4706060 h 6858000"/>
              <a:gd name="connsiteX121" fmla="*/ 347751 w 5734864"/>
              <a:gd name="connsiteY121" fmla="*/ 4716754 h 6858000"/>
              <a:gd name="connsiteX122" fmla="*/ 344125 w 5734864"/>
              <a:gd name="connsiteY122" fmla="*/ 4764669 h 6858000"/>
              <a:gd name="connsiteX123" fmla="*/ 340188 w 5734864"/>
              <a:gd name="connsiteY123" fmla="*/ 4779386 h 6858000"/>
              <a:gd name="connsiteX124" fmla="*/ 335146 w 5734864"/>
              <a:gd name="connsiteY124" fmla="*/ 4787491 h 6858000"/>
              <a:gd name="connsiteX125" fmla="*/ 319124 w 5734864"/>
              <a:gd name="connsiteY125" fmla="*/ 4843514 h 6858000"/>
              <a:gd name="connsiteX126" fmla="*/ 305956 w 5734864"/>
              <a:gd name="connsiteY126" fmla="*/ 4881505 h 6858000"/>
              <a:gd name="connsiteX127" fmla="*/ 301062 w 5734864"/>
              <a:gd name="connsiteY127" fmla="*/ 4889332 h 6858000"/>
              <a:gd name="connsiteX128" fmla="*/ 302141 w 5734864"/>
              <a:gd name="connsiteY128" fmla="*/ 4899400 h 6858000"/>
              <a:gd name="connsiteX129" fmla="*/ 304424 w 5734864"/>
              <a:gd name="connsiteY129" fmla="*/ 4902664 h 6858000"/>
              <a:gd name="connsiteX130" fmla="*/ 293123 w 5734864"/>
              <a:gd name="connsiteY130" fmla="*/ 4932769 h 6858000"/>
              <a:gd name="connsiteX131" fmla="*/ 292275 w 5734864"/>
              <a:gd name="connsiteY131" fmla="*/ 4936482 h 6858000"/>
              <a:gd name="connsiteX132" fmla="*/ 288304 w 5734864"/>
              <a:gd name="connsiteY132" fmla="*/ 4962325 h 6858000"/>
              <a:gd name="connsiteX133" fmla="*/ 287420 w 5734864"/>
              <a:gd name="connsiteY133" fmla="*/ 5042193 h 6858000"/>
              <a:gd name="connsiteX134" fmla="*/ 287020 w 5734864"/>
              <a:gd name="connsiteY134" fmla="*/ 5065655 h 6858000"/>
              <a:gd name="connsiteX135" fmla="*/ 288488 w 5734864"/>
              <a:gd name="connsiteY135" fmla="*/ 5082216 h 6858000"/>
              <a:gd name="connsiteX136" fmla="*/ 282763 w 5734864"/>
              <a:gd name="connsiteY136" fmla="*/ 5127114 h 6858000"/>
              <a:gd name="connsiteX137" fmla="*/ 269316 w 5734864"/>
              <a:gd name="connsiteY137" fmla="*/ 5202682 h 6858000"/>
              <a:gd name="connsiteX138" fmla="*/ 269174 w 5734864"/>
              <a:gd name="connsiteY138" fmla="*/ 5230835 h 6858000"/>
              <a:gd name="connsiteX139" fmla="*/ 272679 w 5734864"/>
              <a:gd name="connsiteY139" fmla="*/ 5232660 h 6858000"/>
              <a:gd name="connsiteX140" fmla="*/ 272160 w 5734864"/>
              <a:gd name="connsiteY140" fmla="*/ 5241150 h 6858000"/>
              <a:gd name="connsiteX141" fmla="*/ 272760 w 5734864"/>
              <a:gd name="connsiteY141" fmla="*/ 5243156 h 6858000"/>
              <a:gd name="connsiteX142" fmla="*/ 275462 w 5734864"/>
              <a:gd name="connsiteY142" fmla="*/ 5254919 h 6858000"/>
              <a:gd name="connsiteX143" fmla="*/ 262897 w 5734864"/>
              <a:gd name="connsiteY143" fmla="*/ 5286259 h 6858000"/>
              <a:gd name="connsiteX144" fmla="*/ 252761 w 5734864"/>
              <a:gd name="connsiteY144" fmla="*/ 5357801 h 6858000"/>
              <a:gd name="connsiteX145" fmla="*/ 242360 w 5734864"/>
              <a:gd name="connsiteY145" fmla="*/ 5460080 h 6858000"/>
              <a:gd name="connsiteX146" fmla="*/ 229880 w 5734864"/>
              <a:gd name="connsiteY146" fmla="*/ 5539714 h 6858000"/>
              <a:gd name="connsiteX147" fmla="*/ 204283 w 5734864"/>
              <a:gd name="connsiteY147" fmla="*/ 5639080 h 6858000"/>
              <a:gd name="connsiteX148" fmla="*/ 198948 w 5734864"/>
              <a:gd name="connsiteY148" fmla="*/ 5710958 h 6858000"/>
              <a:gd name="connsiteX149" fmla="*/ 192367 w 5734864"/>
              <a:gd name="connsiteY149" fmla="*/ 5719859 h 6858000"/>
              <a:gd name="connsiteX150" fmla="*/ 188035 w 5734864"/>
              <a:gd name="connsiteY150" fmla="*/ 5729935 h 6858000"/>
              <a:gd name="connsiteX151" fmla="*/ 188428 w 5734864"/>
              <a:gd name="connsiteY151" fmla="*/ 5731182 h 6858000"/>
              <a:gd name="connsiteX152" fmla="*/ 181635 w 5734864"/>
              <a:gd name="connsiteY152" fmla="*/ 5753538 h 6858000"/>
              <a:gd name="connsiteX153" fmla="*/ 169744 w 5734864"/>
              <a:gd name="connsiteY153" fmla="*/ 5796307 h 6858000"/>
              <a:gd name="connsiteX154" fmla="*/ 170351 w 5734864"/>
              <a:gd name="connsiteY154" fmla="*/ 5796644 h 6858000"/>
              <a:gd name="connsiteX155" fmla="*/ 171559 w 5734864"/>
              <a:gd name="connsiteY155" fmla="*/ 5803435 h 6858000"/>
              <a:gd name="connsiteX156" fmla="*/ 172284 w 5734864"/>
              <a:gd name="connsiteY156" fmla="*/ 5816391 h 6858000"/>
              <a:gd name="connsiteX157" fmla="*/ 182542 w 5734864"/>
              <a:gd name="connsiteY157" fmla="*/ 5846382 h 6858000"/>
              <a:gd name="connsiteX158" fmla="*/ 175877 w 5734864"/>
              <a:gd name="connsiteY158" fmla="*/ 5871336 h 6858000"/>
              <a:gd name="connsiteX159" fmla="*/ 174910 w 5734864"/>
              <a:gd name="connsiteY159" fmla="*/ 5876376 h 6858000"/>
              <a:gd name="connsiteX160" fmla="*/ 175047 w 5734864"/>
              <a:gd name="connsiteY160" fmla="*/ 5876483 h 6858000"/>
              <a:gd name="connsiteX161" fmla="*/ 174335 w 5734864"/>
              <a:gd name="connsiteY161" fmla="*/ 5881814 h 6858000"/>
              <a:gd name="connsiteX162" fmla="*/ 171273 w 5734864"/>
              <a:gd name="connsiteY162" fmla="*/ 5895339 h 6858000"/>
              <a:gd name="connsiteX163" fmla="*/ 171658 w 5734864"/>
              <a:gd name="connsiteY163" fmla="*/ 5898749 h 6858000"/>
              <a:gd name="connsiteX164" fmla="*/ 174658 w 5734864"/>
              <a:gd name="connsiteY164" fmla="*/ 5919558 h 6858000"/>
              <a:gd name="connsiteX165" fmla="*/ 169099 w 5734864"/>
              <a:gd name="connsiteY165" fmla="*/ 5984417 h 6858000"/>
              <a:gd name="connsiteX166" fmla="*/ 162007 w 5734864"/>
              <a:gd name="connsiteY166" fmla="*/ 6049043 h 6858000"/>
              <a:gd name="connsiteX167" fmla="*/ 156875 w 5734864"/>
              <a:gd name="connsiteY167" fmla="*/ 6114000 h 6858000"/>
              <a:gd name="connsiteX168" fmla="*/ 165441 w 5734864"/>
              <a:gd name="connsiteY168" fmla="*/ 6146938 h 6858000"/>
              <a:gd name="connsiteX169" fmla="*/ 165177 w 5734864"/>
              <a:gd name="connsiteY169" fmla="*/ 6150658 h 6858000"/>
              <a:gd name="connsiteX170" fmla="*/ 161772 w 5734864"/>
              <a:gd name="connsiteY170" fmla="*/ 6160011 h 6858000"/>
              <a:gd name="connsiteX171" fmla="*/ 160051 w 5734864"/>
              <a:gd name="connsiteY171" fmla="*/ 6163393 h 6858000"/>
              <a:gd name="connsiteX172" fmla="*/ 158473 w 5734864"/>
              <a:gd name="connsiteY172" fmla="*/ 6168628 h 6858000"/>
              <a:gd name="connsiteX173" fmla="*/ 158573 w 5734864"/>
              <a:gd name="connsiteY173" fmla="*/ 6168799 h 6858000"/>
              <a:gd name="connsiteX174" fmla="*/ 146463 w 5734864"/>
              <a:gd name="connsiteY174" fmla="*/ 6196671 h 6858000"/>
              <a:gd name="connsiteX175" fmla="*/ 150209 w 5734864"/>
              <a:gd name="connsiteY175" fmla="*/ 6232365 h 6858000"/>
              <a:gd name="connsiteX176" fmla="*/ 148544 w 5734864"/>
              <a:gd name="connsiteY176" fmla="*/ 6246162 h 6858000"/>
              <a:gd name="connsiteX177" fmla="*/ 148403 w 5734864"/>
              <a:gd name="connsiteY177" fmla="*/ 6253754 h 6858000"/>
              <a:gd name="connsiteX178" fmla="*/ 138880 w 5734864"/>
              <a:gd name="connsiteY178" fmla="*/ 6276449 h 6858000"/>
              <a:gd name="connsiteX179" fmla="*/ 138683 w 5734864"/>
              <a:gd name="connsiteY179" fmla="*/ 6279721 h 6858000"/>
              <a:gd name="connsiteX180" fmla="*/ 130721 w 5734864"/>
              <a:gd name="connsiteY180" fmla="*/ 6293675 h 6858000"/>
              <a:gd name="connsiteX181" fmla="*/ 120717 w 5734864"/>
              <a:gd name="connsiteY181" fmla="*/ 6313967 h 6858000"/>
              <a:gd name="connsiteX182" fmla="*/ 120841 w 5734864"/>
              <a:gd name="connsiteY182" fmla="*/ 6315437 h 6858000"/>
              <a:gd name="connsiteX183" fmla="*/ 115208 w 5734864"/>
              <a:gd name="connsiteY183" fmla="*/ 6324024 h 6858000"/>
              <a:gd name="connsiteX184" fmla="*/ 101217 w 5734864"/>
              <a:gd name="connsiteY184" fmla="*/ 6365923 h 6858000"/>
              <a:gd name="connsiteX185" fmla="*/ 74946 w 5734864"/>
              <a:gd name="connsiteY185" fmla="*/ 6556817 h 6858000"/>
              <a:gd name="connsiteX186" fmla="*/ 16001 w 5734864"/>
              <a:gd name="connsiteY186" fmla="*/ 6808678 h 6858000"/>
              <a:gd name="connsiteX187" fmla="*/ 0 w 5734864"/>
              <a:gd name="connsiteY187" fmla="*/ 6858000 h 6858000"/>
              <a:gd name="connsiteX188" fmla="*/ 5734864 w 5734864"/>
              <a:gd name="connsiteY188" fmla="*/ 685800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4660 w 5734864"/>
              <a:gd name="connsiteY33" fmla="*/ 1982709 h 6858000"/>
              <a:gd name="connsiteX34" fmla="*/ 710759 w 5734864"/>
              <a:gd name="connsiteY34" fmla="*/ 2013010 h 6858000"/>
              <a:gd name="connsiteX35" fmla="*/ 697927 w 5734864"/>
              <a:gd name="connsiteY35" fmla="*/ 2069833 h 6858000"/>
              <a:gd name="connsiteX36" fmla="*/ 693594 w 5734864"/>
              <a:gd name="connsiteY36" fmla="*/ 2103731 h 6858000"/>
              <a:gd name="connsiteX37" fmla="*/ 691109 w 5734864"/>
              <a:gd name="connsiteY37" fmla="*/ 2124027 h 6858000"/>
              <a:gd name="connsiteX38" fmla="*/ 676593 w 5734864"/>
              <a:gd name="connsiteY38" fmla="*/ 2176182 h 6858000"/>
              <a:gd name="connsiteX39" fmla="*/ 633227 w 5734864"/>
              <a:gd name="connsiteY39" fmla="*/ 2258036 h 6858000"/>
              <a:gd name="connsiteX40" fmla="*/ 625564 w 5734864"/>
              <a:gd name="connsiteY40" fmla="*/ 2284567 h 6858000"/>
              <a:gd name="connsiteX41" fmla="*/ 627074 w 5734864"/>
              <a:gd name="connsiteY41" fmla="*/ 2289605 h 6858000"/>
              <a:gd name="connsiteX42" fmla="*/ 614574 w 5734864"/>
              <a:gd name="connsiteY42" fmla="*/ 2308717 h 6858000"/>
              <a:gd name="connsiteX43" fmla="*/ 606890 w 5734864"/>
              <a:gd name="connsiteY43" fmla="*/ 2320662 h 6858000"/>
              <a:gd name="connsiteX44" fmla="*/ 605558 w 5734864"/>
              <a:gd name="connsiteY44" fmla="*/ 2327897 h 6858000"/>
              <a:gd name="connsiteX45" fmla="*/ 602202 w 5734864"/>
              <a:gd name="connsiteY45" fmla="*/ 2357749 h 6858000"/>
              <a:gd name="connsiteX46" fmla="*/ 600213 w 5734864"/>
              <a:gd name="connsiteY46" fmla="*/ 2364905 h 6858000"/>
              <a:gd name="connsiteX47" fmla="*/ 597160 w 5734864"/>
              <a:gd name="connsiteY47" fmla="*/ 2388351 h 6858000"/>
              <a:gd name="connsiteX48" fmla="*/ 597982 w 5734864"/>
              <a:gd name="connsiteY48" fmla="*/ 2402296 h 6858000"/>
              <a:gd name="connsiteX49" fmla="*/ 593150 w 5734864"/>
              <a:gd name="connsiteY49" fmla="*/ 2420015 h 6858000"/>
              <a:gd name="connsiteX50" fmla="*/ 592833 w 5734864"/>
              <a:gd name="connsiteY50" fmla="*/ 2422749 h 6858000"/>
              <a:gd name="connsiteX51" fmla="*/ 594479 w 5734864"/>
              <a:gd name="connsiteY51" fmla="*/ 2426002 h 6858000"/>
              <a:gd name="connsiteX52" fmla="*/ 591963 w 5734864"/>
              <a:gd name="connsiteY52" fmla="*/ 2431950 h 6858000"/>
              <a:gd name="connsiteX53" fmla="*/ 591544 w 5734864"/>
              <a:gd name="connsiteY53" fmla="*/ 2433897 h 6858000"/>
              <a:gd name="connsiteX54" fmla="*/ 589519 w 5734864"/>
              <a:gd name="connsiteY54" fmla="*/ 2451398 h 6858000"/>
              <a:gd name="connsiteX55" fmla="*/ 590037 w 5734864"/>
              <a:gd name="connsiteY55" fmla="*/ 2455536 h 6858000"/>
              <a:gd name="connsiteX56" fmla="*/ 588179 w 5734864"/>
              <a:gd name="connsiteY56" fmla="*/ 2462981 h 6858000"/>
              <a:gd name="connsiteX57" fmla="*/ 583434 w 5734864"/>
              <a:gd name="connsiteY57" fmla="*/ 2503991 h 6858000"/>
              <a:gd name="connsiteX58" fmla="*/ 567942 w 5734864"/>
              <a:gd name="connsiteY58" fmla="*/ 2652936 h 6858000"/>
              <a:gd name="connsiteX59" fmla="*/ 573869 w 5734864"/>
              <a:gd name="connsiteY59" fmla="*/ 2670188 h 6858000"/>
              <a:gd name="connsiteX60" fmla="*/ 575243 w 5734864"/>
              <a:gd name="connsiteY60" fmla="*/ 2688114 h 6858000"/>
              <a:gd name="connsiteX61" fmla="*/ 573824 w 5734864"/>
              <a:gd name="connsiteY61" fmla="*/ 2689856 h 6858000"/>
              <a:gd name="connsiteX62" fmla="*/ 570699 w 5734864"/>
              <a:gd name="connsiteY62" fmla="*/ 2709353 h 6858000"/>
              <a:gd name="connsiteX63" fmla="*/ 573192 w 5734864"/>
              <a:gd name="connsiteY63" fmla="*/ 2714527 h 6858000"/>
              <a:gd name="connsiteX64" fmla="*/ 572044 w 5734864"/>
              <a:gd name="connsiteY64" fmla="*/ 2728187 h 6858000"/>
              <a:gd name="connsiteX65" fmla="*/ 572465 w 5734864"/>
              <a:gd name="connsiteY65" fmla="*/ 2755863 h 6858000"/>
              <a:gd name="connsiteX66" fmla="*/ 570028 w 5734864"/>
              <a:gd name="connsiteY66" fmla="*/ 2760324 h 6858000"/>
              <a:gd name="connsiteX67" fmla="*/ 566748 w 5734864"/>
              <a:gd name="connsiteY67" fmla="*/ 2800948 h 6858000"/>
              <a:gd name="connsiteX68" fmla="*/ 565509 w 5734864"/>
              <a:gd name="connsiteY68" fmla="*/ 2801167 h 6858000"/>
              <a:gd name="connsiteX69" fmla="*/ 559367 w 5734864"/>
              <a:gd name="connsiteY69" fmla="*/ 2811129 h 6858000"/>
              <a:gd name="connsiteX70" fmla="*/ 550354 w 5734864"/>
              <a:gd name="connsiteY70" fmla="*/ 2830949 h 6858000"/>
              <a:gd name="connsiteX71" fmla="*/ 514795 w 5734864"/>
              <a:gd name="connsiteY71" fmla="*/ 2872433 h 6858000"/>
              <a:gd name="connsiteX72" fmla="*/ 509875 w 5734864"/>
              <a:gd name="connsiteY72" fmla="*/ 2923099 h 6858000"/>
              <a:gd name="connsiteX73" fmla="*/ 509577 w 5734864"/>
              <a:gd name="connsiteY73" fmla="*/ 2923197 h 6858000"/>
              <a:gd name="connsiteX74" fmla="*/ 507597 w 5734864"/>
              <a:gd name="connsiteY74" fmla="*/ 2931868 h 6858000"/>
              <a:gd name="connsiteX75" fmla="*/ 507379 w 5734864"/>
              <a:gd name="connsiteY75" fmla="*/ 2938322 h 6858000"/>
              <a:gd name="connsiteX76" fmla="*/ 504725 w 5734864"/>
              <a:gd name="connsiteY76" fmla="*/ 2954519 h 6858000"/>
              <a:gd name="connsiteX77" fmla="*/ 502018 w 5734864"/>
              <a:gd name="connsiteY77" fmla="*/ 2959643 h 6858000"/>
              <a:gd name="connsiteX78" fmla="*/ 498360 w 5734864"/>
              <a:gd name="connsiteY78" fmla="*/ 2961019 h 6858000"/>
              <a:gd name="connsiteX79" fmla="*/ 498483 w 5734864"/>
              <a:gd name="connsiteY79" fmla="*/ 2962590 h 6858000"/>
              <a:gd name="connsiteX80" fmla="*/ 484403 w 5734864"/>
              <a:gd name="connsiteY80" fmla="*/ 2990538 h 6858000"/>
              <a:gd name="connsiteX81" fmla="*/ 463075 w 5734864"/>
              <a:gd name="connsiteY81" fmla="*/ 3055956 h 6858000"/>
              <a:gd name="connsiteX82" fmla="*/ 455013 w 5734864"/>
              <a:gd name="connsiteY82" fmla="*/ 3094482 h 6858000"/>
              <a:gd name="connsiteX83" fmla="*/ 428391 w 5734864"/>
              <a:gd name="connsiteY83" fmla="*/ 3198850 h 6858000"/>
              <a:gd name="connsiteX84" fmla="*/ 401440 w 5734864"/>
              <a:gd name="connsiteY84" fmla="*/ 3307560 h 6858000"/>
              <a:gd name="connsiteX85" fmla="*/ 386076 w 5734864"/>
              <a:gd name="connsiteY85" fmla="*/ 3373943 h 6858000"/>
              <a:gd name="connsiteX86" fmla="*/ 374726 w 5734864"/>
              <a:gd name="connsiteY86" fmla="*/ 3381364 h 6858000"/>
              <a:gd name="connsiteX87" fmla="*/ 369145 w 5734864"/>
              <a:gd name="connsiteY87" fmla="*/ 3383729 h 6858000"/>
              <a:gd name="connsiteX88" fmla="*/ 364294 w 5734864"/>
              <a:gd name="connsiteY88" fmla="*/ 3414159 h 6858000"/>
              <a:gd name="connsiteX89" fmla="*/ 366450 w 5734864"/>
              <a:gd name="connsiteY89" fmla="*/ 3436925 h 6858000"/>
              <a:gd name="connsiteX90" fmla="*/ 351743 w 5734864"/>
              <a:gd name="connsiteY90" fmla="*/ 3521619 h 6858000"/>
              <a:gd name="connsiteX91" fmla="*/ 345784 w 5734864"/>
              <a:gd name="connsiteY91" fmla="*/ 3603757 h 6858000"/>
              <a:gd name="connsiteX92" fmla="*/ 344198 w 5734864"/>
              <a:gd name="connsiteY92" fmla="*/ 3652424 h 6858000"/>
              <a:gd name="connsiteX93" fmla="*/ 352450 w 5734864"/>
              <a:gd name="connsiteY93" fmla="*/ 3665222 h 6858000"/>
              <a:gd name="connsiteX94" fmla="*/ 342621 w 5734864"/>
              <a:gd name="connsiteY94" fmla="*/ 3700804 h 6858000"/>
              <a:gd name="connsiteX95" fmla="*/ 341514 w 5734864"/>
              <a:gd name="connsiteY95" fmla="*/ 3734774 h 6858000"/>
              <a:gd name="connsiteX96" fmla="*/ 340607 w 5734864"/>
              <a:gd name="connsiteY96" fmla="*/ 3785153 h 6858000"/>
              <a:gd name="connsiteX97" fmla="*/ 340707 w 5734864"/>
              <a:gd name="connsiteY97" fmla="*/ 3788177 h 6858000"/>
              <a:gd name="connsiteX98" fmla="*/ 340361 w 5734864"/>
              <a:gd name="connsiteY98" fmla="*/ 3798803 h 6858000"/>
              <a:gd name="connsiteX99" fmla="*/ 339642 w 5734864"/>
              <a:gd name="connsiteY99" fmla="*/ 3838750 h 6858000"/>
              <a:gd name="connsiteX100" fmla="*/ 360295 w 5734864"/>
              <a:gd name="connsiteY100" fmla="*/ 4015196 h 6858000"/>
              <a:gd name="connsiteX101" fmla="*/ 339043 w 5734864"/>
              <a:gd name="connsiteY101" fmla="*/ 4052778 h 6858000"/>
              <a:gd name="connsiteX102" fmla="*/ 339343 w 5734864"/>
              <a:gd name="connsiteY102" fmla="*/ 4096257 h 6858000"/>
              <a:gd name="connsiteX103" fmla="*/ 340786 w 5734864"/>
              <a:gd name="connsiteY103" fmla="*/ 4321136 h 6858000"/>
              <a:gd name="connsiteX104" fmla="*/ 343158 w 5734864"/>
              <a:gd name="connsiteY104" fmla="*/ 4429174 h 6858000"/>
              <a:gd name="connsiteX105" fmla="*/ 334599 w 5734864"/>
              <a:gd name="connsiteY105" fmla="*/ 4449938 h 6858000"/>
              <a:gd name="connsiteX106" fmla="*/ 332890 w 5734864"/>
              <a:gd name="connsiteY106" fmla="*/ 4453515 h 6858000"/>
              <a:gd name="connsiteX107" fmla="*/ 331105 w 5734864"/>
              <a:gd name="connsiteY107" fmla="*/ 4467941 h 6858000"/>
              <a:gd name="connsiteX108" fmla="*/ 324289 w 5734864"/>
              <a:gd name="connsiteY108" fmla="*/ 4471861 h 6858000"/>
              <a:gd name="connsiteX109" fmla="*/ 317079 w 5734864"/>
              <a:gd name="connsiteY109" fmla="*/ 4493468 h 6858000"/>
              <a:gd name="connsiteX110" fmla="*/ 315557 w 5734864"/>
              <a:gd name="connsiteY110" fmla="*/ 4520067 h 6858000"/>
              <a:gd name="connsiteX111" fmla="*/ 315240 w 5734864"/>
              <a:gd name="connsiteY111" fmla="*/ 4536872 h 6858000"/>
              <a:gd name="connsiteX112" fmla="*/ 316200 w 5734864"/>
              <a:gd name="connsiteY112" fmla="*/ 4538297 h 6858000"/>
              <a:gd name="connsiteX113" fmla="*/ 317507 w 5734864"/>
              <a:gd name="connsiteY113" fmla="*/ 4547582 h 6858000"/>
              <a:gd name="connsiteX114" fmla="*/ 323078 w 5734864"/>
              <a:gd name="connsiteY114" fmla="*/ 4592102 h 6858000"/>
              <a:gd name="connsiteX115" fmla="*/ 328722 w 5734864"/>
              <a:gd name="connsiteY115" fmla="*/ 4667914 h 6858000"/>
              <a:gd name="connsiteX116" fmla="*/ 335597 w 5734864"/>
              <a:gd name="connsiteY116" fmla="*/ 4695035 h 6858000"/>
              <a:gd name="connsiteX117" fmla="*/ 339485 w 5734864"/>
              <a:gd name="connsiteY117" fmla="*/ 4695979 h 6858000"/>
              <a:gd name="connsiteX118" fmla="*/ 341089 w 5734864"/>
              <a:gd name="connsiteY118" fmla="*/ 4704268 h 6858000"/>
              <a:gd name="connsiteX119" fmla="*/ 342177 w 5734864"/>
              <a:gd name="connsiteY119" fmla="*/ 4706060 h 6858000"/>
              <a:gd name="connsiteX120" fmla="*/ 347751 w 5734864"/>
              <a:gd name="connsiteY120" fmla="*/ 4716754 h 6858000"/>
              <a:gd name="connsiteX121" fmla="*/ 344125 w 5734864"/>
              <a:gd name="connsiteY121" fmla="*/ 4764669 h 6858000"/>
              <a:gd name="connsiteX122" fmla="*/ 340188 w 5734864"/>
              <a:gd name="connsiteY122" fmla="*/ 4779386 h 6858000"/>
              <a:gd name="connsiteX123" fmla="*/ 335146 w 5734864"/>
              <a:gd name="connsiteY123" fmla="*/ 4787491 h 6858000"/>
              <a:gd name="connsiteX124" fmla="*/ 319124 w 5734864"/>
              <a:gd name="connsiteY124" fmla="*/ 4843514 h 6858000"/>
              <a:gd name="connsiteX125" fmla="*/ 305956 w 5734864"/>
              <a:gd name="connsiteY125" fmla="*/ 4881505 h 6858000"/>
              <a:gd name="connsiteX126" fmla="*/ 301062 w 5734864"/>
              <a:gd name="connsiteY126" fmla="*/ 4889332 h 6858000"/>
              <a:gd name="connsiteX127" fmla="*/ 302141 w 5734864"/>
              <a:gd name="connsiteY127" fmla="*/ 4899400 h 6858000"/>
              <a:gd name="connsiteX128" fmla="*/ 304424 w 5734864"/>
              <a:gd name="connsiteY128" fmla="*/ 4902664 h 6858000"/>
              <a:gd name="connsiteX129" fmla="*/ 293123 w 5734864"/>
              <a:gd name="connsiteY129" fmla="*/ 4932769 h 6858000"/>
              <a:gd name="connsiteX130" fmla="*/ 292275 w 5734864"/>
              <a:gd name="connsiteY130" fmla="*/ 4936482 h 6858000"/>
              <a:gd name="connsiteX131" fmla="*/ 288304 w 5734864"/>
              <a:gd name="connsiteY131" fmla="*/ 4962325 h 6858000"/>
              <a:gd name="connsiteX132" fmla="*/ 287420 w 5734864"/>
              <a:gd name="connsiteY132" fmla="*/ 5042193 h 6858000"/>
              <a:gd name="connsiteX133" fmla="*/ 287020 w 5734864"/>
              <a:gd name="connsiteY133" fmla="*/ 5065655 h 6858000"/>
              <a:gd name="connsiteX134" fmla="*/ 288488 w 5734864"/>
              <a:gd name="connsiteY134" fmla="*/ 5082216 h 6858000"/>
              <a:gd name="connsiteX135" fmla="*/ 282763 w 5734864"/>
              <a:gd name="connsiteY135" fmla="*/ 5127114 h 6858000"/>
              <a:gd name="connsiteX136" fmla="*/ 269316 w 5734864"/>
              <a:gd name="connsiteY136" fmla="*/ 5202682 h 6858000"/>
              <a:gd name="connsiteX137" fmla="*/ 269174 w 5734864"/>
              <a:gd name="connsiteY137" fmla="*/ 5230835 h 6858000"/>
              <a:gd name="connsiteX138" fmla="*/ 272679 w 5734864"/>
              <a:gd name="connsiteY138" fmla="*/ 5232660 h 6858000"/>
              <a:gd name="connsiteX139" fmla="*/ 272160 w 5734864"/>
              <a:gd name="connsiteY139" fmla="*/ 5241150 h 6858000"/>
              <a:gd name="connsiteX140" fmla="*/ 272760 w 5734864"/>
              <a:gd name="connsiteY140" fmla="*/ 5243156 h 6858000"/>
              <a:gd name="connsiteX141" fmla="*/ 275462 w 5734864"/>
              <a:gd name="connsiteY141" fmla="*/ 5254919 h 6858000"/>
              <a:gd name="connsiteX142" fmla="*/ 262897 w 5734864"/>
              <a:gd name="connsiteY142" fmla="*/ 5286259 h 6858000"/>
              <a:gd name="connsiteX143" fmla="*/ 252761 w 5734864"/>
              <a:gd name="connsiteY143" fmla="*/ 5357801 h 6858000"/>
              <a:gd name="connsiteX144" fmla="*/ 242360 w 5734864"/>
              <a:gd name="connsiteY144" fmla="*/ 5460080 h 6858000"/>
              <a:gd name="connsiteX145" fmla="*/ 229880 w 5734864"/>
              <a:gd name="connsiteY145" fmla="*/ 5539714 h 6858000"/>
              <a:gd name="connsiteX146" fmla="*/ 204283 w 5734864"/>
              <a:gd name="connsiteY146" fmla="*/ 5639080 h 6858000"/>
              <a:gd name="connsiteX147" fmla="*/ 198948 w 5734864"/>
              <a:gd name="connsiteY147" fmla="*/ 5710958 h 6858000"/>
              <a:gd name="connsiteX148" fmla="*/ 192367 w 5734864"/>
              <a:gd name="connsiteY148" fmla="*/ 5719859 h 6858000"/>
              <a:gd name="connsiteX149" fmla="*/ 188035 w 5734864"/>
              <a:gd name="connsiteY149" fmla="*/ 5729935 h 6858000"/>
              <a:gd name="connsiteX150" fmla="*/ 188428 w 5734864"/>
              <a:gd name="connsiteY150" fmla="*/ 5731182 h 6858000"/>
              <a:gd name="connsiteX151" fmla="*/ 181635 w 5734864"/>
              <a:gd name="connsiteY151" fmla="*/ 5753538 h 6858000"/>
              <a:gd name="connsiteX152" fmla="*/ 169744 w 5734864"/>
              <a:gd name="connsiteY152" fmla="*/ 5796307 h 6858000"/>
              <a:gd name="connsiteX153" fmla="*/ 170351 w 5734864"/>
              <a:gd name="connsiteY153" fmla="*/ 5796644 h 6858000"/>
              <a:gd name="connsiteX154" fmla="*/ 171559 w 5734864"/>
              <a:gd name="connsiteY154" fmla="*/ 5803435 h 6858000"/>
              <a:gd name="connsiteX155" fmla="*/ 172284 w 5734864"/>
              <a:gd name="connsiteY155" fmla="*/ 5816391 h 6858000"/>
              <a:gd name="connsiteX156" fmla="*/ 182542 w 5734864"/>
              <a:gd name="connsiteY156" fmla="*/ 5846382 h 6858000"/>
              <a:gd name="connsiteX157" fmla="*/ 175877 w 5734864"/>
              <a:gd name="connsiteY157" fmla="*/ 5871336 h 6858000"/>
              <a:gd name="connsiteX158" fmla="*/ 174910 w 5734864"/>
              <a:gd name="connsiteY158" fmla="*/ 5876376 h 6858000"/>
              <a:gd name="connsiteX159" fmla="*/ 175047 w 5734864"/>
              <a:gd name="connsiteY159" fmla="*/ 5876483 h 6858000"/>
              <a:gd name="connsiteX160" fmla="*/ 174335 w 5734864"/>
              <a:gd name="connsiteY160" fmla="*/ 5881814 h 6858000"/>
              <a:gd name="connsiteX161" fmla="*/ 171273 w 5734864"/>
              <a:gd name="connsiteY161" fmla="*/ 5895339 h 6858000"/>
              <a:gd name="connsiteX162" fmla="*/ 171658 w 5734864"/>
              <a:gd name="connsiteY162" fmla="*/ 5898749 h 6858000"/>
              <a:gd name="connsiteX163" fmla="*/ 174658 w 5734864"/>
              <a:gd name="connsiteY163" fmla="*/ 5919558 h 6858000"/>
              <a:gd name="connsiteX164" fmla="*/ 169099 w 5734864"/>
              <a:gd name="connsiteY164" fmla="*/ 5984417 h 6858000"/>
              <a:gd name="connsiteX165" fmla="*/ 162007 w 5734864"/>
              <a:gd name="connsiteY165" fmla="*/ 6049043 h 6858000"/>
              <a:gd name="connsiteX166" fmla="*/ 156875 w 5734864"/>
              <a:gd name="connsiteY166" fmla="*/ 6114000 h 6858000"/>
              <a:gd name="connsiteX167" fmla="*/ 165441 w 5734864"/>
              <a:gd name="connsiteY167" fmla="*/ 6146938 h 6858000"/>
              <a:gd name="connsiteX168" fmla="*/ 165177 w 5734864"/>
              <a:gd name="connsiteY168" fmla="*/ 6150658 h 6858000"/>
              <a:gd name="connsiteX169" fmla="*/ 161772 w 5734864"/>
              <a:gd name="connsiteY169" fmla="*/ 6160011 h 6858000"/>
              <a:gd name="connsiteX170" fmla="*/ 160051 w 5734864"/>
              <a:gd name="connsiteY170" fmla="*/ 6163393 h 6858000"/>
              <a:gd name="connsiteX171" fmla="*/ 158473 w 5734864"/>
              <a:gd name="connsiteY171" fmla="*/ 6168628 h 6858000"/>
              <a:gd name="connsiteX172" fmla="*/ 158573 w 5734864"/>
              <a:gd name="connsiteY172" fmla="*/ 6168799 h 6858000"/>
              <a:gd name="connsiteX173" fmla="*/ 146463 w 5734864"/>
              <a:gd name="connsiteY173" fmla="*/ 6196671 h 6858000"/>
              <a:gd name="connsiteX174" fmla="*/ 150209 w 5734864"/>
              <a:gd name="connsiteY174" fmla="*/ 6232365 h 6858000"/>
              <a:gd name="connsiteX175" fmla="*/ 148544 w 5734864"/>
              <a:gd name="connsiteY175" fmla="*/ 6246162 h 6858000"/>
              <a:gd name="connsiteX176" fmla="*/ 148403 w 5734864"/>
              <a:gd name="connsiteY176" fmla="*/ 6253754 h 6858000"/>
              <a:gd name="connsiteX177" fmla="*/ 138880 w 5734864"/>
              <a:gd name="connsiteY177" fmla="*/ 6276449 h 6858000"/>
              <a:gd name="connsiteX178" fmla="*/ 138683 w 5734864"/>
              <a:gd name="connsiteY178" fmla="*/ 6279721 h 6858000"/>
              <a:gd name="connsiteX179" fmla="*/ 130721 w 5734864"/>
              <a:gd name="connsiteY179" fmla="*/ 6293675 h 6858000"/>
              <a:gd name="connsiteX180" fmla="*/ 120717 w 5734864"/>
              <a:gd name="connsiteY180" fmla="*/ 6313967 h 6858000"/>
              <a:gd name="connsiteX181" fmla="*/ 120841 w 5734864"/>
              <a:gd name="connsiteY181" fmla="*/ 6315437 h 6858000"/>
              <a:gd name="connsiteX182" fmla="*/ 115208 w 5734864"/>
              <a:gd name="connsiteY182" fmla="*/ 6324024 h 6858000"/>
              <a:gd name="connsiteX183" fmla="*/ 101217 w 5734864"/>
              <a:gd name="connsiteY183" fmla="*/ 6365923 h 6858000"/>
              <a:gd name="connsiteX184" fmla="*/ 74946 w 5734864"/>
              <a:gd name="connsiteY184" fmla="*/ 6556817 h 6858000"/>
              <a:gd name="connsiteX185" fmla="*/ 16001 w 5734864"/>
              <a:gd name="connsiteY185" fmla="*/ 6808678 h 6858000"/>
              <a:gd name="connsiteX186" fmla="*/ 0 w 5734864"/>
              <a:gd name="connsiteY186" fmla="*/ 6858000 h 6858000"/>
              <a:gd name="connsiteX187" fmla="*/ 5734864 w 5734864"/>
              <a:gd name="connsiteY187" fmla="*/ 6858000 h 6858000"/>
              <a:gd name="connsiteX188" fmla="*/ 5734864 w 5734864"/>
              <a:gd name="connsiteY188" fmla="*/ 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7865 w 5734864"/>
              <a:gd name="connsiteY13" fmla="*/ 1070795 h 6858000"/>
              <a:gd name="connsiteX14" fmla="*/ 862786 w 5734864"/>
              <a:gd name="connsiteY14" fmla="*/ 1238994 h 6858000"/>
              <a:gd name="connsiteX15" fmla="*/ 859345 w 5734864"/>
              <a:gd name="connsiteY15" fmla="*/ 1380427 h 6858000"/>
              <a:gd name="connsiteX16" fmla="*/ 855172 w 5734864"/>
              <a:gd name="connsiteY16" fmla="*/ 1435262 h 6858000"/>
              <a:gd name="connsiteX17" fmla="*/ 860494 w 5734864"/>
              <a:gd name="connsiteY17" fmla="*/ 1453861 h 6858000"/>
              <a:gd name="connsiteX18" fmla="*/ 853731 w 5734864"/>
              <a:gd name="connsiteY18" fmla="*/ 1467047 h 6858000"/>
              <a:gd name="connsiteX19" fmla="*/ 845847 w 5734864"/>
              <a:gd name="connsiteY19" fmla="*/ 1502307 h 6858000"/>
              <a:gd name="connsiteX20" fmla="*/ 817613 w 5734864"/>
              <a:gd name="connsiteY20" fmla="*/ 1565166 h 6858000"/>
              <a:gd name="connsiteX21" fmla="*/ 804223 w 5734864"/>
              <a:gd name="connsiteY21" fmla="*/ 1601941 h 6858000"/>
              <a:gd name="connsiteX22" fmla="*/ 791773 w 5734864"/>
              <a:gd name="connsiteY22" fmla="*/ 1627005 h 6858000"/>
              <a:gd name="connsiteX23" fmla="*/ 774645 w 5734864"/>
              <a:gd name="connsiteY23" fmla="*/ 1699922 h 6858000"/>
              <a:gd name="connsiteX24" fmla="*/ 752343 w 5734864"/>
              <a:gd name="connsiteY24" fmla="*/ 1824604 h 6858000"/>
              <a:gd name="connsiteX25" fmla="*/ 746254 w 5734864"/>
              <a:gd name="connsiteY25" fmla="*/ 1850222 h 6858000"/>
              <a:gd name="connsiteX26" fmla="*/ 728600 w 5734864"/>
              <a:gd name="connsiteY26" fmla="*/ 1869603 h 6858000"/>
              <a:gd name="connsiteX27" fmla="*/ 724396 w 5734864"/>
              <a:gd name="connsiteY27" fmla="*/ 1883104 h 6858000"/>
              <a:gd name="connsiteX28" fmla="*/ 722165 w 5734864"/>
              <a:gd name="connsiteY28" fmla="*/ 1885924 h 6858000"/>
              <a:gd name="connsiteX29" fmla="*/ 721338 w 5734864"/>
              <a:gd name="connsiteY29" fmla="*/ 1887123 h 6858000"/>
              <a:gd name="connsiteX30" fmla="*/ 714840 w 5734864"/>
              <a:gd name="connsiteY30" fmla="*/ 1902274 h 6858000"/>
              <a:gd name="connsiteX31" fmla="*/ 722847 w 5734864"/>
              <a:gd name="connsiteY31" fmla="*/ 1929891 h 6858000"/>
              <a:gd name="connsiteX32" fmla="*/ 714660 w 5734864"/>
              <a:gd name="connsiteY32" fmla="*/ 1982709 h 6858000"/>
              <a:gd name="connsiteX33" fmla="*/ 710759 w 5734864"/>
              <a:gd name="connsiteY33" fmla="*/ 2013010 h 6858000"/>
              <a:gd name="connsiteX34" fmla="*/ 697927 w 5734864"/>
              <a:gd name="connsiteY34" fmla="*/ 2069833 h 6858000"/>
              <a:gd name="connsiteX35" fmla="*/ 693594 w 5734864"/>
              <a:gd name="connsiteY35" fmla="*/ 2103731 h 6858000"/>
              <a:gd name="connsiteX36" fmla="*/ 691109 w 5734864"/>
              <a:gd name="connsiteY36" fmla="*/ 2124027 h 6858000"/>
              <a:gd name="connsiteX37" fmla="*/ 676593 w 5734864"/>
              <a:gd name="connsiteY37" fmla="*/ 2176182 h 6858000"/>
              <a:gd name="connsiteX38" fmla="*/ 633227 w 5734864"/>
              <a:gd name="connsiteY38" fmla="*/ 2258036 h 6858000"/>
              <a:gd name="connsiteX39" fmla="*/ 625564 w 5734864"/>
              <a:gd name="connsiteY39" fmla="*/ 2284567 h 6858000"/>
              <a:gd name="connsiteX40" fmla="*/ 627074 w 5734864"/>
              <a:gd name="connsiteY40" fmla="*/ 2289605 h 6858000"/>
              <a:gd name="connsiteX41" fmla="*/ 614574 w 5734864"/>
              <a:gd name="connsiteY41" fmla="*/ 2308717 h 6858000"/>
              <a:gd name="connsiteX42" fmla="*/ 606890 w 5734864"/>
              <a:gd name="connsiteY42" fmla="*/ 2320662 h 6858000"/>
              <a:gd name="connsiteX43" fmla="*/ 605558 w 5734864"/>
              <a:gd name="connsiteY43" fmla="*/ 2327897 h 6858000"/>
              <a:gd name="connsiteX44" fmla="*/ 602202 w 5734864"/>
              <a:gd name="connsiteY44" fmla="*/ 2357749 h 6858000"/>
              <a:gd name="connsiteX45" fmla="*/ 600213 w 5734864"/>
              <a:gd name="connsiteY45" fmla="*/ 2364905 h 6858000"/>
              <a:gd name="connsiteX46" fmla="*/ 597160 w 5734864"/>
              <a:gd name="connsiteY46" fmla="*/ 2388351 h 6858000"/>
              <a:gd name="connsiteX47" fmla="*/ 597982 w 5734864"/>
              <a:gd name="connsiteY47" fmla="*/ 2402296 h 6858000"/>
              <a:gd name="connsiteX48" fmla="*/ 593150 w 5734864"/>
              <a:gd name="connsiteY48" fmla="*/ 2420015 h 6858000"/>
              <a:gd name="connsiteX49" fmla="*/ 592833 w 5734864"/>
              <a:gd name="connsiteY49" fmla="*/ 2422749 h 6858000"/>
              <a:gd name="connsiteX50" fmla="*/ 594479 w 5734864"/>
              <a:gd name="connsiteY50" fmla="*/ 2426002 h 6858000"/>
              <a:gd name="connsiteX51" fmla="*/ 591963 w 5734864"/>
              <a:gd name="connsiteY51" fmla="*/ 2431950 h 6858000"/>
              <a:gd name="connsiteX52" fmla="*/ 591544 w 5734864"/>
              <a:gd name="connsiteY52" fmla="*/ 2433897 h 6858000"/>
              <a:gd name="connsiteX53" fmla="*/ 589519 w 5734864"/>
              <a:gd name="connsiteY53" fmla="*/ 2451398 h 6858000"/>
              <a:gd name="connsiteX54" fmla="*/ 590037 w 5734864"/>
              <a:gd name="connsiteY54" fmla="*/ 2455536 h 6858000"/>
              <a:gd name="connsiteX55" fmla="*/ 588179 w 5734864"/>
              <a:gd name="connsiteY55" fmla="*/ 2462981 h 6858000"/>
              <a:gd name="connsiteX56" fmla="*/ 583434 w 5734864"/>
              <a:gd name="connsiteY56" fmla="*/ 2503991 h 6858000"/>
              <a:gd name="connsiteX57" fmla="*/ 567942 w 5734864"/>
              <a:gd name="connsiteY57" fmla="*/ 2652936 h 6858000"/>
              <a:gd name="connsiteX58" fmla="*/ 573869 w 5734864"/>
              <a:gd name="connsiteY58" fmla="*/ 2670188 h 6858000"/>
              <a:gd name="connsiteX59" fmla="*/ 575243 w 5734864"/>
              <a:gd name="connsiteY59" fmla="*/ 2688114 h 6858000"/>
              <a:gd name="connsiteX60" fmla="*/ 573824 w 5734864"/>
              <a:gd name="connsiteY60" fmla="*/ 2689856 h 6858000"/>
              <a:gd name="connsiteX61" fmla="*/ 570699 w 5734864"/>
              <a:gd name="connsiteY61" fmla="*/ 2709353 h 6858000"/>
              <a:gd name="connsiteX62" fmla="*/ 573192 w 5734864"/>
              <a:gd name="connsiteY62" fmla="*/ 2714527 h 6858000"/>
              <a:gd name="connsiteX63" fmla="*/ 572044 w 5734864"/>
              <a:gd name="connsiteY63" fmla="*/ 2728187 h 6858000"/>
              <a:gd name="connsiteX64" fmla="*/ 572465 w 5734864"/>
              <a:gd name="connsiteY64" fmla="*/ 2755863 h 6858000"/>
              <a:gd name="connsiteX65" fmla="*/ 570028 w 5734864"/>
              <a:gd name="connsiteY65" fmla="*/ 2760324 h 6858000"/>
              <a:gd name="connsiteX66" fmla="*/ 566748 w 5734864"/>
              <a:gd name="connsiteY66" fmla="*/ 2800948 h 6858000"/>
              <a:gd name="connsiteX67" fmla="*/ 565509 w 5734864"/>
              <a:gd name="connsiteY67" fmla="*/ 2801167 h 6858000"/>
              <a:gd name="connsiteX68" fmla="*/ 559367 w 5734864"/>
              <a:gd name="connsiteY68" fmla="*/ 2811129 h 6858000"/>
              <a:gd name="connsiteX69" fmla="*/ 550354 w 5734864"/>
              <a:gd name="connsiteY69" fmla="*/ 2830949 h 6858000"/>
              <a:gd name="connsiteX70" fmla="*/ 514795 w 5734864"/>
              <a:gd name="connsiteY70" fmla="*/ 2872433 h 6858000"/>
              <a:gd name="connsiteX71" fmla="*/ 509875 w 5734864"/>
              <a:gd name="connsiteY71" fmla="*/ 2923099 h 6858000"/>
              <a:gd name="connsiteX72" fmla="*/ 509577 w 5734864"/>
              <a:gd name="connsiteY72" fmla="*/ 2923197 h 6858000"/>
              <a:gd name="connsiteX73" fmla="*/ 507597 w 5734864"/>
              <a:gd name="connsiteY73" fmla="*/ 2931868 h 6858000"/>
              <a:gd name="connsiteX74" fmla="*/ 507379 w 5734864"/>
              <a:gd name="connsiteY74" fmla="*/ 2938322 h 6858000"/>
              <a:gd name="connsiteX75" fmla="*/ 504725 w 5734864"/>
              <a:gd name="connsiteY75" fmla="*/ 2954519 h 6858000"/>
              <a:gd name="connsiteX76" fmla="*/ 502018 w 5734864"/>
              <a:gd name="connsiteY76" fmla="*/ 2959643 h 6858000"/>
              <a:gd name="connsiteX77" fmla="*/ 498360 w 5734864"/>
              <a:gd name="connsiteY77" fmla="*/ 2961019 h 6858000"/>
              <a:gd name="connsiteX78" fmla="*/ 498483 w 5734864"/>
              <a:gd name="connsiteY78" fmla="*/ 2962590 h 6858000"/>
              <a:gd name="connsiteX79" fmla="*/ 484403 w 5734864"/>
              <a:gd name="connsiteY79" fmla="*/ 2990538 h 6858000"/>
              <a:gd name="connsiteX80" fmla="*/ 463075 w 5734864"/>
              <a:gd name="connsiteY80" fmla="*/ 3055956 h 6858000"/>
              <a:gd name="connsiteX81" fmla="*/ 455013 w 5734864"/>
              <a:gd name="connsiteY81" fmla="*/ 3094482 h 6858000"/>
              <a:gd name="connsiteX82" fmla="*/ 428391 w 5734864"/>
              <a:gd name="connsiteY82" fmla="*/ 3198850 h 6858000"/>
              <a:gd name="connsiteX83" fmla="*/ 401440 w 5734864"/>
              <a:gd name="connsiteY83" fmla="*/ 3307560 h 6858000"/>
              <a:gd name="connsiteX84" fmla="*/ 386076 w 5734864"/>
              <a:gd name="connsiteY84" fmla="*/ 3373943 h 6858000"/>
              <a:gd name="connsiteX85" fmla="*/ 374726 w 5734864"/>
              <a:gd name="connsiteY85" fmla="*/ 3381364 h 6858000"/>
              <a:gd name="connsiteX86" fmla="*/ 369145 w 5734864"/>
              <a:gd name="connsiteY86" fmla="*/ 3383729 h 6858000"/>
              <a:gd name="connsiteX87" fmla="*/ 364294 w 5734864"/>
              <a:gd name="connsiteY87" fmla="*/ 3414159 h 6858000"/>
              <a:gd name="connsiteX88" fmla="*/ 366450 w 5734864"/>
              <a:gd name="connsiteY88" fmla="*/ 3436925 h 6858000"/>
              <a:gd name="connsiteX89" fmla="*/ 351743 w 5734864"/>
              <a:gd name="connsiteY89" fmla="*/ 3521619 h 6858000"/>
              <a:gd name="connsiteX90" fmla="*/ 345784 w 5734864"/>
              <a:gd name="connsiteY90" fmla="*/ 3603757 h 6858000"/>
              <a:gd name="connsiteX91" fmla="*/ 344198 w 5734864"/>
              <a:gd name="connsiteY91" fmla="*/ 3652424 h 6858000"/>
              <a:gd name="connsiteX92" fmla="*/ 352450 w 5734864"/>
              <a:gd name="connsiteY92" fmla="*/ 3665222 h 6858000"/>
              <a:gd name="connsiteX93" fmla="*/ 342621 w 5734864"/>
              <a:gd name="connsiteY93" fmla="*/ 3700804 h 6858000"/>
              <a:gd name="connsiteX94" fmla="*/ 341514 w 5734864"/>
              <a:gd name="connsiteY94" fmla="*/ 3734774 h 6858000"/>
              <a:gd name="connsiteX95" fmla="*/ 340607 w 5734864"/>
              <a:gd name="connsiteY95" fmla="*/ 3785153 h 6858000"/>
              <a:gd name="connsiteX96" fmla="*/ 340707 w 5734864"/>
              <a:gd name="connsiteY96" fmla="*/ 3788177 h 6858000"/>
              <a:gd name="connsiteX97" fmla="*/ 340361 w 5734864"/>
              <a:gd name="connsiteY97" fmla="*/ 3798803 h 6858000"/>
              <a:gd name="connsiteX98" fmla="*/ 339642 w 5734864"/>
              <a:gd name="connsiteY98" fmla="*/ 3838750 h 6858000"/>
              <a:gd name="connsiteX99" fmla="*/ 360295 w 5734864"/>
              <a:gd name="connsiteY99" fmla="*/ 4015196 h 6858000"/>
              <a:gd name="connsiteX100" fmla="*/ 339043 w 5734864"/>
              <a:gd name="connsiteY100" fmla="*/ 4052778 h 6858000"/>
              <a:gd name="connsiteX101" fmla="*/ 339343 w 5734864"/>
              <a:gd name="connsiteY101" fmla="*/ 4096257 h 6858000"/>
              <a:gd name="connsiteX102" fmla="*/ 340786 w 5734864"/>
              <a:gd name="connsiteY102" fmla="*/ 4321136 h 6858000"/>
              <a:gd name="connsiteX103" fmla="*/ 343158 w 5734864"/>
              <a:gd name="connsiteY103" fmla="*/ 4429174 h 6858000"/>
              <a:gd name="connsiteX104" fmla="*/ 334599 w 5734864"/>
              <a:gd name="connsiteY104" fmla="*/ 4449938 h 6858000"/>
              <a:gd name="connsiteX105" fmla="*/ 332890 w 5734864"/>
              <a:gd name="connsiteY105" fmla="*/ 4453515 h 6858000"/>
              <a:gd name="connsiteX106" fmla="*/ 331105 w 5734864"/>
              <a:gd name="connsiteY106" fmla="*/ 4467941 h 6858000"/>
              <a:gd name="connsiteX107" fmla="*/ 324289 w 5734864"/>
              <a:gd name="connsiteY107" fmla="*/ 4471861 h 6858000"/>
              <a:gd name="connsiteX108" fmla="*/ 317079 w 5734864"/>
              <a:gd name="connsiteY108" fmla="*/ 4493468 h 6858000"/>
              <a:gd name="connsiteX109" fmla="*/ 315557 w 5734864"/>
              <a:gd name="connsiteY109" fmla="*/ 4520067 h 6858000"/>
              <a:gd name="connsiteX110" fmla="*/ 315240 w 5734864"/>
              <a:gd name="connsiteY110" fmla="*/ 4536872 h 6858000"/>
              <a:gd name="connsiteX111" fmla="*/ 316200 w 5734864"/>
              <a:gd name="connsiteY111" fmla="*/ 4538297 h 6858000"/>
              <a:gd name="connsiteX112" fmla="*/ 317507 w 5734864"/>
              <a:gd name="connsiteY112" fmla="*/ 4547582 h 6858000"/>
              <a:gd name="connsiteX113" fmla="*/ 323078 w 5734864"/>
              <a:gd name="connsiteY113" fmla="*/ 4592102 h 6858000"/>
              <a:gd name="connsiteX114" fmla="*/ 328722 w 5734864"/>
              <a:gd name="connsiteY114" fmla="*/ 4667914 h 6858000"/>
              <a:gd name="connsiteX115" fmla="*/ 335597 w 5734864"/>
              <a:gd name="connsiteY115" fmla="*/ 4695035 h 6858000"/>
              <a:gd name="connsiteX116" fmla="*/ 339485 w 5734864"/>
              <a:gd name="connsiteY116" fmla="*/ 4695979 h 6858000"/>
              <a:gd name="connsiteX117" fmla="*/ 341089 w 5734864"/>
              <a:gd name="connsiteY117" fmla="*/ 4704268 h 6858000"/>
              <a:gd name="connsiteX118" fmla="*/ 342177 w 5734864"/>
              <a:gd name="connsiteY118" fmla="*/ 4706060 h 6858000"/>
              <a:gd name="connsiteX119" fmla="*/ 347751 w 5734864"/>
              <a:gd name="connsiteY119" fmla="*/ 4716754 h 6858000"/>
              <a:gd name="connsiteX120" fmla="*/ 344125 w 5734864"/>
              <a:gd name="connsiteY120" fmla="*/ 4764669 h 6858000"/>
              <a:gd name="connsiteX121" fmla="*/ 340188 w 5734864"/>
              <a:gd name="connsiteY121" fmla="*/ 4779386 h 6858000"/>
              <a:gd name="connsiteX122" fmla="*/ 335146 w 5734864"/>
              <a:gd name="connsiteY122" fmla="*/ 4787491 h 6858000"/>
              <a:gd name="connsiteX123" fmla="*/ 319124 w 5734864"/>
              <a:gd name="connsiteY123" fmla="*/ 4843514 h 6858000"/>
              <a:gd name="connsiteX124" fmla="*/ 305956 w 5734864"/>
              <a:gd name="connsiteY124" fmla="*/ 4881505 h 6858000"/>
              <a:gd name="connsiteX125" fmla="*/ 301062 w 5734864"/>
              <a:gd name="connsiteY125" fmla="*/ 4889332 h 6858000"/>
              <a:gd name="connsiteX126" fmla="*/ 302141 w 5734864"/>
              <a:gd name="connsiteY126" fmla="*/ 4899400 h 6858000"/>
              <a:gd name="connsiteX127" fmla="*/ 304424 w 5734864"/>
              <a:gd name="connsiteY127" fmla="*/ 4902664 h 6858000"/>
              <a:gd name="connsiteX128" fmla="*/ 293123 w 5734864"/>
              <a:gd name="connsiteY128" fmla="*/ 4932769 h 6858000"/>
              <a:gd name="connsiteX129" fmla="*/ 292275 w 5734864"/>
              <a:gd name="connsiteY129" fmla="*/ 4936482 h 6858000"/>
              <a:gd name="connsiteX130" fmla="*/ 288304 w 5734864"/>
              <a:gd name="connsiteY130" fmla="*/ 4962325 h 6858000"/>
              <a:gd name="connsiteX131" fmla="*/ 287420 w 5734864"/>
              <a:gd name="connsiteY131" fmla="*/ 5042193 h 6858000"/>
              <a:gd name="connsiteX132" fmla="*/ 287020 w 5734864"/>
              <a:gd name="connsiteY132" fmla="*/ 5065655 h 6858000"/>
              <a:gd name="connsiteX133" fmla="*/ 288488 w 5734864"/>
              <a:gd name="connsiteY133" fmla="*/ 5082216 h 6858000"/>
              <a:gd name="connsiteX134" fmla="*/ 282763 w 5734864"/>
              <a:gd name="connsiteY134" fmla="*/ 5127114 h 6858000"/>
              <a:gd name="connsiteX135" fmla="*/ 269316 w 5734864"/>
              <a:gd name="connsiteY135" fmla="*/ 5202682 h 6858000"/>
              <a:gd name="connsiteX136" fmla="*/ 269174 w 5734864"/>
              <a:gd name="connsiteY136" fmla="*/ 5230835 h 6858000"/>
              <a:gd name="connsiteX137" fmla="*/ 272679 w 5734864"/>
              <a:gd name="connsiteY137" fmla="*/ 5232660 h 6858000"/>
              <a:gd name="connsiteX138" fmla="*/ 272160 w 5734864"/>
              <a:gd name="connsiteY138" fmla="*/ 5241150 h 6858000"/>
              <a:gd name="connsiteX139" fmla="*/ 272760 w 5734864"/>
              <a:gd name="connsiteY139" fmla="*/ 5243156 h 6858000"/>
              <a:gd name="connsiteX140" fmla="*/ 275462 w 5734864"/>
              <a:gd name="connsiteY140" fmla="*/ 5254919 h 6858000"/>
              <a:gd name="connsiteX141" fmla="*/ 262897 w 5734864"/>
              <a:gd name="connsiteY141" fmla="*/ 5286259 h 6858000"/>
              <a:gd name="connsiteX142" fmla="*/ 252761 w 5734864"/>
              <a:gd name="connsiteY142" fmla="*/ 5357801 h 6858000"/>
              <a:gd name="connsiteX143" fmla="*/ 242360 w 5734864"/>
              <a:gd name="connsiteY143" fmla="*/ 5460080 h 6858000"/>
              <a:gd name="connsiteX144" fmla="*/ 229880 w 5734864"/>
              <a:gd name="connsiteY144" fmla="*/ 5539714 h 6858000"/>
              <a:gd name="connsiteX145" fmla="*/ 204283 w 5734864"/>
              <a:gd name="connsiteY145" fmla="*/ 5639080 h 6858000"/>
              <a:gd name="connsiteX146" fmla="*/ 198948 w 5734864"/>
              <a:gd name="connsiteY146" fmla="*/ 5710958 h 6858000"/>
              <a:gd name="connsiteX147" fmla="*/ 192367 w 5734864"/>
              <a:gd name="connsiteY147" fmla="*/ 5719859 h 6858000"/>
              <a:gd name="connsiteX148" fmla="*/ 188035 w 5734864"/>
              <a:gd name="connsiteY148" fmla="*/ 5729935 h 6858000"/>
              <a:gd name="connsiteX149" fmla="*/ 188428 w 5734864"/>
              <a:gd name="connsiteY149" fmla="*/ 5731182 h 6858000"/>
              <a:gd name="connsiteX150" fmla="*/ 181635 w 5734864"/>
              <a:gd name="connsiteY150" fmla="*/ 5753538 h 6858000"/>
              <a:gd name="connsiteX151" fmla="*/ 169744 w 5734864"/>
              <a:gd name="connsiteY151" fmla="*/ 5796307 h 6858000"/>
              <a:gd name="connsiteX152" fmla="*/ 170351 w 5734864"/>
              <a:gd name="connsiteY152" fmla="*/ 5796644 h 6858000"/>
              <a:gd name="connsiteX153" fmla="*/ 171559 w 5734864"/>
              <a:gd name="connsiteY153" fmla="*/ 5803435 h 6858000"/>
              <a:gd name="connsiteX154" fmla="*/ 172284 w 5734864"/>
              <a:gd name="connsiteY154" fmla="*/ 5816391 h 6858000"/>
              <a:gd name="connsiteX155" fmla="*/ 182542 w 5734864"/>
              <a:gd name="connsiteY155" fmla="*/ 5846382 h 6858000"/>
              <a:gd name="connsiteX156" fmla="*/ 175877 w 5734864"/>
              <a:gd name="connsiteY156" fmla="*/ 5871336 h 6858000"/>
              <a:gd name="connsiteX157" fmla="*/ 174910 w 5734864"/>
              <a:gd name="connsiteY157" fmla="*/ 5876376 h 6858000"/>
              <a:gd name="connsiteX158" fmla="*/ 175047 w 5734864"/>
              <a:gd name="connsiteY158" fmla="*/ 5876483 h 6858000"/>
              <a:gd name="connsiteX159" fmla="*/ 174335 w 5734864"/>
              <a:gd name="connsiteY159" fmla="*/ 5881814 h 6858000"/>
              <a:gd name="connsiteX160" fmla="*/ 171273 w 5734864"/>
              <a:gd name="connsiteY160" fmla="*/ 5895339 h 6858000"/>
              <a:gd name="connsiteX161" fmla="*/ 171658 w 5734864"/>
              <a:gd name="connsiteY161" fmla="*/ 5898749 h 6858000"/>
              <a:gd name="connsiteX162" fmla="*/ 174658 w 5734864"/>
              <a:gd name="connsiteY162" fmla="*/ 5919558 h 6858000"/>
              <a:gd name="connsiteX163" fmla="*/ 169099 w 5734864"/>
              <a:gd name="connsiteY163" fmla="*/ 5984417 h 6858000"/>
              <a:gd name="connsiteX164" fmla="*/ 162007 w 5734864"/>
              <a:gd name="connsiteY164" fmla="*/ 6049043 h 6858000"/>
              <a:gd name="connsiteX165" fmla="*/ 156875 w 5734864"/>
              <a:gd name="connsiteY165" fmla="*/ 6114000 h 6858000"/>
              <a:gd name="connsiteX166" fmla="*/ 165441 w 5734864"/>
              <a:gd name="connsiteY166" fmla="*/ 6146938 h 6858000"/>
              <a:gd name="connsiteX167" fmla="*/ 165177 w 5734864"/>
              <a:gd name="connsiteY167" fmla="*/ 6150658 h 6858000"/>
              <a:gd name="connsiteX168" fmla="*/ 161772 w 5734864"/>
              <a:gd name="connsiteY168" fmla="*/ 6160011 h 6858000"/>
              <a:gd name="connsiteX169" fmla="*/ 160051 w 5734864"/>
              <a:gd name="connsiteY169" fmla="*/ 6163393 h 6858000"/>
              <a:gd name="connsiteX170" fmla="*/ 158473 w 5734864"/>
              <a:gd name="connsiteY170" fmla="*/ 6168628 h 6858000"/>
              <a:gd name="connsiteX171" fmla="*/ 158573 w 5734864"/>
              <a:gd name="connsiteY171" fmla="*/ 6168799 h 6858000"/>
              <a:gd name="connsiteX172" fmla="*/ 146463 w 5734864"/>
              <a:gd name="connsiteY172" fmla="*/ 6196671 h 6858000"/>
              <a:gd name="connsiteX173" fmla="*/ 150209 w 5734864"/>
              <a:gd name="connsiteY173" fmla="*/ 6232365 h 6858000"/>
              <a:gd name="connsiteX174" fmla="*/ 148544 w 5734864"/>
              <a:gd name="connsiteY174" fmla="*/ 6246162 h 6858000"/>
              <a:gd name="connsiteX175" fmla="*/ 148403 w 5734864"/>
              <a:gd name="connsiteY175" fmla="*/ 6253754 h 6858000"/>
              <a:gd name="connsiteX176" fmla="*/ 138880 w 5734864"/>
              <a:gd name="connsiteY176" fmla="*/ 6276449 h 6858000"/>
              <a:gd name="connsiteX177" fmla="*/ 138683 w 5734864"/>
              <a:gd name="connsiteY177" fmla="*/ 6279721 h 6858000"/>
              <a:gd name="connsiteX178" fmla="*/ 130721 w 5734864"/>
              <a:gd name="connsiteY178" fmla="*/ 6293675 h 6858000"/>
              <a:gd name="connsiteX179" fmla="*/ 120717 w 5734864"/>
              <a:gd name="connsiteY179" fmla="*/ 6313967 h 6858000"/>
              <a:gd name="connsiteX180" fmla="*/ 120841 w 5734864"/>
              <a:gd name="connsiteY180" fmla="*/ 6315437 h 6858000"/>
              <a:gd name="connsiteX181" fmla="*/ 115208 w 5734864"/>
              <a:gd name="connsiteY181" fmla="*/ 6324024 h 6858000"/>
              <a:gd name="connsiteX182" fmla="*/ 101217 w 5734864"/>
              <a:gd name="connsiteY182" fmla="*/ 6365923 h 6858000"/>
              <a:gd name="connsiteX183" fmla="*/ 74946 w 5734864"/>
              <a:gd name="connsiteY183" fmla="*/ 6556817 h 6858000"/>
              <a:gd name="connsiteX184" fmla="*/ 16001 w 5734864"/>
              <a:gd name="connsiteY184" fmla="*/ 6808678 h 6858000"/>
              <a:gd name="connsiteX185" fmla="*/ 0 w 5734864"/>
              <a:gd name="connsiteY185" fmla="*/ 6858000 h 6858000"/>
              <a:gd name="connsiteX186" fmla="*/ 5734864 w 5734864"/>
              <a:gd name="connsiteY186" fmla="*/ 6858000 h 6858000"/>
              <a:gd name="connsiteX187" fmla="*/ 5734864 w 5734864"/>
              <a:gd name="connsiteY18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5734864" h="6858000">
                <a:moveTo>
                  <a:pt x="5734864" y="0"/>
                </a:moveTo>
                <a:lnTo>
                  <a:pt x="771611" y="0"/>
                </a:lnTo>
                <a:cubicBezTo>
                  <a:pt x="771634" y="16369"/>
                  <a:pt x="771656" y="32739"/>
                  <a:pt x="771679" y="49108"/>
                </a:cubicBezTo>
                <a:cubicBezTo>
                  <a:pt x="775201" y="55622"/>
                  <a:pt x="788724" y="196721"/>
                  <a:pt x="794248" y="200968"/>
                </a:cubicBezTo>
                <a:lnTo>
                  <a:pt x="801749" y="414071"/>
                </a:lnTo>
                <a:cubicBezTo>
                  <a:pt x="807329" y="440933"/>
                  <a:pt x="835107" y="598697"/>
                  <a:pt x="818548" y="585467"/>
                </a:cubicBezTo>
                <a:cubicBezTo>
                  <a:pt x="856197" y="664140"/>
                  <a:pt x="837895" y="708473"/>
                  <a:pt x="857476" y="800623"/>
                </a:cubicBezTo>
                <a:cubicBezTo>
                  <a:pt x="822401" y="857344"/>
                  <a:pt x="855723" y="824571"/>
                  <a:pt x="851083" y="878903"/>
                </a:cubicBezTo>
                <a:cubicBezTo>
                  <a:pt x="884811" y="859448"/>
                  <a:pt x="834648" y="946397"/>
                  <a:pt x="873564" y="943826"/>
                </a:cubicBezTo>
                <a:cubicBezTo>
                  <a:pt x="871487" y="953795"/>
                  <a:pt x="868248" y="963533"/>
                  <a:pt x="864705" y="973328"/>
                </a:cubicBezTo>
                <a:lnTo>
                  <a:pt x="862869" y="978457"/>
                </a:lnTo>
                <a:lnTo>
                  <a:pt x="862233" y="998041"/>
                </a:lnTo>
                <a:lnTo>
                  <a:pt x="853665" y="1004750"/>
                </a:lnTo>
                <a:lnTo>
                  <a:pt x="847865" y="1070795"/>
                </a:lnTo>
                <a:cubicBezTo>
                  <a:pt x="870234" y="1110486"/>
                  <a:pt x="833172" y="1190441"/>
                  <a:pt x="862786" y="1238994"/>
                </a:cubicBezTo>
                <a:cubicBezTo>
                  <a:pt x="864699" y="1290599"/>
                  <a:pt x="860615" y="1347716"/>
                  <a:pt x="859345" y="1380427"/>
                </a:cubicBezTo>
                <a:cubicBezTo>
                  <a:pt x="845703" y="1396391"/>
                  <a:pt x="873184" y="1435525"/>
                  <a:pt x="855172" y="1435262"/>
                </a:cubicBezTo>
                <a:lnTo>
                  <a:pt x="860494" y="1453861"/>
                </a:lnTo>
                <a:lnTo>
                  <a:pt x="853731" y="1467047"/>
                </a:lnTo>
                <a:cubicBezTo>
                  <a:pt x="846549" y="1480528"/>
                  <a:pt x="841728" y="1491093"/>
                  <a:pt x="845847" y="1502307"/>
                </a:cubicBezTo>
                <a:lnTo>
                  <a:pt x="817613" y="1565166"/>
                </a:lnTo>
                <a:cubicBezTo>
                  <a:pt x="805468" y="1557258"/>
                  <a:pt x="816534" y="1596564"/>
                  <a:pt x="804223" y="1601941"/>
                </a:cubicBezTo>
                <a:cubicBezTo>
                  <a:pt x="794287" y="1604654"/>
                  <a:pt x="795328" y="1617209"/>
                  <a:pt x="791773" y="1627005"/>
                </a:cubicBezTo>
                <a:cubicBezTo>
                  <a:pt x="781684" y="1634393"/>
                  <a:pt x="772978" y="1683187"/>
                  <a:pt x="774645" y="1699922"/>
                </a:cubicBezTo>
                <a:cubicBezTo>
                  <a:pt x="785341" y="1746767"/>
                  <a:pt x="744845" y="1787099"/>
                  <a:pt x="752343" y="1824604"/>
                </a:cubicBezTo>
                <a:cubicBezTo>
                  <a:pt x="751502" y="1834578"/>
                  <a:pt x="749297" y="1842929"/>
                  <a:pt x="746254" y="1850222"/>
                </a:cubicBezTo>
                <a:lnTo>
                  <a:pt x="728600" y="1869603"/>
                </a:lnTo>
                <a:lnTo>
                  <a:pt x="724396" y="1883104"/>
                </a:lnTo>
                <a:lnTo>
                  <a:pt x="722165" y="1885924"/>
                </a:lnTo>
                <a:lnTo>
                  <a:pt x="721338" y="1887123"/>
                </a:lnTo>
                <a:lnTo>
                  <a:pt x="714840" y="1902274"/>
                </a:lnTo>
                <a:lnTo>
                  <a:pt x="722847" y="1929891"/>
                </a:lnTo>
                <a:lnTo>
                  <a:pt x="714660" y="1982709"/>
                </a:lnTo>
                <a:cubicBezTo>
                  <a:pt x="727725" y="2006201"/>
                  <a:pt x="714739" y="1997091"/>
                  <a:pt x="710759" y="2013010"/>
                </a:cubicBezTo>
                <a:cubicBezTo>
                  <a:pt x="707970" y="2027531"/>
                  <a:pt x="700788" y="2054714"/>
                  <a:pt x="697927" y="2069833"/>
                </a:cubicBezTo>
                <a:cubicBezTo>
                  <a:pt x="685211" y="2080229"/>
                  <a:pt x="698762" y="2088241"/>
                  <a:pt x="693594" y="2103731"/>
                </a:cubicBezTo>
                <a:cubicBezTo>
                  <a:pt x="688481" y="2110649"/>
                  <a:pt x="687183" y="2115973"/>
                  <a:pt x="691109" y="2124027"/>
                </a:cubicBezTo>
                <a:cubicBezTo>
                  <a:pt x="666413" y="2155740"/>
                  <a:pt x="688031" y="2144874"/>
                  <a:pt x="676593" y="2176182"/>
                </a:cubicBezTo>
                <a:cubicBezTo>
                  <a:pt x="665190" y="2202944"/>
                  <a:pt x="656416" y="2233857"/>
                  <a:pt x="633227" y="2258036"/>
                </a:cubicBezTo>
                <a:cubicBezTo>
                  <a:pt x="626930" y="2262191"/>
                  <a:pt x="623498" y="2274069"/>
                  <a:pt x="625564" y="2284567"/>
                </a:cubicBezTo>
                <a:cubicBezTo>
                  <a:pt x="625918" y="2286374"/>
                  <a:pt x="626427" y="2288071"/>
                  <a:pt x="627074" y="2289605"/>
                </a:cubicBezTo>
                <a:cubicBezTo>
                  <a:pt x="619029" y="2296628"/>
                  <a:pt x="616453" y="2303188"/>
                  <a:pt x="614574" y="2308717"/>
                </a:cubicBezTo>
                <a:lnTo>
                  <a:pt x="606890" y="2320662"/>
                </a:lnTo>
                <a:lnTo>
                  <a:pt x="605558" y="2327897"/>
                </a:lnTo>
                <a:lnTo>
                  <a:pt x="602202" y="2357749"/>
                </a:lnTo>
                <a:lnTo>
                  <a:pt x="600213" y="2364905"/>
                </a:lnTo>
                <a:lnTo>
                  <a:pt x="597160" y="2388351"/>
                </a:lnTo>
                <a:lnTo>
                  <a:pt x="597982" y="2402296"/>
                </a:lnTo>
                <a:lnTo>
                  <a:pt x="593150" y="2420015"/>
                </a:lnTo>
                <a:cubicBezTo>
                  <a:pt x="593044" y="2420926"/>
                  <a:pt x="592939" y="2421838"/>
                  <a:pt x="592833" y="2422749"/>
                </a:cubicBezTo>
                <a:lnTo>
                  <a:pt x="594479" y="2426002"/>
                </a:lnTo>
                <a:cubicBezTo>
                  <a:pt x="594168" y="2427683"/>
                  <a:pt x="593118" y="2429721"/>
                  <a:pt x="591963" y="2431950"/>
                </a:cubicBezTo>
                <a:cubicBezTo>
                  <a:pt x="591823" y="2432599"/>
                  <a:pt x="591684" y="2433248"/>
                  <a:pt x="591544" y="2433897"/>
                </a:cubicBezTo>
                <a:lnTo>
                  <a:pt x="589519" y="2451398"/>
                </a:lnTo>
                <a:cubicBezTo>
                  <a:pt x="589692" y="2452777"/>
                  <a:pt x="589864" y="2454157"/>
                  <a:pt x="590037" y="2455536"/>
                </a:cubicBezTo>
                <a:lnTo>
                  <a:pt x="588179" y="2462981"/>
                </a:lnTo>
                <a:lnTo>
                  <a:pt x="583434" y="2503991"/>
                </a:lnTo>
                <a:cubicBezTo>
                  <a:pt x="576530" y="2566058"/>
                  <a:pt x="570433" y="2625224"/>
                  <a:pt x="567942" y="2652936"/>
                </a:cubicBezTo>
                <a:cubicBezTo>
                  <a:pt x="570864" y="2658290"/>
                  <a:pt x="572739" y="2664095"/>
                  <a:pt x="573869" y="2670188"/>
                </a:cubicBezTo>
                <a:lnTo>
                  <a:pt x="575243" y="2688114"/>
                </a:lnTo>
                <a:lnTo>
                  <a:pt x="573824" y="2689856"/>
                </a:lnTo>
                <a:cubicBezTo>
                  <a:pt x="569972" y="2698471"/>
                  <a:pt x="569572" y="2704494"/>
                  <a:pt x="570699" y="2709353"/>
                </a:cubicBezTo>
                <a:lnTo>
                  <a:pt x="573192" y="2714527"/>
                </a:lnTo>
                <a:cubicBezTo>
                  <a:pt x="572809" y="2719080"/>
                  <a:pt x="572427" y="2723634"/>
                  <a:pt x="572044" y="2728187"/>
                </a:cubicBezTo>
                <a:cubicBezTo>
                  <a:pt x="572184" y="2737412"/>
                  <a:pt x="572325" y="2746638"/>
                  <a:pt x="572465" y="2755863"/>
                </a:cubicBezTo>
                <a:lnTo>
                  <a:pt x="570028" y="2760324"/>
                </a:lnTo>
                <a:lnTo>
                  <a:pt x="566748" y="2800948"/>
                </a:lnTo>
                <a:lnTo>
                  <a:pt x="565509" y="2801167"/>
                </a:lnTo>
                <a:cubicBezTo>
                  <a:pt x="562655" y="2802587"/>
                  <a:pt x="560408" y="2805381"/>
                  <a:pt x="559367" y="2811129"/>
                </a:cubicBezTo>
                <a:cubicBezTo>
                  <a:pt x="543471" y="2797318"/>
                  <a:pt x="552020" y="2812773"/>
                  <a:pt x="550354" y="2830949"/>
                </a:cubicBezTo>
                <a:cubicBezTo>
                  <a:pt x="525292" y="2813553"/>
                  <a:pt x="531129" y="2868192"/>
                  <a:pt x="514795" y="2872433"/>
                </a:cubicBezTo>
                <a:lnTo>
                  <a:pt x="509875" y="2923099"/>
                </a:lnTo>
                <a:lnTo>
                  <a:pt x="509577" y="2923197"/>
                </a:lnTo>
                <a:cubicBezTo>
                  <a:pt x="508704" y="2924865"/>
                  <a:pt x="508038" y="2927556"/>
                  <a:pt x="507597" y="2931868"/>
                </a:cubicBezTo>
                <a:cubicBezTo>
                  <a:pt x="507524" y="2934019"/>
                  <a:pt x="507452" y="2936171"/>
                  <a:pt x="507379" y="2938322"/>
                </a:cubicBezTo>
                <a:lnTo>
                  <a:pt x="504725" y="2954519"/>
                </a:lnTo>
                <a:lnTo>
                  <a:pt x="502018" y="2959643"/>
                </a:lnTo>
                <a:lnTo>
                  <a:pt x="498360" y="2961019"/>
                </a:lnTo>
                <a:lnTo>
                  <a:pt x="498483" y="2962590"/>
                </a:lnTo>
                <a:cubicBezTo>
                  <a:pt x="502388" y="2975027"/>
                  <a:pt x="510202" y="2980016"/>
                  <a:pt x="484403" y="2990538"/>
                </a:cubicBezTo>
                <a:cubicBezTo>
                  <a:pt x="489425" y="3018352"/>
                  <a:pt x="474337" y="3021029"/>
                  <a:pt x="463075" y="3055956"/>
                </a:cubicBezTo>
                <a:cubicBezTo>
                  <a:pt x="469487" y="3072485"/>
                  <a:pt x="464165" y="3083955"/>
                  <a:pt x="455013" y="3094482"/>
                </a:cubicBezTo>
                <a:cubicBezTo>
                  <a:pt x="453131" y="3130054"/>
                  <a:pt x="437643" y="3160106"/>
                  <a:pt x="428391" y="3198850"/>
                </a:cubicBezTo>
                <a:lnTo>
                  <a:pt x="401440" y="3307560"/>
                </a:lnTo>
                <a:lnTo>
                  <a:pt x="386076" y="3373943"/>
                </a:lnTo>
                <a:cubicBezTo>
                  <a:pt x="386236" y="3376061"/>
                  <a:pt x="380537" y="3378856"/>
                  <a:pt x="374726" y="3381364"/>
                </a:cubicBezTo>
                <a:lnTo>
                  <a:pt x="369145" y="3383729"/>
                </a:lnTo>
                <a:lnTo>
                  <a:pt x="364294" y="3414159"/>
                </a:lnTo>
                <a:lnTo>
                  <a:pt x="366450" y="3436925"/>
                </a:lnTo>
                <a:lnTo>
                  <a:pt x="351743" y="3521619"/>
                </a:lnTo>
                <a:lnTo>
                  <a:pt x="345784" y="3603757"/>
                </a:lnTo>
                <a:cubicBezTo>
                  <a:pt x="345255" y="3619979"/>
                  <a:pt x="344727" y="3636202"/>
                  <a:pt x="344198" y="3652424"/>
                </a:cubicBezTo>
                <a:lnTo>
                  <a:pt x="352450" y="3665222"/>
                </a:lnTo>
                <a:lnTo>
                  <a:pt x="342621" y="3700804"/>
                </a:lnTo>
                <a:lnTo>
                  <a:pt x="341514" y="3734774"/>
                </a:lnTo>
                <a:cubicBezTo>
                  <a:pt x="341212" y="3751567"/>
                  <a:pt x="340909" y="3768360"/>
                  <a:pt x="340607" y="3785153"/>
                </a:cubicBezTo>
                <a:cubicBezTo>
                  <a:pt x="340640" y="3786161"/>
                  <a:pt x="340674" y="3787169"/>
                  <a:pt x="340707" y="3788177"/>
                </a:cubicBezTo>
                <a:cubicBezTo>
                  <a:pt x="340592" y="3791719"/>
                  <a:pt x="340476" y="3795261"/>
                  <a:pt x="340361" y="3798803"/>
                </a:cubicBezTo>
                <a:cubicBezTo>
                  <a:pt x="340121" y="3812119"/>
                  <a:pt x="339882" y="3825434"/>
                  <a:pt x="339642" y="3838750"/>
                </a:cubicBezTo>
                <a:cubicBezTo>
                  <a:pt x="337363" y="3949044"/>
                  <a:pt x="361794" y="3960437"/>
                  <a:pt x="360295" y="4015196"/>
                </a:cubicBezTo>
                <a:lnTo>
                  <a:pt x="339043" y="4052778"/>
                </a:lnTo>
                <a:lnTo>
                  <a:pt x="339343" y="4096257"/>
                </a:lnTo>
                <a:cubicBezTo>
                  <a:pt x="362058" y="4159145"/>
                  <a:pt x="332404" y="4250479"/>
                  <a:pt x="340786" y="4321136"/>
                </a:cubicBezTo>
                <a:cubicBezTo>
                  <a:pt x="341421" y="4376624"/>
                  <a:pt x="344189" y="4407708"/>
                  <a:pt x="343158" y="4429174"/>
                </a:cubicBezTo>
                <a:cubicBezTo>
                  <a:pt x="340948" y="4436304"/>
                  <a:pt x="337887" y="4443121"/>
                  <a:pt x="334599" y="4449938"/>
                </a:cubicBezTo>
                <a:lnTo>
                  <a:pt x="332890" y="4453515"/>
                </a:lnTo>
                <a:lnTo>
                  <a:pt x="331105" y="4467941"/>
                </a:lnTo>
                <a:lnTo>
                  <a:pt x="324289" y="4471861"/>
                </a:lnTo>
                <a:lnTo>
                  <a:pt x="317079" y="4493468"/>
                </a:lnTo>
                <a:cubicBezTo>
                  <a:pt x="315353" y="4501584"/>
                  <a:pt x="314639" y="4510343"/>
                  <a:pt x="315557" y="4520067"/>
                </a:cubicBezTo>
                <a:cubicBezTo>
                  <a:pt x="315451" y="4525669"/>
                  <a:pt x="315346" y="4531270"/>
                  <a:pt x="315240" y="4536872"/>
                </a:cubicBezTo>
                <a:lnTo>
                  <a:pt x="316200" y="4538297"/>
                </a:lnTo>
                <a:cubicBezTo>
                  <a:pt x="316738" y="4541182"/>
                  <a:pt x="316785" y="4544563"/>
                  <a:pt x="317507" y="4547582"/>
                </a:cubicBezTo>
                <a:cubicBezTo>
                  <a:pt x="322716" y="4552468"/>
                  <a:pt x="324912" y="4582137"/>
                  <a:pt x="323078" y="4592102"/>
                </a:cubicBezTo>
                <a:cubicBezTo>
                  <a:pt x="314597" y="4619728"/>
                  <a:pt x="334923" y="4645745"/>
                  <a:pt x="328722" y="4667914"/>
                </a:cubicBezTo>
                <a:cubicBezTo>
                  <a:pt x="330810" y="4685069"/>
                  <a:pt x="333803" y="4690356"/>
                  <a:pt x="335597" y="4695035"/>
                </a:cubicBezTo>
                <a:lnTo>
                  <a:pt x="339485" y="4695979"/>
                </a:lnTo>
                <a:lnTo>
                  <a:pt x="341089" y="4704268"/>
                </a:lnTo>
                <a:lnTo>
                  <a:pt x="342177" y="4706060"/>
                </a:lnTo>
                <a:cubicBezTo>
                  <a:pt x="344268" y="4709474"/>
                  <a:pt x="346234" y="4712931"/>
                  <a:pt x="347751" y="4716754"/>
                </a:cubicBezTo>
                <a:lnTo>
                  <a:pt x="344125" y="4764669"/>
                </a:lnTo>
                <a:lnTo>
                  <a:pt x="340188" y="4779386"/>
                </a:lnTo>
                <a:lnTo>
                  <a:pt x="335146" y="4787491"/>
                </a:lnTo>
                <a:lnTo>
                  <a:pt x="319124" y="4843514"/>
                </a:lnTo>
                <a:lnTo>
                  <a:pt x="305956" y="4881505"/>
                </a:lnTo>
                <a:lnTo>
                  <a:pt x="301062" y="4889332"/>
                </a:lnTo>
                <a:lnTo>
                  <a:pt x="302141" y="4899400"/>
                </a:lnTo>
                <a:cubicBezTo>
                  <a:pt x="302767" y="4900706"/>
                  <a:pt x="303536" y="4901803"/>
                  <a:pt x="304424" y="4902664"/>
                </a:cubicBezTo>
                <a:lnTo>
                  <a:pt x="293123" y="4932769"/>
                </a:lnTo>
                <a:lnTo>
                  <a:pt x="292275" y="4936482"/>
                </a:lnTo>
                <a:lnTo>
                  <a:pt x="288304" y="4962325"/>
                </a:lnTo>
                <a:cubicBezTo>
                  <a:pt x="288009" y="4988948"/>
                  <a:pt x="287715" y="5015570"/>
                  <a:pt x="287420" y="5042193"/>
                </a:cubicBezTo>
                <a:cubicBezTo>
                  <a:pt x="295373" y="5039737"/>
                  <a:pt x="281659" y="5060438"/>
                  <a:pt x="287020" y="5065655"/>
                </a:cubicBezTo>
                <a:cubicBezTo>
                  <a:pt x="291675" y="5068928"/>
                  <a:pt x="288601" y="5075970"/>
                  <a:pt x="288488" y="5082216"/>
                </a:cubicBezTo>
                <a:cubicBezTo>
                  <a:pt x="292282" y="5088207"/>
                  <a:pt x="287008" y="5117775"/>
                  <a:pt x="282763" y="5127114"/>
                </a:cubicBezTo>
                <a:cubicBezTo>
                  <a:pt x="267723" y="5152218"/>
                  <a:pt x="280799" y="5182399"/>
                  <a:pt x="269316" y="5202682"/>
                </a:cubicBezTo>
                <a:cubicBezTo>
                  <a:pt x="267050" y="5219969"/>
                  <a:pt x="268614" y="5225841"/>
                  <a:pt x="269174" y="5230835"/>
                </a:cubicBezTo>
                <a:lnTo>
                  <a:pt x="272679" y="5232660"/>
                </a:lnTo>
                <a:lnTo>
                  <a:pt x="272160" y="5241150"/>
                </a:lnTo>
                <a:lnTo>
                  <a:pt x="272760" y="5243156"/>
                </a:lnTo>
                <a:cubicBezTo>
                  <a:pt x="273922" y="5246984"/>
                  <a:pt x="274952" y="5250824"/>
                  <a:pt x="275462" y="5254919"/>
                </a:cubicBezTo>
                <a:cubicBezTo>
                  <a:pt x="258407" y="5258851"/>
                  <a:pt x="276976" y="5290392"/>
                  <a:pt x="262897" y="5286259"/>
                </a:cubicBezTo>
                <a:cubicBezTo>
                  <a:pt x="262724" y="5309439"/>
                  <a:pt x="239612" y="5337531"/>
                  <a:pt x="252761" y="5357801"/>
                </a:cubicBezTo>
                <a:cubicBezTo>
                  <a:pt x="248775" y="5392256"/>
                  <a:pt x="247799" y="5423412"/>
                  <a:pt x="242360" y="5460080"/>
                </a:cubicBezTo>
                <a:cubicBezTo>
                  <a:pt x="232632" y="5488478"/>
                  <a:pt x="242025" y="5519143"/>
                  <a:pt x="229880" y="5539714"/>
                </a:cubicBezTo>
                <a:cubicBezTo>
                  <a:pt x="230558" y="5572454"/>
                  <a:pt x="222150" y="5613340"/>
                  <a:pt x="204283" y="5639080"/>
                </a:cubicBezTo>
                <a:cubicBezTo>
                  <a:pt x="201596" y="5674226"/>
                  <a:pt x="191051" y="5680198"/>
                  <a:pt x="198948" y="5710958"/>
                </a:cubicBezTo>
                <a:cubicBezTo>
                  <a:pt x="196338" y="5713534"/>
                  <a:pt x="194185" y="5716550"/>
                  <a:pt x="192367" y="5719859"/>
                </a:cubicBezTo>
                <a:lnTo>
                  <a:pt x="188035" y="5729935"/>
                </a:lnTo>
                <a:lnTo>
                  <a:pt x="188428" y="5731182"/>
                </a:lnTo>
                <a:lnTo>
                  <a:pt x="181635" y="5753538"/>
                </a:lnTo>
                <a:lnTo>
                  <a:pt x="169744" y="5796307"/>
                </a:lnTo>
                <a:lnTo>
                  <a:pt x="170351" y="5796644"/>
                </a:lnTo>
                <a:cubicBezTo>
                  <a:pt x="171558" y="5797954"/>
                  <a:pt x="172173" y="5799948"/>
                  <a:pt x="171559" y="5803435"/>
                </a:cubicBezTo>
                <a:cubicBezTo>
                  <a:pt x="182664" y="5798231"/>
                  <a:pt x="175075" y="5805646"/>
                  <a:pt x="172284" y="5816391"/>
                </a:cubicBezTo>
                <a:cubicBezTo>
                  <a:pt x="188911" y="5810703"/>
                  <a:pt x="174844" y="5841128"/>
                  <a:pt x="182542" y="5846382"/>
                </a:cubicBezTo>
                <a:cubicBezTo>
                  <a:pt x="180118" y="5854404"/>
                  <a:pt x="177856" y="5862781"/>
                  <a:pt x="175877" y="5871336"/>
                </a:cubicBezTo>
                <a:lnTo>
                  <a:pt x="174910" y="5876376"/>
                </a:lnTo>
                <a:lnTo>
                  <a:pt x="175047" y="5876483"/>
                </a:lnTo>
                <a:cubicBezTo>
                  <a:pt x="175167" y="5877594"/>
                  <a:pt x="174973" y="5879257"/>
                  <a:pt x="174335" y="5881814"/>
                </a:cubicBezTo>
                <a:lnTo>
                  <a:pt x="171273" y="5895339"/>
                </a:lnTo>
                <a:cubicBezTo>
                  <a:pt x="171401" y="5896476"/>
                  <a:pt x="171530" y="5897612"/>
                  <a:pt x="171658" y="5898749"/>
                </a:cubicBezTo>
                <a:lnTo>
                  <a:pt x="174658" y="5919558"/>
                </a:lnTo>
                <a:cubicBezTo>
                  <a:pt x="173958" y="5933601"/>
                  <a:pt x="171208" y="5962838"/>
                  <a:pt x="169099" y="5984417"/>
                </a:cubicBezTo>
                <a:cubicBezTo>
                  <a:pt x="162916" y="6005205"/>
                  <a:pt x="164971" y="6025162"/>
                  <a:pt x="162007" y="6049043"/>
                </a:cubicBezTo>
                <a:cubicBezTo>
                  <a:pt x="150795" y="6073830"/>
                  <a:pt x="160091" y="6088483"/>
                  <a:pt x="156875" y="6114000"/>
                </a:cubicBezTo>
                <a:cubicBezTo>
                  <a:pt x="141597" y="6134477"/>
                  <a:pt x="163381" y="6133378"/>
                  <a:pt x="165441" y="6146938"/>
                </a:cubicBezTo>
                <a:lnTo>
                  <a:pt x="165177" y="6150658"/>
                </a:lnTo>
                <a:lnTo>
                  <a:pt x="161772" y="6160011"/>
                </a:lnTo>
                <a:lnTo>
                  <a:pt x="160051" y="6163393"/>
                </a:lnTo>
                <a:cubicBezTo>
                  <a:pt x="159032" y="6165775"/>
                  <a:pt x="158564" y="6167421"/>
                  <a:pt x="158473" y="6168628"/>
                </a:cubicBezTo>
                <a:cubicBezTo>
                  <a:pt x="158506" y="6168685"/>
                  <a:pt x="158540" y="6168742"/>
                  <a:pt x="158573" y="6168799"/>
                </a:cubicBezTo>
                <a:lnTo>
                  <a:pt x="146463" y="6196671"/>
                </a:lnTo>
                <a:cubicBezTo>
                  <a:pt x="152348" y="6205503"/>
                  <a:pt x="134460" y="6231012"/>
                  <a:pt x="150209" y="6232365"/>
                </a:cubicBezTo>
                <a:cubicBezTo>
                  <a:pt x="145821" y="6242321"/>
                  <a:pt x="137774" y="6246719"/>
                  <a:pt x="148544" y="6246162"/>
                </a:cubicBezTo>
                <a:cubicBezTo>
                  <a:pt x="147378" y="6249522"/>
                  <a:pt x="147566" y="6251866"/>
                  <a:pt x="148403" y="6253754"/>
                </a:cubicBezTo>
                <a:lnTo>
                  <a:pt x="138880" y="6276449"/>
                </a:lnTo>
                <a:cubicBezTo>
                  <a:pt x="138814" y="6277540"/>
                  <a:pt x="138749" y="6278630"/>
                  <a:pt x="138683" y="6279721"/>
                </a:cubicBezTo>
                <a:lnTo>
                  <a:pt x="130721" y="6293675"/>
                </a:lnTo>
                <a:lnTo>
                  <a:pt x="120717" y="6313967"/>
                </a:lnTo>
                <a:cubicBezTo>
                  <a:pt x="120758" y="6314457"/>
                  <a:pt x="120800" y="6314947"/>
                  <a:pt x="120841" y="6315437"/>
                </a:cubicBezTo>
                <a:lnTo>
                  <a:pt x="115208" y="6324024"/>
                </a:lnTo>
                <a:cubicBezTo>
                  <a:pt x="113007" y="6326672"/>
                  <a:pt x="103991" y="6364381"/>
                  <a:pt x="101217" y="6365923"/>
                </a:cubicBezTo>
                <a:lnTo>
                  <a:pt x="74946" y="6556817"/>
                </a:lnTo>
                <a:cubicBezTo>
                  <a:pt x="55357" y="6665926"/>
                  <a:pt x="35695" y="6744075"/>
                  <a:pt x="16001" y="6808678"/>
                </a:cubicBezTo>
                <a:lnTo>
                  <a:pt x="0" y="6858000"/>
                </a:lnTo>
                <a:lnTo>
                  <a:pt x="5734864" y="6858000"/>
                </a:lnTo>
                <a:lnTo>
                  <a:pt x="5734864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5BEF78-BA97-435C-976F-E8DB22B60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408" y="992094"/>
            <a:ext cx="3616913" cy="279516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7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Игнатий</a:t>
            </a:r>
            <a:r>
              <a:rPr lang="en-US" sz="3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7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Иоахимович</a:t>
            </a:r>
            <a:r>
              <a:rPr lang="en-US" sz="3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7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Гриневицкий</a:t>
            </a:r>
            <a:r>
              <a:rPr lang="en-US" sz="3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– </a:t>
            </a:r>
            <a:r>
              <a:rPr lang="en-US" sz="37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убийца</a:t>
            </a:r>
            <a:r>
              <a:rPr lang="en-US" sz="3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7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Александра</a:t>
            </a:r>
            <a:r>
              <a:rPr lang="en-US" sz="3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II</a:t>
            </a:r>
          </a:p>
        </p:txBody>
      </p:sp>
      <p:pic>
        <p:nvPicPr>
          <p:cNvPr id="4098" name="Picture 2" descr="Изображение выглядит как текст, стена, мужчина, старый&#10;&#10;Автоматически созданное описание">
            <a:extLst>
              <a:ext uri="{FF2B5EF4-FFF2-40B4-BE49-F238E27FC236}">
                <a16:creationId xmlns:a16="http://schemas.microsoft.com/office/drawing/2014/main" id="{40CA131C-719D-4D5F-922D-FD3539E4AD4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59613" y="578738"/>
            <a:ext cx="4380925" cy="5670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952421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530</Words>
  <Application>Microsoft Office PowerPoint</Application>
  <PresentationFormat>Широкоэкранный</PresentationFormat>
  <Paragraphs>63</Paragraphs>
  <Slides>27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Тема Office</vt:lpstr>
      <vt:lpstr>§ 19. Формирование политических партий и движений</vt:lpstr>
      <vt:lpstr>Проверка д/з</vt:lpstr>
      <vt:lpstr>План урока</vt:lpstr>
      <vt:lpstr>1. Революционные народники</vt:lpstr>
      <vt:lpstr>Движение народников</vt:lpstr>
      <vt:lpstr>Основные идеи </vt:lpstr>
      <vt:lpstr>Хождение в народ</vt:lpstr>
      <vt:lpstr>Народная воля</vt:lpstr>
      <vt:lpstr>Игнатий Иоахимович Гриневицкий – убийца Александра II</vt:lpstr>
      <vt:lpstr>2. Группа «Гомон»</vt:lpstr>
      <vt:lpstr>«Гомон»</vt:lpstr>
      <vt:lpstr>Основные положения</vt:lpstr>
      <vt:lpstr>3. Социал-демократическое движение в Беларуси</vt:lpstr>
      <vt:lpstr>Марксизм в России</vt:lpstr>
      <vt:lpstr>Основные положения марксизма</vt:lpstr>
      <vt:lpstr>Социал-демократия</vt:lpstr>
      <vt:lpstr>Основные идеи</vt:lpstr>
      <vt:lpstr>Владимир Ильич Ленин</vt:lpstr>
      <vt:lpstr>Март 1898 г. – создание Российской социал-демократической рабочей партии</vt:lpstr>
      <vt:lpstr>1897 г. - Всеобщий еврейский рабочий союз в Литве, Польше и России — Бунд</vt:lpstr>
      <vt:lpstr>1902 г. – партия социалистов-революционеров</vt:lpstr>
      <vt:lpstr>4. Белорусская социалистическая грамода </vt:lpstr>
      <vt:lpstr>Белорусская социалистическая грамода</vt:lpstr>
      <vt:lpstr>Программа БСГ:</vt:lpstr>
      <vt:lpstr>Контроль знаний</vt:lpstr>
      <vt:lpstr>Домашнее задание</vt:lpstr>
      <vt:lpstr>Тест, д/з, отметки, онлайн-урок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§ 19. Формирование политических партий и движений</dc:title>
  <dc:creator>Роман Жигалов</dc:creator>
  <cp:lastModifiedBy>Роман Жигалов</cp:lastModifiedBy>
  <cp:revision>1</cp:revision>
  <dcterms:created xsi:type="dcterms:W3CDTF">2022-02-08T18:06:31Z</dcterms:created>
  <dcterms:modified xsi:type="dcterms:W3CDTF">2022-02-08T18:56:17Z</dcterms:modified>
</cp:coreProperties>
</file>