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D57DF-E329-4DAB-95E3-8ADE0874E8DF}" v="255" dt="2022-04-18T14:17:04.775"/>
    <p1510:client id="{A48152E7-7F2E-4FE6-9167-39ECDA34CEA5}" v="429" dt="2022-04-18T14:02:49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394D57DF-E329-4DAB-95E3-8ADE0874E8DF}"/>
    <pc:docChg chg="addSld modSld addMainMaster modMainMaster">
      <pc:chgData name="Zhigalov Roman" userId="1f97e9fdf7779aa5" providerId="Windows Live" clId="Web-{394D57DF-E329-4DAB-95E3-8ADE0874E8DF}" dt="2022-04-18T14:17:04.775" v="263"/>
      <pc:docMkLst>
        <pc:docMk/>
      </pc:docMkLst>
      <pc:sldChg chg="addSp delSp modSp new mod setBg">
        <pc:chgData name="Zhigalov Roman" userId="1f97e9fdf7779aa5" providerId="Windows Live" clId="Web-{394D57DF-E329-4DAB-95E3-8ADE0874E8DF}" dt="2022-04-18T14:05:51.413" v="28"/>
        <pc:sldMkLst>
          <pc:docMk/>
          <pc:sldMk cId="2025500968" sldId="273"/>
        </pc:sldMkLst>
        <pc:spChg chg="mod">
          <ac:chgData name="Zhigalov Roman" userId="1f97e9fdf7779aa5" providerId="Windows Live" clId="Web-{394D57DF-E329-4DAB-95E3-8ADE0874E8DF}" dt="2022-04-18T14:05:51.413" v="28"/>
          <ac:spMkLst>
            <pc:docMk/>
            <pc:sldMk cId="2025500968" sldId="273"/>
            <ac:spMk id="2" creationId="{DA0C240E-A621-B7B1-306E-76C2443FAF53}"/>
          </ac:spMkLst>
        </pc:spChg>
        <pc:spChg chg="add del mod">
          <ac:chgData name="Zhigalov Roman" userId="1f97e9fdf7779aa5" providerId="Windows Live" clId="Web-{394D57DF-E329-4DAB-95E3-8ADE0874E8DF}" dt="2022-04-18T14:05:51.413" v="28"/>
          <ac:spMkLst>
            <pc:docMk/>
            <pc:sldMk cId="2025500968" sldId="273"/>
            <ac:spMk id="3" creationId="{CF51E79A-B43E-12DF-DF38-7A36E5A393D2}"/>
          </ac:spMkLst>
        </pc:spChg>
        <pc:spChg chg="add">
          <ac:chgData name="Zhigalov Roman" userId="1f97e9fdf7779aa5" providerId="Windows Live" clId="Web-{394D57DF-E329-4DAB-95E3-8ADE0874E8DF}" dt="2022-04-18T14:05:51.413" v="28"/>
          <ac:spMkLst>
            <pc:docMk/>
            <pc:sldMk cId="2025500968" sldId="273"/>
            <ac:spMk id="8" creationId="{777A147A-9ED8-46B4-8660-1B3C2AA880B5}"/>
          </ac:spMkLst>
        </pc:spChg>
        <pc:spChg chg="add del">
          <ac:chgData name="Zhigalov Roman" userId="1f97e9fdf7779aa5" providerId="Windows Live" clId="Web-{394D57DF-E329-4DAB-95E3-8ADE0874E8DF}" dt="2022-04-18T14:05:51.413" v="27"/>
          <ac:spMkLst>
            <pc:docMk/>
            <pc:sldMk cId="2025500968" sldId="273"/>
            <ac:spMk id="9" creationId="{2E442304-DDBD-4F7B-8017-36BCC863FB40}"/>
          </ac:spMkLst>
        </pc:spChg>
        <pc:spChg chg="add">
          <ac:chgData name="Zhigalov Roman" userId="1f97e9fdf7779aa5" providerId="Windows Live" clId="Web-{394D57DF-E329-4DAB-95E3-8ADE0874E8DF}" dt="2022-04-18T14:05:51.413" v="28"/>
          <ac:spMkLst>
            <pc:docMk/>
            <pc:sldMk cId="2025500968" sldId="273"/>
            <ac:spMk id="10" creationId="{5D6C15A0-C087-4593-8414-2B4EC1CDC3DE}"/>
          </ac:spMkLst>
        </pc:spChg>
        <pc:spChg chg="add del">
          <ac:chgData name="Zhigalov Roman" userId="1f97e9fdf7779aa5" providerId="Windows Live" clId="Web-{394D57DF-E329-4DAB-95E3-8ADE0874E8DF}" dt="2022-04-18T14:05:51.413" v="27"/>
          <ac:spMkLst>
            <pc:docMk/>
            <pc:sldMk cId="2025500968" sldId="273"/>
            <ac:spMk id="11" creationId="{5E107275-3853-46FD-A241-DE4355A42675}"/>
          </ac:spMkLst>
        </pc:spChg>
        <pc:spChg chg="add">
          <ac:chgData name="Zhigalov Roman" userId="1f97e9fdf7779aa5" providerId="Windows Live" clId="Web-{394D57DF-E329-4DAB-95E3-8ADE0874E8DF}" dt="2022-04-18T14:05:51.413" v="28"/>
          <ac:spMkLst>
            <pc:docMk/>
            <pc:sldMk cId="2025500968" sldId="273"/>
            <ac:spMk id="13" creationId="{CF51E79A-B43E-12DF-DF38-7A36E5A393D2}"/>
          </ac:spMkLst>
        </pc:spChg>
        <pc:graphicFrameChg chg="add del">
          <ac:chgData name="Zhigalov Roman" userId="1f97e9fdf7779aa5" providerId="Windows Live" clId="Web-{394D57DF-E329-4DAB-95E3-8ADE0874E8DF}" dt="2022-04-18T14:05:51.413" v="27"/>
          <ac:graphicFrameMkLst>
            <pc:docMk/>
            <pc:sldMk cId="2025500968" sldId="273"/>
            <ac:graphicFrameMk id="5" creationId="{82A2F86B-D019-8219-AE09-692EB4E164A0}"/>
          </ac:graphicFrameMkLst>
        </pc:graphicFrameChg>
      </pc:sldChg>
      <pc:sldChg chg="addSp delSp modSp new mod setBg">
        <pc:chgData name="Zhigalov Roman" userId="1f97e9fdf7779aa5" providerId="Windows Live" clId="Web-{394D57DF-E329-4DAB-95E3-8ADE0874E8DF}" dt="2022-04-18T14:07:36.775" v="31"/>
        <pc:sldMkLst>
          <pc:docMk/>
          <pc:sldMk cId="1504332537" sldId="274"/>
        </pc:sldMkLst>
        <pc:spChg chg="del">
          <ac:chgData name="Zhigalov Roman" userId="1f97e9fdf7779aa5" providerId="Windows Live" clId="Web-{394D57DF-E329-4DAB-95E3-8ADE0874E8DF}" dt="2022-04-18T14:07:36.775" v="31"/>
          <ac:spMkLst>
            <pc:docMk/>
            <pc:sldMk cId="1504332537" sldId="274"/>
            <ac:spMk id="2" creationId="{E84E60F6-FB10-0CE5-9424-25DFE3D7EFEE}"/>
          </ac:spMkLst>
        </pc:spChg>
        <pc:spChg chg="del">
          <ac:chgData name="Zhigalov Roman" userId="1f97e9fdf7779aa5" providerId="Windows Live" clId="Web-{394D57DF-E329-4DAB-95E3-8ADE0874E8DF}" dt="2022-04-18T14:07:32.025" v="30"/>
          <ac:spMkLst>
            <pc:docMk/>
            <pc:sldMk cId="1504332537" sldId="274"/>
            <ac:spMk id="3" creationId="{4C5CFBB5-1E23-6543-6740-0841631A22C7}"/>
          </ac:spMkLst>
        </pc:spChg>
        <pc:spChg chg="add">
          <ac:chgData name="Zhigalov Roman" userId="1f97e9fdf7779aa5" providerId="Windows Live" clId="Web-{394D57DF-E329-4DAB-95E3-8ADE0874E8DF}" dt="2022-04-18T14:07:36.775" v="31"/>
          <ac:spMkLst>
            <pc:docMk/>
            <pc:sldMk cId="1504332537" sldId="274"/>
            <ac:spMk id="9" creationId="{42A4FC2C-047E-45A5-965D-8E1E3BF09BC6}"/>
          </ac:spMkLst>
        </pc:spChg>
        <pc:picChg chg="add mod ord">
          <ac:chgData name="Zhigalov Roman" userId="1f97e9fdf7779aa5" providerId="Windows Live" clId="Web-{394D57DF-E329-4DAB-95E3-8ADE0874E8DF}" dt="2022-04-18T14:07:36.775" v="31"/>
          <ac:picMkLst>
            <pc:docMk/>
            <pc:sldMk cId="1504332537" sldId="274"/>
            <ac:picMk id="4" creationId="{0C3FB58B-AEF9-69C3-72EE-07ACA21F66E6}"/>
          </ac:picMkLst>
        </pc:picChg>
      </pc:sldChg>
      <pc:sldChg chg="addSp delSp modSp new mod setBg">
        <pc:chgData name="Zhigalov Roman" userId="1f97e9fdf7779aa5" providerId="Windows Live" clId="Web-{394D57DF-E329-4DAB-95E3-8ADE0874E8DF}" dt="2022-04-18T14:08:19.057" v="36"/>
        <pc:sldMkLst>
          <pc:docMk/>
          <pc:sldMk cId="471942160" sldId="275"/>
        </pc:sldMkLst>
        <pc:spChg chg="del">
          <ac:chgData name="Zhigalov Roman" userId="1f97e9fdf7779aa5" providerId="Windows Live" clId="Web-{394D57DF-E329-4DAB-95E3-8ADE0874E8DF}" dt="2022-04-18T14:08:19.057" v="36"/>
          <ac:spMkLst>
            <pc:docMk/>
            <pc:sldMk cId="471942160" sldId="275"/>
            <ac:spMk id="2" creationId="{33414B4E-0A33-4ED7-43C3-81F602F1F8C7}"/>
          </ac:spMkLst>
        </pc:spChg>
        <pc:spChg chg="del mod">
          <ac:chgData name="Zhigalov Roman" userId="1f97e9fdf7779aa5" providerId="Windows Live" clId="Web-{394D57DF-E329-4DAB-95E3-8ADE0874E8DF}" dt="2022-04-18T14:08:05.307" v="35"/>
          <ac:spMkLst>
            <pc:docMk/>
            <pc:sldMk cId="471942160" sldId="275"/>
            <ac:spMk id="3" creationId="{186B2BD2-5688-2BB7-2601-58419160824C}"/>
          </ac:spMkLst>
        </pc:spChg>
        <pc:spChg chg="add">
          <ac:chgData name="Zhigalov Roman" userId="1f97e9fdf7779aa5" providerId="Windows Live" clId="Web-{394D57DF-E329-4DAB-95E3-8ADE0874E8DF}" dt="2022-04-18T14:08:19.057" v="36"/>
          <ac:spMkLst>
            <pc:docMk/>
            <pc:sldMk cId="471942160" sldId="275"/>
            <ac:spMk id="9" creationId="{E559D998-AB6C-46E1-B394-118E9A1E2D62}"/>
          </ac:spMkLst>
        </pc:spChg>
        <pc:picChg chg="add mod ord">
          <ac:chgData name="Zhigalov Roman" userId="1f97e9fdf7779aa5" providerId="Windows Live" clId="Web-{394D57DF-E329-4DAB-95E3-8ADE0874E8DF}" dt="2022-04-18T14:08:19.057" v="36"/>
          <ac:picMkLst>
            <pc:docMk/>
            <pc:sldMk cId="471942160" sldId="275"/>
            <ac:picMk id="4" creationId="{C96F26BF-AAB1-706F-C35E-8DA2D193360D}"/>
          </ac:picMkLst>
        </pc:picChg>
      </pc:sldChg>
      <pc:sldChg chg="addSp modSp new mod setBg">
        <pc:chgData name="Zhigalov Roman" userId="1f97e9fdf7779aa5" providerId="Windows Live" clId="Web-{394D57DF-E329-4DAB-95E3-8ADE0874E8DF}" dt="2022-04-18T14:08:46.511" v="51"/>
        <pc:sldMkLst>
          <pc:docMk/>
          <pc:sldMk cId="1718698042" sldId="276"/>
        </pc:sldMkLst>
        <pc:spChg chg="mod">
          <ac:chgData name="Zhigalov Roman" userId="1f97e9fdf7779aa5" providerId="Windows Live" clId="Web-{394D57DF-E329-4DAB-95E3-8ADE0874E8DF}" dt="2022-04-18T14:08:46.511" v="51"/>
          <ac:spMkLst>
            <pc:docMk/>
            <pc:sldMk cId="1718698042" sldId="276"/>
            <ac:spMk id="2" creationId="{A6E294DF-5912-83BB-0B57-B1ECE1D03D24}"/>
          </ac:spMkLst>
        </pc:spChg>
        <pc:spChg chg="mod">
          <ac:chgData name="Zhigalov Roman" userId="1f97e9fdf7779aa5" providerId="Windows Live" clId="Web-{394D57DF-E329-4DAB-95E3-8ADE0874E8DF}" dt="2022-04-18T14:08:46.511" v="51"/>
          <ac:spMkLst>
            <pc:docMk/>
            <pc:sldMk cId="1718698042" sldId="276"/>
            <ac:spMk id="3" creationId="{A79DF497-9D96-7FD0-293E-18405CB4B095}"/>
          </ac:spMkLst>
        </pc:spChg>
        <pc:spChg chg="add">
          <ac:chgData name="Zhigalov Roman" userId="1f97e9fdf7779aa5" providerId="Windows Live" clId="Web-{394D57DF-E329-4DAB-95E3-8ADE0874E8DF}" dt="2022-04-18T14:08:46.511" v="51"/>
          <ac:spMkLst>
            <pc:docMk/>
            <pc:sldMk cId="1718698042" sldId="276"/>
            <ac:spMk id="8" creationId="{943CAA20-3569-4189-9E48-239A229A86CA}"/>
          </ac:spMkLst>
        </pc:spChg>
        <pc:spChg chg="add">
          <ac:chgData name="Zhigalov Roman" userId="1f97e9fdf7779aa5" providerId="Windows Live" clId="Web-{394D57DF-E329-4DAB-95E3-8ADE0874E8DF}" dt="2022-04-18T14:08:46.511" v="51"/>
          <ac:spMkLst>
            <pc:docMk/>
            <pc:sldMk cId="1718698042" sldId="276"/>
            <ac:spMk id="10" creationId="{DA542B6D-E775-4832-91DC-2D20F857813A}"/>
          </ac:spMkLst>
        </pc:spChg>
      </pc:sldChg>
      <pc:sldChg chg="addSp modSp new mod setBg">
        <pc:chgData name="Zhigalov Roman" userId="1f97e9fdf7779aa5" providerId="Windows Live" clId="Web-{394D57DF-E329-4DAB-95E3-8ADE0874E8DF}" dt="2022-04-18T14:10:37.358" v="176"/>
        <pc:sldMkLst>
          <pc:docMk/>
          <pc:sldMk cId="1892032497" sldId="277"/>
        </pc:sldMkLst>
        <pc:spChg chg="mod">
          <ac:chgData name="Zhigalov Roman" userId="1f97e9fdf7779aa5" providerId="Windows Live" clId="Web-{394D57DF-E329-4DAB-95E3-8ADE0874E8DF}" dt="2022-04-18T14:10:37.358" v="176"/>
          <ac:spMkLst>
            <pc:docMk/>
            <pc:sldMk cId="1892032497" sldId="277"/>
            <ac:spMk id="2" creationId="{12632C81-3E20-3FDB-7B0C-EC1A62C5998D}"/>
          </ac:spMkLst>
        </pc:spChg>
        <pc:spChg chg="mod">
          <ac:chgData name="Zhigalov Roman" userId="1f97e9fdf7779aa5" providerId="Windows Live" clId="Web-{394D57DF-E329-4DAB-95E3-8ADE0874E8DF}" dt="2022-04-18T14:10:37.358" v="176"/>
          <ac:spMkLst>
            <pc:docMk/>
            <pc:sldMk cId="1892032497" sldId="277"/>
            <ac:spMk id="3" creationId="{F35B19F8-E9CC-0B8E-7853-379D01A72B0F}"/>
          </ac:spMkLst>
        </pc:spChg>
        <pc:spChg chg="add">
          <ac:chgData name="Zhigalov Roman" userId="1f97e9fdf7779aa5" providerId="Windows Live" clId="Web-{394D57DF-E329-4DAB-95E3-8ADE0874E8DF}" dt="2022-04-18T14:10:37.358" v="176"/>
          <ac:spMkLst>
            <pc:docMk/>
            <pc:sldMk cId="1892032497" sldId="277"/>
            <ac:spMk id="8" creationId="{777A147A-9ED8-46B4-8660-1B3C2AA880B5}"/>
          </ac:spMkLst>
        </pc:spChg>
        <pc:spChg chg="add">
          <ac:chgData name="Zhigalov Roman" userId="1f97e9fdf7779aa5" providerId="Windows Live" clId="Web-{394D57DF-E329-4DAB-95E3-8ADE0874E8DF}" dt="2022-04-18T14:10:37.358" v="176"/>
          <ac:spMkLst>
            <pc:docMk/>
            <pc:sldMk cId="1892032497" sldId="277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394D57DF-E329-4DAB-95E3-8ADE0874E8DF}" dt="2022-04-18T14:11:13.906" v="179"/>
        <pc:sldMkLst>
          <pc:docMk/>
          <pc:sldMk cId="101320984" sldId="278"/>
        </pc:sldMkLst>
        <pc:spChg chg="del">
          <ac:chgData name="Zhigalov Roman" userId="1f97e9fdf7779aa5" providerId="Windows Live" clId="Web-{394D57DF-E329-4DAB-95E3-8ADE0874E8DF}" dt="2022-04-18T14:11:13.906" v="179"/>
          <ac:spMkLst>
            <pc:docMk/>
            <pc:sldMk cId="101320984" sldId="278"/>
            <ac:spMk id="2" creationId="{3DFE42E7-0C4A-A000-C507-49D2EECB3478}"/>
          </ac:spMkLst>
        </pc:spChg>
        <pc:spChg chg="del">
          <ac:chgData name="Zhigalov Roman" userId="1f97e9fdf7779aa5" providerId="Windows Live" clId="Web-{394D57DF-E329-4DAB-95E3-8ADE0874E8DF}" dt="2022-04-18T14:11:10.015" v="178"/>
          <ac:spMkLst>
            <pc:docMk/>
            <pc:sldMk cId="101320984" sldId="278"/>
            <ac:spMk id="3" creationId="{F700A22A-7AEF-DE96-6C73-4D7C6C2B2414}"/>
          </ac:spMkLst>
        </pc:spChg>
        <pc:spChg chg="add">
          <ac:chgData name="Zhigalov Roman" userId="1f97e9fdf7779aa5" providerId="Windows Live" clId="Web-{394D57DF-E329-4DAB-95E3-8ADE0874E8DF}" dt="2022-04-18T14:11:13.906" v="179"/>
          <ac:spMkLst>
            <pc:docMk/>
            <pc:sldMk cId="101320984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394D57DF-E329-4DAB-95E3-8ADE0874E8DF}" dt="2022-04-18T14:11:13.906" v="179"/>
          <ac:picMkLst>
            <pc:docMk/>
            <pc:sldMk cId="101320984" sldId="278"/>
            <ac:picMk id="4" creationId="{0C76D708-50B1-2DD0-3E3C-D1B508609CD3}"/>
          </ac:picMkLst>
        </pc:picChg>
      </pc:sldChg>
      <pc:sldChg chg="addSp delSp modSp new mod setBg">
        <pc:chgData name="Zhigalov Roman" userId="1f97e9fdf7779aa5" providerId="Windows Live" clId="Web-{394D57DF-E329-4DAB-95E3-8ADE0874E8DF}" dt="2022-04-18T14:11:29.625" v="182"/>
        <pc:sldMkLst>
          <pc:docMk/>
          <pc:sldMk cId="987090983" sldId="279"/>
        </pc:sldMkLst>
        <pc:spChg chg="del">
          <ac:chgData name="Zhigalov Roman" userId="1f97e9fdf7779aa5" providerId="Windows Live" clId="Web-{394D57DF-E329-4DAB-95E3-8ADE0874E8DF}" dt="2022-04-18T14:11:29.625" v="182"/>
          <ac:spMkLst>
            <pc:docMk/>
            <pc:sldMk cId="987090983" sldId="279"/>
            <ac:spMk id="2" creationId="{6FDCFD59-9919-D146-9798-55F3EB05DC63}"/>
          </ac:spMkLst>
        </pc:spChg>
        <pc:spChg chg="del">
          <ac:chgData name="Zhigalov Roman" userId="1f97e9fdf7779aa5" providerId="Windows Live" clId="Web-{394D57DF-E329-4DAB-95E3-8ADE0874E8DF}" dt="2022-04-18T14:11:25.890" v="181"/>
          <ac:spMkLst>
            <pc:docMk/>
            <pc:sldMk cId="987090983" sldId="279"/>
            <ac:spMk id="3" creationId="{E956828E-31A9-2256-1A3F-DA23CD4DBA24}"/>
          </ac:spMkLst>
        </pc:spChg>
        <pc:spChg chg="add">
          <ac:chgData name="Zhigalov Roman" userId="1f97e9fdf7779aa5" providerId="Windows Live" clId="Web-{394D57DF-E329-4DAB-95E3-8ADE0874E8DF}" dt="2022-04-18T14:11:29.625" v="182"/>
          <ac:spMkLst>
            <pc:docMk/>
            <pc:sldMk cId="987090983" sldId="279"/>
            <ac:spMk id="9" creationId="{42A4FC2C-047E-45A5-965D-8E1E3BF09BC6}"/>
          </ac:spMkLst>
        </pc:spChg>
        <pc:picChg chg="add mod ord">
          <ac:chgData name="Zhigalov Roman" userId="1f97e9fdf7779aa5" providerId="Windows Live" clId="Web-{394D57DF-E329-4DAB-95E3-8ADE0874E8DF}" dt="2022-04-18T14:11:29.625" v="182"/>
          <ac:picMkLst>
            <pc:docMk/>
            <pc:sldMk cId="987090983" sldId="279"/>
            <ac:picMk id="4" creationId="{EB9BBF50-3FB1-1A27-DA20-8823AC1866D7}"/>
          </ac:picMkLst>
        </pc:picChg>
      </pc:sldChg>
      <pc:sldChg chg="addSp modSp new mod setBg">
        <pc:chgData name="Zhigalov Roman" userId="1f97e9fdf7779aa5" providerId="Windows Live" clId="Web-{394D57DF-E329-4DAB-95E3-8ADE0874E8DF}" dt="2022-04-18T14:11:47.688" v="203"/>
        <pc:sldMkLst>
          <pc:docMk/>
          <pc:sldMk cId="2032767492" sldId="280"/>
        </pc:sldMkLst>
        <pc:spChg chg="mod">
          <ac:chgData name="Zhigalov Roman" userId="1f97e9fdf7779aa5" providerId="Windows Live" clId="Web-{394D57DF-E329-4DAB-95E3-8ADE0874E8DF}" dt="2022-04-18T14:11:47.688" v="203"/>
          <ac:spMkLst>
            <pc:docMk/>
            <pc:sldMk cId="2032767492" sldId="280"/>
            <ac:spMk id="2" creationId="{1B0EA3B6-8296-A982-2099-1BE35AFDE0AE}"/>
          </ac:spMkLst>
        </pc:spChg>
        <pc:spChg chg="mod">
          <ac:chgData name="Zhigalov Roman" userId="1f97e9fdf7779aa5" providerId="Windows Live" clId="Web-{394D57DF-E329-4DAB-95E3-8ADE0874E8DF}" dt="2022-04-18T14:11:47.688" v="203"/>
          <ac:spMkLst>
            <pc:docMk/>
            <pc:sldMk cId="2032767492" sldId="280"/>
            <ac:spMk id="3" creationId="{A2CA890A-ED47-614F-1208-6FF0A1271253}"/>
          </ac:spMkLst>
        </pc:spChg>
        <pc:spChg chg="add">
          <ac:chgData name="Zhigalov Roman" userId="1f97e9fdf7779aa5" providerId="Windows Live" clId="Web-{394D57DF-E329-4DAB-95E3-8ADE0874E8DF}" dt="2022-04-18T14:11:47.688" v="203"/>
          <ac:spMkLst>
            <pc:docMk/>
            <pc:sldMk cId="2032767492" sldId="280"/>
            <ac:spMk id="8" creationId="{943CAA20-3569-4189-9E48-239A229A86CA}"/>
          </ac:spMkLst>
        </pc:spChg>
        <pc:spChg chg="add">
          <ac:chgData name="Zhigalov Roman" userId="1f97e9fdf7779aa5" providerId="Windows Live" clId="Web-{394D57DF-E329-4DAB-95E3-8ADE0874E8DF}" dt="2022-04-18T14:11:47.688" v="203"/>
          <ac:spMkLst>
            <pc:docMk/>
            <pc:sldMk cId="2032767492" sldId="280"/>
            <ac:spMk id="10" creationId="{DA542B6D-E775-4832-91DC-2D20F857813A}"/>
          </ac:spMkLst>
        </pc:spChg>
      </pc:sldChg>
      <pc:sldChg chg="addSp modSp new mod setBg">
        <pc:chgData name="Zhigalov Roman" userId="1f97e9fdf7779aa5" providerId="Windows Live" clId="Web-{394D57DF-E329-4DAB-95E3-8ADE0874E8DF}" dt="2022-04-18T14:14:35.646" v="231"/>
        <pc:sldMkLst>
          <pc:docMk/>
          <pc:sldMk cId="2591233433" sldId="281"/>
        </pc:sldMkLst>
        <pc:spChg chg="mod">
          <ac:chgData name="Zhigalov Roman" userId="1f97e9fdf7779aa5" providerId="Windows Live" clId="Web-{394D57DF-E329-4DAB-95E3-8ADE0874E8DF}" dt="2022-04-18T14:14:35.646" v="231"/>
          <ac:spMkLst>
            <pc:docMk/>
            <pc:sldMk cId="2591233433" sldId="281"/>
            <ac:spMk id="2" creationId="{CE25FBE9-F690-2879-91B5-996878845977}"/>
          </ac:spMkLst>
        </pc:spChg>
        <pc:spChg chg="mod">
          <ac:chgData name="Zhigalov Roman" userId="1f97e9fdf7779aa5" providerId="Windows Live" clId="Web-{394D57DF-E329-4DAB-95E3-8ADE0874E8DF}" dt="2022-04-18T14:14:35.646" v="231"/>
          <ac:spMkLst>
            <pc:docMk/>
            <pc:sldMk cId="2591233433" sldId="281"/>
            <ac:spMk id="3" creationId="{219ADC7C-1D3A-13BA-6151-F23F0C3FE5A5}"/>
          </ac:spMkLst>
        </pc:spChg>
        <pc:spChg chg="add">
          <ac:chgData name="Zhigalov Roman" userId="1f97e9fdf7779aa5" providerId="Windows Live" clId="Web-{394D57DF-E329-4DAB-95E3-8ADE0874E8DF}" dt="2022-04-18T14:14:35.646" v="231"/>
          <ac:spMkLst>
            <pc:docMk/>
            <pc:sldMk cId="2591233433" sldId="281"/>
            <ac:spMk id="8" creationId="{777A147A-9ED8-46B4-8660-1B3C2AA880B5}"/>
          </ac:spMkLst>
        </pc:spChg>
        <pc:spChg chg="add">
          <ac:chgData name="Zhigalov Roman" userId="1f97e9fdf7779aa5" providerId="Windows Live" clId="Web-{394D57DF-E329-4DAB-95E3-8ADE0874E8DF}" dt="2022-04-18T14:14:35.646" v="231"/>
          <ac:spMkLst>
            <pc:docMk/>
            <pc:sldMk cId="2591233433" sldId="281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394D57DF-E329-4DAB-95E3-8ADE0874E8DF}" dt="2022-04-18T14:15:24.725" v="247"/>
        <pc:sldMkLst>
          <pc:docMk/>
          <pc:sldMk cId="2417373138" sldId="282"/>
        </pc:sldMkLst>
        <pc:spChg chg="mod">
          <ac:chgData name="Zhigalov Roman" userId="1f97e9fdf7779aa5" providerId="Windows Live" clId="Web-{394D57DF-E329-4DAB-95E3-8ADE0874E8DF}" dt="2022-04-18T14:15:24.725" v="247"/>
          <ac:spMkLst>
            <pc:docMk/>
            <pc:sldMk cId="2417373138" sldId="282"/>
            <ac:spMk id="2" creationId="{222E29E6-9F46-A2DC-7F49-71DF90DF58CF}"/>
          </ac:spMkLst>
        </pc:spChg>
        <pc:spChg chg="del">
          <ac:chgData name="Zhigalov Roman" userId="1f97e9fdf7779aa5" providerId="Windows Live" clId="Web-{394D57DF-E329-4DAB-95E3-8ADE0874E8DF}" dt="2022-04-18T14:15:01.709" v="239"/>
          <ac:spMkLst>
            <pc:docMk/>
            <pc:sldMk cId="2417373138" sldId="282"/>
            <ac:spMk id="3" creationId="{18B3580C-7592-264F-6817-B2080DF5F692}"/>
          </ac:spMkLst>
        </pc:spChg>
        <pc:spChg chg="mod">
          <ac:chgData name="Zhigalov Roman" userId="1f97e9fdf7779aa5" providerId="Windows Live" clId="Web-{394D57DF-E329-4DAB-95E3-8ADE0874E8DF}" dt="2022-04-18T14:15:24.725" v="247"/>
          <ac:spMkLst>
            <pc:docMk/>
            <pc:sldMk cId="2417373138" sldId="282"/>
            <ac:spMk id="4" creationId="{BA0B9832-4268-E43C-2257-32E3E1CE3D94}"/>
          </ac:spMkLst>
        </pc:spChg>
        <pc:spChg chg="add">
          <ac:chgData name="Zhigalov Roman" userId="1f97e9fdf7779aa5" providerId="Windows Live" clId="Web-{394D57DF-E329-4DAB-95E3-8ADE0874E8DF}" dt="2022-04-18T14:15:24.725" v="247"/>
          <ac:spMkLst>
            <pc:docMk/>
            <pc:sldMk cId="2417373138" sldId="282"/>
            <ac:spMk id="10" creationId="{2C61293E-6EBE-43EF-A52C-9BEBFD7679D4}"/>
          </ac:spMkLst>
        </pc:spChg>
        <pc:spChg chg="add">
          <ac:chgData name="Zhigalov Roman" userId="1f97e9fdf7779aa5" providerId="Windows Live" clId="Web-{394D57DF-E329-4DAB-95E3-8ADE0874E8DF}" dt="2022-04-18T14:15:24.725" v="247"/>
          <ac:spMkLst>
            <pc:docMk/>
            <pc:sldMk cId="2417373138" sldId="282"/>
            <ac:spMk id="12" creationId="{21540236-BFD5-4A9D-8840-4703E7F76825}"/>
          </ac:spMkLst>
        </pc:spChg>
        <pc:picChg chg="add mod ord">
          <ac:chgData name="Zhigalov Roman" userId="1f97e9fdf7779aa5" providerId="Windows Live" clId="Web-{394D57DF-E329-4DAB-95E3-8ADE0874E8DF}" dt="2022-04-18T14:15:24.725" v="247"/>
          <ac:picMkLst>
            <pc:docMk/>
            <pc:sldMk cId="2417373138" sldId="282"/>
            <ac:picMk id="5" creationId="{105AD13C-4FF4-2C04-7753-F78459E5F53F}"/>
          </ac:picMkLst>
        </pc:picChg>
      </pc:sldChg>
      <pc:sldChg chg="modSp new">
        <pc:chgData name="Zhigalov Roman" userId="1f97e9fdf7779aa5" providerId="Windows Live" clId="Web-{394D57DF-E329-4DAB-95E3-8ADE0874E8DF}" dt="2022-04-18T14:15:41.991" v="253" actId="20577"/>
        <pc:sldMkLst>
          <pc:docMk/>
          <pc:sldMk cId="3885098948" sldId="283"/>
        </pc:sldMkLst>
        <pc:spChg chg="mod">
          <ac:chgData name="Zhigalov Roman" userId="1f97e9fdf7779aa5" providerId="Windows Live" clId="Web-{394D57DF-E329-4DAB-95E3-8ADE0874E8DF}" dt="2022-04-18T14:15:41.991" v="253" actId="20577"/>
          <ac:spMkLst>
            <pc:docMk/>
            <pc:sldMk cId="3885098948" sldId="283"/>
            <ac:spMk id="2" creationId="{26B7D84B-AA9C-6C6C-651F-5F63734C2EC0}"/>
          </ac:spMkLst>
        </pc:spChg>
      </pc:sldChg>
      <pc:sldChg chg="modSp new">
        <pc:chgData name="Zhigalov Roman" userId="1f97e9fdf7779aa5" providerId="Windows Live" clId="Web-{394D57DF-E329-4DAB-95E3-8ADE0874E8DF}" dt="2022-04-18T14:17:03.540" v="262" actId="20577"/>
        <pc:sldMkLst>
          <pc:docMk/>
          <pc:sldMk cId="2842764129" sldId="284"/>
        </pc:sldMkLst>
        <pc:spChg chg="mod">
          <ac:chgData name="Zhigalov Roman" userId="1f97e9fdf7779aa5" providerId="Windows Live" clId="Web-{394D57DF-E329-4DAB-95E3-8ADE0874E8DF}" dt="2022-04-18T14:17:03.540" v="262" actId="20577"/>
          <ac:spMkLst>
            <pc:docMk/>
            <pc:sldMk cId="2842764129" sldId="284"/>
            <ac:spMk id="2" creationId="{26EEF9BC-6132-A14B-FEA4-18E16A33D26E}"/>
          </ac:spMkLst>
        </pc:spChg>
      </pc:sldChg>
      <pc:sldChg chg="add">
        <pc:chgData name="Zhigalov Roman" userId="1f97e9fdf7779aa5" providerId="Windows Live" clId="Web-{394D57DF-E329-4DAB-95E3-8ADE0874E8DF}" dt="2022-04-18T14:17:04.775" v="263"/>
        <pc:sldMkLst>
          <pc:docMk/>
          <pc:sldMk cId="2524509400" sldId="285"/>
        </pc:sldMkLst>
      </pc:sldChg>
      <pc:sldMasterChg chg="add addSldLayout">
        <pc:chgData name="Zhigalov Roman" userId="1f97e9fdf7779aa5" providerId="Windows Live" clId="Web-{394D57DF-E329-4DAB-95E3-8ADE0874E8DF}" dt="2022-04-18T14:17:04.775" v="263"/>
        <pc:sldMasterMkLst>
          <pc:docMk/>
          <pc:sldMasterMk cId="214508468" sldId="2147483648"/>
        </pc:sldMasterMkLst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2825478139" sldId="2147483649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1630655930" sldId="2147483650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3314699774" sldId="2147483651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3791682003" sldId="2147483652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2680677626" sldId="2147483653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3199591616" sldId="2147483654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1442743222" sldId="2147483655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106173386" sldId="2147483656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1952504123" sldId="2147483657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3185167120" sldId="2147483658"/>
          </pc:sldLayoutMkLst>
        </pc:sldLayoutChg>
        <pc:sldLayoutChg chg="add">
          <pc:chgData name="Zhigalov Roman" userId="1f97e9fdf7779aa5" providerId="Windows Live" clId="Web-{394D57DF-E329-4DAB-95E3-8ADE0874E8DF}" dt="2022-04-18T14:17:04.775" v="263"/>
          <pc:sldLayoutMkLst>
            <pc:docMk/>
            <pc:sldMasterMk cId="214508468" sldId="2147483648"/>
            <pc:sldLayoutMk cId="1735947716" sldId="2147483659"/>
          </pc:sldLayoutMkLst>
        </pc:sldLayoutChg>
      </pc:sldMasterChg>
      <pc:sldMasterChg chg="replId modSldLayout">
        <pc:chgData name="Zhigalov Roman" userId="1f97e9fdf7779aa5" providerId="Windows Live" clId="Web-{394D57DF-E329-4DAB-95E3-8ADE0874E8DF}" dt="2022-04-18T14:17:04.775" v="263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394D57DF-E329-4DAB-95E3-8ADE0874E8DF}" dt="2022-04-18T14:17:04.775" v="263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A48152E7-7F2E-4FE6-9167-39ECDA34CEA5}"/>
    <pc:docChg chg="addSld modSld">
      <pc:chgData name="Zhigalov Roman" userId="1f97e9fdf7779aa5" providerId="Windows Live" clId="Web-{A48152E7-7F2E-4FE6-9167-39ECDA34CEA5}" dt="2022-04-18T14:02:49.359" v="426"/>
      <pc:docMkLst>
        <pc:docMk/>
      </pc:docMkLst>
      <pc:sldChg chg="modSp">
        <pc:chgData name="Zhigalov Roman" userId="1f97e9fdf7779aa5" providerId="Windows Live" clId="Web-{A48152E7-7F2E-4FE6-9167-39ECDA34CEA5}" dt="2022-04-18T13:40:03.366" v="2" actId="20577"/>
        <pc:sldMkLst>
          <pc:docMk/>
          <pc:sldMk cId="1351651579" sldId="256"/>
        </pc:sldMkLst>
        <pc:spChg chg="mod">
          <ac:chgData name="Zhigalov Roman" userId="1f97e9fdf7779aa5" providerId="Windows Live" clId="Web-{A48152E7-7F2E-4FE6-9167-39ECDA34CEA5}" dt="2022-04-18T13:40:03.366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A48152E7-7F2E-4FE6-9167-39ECDA34CEA5}" dt="2022-04-18T13:40:17.367" v="16" actId="20577"/>
        <pc:sldMkLst>
          <pc:docMk/>
          <pc:sldMk cId="1348043834" sldId="257"/>
        </pc:sldMkLst>
        <pc:spChg chg="mod">
          <ac:chgData name="Zhigalov Roman" userId="1f97e9fdf7779aa5" providerId="Windows Live" clId="Web-{A48152E7-7F2E-4FE6-9167-39ECDA34CEA5}" dt="2022-04-18T13:40:17.367" v="16" actId="20577"/>
          <ac:spMkLst>
            <pc:docMk/>
            <pc:sldMk cId="1348043834" sldId="257"/>
            <ac:spMk id="2" creationId="{10A61F05-593B-0DD0-3761-45792E3918C6}"/>
          </ac:spMkLst>
        </pc:spChg>
      </pc:sldChg>
      <pc:sldChg chg="addSp modSp new mod setBg">
        <pc:chgData name="Zhigalov Roman" userId="1f97e9fdf7779aa5" providerId="Windows Live" clId="Web-{A48152E7-7F2E-4FE6-9167-39ECDA34CEA5}" dt="2022-04-18T13:43:20.581" v="99" actId="20577"/>
        <pc:sldMkLst>
          <pc:docMk/>
          <pc:sldMk cId="3493295205" sldId="258"/>
        </pc:sldMkLst>
        <pc:spChg chg="mod">
          <ac:chgData name="Zhigalov Roman" userId="1f97e9fdf7779aa5" providerId="Windows Live" clId="Web-{A48152E7-7F2E-4FE6-9167-39ECDA34CEA5}" dt="2022-04-18T13:43:12.003" v="96"/>
          <ac:spMkLst>
            <pc:docMk/>
            <pc:sldMk cId="3493295205" sldId="258"/>
            <ac:spMk id="2" creationId="{2AA4B989-2BCB-D963-DA3B-0E9F69AD363A}"/>
          </ac:spMkLst>
        </pc:spChg>
        <pc:spChg chg="mod">
          <ac:chgData name="Zhigalov Roman" userId="1f97e9fdf7779aa5" providerId="Windows Live" clId="Web-{A48152E7-7F2E-4FE6-9167-39ECDA34CEA5}" dt="2022-04-18T13:43:20.581" v="99" actId="20577"/>
          <ac:spMkLst>
            <pc:docMk/>
            <pc:sldMk cId="3493295205" sldId="258"/>
            <ac:spMk id="3" creationId="{160E1EF5-902E-8F98-6291-294EBE57586B}"/>
          </ac:spMkLst>
        </pc:spChg>
        <pc:spChg chg="add">
          <ac:chgData name="Zhigalov Roman" userId="1f97e9fdf7779aa5" providerId="Windows Live" clId="Web-{A48152E7-7F2E-4FE6-9167-39ECDA34CEA5}" dt="2022-04-18T13:43:12.003" v="96"/>
          <ac:spMkLst>
            <pc:docMk/>
            <pc:sldMk cId="3493295205" sldId="258"/>
            <ac:spMk id="8" creationId="{777A147A-9ED8-46B4-8660-1B3C2AA880B5}"/>
          </ac:spMkLst>
        </pc:spChg>
        <pc:spChg chg="add">
          <ac:chgData name="Zhigalov Roman" userId="1f97e9fdf7779aa5" providerId="Windows Live" clId="Web-{A48152E7-7F2E-4FE6-9167-39ECDA34CEA5}" dt="2022-04-18T13:43:12.003" v="96"/>
          <ac:spMkLst>
            <pc:docMk/>
            <pc:sldMk cId="3493295205" sldId="258"/>
            <ac:spMk id="10" creationId="{5D6C15A0-C087-4593-8414-2B4EC1CDC3DE}"/>
          </ac:spMkLst>
        </pc:spChg>
      </pc:sldChg>
      <pc:sldChg chg="addSp modSp new mod setBg">
        <pc:chgData name="Zhigalov Roman" userId="1f97e9fdf7779aa5" providerId="Windows Live" clId="Web-{A48152E7-7F2E-4FE6-9167-39ECDA34CEA5}" dt="2022-04-18T13:43:30.895" v="105"/>
        <pc:sldMkLst>
          <pc:docMk/>
          <pc:sldMk cId="15589431" sldId="259"/>
        </pc:sldMkLst>
        <pc:spChg chg="mod">
          <ac:chgData name="Zhigalov Roman" userId="1f97e9fdf7779aa5" providerId="Windows Live" clId="Web-{A48152E7-7F2E-4FE6-9167-39ECDA34CEA5}" dt="2022-04-18T13:43:30.895" v="105"/>
          <ac:spMkLst>
            <pc:docMk/>
            <pc:sldMk cId="15589431" sldId="259"/>
            <ac:spMk id="2" creationId="{B1E474C7-BE70-FA7C-F07C-35AC0D263BFC}"/>
          </ac:spMkLst>
        </pc:spChg>
        <pc:spChg chg="mod">
          <ac:chgData name="Zhigalov Roman" userId="1f97e9fdf7779aa5" providerId="Windows Live" clId="Web-{A48152E7-7F2E-4FE6-9167-39ECDA34CEA5}" dt="2022-04-18T13:43:30.895" v="105"/>
          <ac:spMkLst>
            <pc:docMk/>
            <pc:sldMk cId="15589431" sldId="259"/>
            <ac:spMk id="3" creationId="{9A18B369-F644-BF2B-CB98-F8A48B7CDA4E}"/>
          </ac:spMkLst>
        </pc:spChg>
        <pc:spChg chg="add">
          <ac:chgData name="Zhigalov Roman" userId="1f97e9fdf7779aa5" providerId="Windows Live" clId="Web-{A48152E7-7F2E-4FE6-9167-39ECDA34CEA5}" dt="2022-04-18T13:43:30.895" v="105"/>
          <ac:spMkLst>
            <pc:docMk/>
            <pc:sldMk cId="15589431" sldId="259"/>
            <ac:spMk id="8" creationId="{943CAA20-3569-4189-9E48-239A229A86CA}"/>
          </ac:spMkLst>
        </pc:spChg>
        <pc:spChg chg="add">
          <ac:chgData name="Zhigalov Roman" userId="1f97e9fdf7779aa5" providerId="Windows Live" clId="Web-{A48152E7-7F2E-4FE6-9167-39ECDA34CEA5}" dt="2022-04-18T13:43:30.895" v="105"/>
          <ac:spMkLst>
            <pc:docMk/>
            <pc:sldMk cId="15589431" sldId="259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A48152E7-7F2E-4FE6-9167-39ECDA34CEA5}" dt="2022-04-18T13:44:18.523" v="125"/>
        <pc:sldMkLst>
          <pc:docMk/>
          <pc:sldMk cId="1667834693" sldId="260"/>
        </pc:sldMkLst>
        <pc:spChg chg="mod ord">
          <ac:chgData name="Zhigalov Roman" userId="1f97e9fdf7779aa5" providerId="Windows Live" clId="Web-{A48152E7-7F2E-4FE6-9167-39ECDA34CEA5}" dt="2022-04-18T13:44:18.523" v="125"/>
          <ac:spMkLst>
            <pc:docMk/>
            <pc:sldMk cId="1667834693" sldId="260"/>
            <ac:spMk id="2" creationId="{B36D66F4-2DF2-A4FB-8594-C17A63CB5BA1}"/>
          </ac:spMkLst>
        </pc:spChg>
        <pc:spChg chg="del">
          <ac:chgData name="Zhigalov Roman" userId="1f97e9fdf7779aa5" providerId="Windows Live" clId="Web-{A48152E7-7F2E-4FE6-9167-39ECDA34CEA5}" dt="2022-04-18T13:44:09.756" v="107"/>
          <ac:spMkLst>
            <pc:docMk/>
            <pc:sldMk cId="1667834693" sldId="260"/>
            <ac:spMk id="3" creationId="{922F5062-D69C-5331-C950-01D4FE6E71DC}"/>
          </ac:spMkLst>
        </pc:spChg>
        <pc:spChg chg="add">
          <ac:chgData name="Zhigalov Roman" userId="1f97e9fdf7779aa5" providerId="Windows Live" clId="Web-{A48152E7-7F2E-4FE6-9167-39ECDA34CEA5}" dt="2022-04-18T13:44:18.523" v="125"/>
          <ac:spMkLst>
            <pc:docMk/>
            <pc:sldMk cId="1667834693" sldId="260"/>
            <ac:spMk id="9" creationId="{37C89E4B-3C9F-44B9-8B86-D9E3D112D8EC}"/>
          </ac:spMkLst>
        </pc:spChg>
        <pc:picChg chg="add mod ord">
          <ac:chgData name="Zhigalov Roman" userId="1f97e9fdf7779aa5" providerId="Windows Live" clId="Web-{A48152E7-7F2E-4FE6-9167-39ECDA34CEA5}" dt="2022-04-18T13:44:18.523" v="125"/>
          <ac:picMkLst>
            <pc:docMk/>
            <pc:sldMk cId="1667834693" sldId="260"/>
            <ac:picMk id="4" creationId="{15546C2B-6D26-C8EF-A2D1-CD51A80E5B64}"/>
          </ac:picMkLst>
        </pc:picChg>
        <pc:cxnChg chg="add">
          <ac:chgData name="Zhigalov Roman" userId="1f97e9fdf7779aa5" providerId="Windows Live" clId="Web-{A48152E7-7F2E-4FE6-9167-39ECDA34CEA5}" dt="2022-04-18T13:44:18.523" v="125"/>
          <ac:cxnSpMkLst>
            <pc:docMk/>
            <pc:sldMk cId="1667834693" sldId="260"/>
            <ac:cxnSpMk id="11" creationId="{AA2EAA10-076F-46BD-8F0F-B9A2FB77A85C}"/>
          </ac:cxnSpMkLst>
        </pc:cxnChg>
        <pc:cxnChg chg="add">
          <ac:chgData name="Zhigalov Roman" userId="1f97e9fdf7779aa5" providerId="Windows Live" clId="Web-{A48152E7-7F2E-4FE6-9167-39ECDA34CEA5}" dt="2022-04-18T13:44:18.523" v="125"/>
          <ac:cxnSpMkLst>
            <pc:docMk/>
            <pc:sldMk cId="1667834693" sldId="260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A48152E7-7F2E-4FE6-9167-39ECDA34CEA5}" dt="2022-04-18T13:45:48.747" v="193"/>
        <pc:sldMkLst>
          <pc:docMk/>
          <pc:sldMk cId="1142650875" sldId="261"/>
        </pc:sldMkLst>
        <pc:spChg chg="mod">
          <ac:chgData name="Zhigalov Roman" userId="1f97e9fdf7779aa5" providerId="Windows Live" clId="Web-{A48152E7-7F2E-4FE6-9167-39ECDA34CEA5}" dt="2022-04-18T13:45:48.747" v="193"/>
          <ac:spMkLst>
            <pc:docMk/>
            <pc:sldMk cId="1142650875" sldId="261"/>
            <ac:spMk id="2" creationId="{C119A92E-8AE8-3A71-7100-2589CC07BE42}"/>
          </ac:spMkLst>
        </pc:spChg>
        <pc:spChg chg="mod">
          <ac:chgData name="Zhigalov Roman" userId="1f97e9fdf7779aa5" providerId="Windows Live" clId="Web-{A48152E7-7F2E-4FE6-9167-39ECDA34CEA5}" dt="2022-04-18T13:45:48.747" v="193"/>
          <ac:spMkLst>
            <pc:docMk/>
            <pc:sldMk cId="1142650875" sldId="261"/>
            <ac:spMk id="3" creationId="{52CA2072-9798-76D3-297C-D1B7F3D7B13E}"/>
          </ac:spMkLst>
        </pc:spChg>
        <pc:spChg chg="add">
          <ac:chgData name="Zhigalov Roman" userId="1f97e9fdf7779aa5" providerId="Windows Live" clId="Web-{A48152E7-7F2E-4FE6-9167-39ECDA34CEA5}" dt="2022-04-18T13:45:48.747" v="193"/>
          <ac:spMkLst>
            <pc:docMk/>
            <pc:sldMk cId="1142650875" sldId="261"/>
            <ac:spMk id="8" creationId="{777A147A-9ED8-46B4-8660-1B3C2AA880B5}"/>
          </ac:spMkLst>
        </pc:spChg>
        <pc:spChg chg="add">
          <ac:chgData name="Zhigalov Roman" userId="1f97e9fdf7779aa5" providerId="Windows Live" clId="Web-{A48152E7-7F2E-4FE6-9167-39ECDA34CEA5}" dt="2022-04-18T13:45:48.747" v="193"/>
          <ac:spMkLst>
            <pc:docMk/>
            <pc:sldMk cId="1142650875" sldId="261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A48152E7-7F2E-4FE6-9167-39ECDA34CEA5}" dt="2022-04-18T13:49:56.091" v="201"/>
        <pc:sldMkLst>
          <pc:docMk/>
          <pc:sldMk cId="3990086260" sldId="262"/>
        </pc:sldMkLst>
        <pc:spChg chg="mod">
          <ac:chgData name="Zhigalov Roman" userId="1f97e9fdf7779aa5" providerId="Windows Live" clId="Web-{A48152E7-7F2E-4FE6-9167-39ECDA34CEA5}" dt="2022-04-18T13:49:56.091" v="201"/>
          <ac:spMkLst>
            <pc:docMk/>
            <pc:sldMk cId="3990086260" sldId="262"/>
            <ac:spMk id="2" creationId="{015B5E56-2039-01BA-6E9E-A0228B1B5254}"/>
          </ac:spMkLst>
        </pc:spChg>
        <pc:spChg chg="del">
          <ac:chgData name="Zhigalov Roman" userId="1f97e9fdf7779aa5" providerId="Windows Live" clId="Web-{A48152E7-7F2E-4FE6-9167-39ECDA34CEA5}" dt="2022-04-18T13:49:38.652" v="195"/>
          <ac:spMkLst>
            <pc:docMk/>
            <pc:sldMk cId="3990086260" sldId="262"/>
            <ac:spMk id="3" creationId="{7F4F4E3B-7695-CE42-084B-1EDDCC109D84}"/>
          </ac:spMkLst>
        </pc:spChg>
        <pc:spChg chg="add">
          <ac:chgData name="Zhigalov Roman" userId="1f97e9fdf7779aa5" providerId="Windows Live" clId="Web-{A48152E7-7F2E-4FE6-9167-39ECDA34CEA5}" dt="2022-04-18T13:49:56.091" v="201"/>
          <ac:spMkLst>
            <pc:docMk/>
            <pc:sldMk cId="3990086260" sldId="262"/>
            <ac:spMk id="9" creationId="{665DBBEF-238B-476B-96AB-8AAC3224ECEA}"/>
          </ac:spMkLst>
        </pc:spChg>
        <pc:spChg chg="add">
          <ac:chgData name="Zhigalov Roman" userId="1f97e9fdf7779aa5" providerId="Windows Live" clId="Web-{A48152E7-7F2E-4FE6-9167-39ECDA34CEA5}" dt="2022-04-18T13:49:56.091" v="201"/>
          <ac:spMkLst>
            <pc:docMk/>
            <pc:sldMk cId="3990086260" sldId="262"/>
            <ac:spMk id="11" creationId="{3FCFB1DE-0B7E-48CC-BA90-B2AB0889F9D6}"/>
          </ac:spMkLst>
        </pc:spChg>
        <pc:picChg chg="add mod ord">
          <ac:chgData name="Zhigalov Roman" userId="1f97e9fdf7779aa5" providerId="Windows Live" clId="Web-{A48152E7-7F2E-4FE6-9167-39ECDA34CEA5}" dt="2022-04-18T13:49:56.091" v="201"/>
          <ac:picMkLst>
            <pc:docMk/>
            <pc:sldMk cId="3990086260" sldId="262"/>
            <ac:picMk id="4" creationId="{C94BD2A7-E31C-A2DC-516A-474D72B2792E}"/>
          </ac:picMkLst>
        </pc:picChg>
      </pc:sldChg>
      <pc:sldChg chg="addSp modSp new mod setBg">
        <pc:chgData name="Zhigalov Roman" userId="1f97e9fdf7779aa5" providerId="Windows Live" clId="Web-{A48152E7-7F2E-4FE6-9167-39ECDA34CEA5}" dt="2022-04-18T13:51:25.472" v="223"/>
        <pc:sldMkLst>
          <pc:docMk/>
          <pc:sldMk cId="3617639853" sldId="263"/>
        </pc:sldMkLst>
        <pc:spChg chg="mod">
          <ac:chgData name="Zhigalov Roman" userId="1f97e9fdf7779aa5" providerId="Windows Live" clId="Web-{A48152E7-7F2E-4FE6-9167-39ECDA34CEA5}" dt="2022-04-18T13:51:25.472" v="223"/>
          <ac:spMkLst>
            <pc:docMk/>
            <pc:sldMk cId="3617639853" sldId="263"/>
            <ac:spMk id="2" creationId="{2288752B-F15D-DBF5-7DCF-FA181329423F}"/>
          </ac:spMkLst>
        </pc:spChg>
        <pc:spChg chg="mod">
          <ac:chgData name="Zhigalov Roman" userId="1f97e9fdf7779aa5" providerId="Windows Live" clId="Web-{A48152E7-7F2E-4FE6-9167-39ECDA34CEA5}" dt="2022-04-18T13:51:25.472" v="223"/>
          <ac:spMkLst>
            <pc:docMk/>
            <pc:sldMk cId="3617639853" sldId="263"/>
            <ac:spMk id="3" creationId="{0A6F6B1D-6245-221B-081C-22AB7C75BAA3}"/>
          </ac:spMkLst>
        </pc:spChg>
        <pc:spChg chg="add">
          <ac:chgData name="Zhigalov Roman" userId="1f97e9fdf7779aa5" providerId="Windows Live" clId="Web-{A48152E7-7F2E-4FE6-9167-39ECDA34CEA5}" dt="2022-04-18T13:51:25.472" v="223"/>
          <ac:spMkLst>
            <pc:docMk/>
            <pc:sldMk cId="3617639853" sldId="263"/>
            <ac:spMk id="8" creationId="{943CAA20-3569-4189-9E48-239A229A86CA}"/>
          </ac:spMkLst>
        </pc:spChg>
        <pc:spChg chg="add">
          <ac:chgData name="Zhigalov Roman" userId="1f97e9fdf7779aa5" providerId="Windows Live" clId="Web-{A48152E7-7F2E-4FE6-9167-39ECDA34CEA5}" dt="2022-04-18T13:51:25.472" v="223"/>
          <ac:spMkLst>
            <pc:docMk/>
            <pc:sldMk cId="3617639853" sldId="263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A48152E7-7F2E-4FE6-9167-39ECDA34CEA5}" dt="2022-04-18T13:52:58.696" v="258"/>
        <pc:sldMkLst>
          <pc:docMk/>
          <pc:sldMk cId="3824101421" sldId="264"/>
        </pc:sldMkLst>
        <pc:spChg chg="mod">
          <ac:chgData name="Zhigalov Roman" userId="1f97e9fdf7779aa5" providerId="Windows Live" clId="Web-{A48152E7-7F2E-4FE6-9167-39ECDA34CEA5}" dt="2022-04-18T13:52:58.696" v="258"/>
          <ac:spMkLst>
            <pc:docMk/>
            <pc:sldMk cId="3824101421" sldId="264"/>
            <ac:spMk id="2" creationId="{7BFC7372-2153-3CC4-1724-38E2A68C9306}"/>
          </ac:spMkLst>
        </pc:spChg>
        <pc:spChg chg="del">
          <ac:chgData name="Zhigalov Roman" userId="1f97e9fdf7779aa5" providerId="Windows Live" clId="Web-{A48152E7-7F2E-4FE6-9167-39ECDA34CEA5}" dt="2022-04-18T13:52:53.602" v="257"/>
          <ac:spMkLst>
            <pc:docMk/>
            <pc:sldMk cId="3824101421" sldId="264"/>
            <ac:spMk id="3" creationId="{6543E1D8-92F6-7A10-6A50-39AE4DD47312}"/>
          </ac:spMkLst>
        </pc:spChg>
        <pc:spChg chg="add">
          <ac:chgData name="Zhigalov Roman" userId="1f97e9fdf7779aa5" providerId="Windows Live" clId="Web-{A48152E7-7F2E-4FE6-9167-39ECDA34CEA5}" dt="2022-04-18T13:52:58.696" v="258"/>
          <ac:spMkLst>
            <pc:docMk/>
            <pc:sldMk cId="3824101421" sldId="264"/>
            <ac:spMk id="9" creationId="{665DBBEF-238B-476B-96AB-8AAC3224ECEA}"/>
          </ac:spMkLst>
        </pc:spChg>
        <pc:spChg chg="add">
          <ac:chgData name="Zhigalov Roman" userId="1f97e9fdf7779aa5" providerId="Windows Live" clId="Web-{A48152E7-7F2E-4FE6-9167-39ECDA34CEA5}" dt="2022-04-18T13:52:58.696" v="258"/>
          <ac:spMkLst>
            <pc:docMk/>
            <pc:sldMk cId="3824101421" sldId="264"/>
            <ac:spMk id="11" creationId="{3FCFB1DE-0B7E-48CC-BA90-B2AB0889F9D6}"/>
          </ac:spMkLst>
        </pc:spChg>
        <pc:picChg chg="add mod ord">
          <ac:chgData name="Zhigalov Roman" userId="1f97e9fdf7779aa5" providerId="Windows Live" clId="Web-{A48152E7-7F2E-4FE6-9167-39ECDA34CEA5}" dt="2022-04-18T13:52:58.696" v="258"/>
          <ac:picMkLst>
            <pc:docMk/>
            <pc:sldMk cId="3824101421" sldId="264"/>
            <ac:picMk id="4" creationId="{DF90DC2B-28B4-589D-810C-5EEAC1DE3CD9}"/>
          </ac:picMkLst>
        </pc:picChg>
      </pc:sldChg>
      <pc:sldChg chg="addSp delSp modSp new mod setBg">
        <pc:chgData name="Zhigalov Roman" userId="1f97e9fdf7779aa5" providerId="Windows Live" clId="Web-{A48152E7-7F2E-4FE6-9167-39ECDA34CEA5}" dt="2022-04-18T13:55:29.175" v="289"/>
        <pc:sldMkLst>
          <pc:docMk/>
          <pc:sldMk cId="1078864177" sldId="265"/>
        </pc:sldMkLst>
        <pc:spChg chg="mod">
          <ac:chgData name="Zhigalov Roman" userId="1f97e9fdf7779aa5" providerId="Windows Live" clId="Web-{A48152E7-7F2E-4FE6-9167-39ECDA34CEA5}" dt="2022-04-18T13:55:29.175" v="289"/>
          <ac:spMkLst>
            <pc:docMk/>
            <pc:sldMk cId="1078864177" sldId="265"/>
            <ac:spMk id="2" creationId="{167F3A22-2590-9C50-1130-2385862AE1C0}"/>
          </ac:spMkLst>
        </pc:spChg>
        <pc:spChg chg="del mod">
          <ac:chgData name="Zhigalov Roman" userId="1f97e9fdf7779aa5" providerId="Windows Live" clId="Web-{A48152E7-7F2E-4FE6-9167-39ECDA34CEA5}" dt="2022-04-18T13:55:22.987" v="288"/>
          <ac:spMkLst>
            <pc:docMk/>
            <pc:sldMk cId="1078864177" sldId="265"/>
            <ac:spMk id="3" creationId="{9DB2B486-5AC0-36E4-4934-10854949A5F8}"/>
          </ac:spMkLst>
        </pc:spChg>
        <pc:spChg chg="add">
          <ac:chgData name="Zhigalov Roman" userId="1f97e9fdf7779aa5" providerId="Windows Live" clId="Web-{A48152E7-7F2E-4FE6-9167-39ECDA34CEA5}" dt="2022-04-18T13:55:29.175" v="289"/>
          <ac:spMkLst>
            <pc:docMk/>
            <pc:sldMk cId="1078864177" sldId="265"/>
            <ac:spMk id="9" creationId="{665DBBEF-238B-476B-96AB-8AAC3224ECEA}"/>
          </ac:spMkLst>
        </pc:spChg>
        <pc:spChg chg="add">
          <ac:chgData name="Zhigalov Roman" userId="1f97e9fdf7779aa5" providerId="Windows Live" clId="Web-{A48152E7-7F2E-4FE6-9167-39ECDA34CEA5}" dt="2022-04-18T13:55:29.175" v="289"/>
          <ac:spMkLst>
            <pc:docMk/>
            <pc:sldMk cId="1078864177" sldId="265"/>
            <ac:spMk id="11" creationId="{3FCFB1DE-0B7E-48CC-BA90-B2AB0889F9D6}"/>
          </ac:spMkLst>
        </pc:spChg>
        <pc:picChg chg="add mod ord">
          <ac:chgData name="Zhigalov Roman" userId="1f97e9fdf7779aa5" providerId="Windows Live" clId="Web-{A48152E7-7F2E-4FE6-9167-39ECDA34CEA5}" dt="2022-04-18T13:55:29.175" v="289"/>
          <ac:picMkLst>
            <pc:docMk/>
            <pc:sldMk cId="1078864177" sldId="265"/>
            <ac:picMk id="4" creationId="{B7518D2F-11B6-A89B-B3A0-7B9D755F7A0F}"/>
          </ac:picMkLst>
        </pc:picChg>
      </pc:sldChg>
      <pc:sldChg chg="addSp delSp modSp new mod setBg">
        <pc:chgData name="Zhigalov Roman" userId="1f97e9fdf7779aa5" providerId="Windows Live" clId="Web-{A48152E7-7F2E-4FE6-9167-39ECDA34CEA5}" dt="2022-04-18T13:55:46.566" v="292"/>
        <pc:sldMkLst>
          <pc:docMk/>
          <pc:sldMk cId="2601864670" sldId="266"/>
        </pc:sldMkLst>
        <pc:spChg chg="del">
          <ac:chgData name="Zhigalov Roman" userId="1f97e9fdf7779aa5" providerId="Windows Live" clId="Web-{A48152E7-7F2E-4FE6-9167-39ECDA34CEA5}" dt="2022-04-18T13:55:46.566" v="292"/>
          <ac:spMkLst>
            <pc:docMk/>
            <pc:sldMk cId="2601864670" sldId="266"/>
            <ac:spMk id="2" creationId="{23D7A10F-B01D-658D-E6A2-26FCB8E5558D}"/>
          </ac:spMkLst>
        </pc:spChg>
        <pc:spChg chg="del">
          <ac:chgData name="Zhigalov Roman" userId="1f97e9fdf7779aa5" providerId="Windows Live" clId="Web-{A48152E7-7F2E-4FE6-9167-39ECDA34CEA5}" dt="2022-04-18T13:55:44.769" v="291"/>
          <ac:spMkLst>
            <pc:docMk/>
            <pc:sldMk cId="2601864670" sldId="266"/>
            <ac:spMk id="3" creationId="{C7BBF869-DBB0-7D7D-2658-A73B83F1EB40}"/>
          </ac:spMkLst>
        </pc:spChg>
        <pc:spChg chg="add">
          <ac:chgData name="Zhigalov Roman" userId="1f97e9fdf7779aa5" providerId="Windows Live" clId="Web-{A48152E7-7F2E-4FE6-9167-39ECDA34CEA5}" dt="2022-04-18T13:55:46.566" v="292"/>
          <ac:spMkLst>
            <pc:docMk/>
            <pc:sldMk cId="2601864670" sldId="266"/>
            <ac:spMk id="9" creationId="{42A4FC2C-047E-45A5-965D-8E1E3BF09BC6}"/>
          </ac:spMkLst>
        </pc:spChg>
        <pc:picChg chg="add mod ord">
          <ac:chgData name="Zhigalov Roman" userId="1f97e9fdf7779aa5" providerId="Windows Live" clId="Web-{A48152E7-7F2E-4FE6-9167-39ECDA34CEA5}" dt="2022-04-18T13:55:46.566" v="292"/>
          <ac:picMkLst>
            <pc:docMk/>
            <pc:sldMk cId="2601864670" sldId="266"/>
            <ac:picMk id="4" creationId="{F5BB908B-35A7-88E7-490D-BC0F8ACC48D2}"/>
          </ac:picMkLst>
        </pc:picChg>
      </pc:sldChg>
      <pc:sldChg chg="addSp delSp modSp new mod setBg">
        <pc:chgData name="Zhigalov Roman" userId="1f97e9fdf7779aa5" providerId="Windows Live" clId="Web-{A48152E7-7F2E-4FE6-9167-39ECDA34CEA5}" dt="2022-04-18T13:56:53.555" v="314"/>
        <pc:sldMkLst>
          <pc:docMk/>
          <pc:sldMk cId="1023896656" sldId="267"/>
        </pc:sldMkLst>
        <pc:spChg chg="mod">
          <ac:chgData name="Zhigalov Roman" userId="1f97e9fdf7779aa5" providerId="Windows Live" clId="Web-{A48152E7-7F2E-4FE6-9167-39ECDA34CEA5}" dt="2022-04-18T13:56:53.555" v="314"/>
          <ac:spMkLst>
            <pc:docMk/>
            <pc:sldMk cId="1023896656" sldId="267"/>
            <ac:spMk id="2" creationId="{4CE03887-5701-8310-7DF6-034B7F9E0E3B}"/>
          </ac:spMkLst>
        </pc:spChg>
        <pc:spChg chg="del">
          <ac:chgData name="Zhigalov Roman" userId="1f97e9fdf7779aa5" providerId="Windows Live" clId="Web-{A48152E7-7F2E-4FE6-9167-39ECDA34CEA5}" dt="2022-04-18T13:56:49.602" v="313"/>
          <ac:spMkLst>
            <pc:docMk/>
            <pc:sldMk cId="1023896656" sldId="267"/>
            <ac:spMk id="3" creationId="{2693C9F9-A106-A6A9-AE2A-8B0A4B1540DA}"/>
          </ac:spMkLst>
        </pc:spChg>
        <pc:spChg chg="add">
          <ac:chgData name="Zhigalov Roman" userId="1f97e9fdf7779aa5" providerId="Windows Live" clId="Web-{A48152E7-7F2E-4FE6-9167-39ECDA34CEA5}" dt="2022-04-18T13:56:53.555" v="314"/>
          <ac:spMkLst>
            <pc:docMk/>
            <pc:sldMk cId="1023896656" sldId="267"/>
            <ac:spMk id="9" creationId="{665DBBEF-238B-476B-96AB-8AAC3224ECEA}"/>
          </ac:spMkLst>
        </pc:spChg>
        <pc:spChg chg="add">
          <ac:chgData name="Zhigalov Roman" userId="1f97e9fdf7779aa5" providerId="Windows Live" clId="Web-{A48152E7-7F2E-4FE6-9167-39ECDA34CEA5}" dt="2022-04-18T13:56:53.555" v="314"/>
          <ac:spMkLst>
            <pc:docMk/>
            <pc:sldMk cId="1023896656" sldId="267"/>
            <ac:spMk id="11" creationId="{3FCFB1DE-0B7E-48CC-BA90-B2AB0889F9D6}"/>
          </ac:spMkLst>
        </pc:spChg>
        <pc:picChg chg="add mod ord">
          <ac:chgData name="Zhigalov Roman" userId="1f97e9fdf7779aa5" providerId="Windows Live" clId="Web-{A48152E7-7F2E-4FE6-9167-39ECDA34CEA5}" dt="2022-04-18T13:56:53.555" v="314"/>
          <ac:picMkLst>
            <pc:docMk/>
            <pc:sldMk cId="1023896656" sldId="267"/>
            <ac:picMk id="4" creationId="{804F26AD-83D8-7093-26D6-B1308D62444B}"/>
          </ac:picMkLst>
        </pc:picChg>
      </pc:sldChg>
      <pc:sldChg chg="addSp delSp modSp new mod setBg">
        <pc:chgData name="Zhigalov Roman" userId="1f97e9fdf7779aa5" providerId="Windows Live" clId="Web-{A48152E7-7F2E-4FE6-9167-39ECDA34CEA5}" dt="2022-04-18T13:58:16.154" v="317"/>
        <pc:sldMkLst>
          <pc:docMk/>
          <pc:sldMk cId="2253771320" sldId="268"/>
        </pc:sldMkLst>
        <pc:spChg chg="del">
          <ac:chgData name="Zhigalov Roman" userId="1f97e9fdf7779aa5" providerId="Windows Live" clId="Web-{A48152E7-7F2E-4FE6-9167-39ECDA34CEA5}" dt="2022-04-18T13:58:16.154" v="317"/>
          <ac:spMkLst>
            <pc:docMk/>
            <pc:sldMk cId="2253771320" sldId="268"/>
            <ac:spMk id="2" creationId="{EEC7B12F-9EC3-D964-B414-FC14170DF2A2}"/>
          </ac:spMkLst>
        </pc:spChg>
        <pc:spChg chg="del">
          <ac:chgData name="Zhigalov Roman" userId="1f97e9fdf7779aa5" providerId="Windows Live" clId="Web-{A48152E7-7F2E-4FE6-9167-39ECDA34CEA5}" dt="2022-04-18T13:58:14.373" v="316"/>
          <ac:spMkLst>
            <pc:docMk/>
            <pc:sldMk cId="2253771320" sldId="268"/>
            <ac:spMk id="3" creationId="{99A0732A-BFAA-FBE5-AD33-B4781B90DECC}"/>
          </ac:spMkLst>
        </pc:spChg>
        <pc:spChg chg="add">
          <ac:chgData name="Zhigalov Roman" userId="1f97e9fdf7779aa5" providerId="Windows Live" clId="Web-{A48152E7-7F2E-4FE6-9167-39ECDA34CEA5}" dt="2022-04-18T13:58:16.154" v="317"/>
          <ac:spMkLst>
            <pc:docMk/>
            <pc:sldMk cId="2253771320" sldId="268"/>
            <ac:spMk id="9" creationId="{42A4FC2C-047E-45A5-965D-8E1E3BF09BC6}"/>
          </ac:spMkLst>
        </pc:spChg>
        <pc:picChg chg="add mod ord">
          <ac:chgData name="Zhigalov Roman" userId="1f97e9fdf7779aa5" providerId="Windows Live" clId="Web-{A48152E7-7F2E-4FE6-9167-39ECDA34CEA5}" dt="2022-04-18T13:58:16.154" v="317"/>
          <ac:picMkLst>
            <pc:docMk/>
            <pc:sldMk cId="2253771320" sldId="268"/>
            <ac:picMk id="4" creationId="{941F52CC-CBBC-513C-6FDE-4444E476B284}"/>
          </ac:picMkLst>
        </pc:picChg>
      </pc:sldChg>
      <pc:sldChg chg="addSp delSp modSp new mod setBg">
        <pc:chgData name="Zhigalov Roman" userId="1f97e9fdf7779aa5" providerId="Windows Live" clId="Web-{A48152E7-7F2E-4FE6-9167-39ECDA34CEA5}" dt="2022-04-18T14:00:01.067" v="345"/>
        <pc:sldMkLst>
          <pc:docMk/>
          <pc:sldMk cId="2696980983" sldId="269"/>
        </pc:sldMkLst>
        <pc:spChg chg="mod">
          <ac:chgData name="Zhigalov Roman" userId="1f97e9fdf7779aa5" providerId="Windows Live" clId="Web-{A48152E7-7F2E-4FE6-9167-39ECDA34CEA5}" dt="2022-04-18T14:00:01.067" v="345"/>
          <ac:spMkLst>
            <pc:docMk/>
            <pc:sldMk cId="2696980983" sldId="269"/>
            <ac:spMk id="2" creationId="{5CBBE3F2-96B4-5C13-DFE4-16F36E120388}"/>
          </ac:spMkLst>
        </pc:spChg>
        <pc:spChg chg="del">
          <ac:chgData name="Zhigalov Roman" userId="1f97e9fdf7779aa5" providerId="Windows Live" clId="Web-{A48152E7-7F2E-4FE6-9167-39ECDA34CEA5}" dt="2022-04-18T13:59:52.910" v="344"/>
          <ac:spMkLst>
            <pc:docMk/>
            <pc:sldMk cId="2696980983" sldId="269"/>
            <ac:spMk id="3" creationId="{B46DF0DC-646C-376B-2736-60CA6E6884A9}"/>
          </ac:spMkLst>
        </pc:spChg>
        <pc:spChg chg="add">
          <ac:chgData name="Zhigalov Roman" userId="1f97e9fdf7779aa5" providerId="Windows Live" clId="Web-{A48152E7-7F2E-4FE6-9167-39ECDA34CEA5}" dt="2022-04-18T14:00:01.067" v="345"/>
          <ac:spMkLst>
            <pc:docMk/>
            <pc:sldMk cId="2696980983" sldId="269"/>
            <ac:spMk id="9" creationId="{665DBBEF-238B-476B-96AB-8AAC3224ECEA}"/>
          </ac:spMkLst>
        </pc:spChg>
        <pc:spChg chg="add">
          <ac:chgData name="Zhigalov Roman" userId="1f97e9fdf7779aa5" providerId="Windows Live" clId="Web-{A48152E7-7F2E-4FE6-9167-39ECDA34CEA5}" dt="2022-04-18T14:00:01.067" v="345"/>
          <ac:spMkLst>
            <pc:docMk/>
            <pc:sldMk cId="2696980983" sldId="269"/>
            <ac:spMk id="11" creationId="{3FCFB1DE-0B7E-48CC-BA90-B2AB0889F9D6}"/>
          </ac:spMkLst>
        </pc:spChg>
        <pc:picChg chg="add mod ord">
          <ac:chgData name="Zhigalov Roman" userId="1f97e9fdf7779aa5" providerId="Windows Live" clId="Web-{A48152E7-7F2E-4FE6-9167-39ECDA34CEA5}" dt="2022-04-18T14:00:01.067" v="345"/>
          <ac:picMkLst>
            <pc:docMk/>
            <pc:sldMk cId="2696980983" sldId="269"/>
            <ac:picMk id="4" creationId="{166020CD-BB0E-2CA1-6F50-E919959BD937}"/>
          </ac:picMkLst>
        </pc:picChg>
      </pc:sldChg>
      <pc:sldChg chg="addSp delSp modSp new mod setBg">
        <pc:chgData name="Zhigalov Roman" userId="1f97e9fdf7779aa5" providerId="Windows Live" clId="Web-{A48152E7-7F2E-4FE6-9167-39ECDA34CEA5}" dt="2022-04-18T14:00:37.663" v="389"/>
        <pc:sldMkLst>
          <pc:docMk/>
          <pc:sldMk cId="1794454037" sldId="270"/>
        </pc:sldMkLst>
        <pc:spChg chg="mod">
          <ac:chgData name="Zhigalov Roman" userId="1f97e9fdf7779aa5" providerId="Windows Live" clId="Web-{A48152E7-7F2E-4FE6-9167-39ECDA34CEA5}" dt="2022-04-18T14:00:37.663" v="389"/>
          <ac:spMkLst>
            <pc:docMk/>
            <pc:sldMk cId="1794454037" sldId="270"/>
            <ac:spMk id="2" creationId="{450C44FC-D2BA-39A8-5A55-5818A091DD07}"/>
          </ac:spMkLst>
        </pc:spChg>
        <pc:spChg chg="del">
          <ac:chgData name="Zhigalov Roman" userId="1f97e9fdf7779aa5" providerId="Windows Live" clId="Web-{A48152E7-7F2E-4FE6-9167-39ECDA34CEA5}" dt="2022-04-18T14:00:34.507" v="388"/>
          <ac:spMkLst>
            <pc:docMk/>
            <pc:sldMk cId="1794454037" sldId="270"/>
            <ac:spMk id="3" creationId="{C2F2A87F-D7A8-3395-E471-BCBF52B63D07}"/>
          </ac:spMkLst>
        </pc:spChg>
        <pc:spChg chg="add">
          <ac:chgData name="Zhigalov Roman" userId="1f97e9fdf7779aa5" providerId="Windows Live" clId="Web-{A48152E7-7F2E-4FE6-9167-39ECDA34CEA5}" dt="2022-04-18T14:00:37.663" v="389"/>
          <ac:spMkLst>
            <pc:docMk/>
            <pc:sldMk cId="1794454037" sldId="270"/>
            <ac:spMk id="9" creationId="{665DBBEF-238B-476B-96AB-8AAC3224ECEA}"/>
          </ac:spMkLst>
        </pc:spChg>
        <pc:spChg chg="add">
          <ac:chgData name="Zhigalov Roman" userId="1f97e9fdf7779aa5" providerId="Windows Live" clId="Web-{A48152E7-7F2E-4FE6-9167-39ECDA34CEA5}" dt="2022-04-18T14:00:37.663" v="389"/>
          <ac:spMkLst>
            <pc:docMk/>
            <pc:sldMk cId="1794454037" sldId="270"/>
            <ac:spMk id="11" creationId="{3FCFB1DE-0B7E-48CC-BA90-B2AB0889F9D6}"/>
          </ac:spMkLst>
        </pc:spChg>
        <pc:picChg chg="add mod ord">
          <ac:chgData name="Zhigalov Roman" userId="1f97e9fdf7779aa5" providerId="Windows Live" clId="Web-{A48152E7-7F2E-4FE6-9167-39ECDA34CEA5}" dt="2022-04-18T14:00:37.663" v="389"/>
          <ac:picMkLst>
            <pc:docMk/>
            <pc:sldMk cId="1794454037" sldId="270"/>
            <ac:picMk id="4" creationId="{1F03C087-9808-758E-247C-343CE61DBD99}"/>
          </ac:picMkLst>
        </pc:picChg>
      </pc:sldChg>
      <pc:sldChg chg="addSp delSp modSp new mod setBg">
        <pc:chgData name="Zhigalov Roman" userId="1f97e9fdf7779aa5" providerId="Windows Live" clId="Web-{A48152E7-7F2E-4FE6-9167-39ECDA34CEA5}" dt="2022-04-18T14:02:13.357" v="420"/>
        <pc:sldMkLst>
          <pc:docMk/>
          <pc:sldMk cId="3547169491" sldId="271"/>
        </pc:sldMkLst>
        <pc:spChg chg="mod ord">
          <ac:chgData name="Zhigalov Roman" userId="1f97e9fdf7779aa5" providerId="Windows Live" clId="Web-{A48152E7-7F2E-4FE6-9167-39ECDA34CEA5}" dt="2022-04-18T14:02:13.357" v="420"/>
          <ac:spMkLst>
            <pc:docMk/>
            <pc:sldMk cId="3547169491" sldId="271"/>
            <ac:spMk id="2" creationId="{48ED91BA-AF1F-CA43-FEB5-9C397A7DB79D}"/>
          </ac:spMkLst>
        </pc:spChg>
        <pc:spChg chg="del">
          <ac:chgData name="Zhigalov Roman" userId="1f97e9fdf7779aa5" providerId="Windows Live" clId="Web-{A48152E7-7F2E-4FE6-9167-39ECDA34CEA5}" dt="2022-04-18T14:02:00.575" v="391"/>
          <ac:spMkLst>
            <pc:docMk/>
            <pc:sldMk cId="3547169491" sldId="271"/>
            <ac:spMk id="3" creationId="{C96336D1-DB21-C039-40E4-37333DD64E4C}"/>
          </ac:spMkLst>
        </pc:spChg>
        <pc:spChg chg="add">
          <ac:chgData name="Zhigalov Roman" userId="1f97e9fdf7779aa5" providerId="Windows Live" clId="Web-{A48152E7-7F2E-4FE6-9167-39ECDA34CEA5}" dt="2022-04-18T14:02:13.357" v="420"/>
          <ac:spMkLst>
            <pc:docMk/>
            <pc:sldMk cId="3547169491" sldId="271"/>
            <ac:spMk id="9" creationId="{37C89E4B-3C9F-44B9-8B86-D9E3D112D8EC}"/>
          </ac:spMkLst>
        </pc:spChg>
        <pc:picChg chg="add mod ord">
          <ac:chgData name="Zhigalov Roman" userId="1f97e9fdf7779aa5" providerId="Windows Live" clId="Web-{A48152E7-7F2E-4FE6-9167-39ECDA34CEA5}" dt="2022-04-18T14:02:13.357" v="420"/>
          <ac:picMkLst>
            <pc:docMk/>
            <pc:sldMk cId="3547169491" sldId="271"/>
            <ac:picMk id="4" creationId="{B093FE48-9D68-AC6C-E82E-491C2A4A8596}"/>
          </ac:picMkLst>
        </pc:picChg>
        <pc:cxnChg chg="add">
          <ac:chgData name="Zhigalov Roman" userId="1f97e9fdf7779aa5" providerId="Windows Live" clId="Web-{A48152E7-7F2E-4FE6-9167-39ECDA34CEA5}" dt="2022-04-18T14:02:13.357" v="420"/>
          <ac:cxnSpMkLst>
            <pc:docMk/>
            <pc:sldMk cId="3547169491" sldId="271"/>
            <ac:cxnSpMk id="11" creationId="{AA2EAA10-076F-46BD-8F0F-B9A2FB77A85C}"/>
          </ac:cxnSpMkLst>
        </pc:cxnChg>
        <pc:cxnChg chg="add">
          <ac:chgData name="Zhigalov Roman" userId="1f97e9fdf7779aa5" providerId="Windows Live" clId="Web-{A48152E7-7F2E-4FE6-9167-39ECDA34CEA5}" dt="2022-04-18T14:02:13.357" v="420"/>
          <ac:cxnSpMkLst>
            <pc:docMk/>
            <pc:sldMk cId="3547169491" sldId="271"/>
            <ac:cxnSpMk id="13" creationId="{D891E407-403B-4764-86C9-33A56D3BCAA3}"/>
          </ac:cxnSpMkLst>
        </pc:cxnChg>
      </pc:sldChg>
      <pc:sldChg chg="addSp modSp new mod setBg modClrScheme chgLayout">
        <pc:chgData name="Zhigalov Roman" userId="1f97e9fdf7779aa5" providerId="Windows Live" clId="Web-{A48152E7-7F2E-4FE6-9167-39ECDA34CEA5}" dt="2022-04-18T14:02:49.359" v="426"/>
        <pc:sldMkLst>
          <pc:docMk/>
          <pc:sldMk cId="98606581" sldId="272"/>
        </pc:sldMkLst>
        <pc:spChg chg="mod ord">
          <ac:chgData name="Zhigalov Roman" userId="1f97e9fdf7779aa5" providerId="Windows Live" clId="Web-{A48152E7-7F2E-4FE6-9167-39ECDA34CEA5}" dt="2022-04-18T14:02:49.359" v="426"/>
          <ac:spMkLst>
            <pc:docMk/>
            <pc:sldMk cId="98606581" sldId="272"/>
            <ac:spMk id="2" creationId="{0570CE83-6476-ACF3-DE0E-C00B0AA33A55}"/>
          </ac:spMkLst>
        </pc:spChg>
        <pc:spChg chg="mod ord">
          <ac:chgData name="Zhigalov Roman" userId="1f97e9fdf7779aa5" providerId="Windows Live" clId="Web-{A48152E7-7F2E-4FE6-9167-39ECDA34CEA5}" dt="2022-04-18T14:02:49.359" v="426"/>
          <ac:spMkLst>
            <pc:docMk/>
            <pc:sldMk cId="98606581" sldId="272"/>
            <ac:spMk id="3" creationId="{8BA3DD5F-0243-45AD-CA89-2045F0C541BC}"/>
          </ac:spMkLst>
        </pc:spChg>
        <pc:spChg chg="add">
          <ac:chgData name="Zhigalov Roman" userId="1f97e9fdf7779aa5" providerId="Windows Live" clId="Web-{A48152E7-7F2E-4FE6-9167-39ECDA34CEA5}" dt="2022-04-18T14:02:49.359" v="426"/>
          <ac:spMkLst>
            <pc:docMk/>
            <pc:sldMk cId="98606581" sldId="272"/>
            <ac:spMk id="8" creationId="{943CAA20-3569-4189-9E48-239A229A86CA}"/>
          </ac:spMkLst>
        </pc:spChg>
        <pc:spChg chg="add">
          <ac:chgData name="Zhigalov Roman" userId="1f97e9fdf7779aa5" providerId="Windows Live" clId="Web-{A48152E7-7F2E-4FE6-9167-39ECDA34CEA5}" dt="2022-04-18T14:02:49.359" v="426"/>
          <ac:spMkLst>
            <pc:docMk/>
            <pc:sldMk cId="98606581" sldId="272"/>
            <ac:spMk id="10" creationId="{DA542B6D-E775-4832-91DC-2D20F857813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88AB2-8D58-4A6A-A21C-FBF1E626F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CA475B-808D-4071-B4BE-2E33EA5CA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0F1EA-1B67-4B87-97B2-CFD90E905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B8602-800A-4FEE-BE6F-A6D52095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2B8715-5E5D-47E7-8F9A-F8DD1ABE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78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81F93-A848-4D58-BBC4-B197ED1EB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8FF61-70EF-4CC0-A7AB-1104AD6B2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38AEE-4EF9-46CE-BE69-E77F8C809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915CB-6DA8-46B7-9416-4D714649E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DC465-A758-4668-B5F1-563DD1AF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655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15551-2361-415D-95F9-79647004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0A9873-85C9-49AB-9BC5-CD7C67581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E3CF59-7E9A-4DF4-BE27-D94D54D2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D3B8E6-4FED-498B-A723-DC7D418C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49C9A-61A3-4E63-B975-4E0B52AF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69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430B3-815B-4458-BE65-39E90E56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923E5F-E572-4CD7-8CF6-EBADAD55C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E3769-EEB7-490F-A5BF-F9B91172D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FD30B8-7073-4210-97A2-098ABE03C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F85AF2-0D88-46D8-BCE5-67BB363E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C03DF5-3CE6-44E3-B966-C5B23140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682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6FDEC-C600-4B08-BA2E-BFD1E4D1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23699-68EC-4563-A47C-72F1ADEF2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6D266C-5B6F-448D-9515-92F2C0434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BE0817-5B3E-4BCC-8E36-A770E8D655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122DD1-C767-49B7-87D1-EE0044AEA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2A9350-1893-41F3-8FA0-EBDF26337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16CC16-23EB-4179-8CE4-33B2A994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C1257E-C2D4-4F12-9668-D6690D5C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677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F9A5E-35D3-4F63-9835-89ADBAC1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D729C6-F7FA-43A7-80D6-D31955E1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9A1A90-5ABD-430D-AFA7-182B6FC8D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98AA66-6836-4441-836E-38B2A7FE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591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E2371B-FAA5-4C77-A8D0-E21C8D30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ED5D92-5229-4C0D-9124-FF049FBD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4E2774-D127-440F-9342-E1D81EB8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43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D889A-68CF-46DE-A76D-A2207B57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199D03-084F-4303-8A63-F0352B502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203242-E82C-4594-B8DD-E57150449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CFD4B0-5B4D-4489-8CAF-8DCE11CAC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311F11-7F4B-4061-AB09-2649E724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B56BB7-693B-40BD-A452-181B1170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3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0A13B-0344-47CD-B45B-F096038B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09E2F8-14FD-42B0-A80F-D1DCB75A9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A72AA8-90EE-4775-B095-FE3B560A8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6BC610-D967-4849-9592-D0D0DBFA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4FDBE7-0478-4D50-B36A-CD3F9FD3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15C2C-CB08-4D04-AE0B-16BF9EDA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504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A8033-DD7E-4F4A-8C15-058C94EC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23EFD0-679F-43EE-974B-BBA8819FD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25A1B-D375-46F2-82D0-37F05FA8E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AC202B-1009-498F-9272-E2E66BFA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5212B7-47CE-419A-8D58-5F3FB9674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167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931F47-EACA-45BD-B081-0FB62C036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E11F28-66BC-4D98-B914-4B4722421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35AE72-F6B2-42BC-90C3-9CEF0BFD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C2AAA4-4044-4EB3-B829-14F6D75A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18256E-4883-495F-A4FF-F0A6AA5D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4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B16B3-22A9-4E02-9D1A-3F784C22B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B871E5-7452-40F5-96A9-044E66186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EB8ED-4CE5-435D-A4C9-0E60F6883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099B0-C4FD-4D65-80BF-C1734951C38D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DE7DD9-8434-4BC7-9585-16AB9AE67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AD5616-9145-44AD-A0AE-4DB6D44CB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5BA2C-F325-4A75-8027-E43146AC6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0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27. События Первой мировой войны на белорусских землях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F3A22-2590-9C50-1130-2385862A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Август - октябрь 1915 г. - «Свенцянский прорыв»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7518D2F-11B6-A89B-B3A0-7B9D755F7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18022"/>
            <a:ext cx="7214616" cy="5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6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группа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F5BB908B-35A7-88E7-490D-BC0F8ACC4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64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03887-5701-8310-7DF6-034B7F9E0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810-дневная оборона Сморгони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04F26AD-83D8-7093-26D6-B1308D624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07406"/>
            <a:ext cx="7214616" cy="48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96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941F52CC-CBBC-513C-6FDE-4444E476B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04" b="18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7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BE3F2-96B4-5C13-DFE4-16F36E120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Нарочанская операция - 5-15 марта 1916 г.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66020CD-BB0E-2CA1-6F50-E919959BD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5092" y="640080"/>
            <a:ext cx="615302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80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C44FC-D2BA-39A8-5A55-5818A091D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Барановичская операция - 19.06 - 16.07.1916 г. 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F03C087-9808-758E-247C-343CE61DB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5092" y="640080"/>
            <a:ext cx="615302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54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B093FE48-9D68-AC6C-E82E-491C2A4A8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D91BA-AF1F-CA43-FEB5-9C397A7D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Оборона крепости Осовец (100 км от Гродно)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169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0CE83-6476-ACF3-DE0E-C00B0AA33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 Политика германских властей. Положение Западной Беларуси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A3DD5F-0243-45AD-CA89-2045F0C54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6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C240E-A621-B7B1-306E-76C2443F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F51E79A-B43E-12DF-DF38-7A36E5A39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ea typeface="+mn-lt"/>
                <a:cs typeface="+mn-lt"/>
              </a:rPr>
              <a:t>Существовала программа колонизации и германизации Беларуси путем переселения немцев на захваченные земли</a:t>
            </a:r>
          </a:p>
          <a:p>
            <a:r>
              <a:rPr lang="ru-RU" sz="2000">
                <a:ea typeface="+mn-lt"/>
                <a:cs typeface="+mn-lt"/>
              </a:rPr>
              <a:t>Германская военная администрация установила собственные законы, режим грабежа и насилия</a:t>
            </a:r>
          </a:p>
          <a:p>
            <a:r>
              <a:rPr lang="ru-RU" sz="2000">
                <a:ea typeface="+mn-lt"/>
                <a:cs typeface="+mn-lt"/>
              </a:rPr>
              <a:t>Действовала жесткая система налогов, штрафов, принудительных работ, проводились реквизиции — принудительное отчуждение имущества и продуктов для обеспечения германской армии</a:t>
            </a:r>
          </a:p>
          <a:p>
            <a:r>
              <a:rPr lang="ru-RU" sz="2000">
                <a:ea typeface="+mn-lt"/>
                <a:cs typeface="+mn-lt"/>
              </a:rPr>
              <a:t>У людей отбирали продукты питания, лошадей и скот. Немецкие солдаты занимали дома и квартиры мирных жителей</a:t>
            </a:r>
          </a:p>
          <a:p>
            <a:r>
              <a:rPr lang="ru-RU" sz="2000">
                <a:ea typeface="+mn-lt"/>
                <a:cs typeface="+mn-lt"/>
              </a:rPr>
              <a:t>В Германию вывозилось трудоспособное население, а также материальные ценности — оборудование промышленных предприятий, сельскохозяйственные продукты, скот, лесное сырье</a:t>
            </a:r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500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галерея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0C3FB58B-AEF9-69C3-72EE-07ACA21F6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9" b="142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61F05-593B-0DD0-3761-45792E39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Проверка д/з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C1BD57-7F0D-4B82-DE7B-2085C2AFC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043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галерея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C96F26BF-AAB1-706F-C35E-8DA2D1933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30" b="9140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1942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294DF-5912-83BB-0B57-B1ECE1D0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Восточная Беларусь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9DF497-9D96-7FD0-293E-18405CB4B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8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32C81-3E20-3FDB-7B0C-EC1A62C5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5B19F8-E9CC-0B8E-7853-379D01A72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Восточная Беларусь стала прифронтовой зоной, которую наводнили солдаты</a:t>
            </a:r>
          </a:p>
          <a:p>
            <a:r>
              <a:rPr lang="ru-RU" sz="2200">
                <a:ea typeface="+mn-lt"/>
                <a:cs typeface="+mn-lt"/>
              </a:rPr>
              <a:t>В связи с наступлением германских войск из западных уездов на восток двинулось огромное количество беженцев, преимущественно женщин, детей, стариков</a:t>
            </a:r>
          </a:p>
          <a:p>
            <a:r>
              <a:rPr lang="ru-RU" sz="2200">
                <a:ea typeface="+mn-lt"/>
                <a:cs typeface="+mn-lt"/>
              </a:rPr>
              <a:t>Беженцы превратились в массу голодных и бездомных нищих, лишенных средств к существованию</a:t>
            </a:r>
          </a:p>
          <a:p>
            <a:r>
              <a:rPr lang="ru-RU" sz="2200">
                <a:ea typeface="+mn-lt"/>
                <a:cs typeface="+mn-lt"/>
              </a:rPr>
              <a:t>Российские власти активно использовали земли Восточной Беларуси, используя её ресурсы на благо фронта и армии</a:t>
            </a:r>
          </a:p>
          <a:p>
            <a:r>
              <a:rPr lang="ru-RU" sz="2200" dirty="0">
                <a:ea typeface="+mn-lt"/>
                <a:cs typeface="+mn-lt"/>
              </a:rPr>
              <a:t>Погибало мирное население, пылали и разрушались города и деревни, уничтожалось материальное достояние</a:t>
            </a:r>
          </a:p>
        </p:txBody>
      </p:sp>
    </p:spTree>
    <p:extLst>
      <p:ext uri="{BB962C8B-B14F-4D97-AF65-F5344CB8AC3E}">
        <p14:creationId xmlns:p14="http://schemas.microsoft.com/office/powerpoint/2010/main" val="1892032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емля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0C76D708-50B1-2DD0-3E3C-D1B508609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0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EB9BBF50-3FB1-1A27-DA20-8823AC186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65" b="54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0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EA3B6-8296-A982-2099-1BE35AFD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Белорусское национальное движение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CA890A-ED47-614F-1208-6FF0A1271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7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5FBE9-F690-2879-91B5-99687884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9ADC7C-1D3A-13BA-6151-F23F0C3FE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На оккупированной германскими войсками территории Беларуси запрещалась политическая деятельность. </a:t>
            </a:r>
          </a:p>
          <a:p>
            <a:r>
              <a:rPr lang="ru-RU" sz="2200">
                <a:ea typeface="+mn-lt"/>
                <a:cs typeface="+mn-lt"/>
              </a:rPr>
              <a:t>Белорусский народный комитет (БНК) обратился к идее возрождения Великого Княжества Литовского</a:t>
            </a:r>
          </a:p>
          <a:p>
            <a:r>
              <a:rPr lang="ru-RU" sz="2200">
                <a:ea typeface="+mn-lt"/>
                <a:cs typeface="+mn-lt"/>
              </a:rPr>
              <a:t>На смену ей в 1916 г. пришла другая — о создании союза независимых государств: Соединенных штатов Беларуси, Литвы, Латвии иУкраины от Балтийского до Черного моря</a:t>
            </a:r>
          </a:p>
          <a:p>
            <a:r>
              <a:rPr lang="ru-RU" sz="2200">
                <a:ea typeface="+mn-lt"/>
                <a:cs typeface="+mn-lt"/>
              </a:rPr>
              <a:t>В июне 1917 г. группа деятелей белорусского национального движения во главе с В. Ластовским выступила за полную государственную независимость и территориальную целостность Беларуси в ее этнографических пределах</a:t>
            </a:r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233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29E6-9F46-A2DC-7F49-71DF90DF5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Вацлав Ластовский</a:t>
            </a:r>
          </a:p>
        </p:txBody>
      </p:sp>
      <p:pic>
        <p:nvPicPr>
          <p:cNvPr id="5" name="Рисунок 5" descr="Изображение выглядит как мужчина, человек, сте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105AD13C-4FF4-2C04-7753-F78459E5F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355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0B9832-4268-E43C-2257-32E3E1CE3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 белорусский общественный и политический деятель, писатель. . В 1915 г. в Вильно было создано благотворительное Белорусское общество помощи потерпевшим от войны во главе с братьями Луцкевичами и Вацлавом Ластовским</a:t>
            </a:r>
          </a:p>
        </p:txBody>
      </p:sp>
    </p:spTree>
    <p:extLst>
      <p:ext uri="{BB962C8B-B14F-4D97-AF65-F5344CB8AC3E}">
        <p14:creationId xmlns:p14="http://schemas.microsoft.com/office/powerpoint/2010/main" val="2417373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7D84B-AA9C-6C6C-651F-5F63734C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8FBABC-19EB-F435-1262-00E1A4AD2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098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EF9BC-6132-A14B-FEA4-18E16A33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2E370-14BE-0327-4A22-1DC4DC248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76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4B989-2BCB-D963-DA3B-0E9F69AD3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План урока 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0E1EF5-902E-8F98-6291-294EBE57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Calibri"/>
                <a:cs typeface="Calibri"/>
              </a:rPr>
              <a:t>Начало войны</a:t>
            </a:r>
          </a:p>
          <a:p>
            <a:r>
              <a:rPr lang="ru-RU" dirty="0">
                <a:ea typeface="Calibri"/>
                <a:cs typeface="Calibri"/>
              </a:rPr>
              <a:t>Военные действия на территории Беларуси</a:t>
            </a:r>
          </a:p>
          <a:p>
            <a:r>
              <a:rPr lang="ru-RU" dirty="0">
                <a:ea typeface="Calibri"/>
                <a:cs typeface="Calibri"/>
              </a:rPr>
              <a:t>Политика германских властей. Положение Западной Беларуси</a:t>
            </a:r>
          </a:p>
          <a:p>
            <a:r>
              <a:rPr lang="ru-RU" dirty="0">
                <a:ea typeface="Calibri"/>
                <a:cs typeface="Calibri"/>
              </a:rPr>
              <a:t>Восточная Беларусь</a:t>
            </a:r>
          </a:p>
          <a:p>
            <a:r>
              <a:rPr lang="ru-RU" dirty="0">
                <a:ea typeface="Calibri"/>
                <a:cs typeface="Calibri"/>
              </a:rPr>
              <a:t>Белорусское национальное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3493295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50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474C7-BE70-FA7C-F07C-35AC0D26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Начало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18B369-F644-BF2B-CB98-F8A48B7CD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люди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15546C2B-6D26-C8EF-A2D1-CD51A80E5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D66F4-2DF2-A4FB-8594-C17A63CB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 августа 1914 г. - начало Первой Мировой войны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834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A92E-8AE8-3A71-7100-2589CC07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CA2072-9798-76D3-297C-D1B7F3D7B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Calibri"/>
                <a:cs typeface="Calibri"/>
              </a:rPr>
              <a:t>Началась мобилизация мужского населения</a:t>
            </a:r>
          </a:p>
          <a:p>
            <a:r>
              <a:rPr lang="ru-RU" sz="2200">
                <a:ea typeface="Calibri"/>
                <a:cs typeface="Calibri"/>
              </a:rPr>
              <a:t>На территории Беларуси было объявлено военное положение</a:t>
            </a:r>
          </a:p>
          <a:p>
            <a:r>
              <a:rPr lang="ru-RU" sz="2200">
                <a:ea typeface="+mn-lt"/>
                <a:cs typeface="+mn-lt"/>
              </a:rPr>
              <a:t>Города и местечки были переполнены солдатами, штабами, госпиталями, складами, мастерскими по ремонту оружия</a:t>
            </a:r>
          </a:p>
          <a:p>
            <a:r>
              <a:rPr lang="ru-RU" sz="2200">
                <a:ea typeface="+mn-lt"/>
                <a:cs typeface="+mn-lt"/>
              </a:rPr>
              <a:t>Царское правительство устраивало многочисленные манифестации и молебны за победу славянского оружия, сбор денег на защиту Отечеств</a:t>
            </a:r>
          </a:p>
          <a:p>
            <a:r>
              <a:rPr lang="ru-RU" sz="2200" dirty="0">
                <a:ea typeface="+mn-lt"/>
                <a:cs typeface="+mn-lt"/>
              </a:rPr>
              <a:t>В октябре 1914 г. царь Николай II посетил Минск, где ему была передана большая сумма денег на военные нужды</a:t>
            </a:r>
          </a:p>
        </p:txBody>
      </p:sp>
    </p:spTree>
    <p:extLst>
      <p:ext uri="{BB962C8B-B14F-4D97-AF65-F5344CB8AC3E}">
        <p14:creationId xmlns:p14="http://schemas.microsoft.com/office/powerpoint/2010/main" val="1142650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B5E56-2039-01BA-6E9E-A0228B1B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Карта-карикатура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94BD2A7-E31C-A2DC-516A-474D72B27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61516"/>
            <a:ext cx="7214616" cy="47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8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8752B-F15D-DBF5-7DCF-FA181329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Военные действия на территории Беларуси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6F6B1D-6245-221B-081C-22AB7C75B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3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C7372-2153-3CC4-1724-38E2A68C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Лето 1915 г. - начало боевых действий в Беларуси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F90DC2B-28B4-589D-810C-5EEAC1DE3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7090" y="640080"/>
            <a:ext cx="588902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01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Тема Office</vt:lpstr>
      <vt:lpstr>§ 27. События Первой мировой войны на белорусских землях</vt:lpstr>
      <vt:lpstr>Проверка д/з</vt:lpstr>
      <vt:lpstr>План урока </vt:lpstr>
      <vt:lpstr>1. Начало войны</vt:lpstr>
      <vt:lpstr>1 августа 1914 г. - начало Первой Мировой войны</vt:lpstr>
      <vt:lpstr>Основные положения</vt:lpstr>
      <vt:lpstr>Карта-карикатура</vt:lpstr>
      <vt:lpstr>2. Военные действия на территории Беларуси</vt:lpstr>
      <vt:lpstr>Лето 1915 г. - начало боевых действий в Беларуси</vt:lpstr>
      <vt:lpstr>Август - октябрь 1915 г. - «Свенцянский прорыв»</vt:lpstr>
      <vt:lpstr>Презентация PowerPoint</vt:lpstr>
      <vt:lpstr>810-дневная оборона Сморгони</vt:lpstr>
      <vt:lpstr>Презентация PowerPoint</vt:lpstr>
      <vt:lpstr>Нарочанская операция - 5-15 марта 1916 г.</vt:lpstr>
      <vt:lpstr>Барановичская операция - 19.06 - 16.07.1916 г. </vt:lpstr>
      <vt:lpstr>Оборона крепости Осовец (100 км от Гродно)</vt:lpstr>
      <vt:lpstr>3. Политика германских властей. Положение Западной Беларуси</vt:lpstr>
      <vt:lpstr>Основные положения</vt:lpstr>
      <vt:lpstr>Презентация PowerPoint</vt:lpstr>
      <vt:lpstr>Презентация PowerPoint</vt:lpstr>
      <vt:lpstr>4. Восточная Беларусь</vt:lpstr>
      <vt:lpstr>Основные положения</vt:lpstr>
      <vt:lpstr>Презентация PowerPoint</vt:lpstr>
      <vt:lpstr>Презентация PowerPoint</vt:lpstr>
      <vt:lpstr>5. Белорусское национальное движение</vt:lpstr>
      <vt:lpstr>Основные положения</vt:lpstr>
      <vt:lpstr>Вацлав Ластовский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27. События Первой мировой войны на белорусских землях</dc:title>
  <dc:creator/>
  <cp:lastModifiedBy/>
  <cp:revision>144</cp:revision>
  <dcterms:created xsi:type="dcterms:W3CDTF">2022-04-18T13:39:19Z</dcterms:created>
  <dcterms:modified xsi:type="dcterms:W3CDTF">2022-04-18T14:17:14Z</dcterms:modified>
</cp:coreProperties>
</file>