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2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F5815-7BFE-4906-B1C4-0F9417015622}" v="24" dt="2021-10-16T08:06:35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3DF5815-7BFE-4906-B1C4-0F9417015622}"/>
    <pc:docChg chg="undo custSel addSld modSld sldOrd">
      <pc:chgData name="Roman Zhigalov" userId="1f97e9fdf7779aa5" providerId="LiveId" clId="{13DF5815-7BFE-4906-B1C4-0F9417015622}" dt="2021-10-16T08:06:54.841" v="1588"/>
      <pc:docMkLst>
        <pc:docMk/>
      </pc:docMkLst>
      <pc:sldChg chg="modSp new mod">
        <pc:chgData name="Roman Zhigalov" userId="1f97e9fdf7779aa5" providerId="LiveId" clId="{13DF5815-7BFE-4906-B1C4-0F9417015622}" dt="2021-10-16T07:26:45.288" v="2" actId="27636"/>
        <pc:sldMkLst>
          <pc:docMk/>
          <pc:sldMk cId="2556127593" sldId="256"/>
        </pc:sldMkLst>
        <pc:spChg chg="mod">
          <ac:chgData name="Roman Zhigalov" userId="1f97e9fdf7779aa5" providerId="LiveId" clId="{13DF5815-7BFE-4906-B1C4-0F9417015622}" dt="2021-10-16T07:26:45.288" v="2" actId="27636"/>
          <ac:spMkLst>
            <pc:docMk/>
            <pc:sldMk cId="2556127593" sldId="256"/>
            <ac:spMk id="2" creationId="{DA963842-DB13-4910-90DF-C52632EB2EB6}"/>
          </ac:spMkLst>
        </pc:spChg>
      </pc:sldChg>
      <pc:sldChg chg="modSp new mod">
        <pc:chgData name="Roman Zhigalov" userId="1f97e9fdf7779aa5" providerId="LiveId" clId="{13DF5815-7BFE-4906-B1C4-0F9417015622}" dt="2021-10-16T07:26:54.366" v="32" actId="122"/>
        <pc:sldMkLst>
          <pc:docMk/>
          <pc:sldMk cId="1042101900" sldId="257"/>
        </pc:sldMkLst>
        <pc:spChg chg="mod">
          <ac:chgData name="Roman Zhigalov" userId="1f97e9fdf7779aa5" providerId="LiveId" clId="{13DF5815-7BFE-4906-B1C4-0F9417015622}" dt="2021-10-16T07:26:54.366" v="32" actId="122"/>
          <ac:spMkLst>
            <pc:docMk/>
            <pc:sldMk cId="1042101900" sldId="257"/>
            <ac:spMk id="2" creationId="{B8B9610C-A3E5-4D95-B79D-1482E77305F0}"/>
          </ac:spMkLst>
        </pc:spChg>
      </pc:sldChg>
      <pc:sldChg chg="addSp delSp modSp new mod setBg">
        <pc:chgData name="Roman Zhigalov" userId="1f97e9fdf7779aa5" providerId="LiveId" clId="{13DF5815-7BFE-4906-B1C4-0F9417015622}" dt="2021-10-16T07:28:05.231" v="118" actId="26606"/>
        <pc:sldMkLst>
          <pc:docMk/>
          <pc:sldMk cId="2178870150" sldId="258"/>
        </pc:sldMkLst>
        <pc:spChg chg="mod">
          <ac:chgData name="Roman Zhigalov" userId="1f97e9fdf7779aa5" providerId="LiveId" clId="{13DF5815-7BFE-4906-B1C4-0F9417015622}" dt="2021-10-16T07:28:05.231" v="118" actId="26606"/>
          <ac:spMkLst>
            <pc:docMk/>
            <pc:sldMk cId="2178870150" sldId="258"/>
            <ac:spMk id="2" creationId="{57B33EFE-A574-4DA0-BEC6-B32E16E832D5}"/>
          </ac:spMkLst>
        </pc:spChg>
        <pc:spChg chg="add del mod">
          <ac:chgData name="Roman Zhigalov" userId="1f97e9fdf7779aa5" providerId="LiveId" clId="{13DF5815-7BFE-4906-B1C4-0F9417015622}" dt="2021-10-16T07:28:05.231" v="118" actId="26606"/>
          <ac:spMkLst>
            <pc:docMk/>
            <pc:sldMk cId="2178870150" sldId="258"/>
            <ac:spMk id="3" creationId="{B29D8117-01EB-497E-8900-FEB603761388}"/>
          </ac:spMkLst>
        </pc:spChg>
        <pc:spChg chg="add del">
          <ac:chgData name="Roman Zhigalov" userId="1f97e9fdf7779aa5" providerId="LiveId" clId="{13DF5815-7BFE-4906-B1C4-0F9417015622}" dt="2021-10-16T07:28:05.168" v="117" actId="26606"/>
          <ac:spMkLst>
            <pc:docMk/>
            <pc:sldMk cId="2178870150" sldId="258"/>
            <ac:spMk id="11" creationId="{F68B3F68-107C-434F-AA38-110D5EA91B85}"/>
          </ac:spMkLst>
        </pc:spChg>
        <pc:spChg chg="add del">
          <ac:chgData name="Roman Zhigalov" userId="1f97e9fdf7779aa5" providerId="LiveId" clId="{13DF5815-7BFE-4906-B1C4-0F9417015622}" dt="2021-10-16T07:28:05.168" v="117" actId="26606"/>
          <ac:spMkLst>
            <pc:docMk/>
            <pc:sldMk cId="2178870150" sldId="258"/>
            <ac:spMk id="12" creationId="{BACC6370-2D7E-4714-9D71-7542949D7D5D}"/>
          </ac:spMkLst>
        </pc:spChg>
        <pc:spChg chg="add del">
          <ac:chgData name="Roman Zhigalov" userId="1f97e9fdf7779aa5" providerId="LiveId" clId="{13DF5815-7BFE-4906-B1C4-0F9417015622}" dt="2021-10-16T07:28:05.168" v="117" actId="26606"/>
          <ac:spMkLst>
            <pc:docMk/>
            <pc:sldMk cId="2178870150" sldId="258"/>
            <ac:spMk id="13" creationId="{AAD0DBB9-1A4B-4391-81D4-CB19F9AB918A}"/>
          </ac:spMkLst>
        </pc:spChg>
        <pc:spChg chg="add del">
          <ac:chgData name="Roman Zhigalov" userId="1f97e9fdf7779aa5" providerId="LiveId" clId="{13DF5815-7BFE-4906-B1C4-0F9417015622}" dt="2021-10-16T07:28:05.168" v="117" actId="26606"/>
          <ac:spMkLst>
            <pc:docMk/>
            <pc:sldMk cId="2178870150" sldId="258"/>
            <ac:spMk id="15" creationId="{063BBA22-50EA-4C4D-BE05-F1CE4E63AA56}"/>
          </ac:spMkLst>
        </pc:spChg>
        <pc:spChg chg="add">
          <ac:chgData name="Roman Zhigalov" userId="1f97e9fdf7779aa5" providerId="LiveId" clId="{13DF5815-7BFE-4906-B1C4-0F9417015622}" dt="2021-10-16T07:28:05.231" v="118" actId="26606"/>
          <ac:spMkLst>
            <pc:docMk/>
            <pc:sldMk cId="2178870150" sldId="258"/>
            <ac:spMk id="17" creationId="{AE2B703B-46F9-481A-A605-82E2A828C4FA}"/>
          </ac:spMkLst>
        </pc:spChg>
        <pc:spChg chg="add">
          <ac:chgData name="Roman Zhigalov" userId="1f97e9fdf7779aa5" providerId="LiveId" clId="{13DF5815-7BFE-4906-B1C4-0F9417015622}" dt="2021-10-16T07:28:05.231" v="118" actId="26606"/>
          <ac:spMkLst>
            <pc:docMk/>
            <pc:sldMk cId="2178870150" sldId="258"/>
            <ac:spMk id="18" creationId="{F13BE4D7-0C3D-4906-B230-A1C5B4665CCF}"/>
          </ac:spMkLst>
        </pc:spChg>
        <pc:graphicFrameChg chg="add del">
          <ac:chgData name="Roman Zhigalov" userId="1f97e9fdf7779aa5" providerId="LiveId" clId="{13DF5815-7BFE-4906-B1C4-0F9417015622}" dt="2021-10-16T07:28:05.168" v="117" actId="26606"/>
          <ac:graphicFrameMkLst>
            <pc:docMk/>
            <pc:sldMk cId="2178870150" sldId="258"/>
            <ac:graphicFrameMk id="14" creationId="{564055B4-4585-4144-98E1-21F6AEF3AD2D}"/>
          </ac:graphicFrameMkLst>
        </pc:graphicFrameChg>
        <pc:graphicFrameChg chg="add">
          <ac:chgData name="Roman Zhigalov" userId="1f97e9fdf7779aa5" providerId="LiveId" clId="{13DF5815-7BFE-4906-B1C4-0F9417015622}" dt="2021-10-16T07:28:05.231" v="118" actId="26606"/>
          <ac:graphicFrameMkLst>
            <pc:docMk/>
            <pc:sldMk cId="2178870150" sldId="258"/>
            <ac:graphicFrameMk id="19" creationId="{0A5E40EE-09ED-4FB8-9011-F804E1F1C9CB}"/>
          </ac:graphicFrameMkLst>
        </pc:graphicFrameChg>
        <pc:picChg chg="add del">
          <ac:chgData name="Roman Zhigalov" userId="1f97e9fdf7779aa5" providerId="LiveId" clId="{13DF5815-7BFE-4906-B1C4-0F9417015622}" dt="2021-10-16T07:28:00.324" v="115" actId="26606"/>
          <ac:picMkLst>
            <pc:docMk/>
            <pc:sldMk cId="2178870150" sldId="258"/>
            <ac:picMk id="5" creationId="{4B5583D8-9593-45C6-8619-CB9AE5649CA8}"/>
          </ac:picMkLst>
        </pc:picChg>
        <pc:cxnChg chg="add del">
          <ac:chgData name="Roman Zhigalov" userId="1f97e9fdf7779aa5" providerId="LiveId" clId="{13DF5815-7BFE-4906-B1C4-0F9417015622}" dt="2021-10-16T07:28:00.324" v="115" actId="26606"/>
          <ac:cxnSpMkLst>
            <pc:docMk/>
            <pc:sldMk cId="2178870150" sldId="258"/>
            <ac:cxnSpMk id="9" creationId="{A7F400EE-A8A5-48AF-B4D6-291B52C6F0B0}"/>
          </ac:cxnSpMkLst>
        </pc:cxnChg>
      </pc:sldChg>
      <pc:sldChg chg="addSp modSp new mod setBg setClrOvrMap">
        <pc:chgData name="Roman Zhigalov" userId="1f97e9fdf7779aa5" providerId="LiveId" clId="{13DF5815-7BFE-4906-B1C4-0F9417015622}" dt="2021-10-16T07:28:22.110" v="164" actId="26606"/>
        <pc:sldMkLst>
          <pc:docMk/>
          <pc:sldMk cId="1267696595" sldId="259"/>
        </pc:sldMkLst>
        <pc:spChg chg="mod">
          <ac:chgData name="Roman Zhigalov" userId="1f97e9fdf7779aa5" providerId="LiveId" clId="{13DF5815-7BFE-4906-B1C4-0F9417015622}" dt="2021-10-16T07:28:22.110" v="164" actId="26606"/>
          <ac:spMkLst>
            <pc:docMk/>
            <pc:sldMk cId="1267696595" sldId="259"/>
            <ac:spMk id="2" creationId="{C690DEEF-4E50-46E5-A0ED-AA08E28E7219}"/>
          </ac:spMkLst>
        </pc:spChg>
        <pc:spChg chg="mod">
          <ac:chgData name="Roman Zhigalov" userId="1f97e9fdf7779aa5" providerId="LiveId" clId="{13DF5815-7BFE-4906-B1C4-0F9417015622}" dt="2021-10-16T07:28:22.110" v="164" actId="26606"/>
          <ac:spMkLst>
            <pc:docMk/>
            <pc:sldMk cId="1267696595" sldId="259"/>
            <ac:spMk id="3" creationId="{6365DE14-3BAA-4CC7-A8EB-21543F5055AE}"/>
          </ac:spMkLst>
        </pc:spChg>
        <pc:spChg chg="add">
          <ac:chgData name="Roman Zhigalov" userId="1f97e9fdf7779aa5" providerId="LiveId" clId="{13DF5815-7BFE-4906-B1C4-0F9417015622}" dt="2021-10-16T07:28:22.110" v="164" actId="26606"/>
          <ac:spMkLst>
            <pc:docMk/>
            <pc:sldMk cId="1267696595" sldId="259"/>
            <ac:spMk id="9" creationId="{71B2258F-86CA-4D4D-8270-BC05FCDEBFB3}"/>
          </ac:spMkLst>
        </pc:spChg>
        <pc:picChg chg="add">
          <ac:chgData name="Roman Zhigalov" userId="1f97e9fdf7779aa5" providerId="LiveId" clId="{13DF5815-7BFE-4906-B1C4-0F9417015622}" dt="2021-10-16T07:28:22.110" v="164" actId="26606"/>
          <ac:picMkLst>
            <pc:docMk/>
            <pc:sldMk cId="1267696595" sldId="259"/>
            <ac:picMk id="5" creationId="{E021AF24-05D1-4689-BE2B-6E103F226708}"/>
          </ac:picMkLst>
        </pc:picChg>
      </pc:sldChg>
      <pc:sldChg chg="addSp delSp modSp new mod setBg modClrScheme setClrOvrMap chgLayout">
        <pc:chgData name="Roman Zhigalov" userId="1f97e9fdf7779aa5" providerId="LiveId" clId="{13DF5815-7BFE-4906-B1C4-0F9417015622}" dt="2021-10-16T07:28:37.646" v="192" actId="26606"/>
        <pc:sldMkLst>
          <pc:docMk/>
          <pc:sldMk cId="3778077121" sldId="260"/>
        </pc:sldMkLst>
        <pc:spChg chg="del mod ord">
          <ac:chgData name="Roman Zhigalov" userId="1f97e9fdf7779aa5" providerId="LiveId" clId="{13DF5815-7BFE-4906-B1C4-0F9417015622}" dt="2021-10-16T07:28:25.892" v="166" actId="700"/>
          <ac:spMkLst>
            <pc:docMk/>
            <pc:sldMk cId="3778077121" sldId="260"/>
            <ac:spMk id="2" creationId="{22534605-3E43-4070-9229-ECF85F1B960F}"/>
          </ac:spMkLst>
        </pc:spChg>
        <pc:spChg chg="del mod ord">
          <ac:chgData name="Roman Zhigalov" userId="1f97e9fdf7779aa5" providerId="LiveId" clId="{13DF5815-7BFE-4906-B1C4-0F9417015622}" dt="2021-10-16T07:28:25.892" v="166" actId="700"/>
          <ac:spMkLst>
            <pc:docMk/>
            <pc:sldMk cId="3778077121" sldId="260"/>
            <ac:spMk id="3" creationId="{4F1A5556-0FD8-4302-867D-B845E7C9733F}"/>
          </ac:spMkLst>
        </pc:spChg>
        <pc:spChg chg="add mod ord">
          <ac:chgData name="Roman Zhigalov" userId="1f97e9fdf7779aa5" providerId="LiveId" clId="{13DF5815-7BFE-4906-B1C4-0F9417015622}" dt="2021-10-16T07:28:37.646" v="192" actId="26606"/>
          <ac:spMkLst>
            <pc:docMk/>
            <pc:sldMk cId="3778077121" sldId="260"/>
            <ac:spMk id="4" creationId="{AC4D86FE-BD15-4AAD-A1DC-270EB2A2CE4F}"/>
          </ac:spMkLst>
        </pc:spChg>
        <pc:spChg chg="add mod ord">
          <ac:chgData name="Roman Zhigalov" userId="1f97e9fdf7779aa5" providerId="LiveId" clId="{13DF5815-7BFE-4906-B1C4-0F9417015622}" dt="2021-10-16T07:28:37.646" v="192" actId="26606"/>
          <ac:spMkLst>
            <pc:docMk/>
            <pc:sldMk cId="3778077121" sldId="260"/>
            <ac:spMk id="5" creationId="{6EA3170C-B8C0-4AC8-9547-F19566E334F9}"/>
          </ac:spMkLst>
        </pc:spChg>
        <pc:spChg chg="add del">
          <ac:chgData name="Roman Zhigalov" userId="1f97e9fdf7779aa5" providerId="LiveId" clId="{13DF5815-7BFE-4906-B1C4-0F9417015622}" dt="2021-10-16T07:28:37.646" v="191" actId="26606"/>
          <ac:spMkLst>
            <pc:docMk/>
            <pc:sldMk cId="3778077121" sldId="260"/>
            <ac:spMk id="11" creationId="{71B2258F-86CA-4D4D-8270-BC05FCDEBFB3}"/>
          </ac:spMkLst>
        </pc:spChg>
        <pc:spChg chg="add">
          <ac:chgData name="Roman Zhigalov" userId="1f97e9fdf7779aa5" providerId="LiveId" clId="{13DF5815-7BFE-4906-B1C4-0F9417015622}" dt="2021-10-16T07:28:37.646" v="192" actId="26606"/>
          <ac:spMkLst>
            <pc:docMk/>
            <pc:sldMk cId="3778077121" sldId="260"/>
            <ac:spMk id="13" creationId="{71B2258F-86CA-4D4D-8270-BC05FCDEBFB3}"/>
          </ac:spMkLst>
        </pc:spChg>
        <pc:picChg chg="add del">
          <ac:chgData name="Roman Zhigalov" userId="1f97e9fdf7779aa5" providerId="LiveId" clId="{13DF5815-7BFE-4906-B1C4-0F9417015622}" dt="2021-10-16T07:28:37.646" v="191" actId="26606"/>
          <ac:picMkLst>
            <pc:docMk/>
            <pc:sldMk cId="3778077121" sldId="260"/>
            <ac:picMk id="7" creationId="{7DAA8B03-3F3E-448C-92EC-87DED71E2999}"/>
          </ac:picMkLst>
        </pc:picChg>
        <pc:picChg chg="add">
          <ac:chgData name="Roman Zhigalov" userId="1f97e9fdf7779aa5" providerId="LiveId" clId="{13DF5815-7BFE-4906-B1C4-0F9417015622}" dt="2021-10-16T07:28:37.646" v="192" actId="26606"/>
          <ac:picMkLst>
            <pc:docMk/>
            <pc:sldMk cId="3778077121" sldId="260"/>
            <ac:picMk id="14" creationId="{4D3D2CAD-0612-4D8B-827E-81CCE2E5D705}"/>
          </ac:picMkLst>
        </pc:picChg>
      </pc:sldChg>
      <pc:sldChg chg="addSp modSp new mod setBg setClrOvrMap">
        <pc:chgData name="Roman Zhigalov" userId="1f97e9fdf7779aa5" providerId="LiveId" clId="{13DF5815-7BFE-4906-B1C4-0F9417015622}" dt="2021-10-16T07:47:41.253" v="1129" actId="20577"/>
        <pc:sldMkLst>
          <pc:docMk/>
          <pc:sldMk cId="2298679142" sldId="261"/>
        </pc:sldMkLst>
        <pc:spChg chg="mod">
          <ac:chgData name="Roman Zhigalov" userId="1f97e9fdf7779aa5" providerId="LiveId" clId="{13DF5815-7BFE-4906-B1C4-0F9417015622}" dt="2021-10-16T07:47:41.253" v="1129" actId="20577"/>
          <ac:spMkLst>
            <pc:docMk/>
            <pc:sldMk cId="2298679142" sldId="261"/>
            <ac:spMk id="2" creationId="{3E8EFF19-2FB3-45D8-B4AD-62DB557D9F14}"/>
          </ac:spMkLst>
        </pc:spChg>
        <pc:spChg chg="mod">
          <ac:chgData name="Roman Zhigalov" userId="1f97e9fdf7779aa5" providerId="LiveId" clId="{13DF5815-7BFE-4906-B1C4-0F9417015622}" dt="2021-10-16T07:28:47.075" v="206" actId="26606"/>
          <ac:spMkLst>
            <pc:docMk/>
            <pc:sldMk cId="2298679142" sldId="261"/>
            <ac:spMk id="3" creationId="{4FCAF734-3AB3-4C75-A137-A41DF279BDA1}"/>
          </ac:spMkLst>
        </pc:spChg>
        <pc:spChg chg="add">
          <ac:chgData name="Roman Zhigalov" userId="1f97e9fdf7779aa5" providerId="LiveId" clId="{13DF5815-7BFE-4906-B1C4-0F9417015622}" dt="2021-10-16T07:28:47.075" v="206" actId="26606"/>
          <ac:spMkLst>
            <pc:docMk/>
            <pc:sldMk cId="2298679142" sldId="261"/>
            <ac:spMk id="9" creationId="{71B2258F-86CA-4D4D-8270-BC05FCDEBFB3}"/>
          </ac:spMkLst>
        </pc:spChg>
        <pc:picChg chg="add">
          <ac:chgData name="Roman Zhigalov" userId="1f97e9fdf7779aa5" providerId="LiveId" clId="{13DF5815-7BFE-4906-B1C4-0F9417015622}" dt="2021-10-16T07:28:47.075" v="206" actId="26606"/>
          <ac:picMkLst>
            <pc:docMk/>
            <pc:sldMk cId="2298679142" sldId="261"/>
            <ac:picMk id="5" creationId="{0617EE7D-3F37-466E-9933-DC209016B2C4}"/>
          </ac:picMkLst>
        </pc:picChg>
      </pc:sldChg>
      <pc:sldChg chg="addSp modSp new mod setBg setClrOvrMap">
        <pc:chgData name="Roman Zhigalov" userId="1f97e9fdf7779aa5" providerId="LiveId" clId="{13DF5815-7BFE-4906-B1C4-0F9417015622}" dt="2021-10-16T07:28:55.129" v="215" actId="26606"/>
        <pc:sldMkLst>
          <pc:docMk/>
          <pc:sldMk cId="1345336324" sldId="262"/>
        </pc:sldMkLst>
        <pc:spChg chg="mod">
          <ac:chgData name="Roman Zhigalov" userId="1f97e9fdf7779aa5" providerId="LiveId" clId="{13DF5815-7BFE-4906-B1C4-0F9417015622}" dt="2021-10-16T07:28:55.129" v="215" actId="26606"/>
          <ac:spMkLst>
            <pc:docMk/>
            <pc:sldMk cId="1345336324" sldId="262"/>
            <ac:spMk id="2" creationId="{05D363A1-4B0B-45DB-A92D-583D3FEBEE01}"/>
          </ac:spMkLst>
        </pc:spChg>
        <pc:spChg chg="mod">
          <ac:chgData name="Roman Zhigalov" userId="1f97e9fdf7779aa5" providerId="LiveId" clId="{13DF5815-7BFE-4906-B1C4-0F9417015622}" dt="2021-10-16T07:28:55.129" v="215" actId="26606"/>
          <ac:spMkLst>
            <pc:docMk/>
            <pc:sldMk cId="1345336324" sldId="262"/>
            <ac:spMk id="3" creationId="{44D54E8D-AEFB-4D31-8652-946AF679DC5D}"/>
          </ac:spMkLst>
        </pc:spChg>
        <pc:spChg chg="add">
          <ac:chgData name="Roman Zhigalov" userId="1f97e9fdf7779aa5" providerId="LiveId" clId="{13DF5815-7BFE-4906-B1C4-0F9417015622}" dt="2021-10-16T07:28:55.129" v="215" actId="26606"/>
          <ac:spMkLst>
            <pc:docMk/>
            <pc:sldMk cId="1345336324" sldId="262"/>
            <ac:spMk id="9" creationId="{71B2258F-86CA-4D4D-8270-BC05FCDEBFB3}"/>
          </ac:spMkLst>
        </pc:spChg>
        <pc:picChg chg="add">
          <ac:chgData name="Roman Zhigalov" userId="1f97e9fdf7779aa5" providerId="LiveId" clId="{13DF5815-7BFE-4906-B1C4-0F9417015622}" dt="2021-10-16T07:28:55.129" v="215" actId="26606"/>
          <ac:picMkLst>
            <pc:docMk/>
            <pc:sldMk cId="1345336324" sldId="262"/>
            <ac:picMk id="5" creationId="{FC3EFCC2-5E95-4C30-B930-1CD0E36F37A5}"/>
          </ac:picMkLst>
        </pc:picChg>
      </pc:sldChg>
      <pc:sldChg chg="addSp delSp modSp new mod setBg setClrOvrMap">
        <pc:chgData name="Roman Zhigalov" userId="1f97e9fdf7779aa5" providerId="LiveId" clId="{13DF5815-7BFE-4906-B1C4-0F9417015622}" dt="2021-10-16T07:32:02.160" v="587" actId="26606"/>
        <pc:sldMkLst>
          <pc:docMk/>
          <pc:sldMk cId="183386064" sldId="263"/>
        </pc:sldMkLst>
        <pc:spChg chg="mod">
          <ac:chgData name="Roman Zhigalov" userId="1f97e9fdf7779aa5" providerId="LiveId" clId="{13DF5815-7BFE-4906-B1C4-0F9417015622}" dt="2021-10-16T07:32:02.160" v="587" actId="26606"/>
          <ac:spMkLst>
            <pc:docMk/>
            <pc:sldMk cId="183386064" sldId="263"/>
            <ac:spMk id="2" creationId="{98066F75-162F-4E36-BAAC-0B91F4E6076E}"/>
          </ac:spMkLst>
        </pc:spChg>
        <pc:spChg chg="mod">
          <ac:chgData name="Roman Zhigalov" userId="1f97e9fdf7779aa5" providerId="LiveId" clId="{13DF5815-7BFE-4906-B1C4-0F9417015622}" dt="2021-10-16T07:32:02.160" v="587" actId="26606"/>
          <ac:spMkLst>
            <pc:docMk/>
            <pc:sldMk cId="183386064" sldId="263"/>
            <ac:spMk id="3" creationId="{85346A41-4811-4941-AB42-3F6B7772F6DE}"/>
          </ac:spMkLst>
        </pc:spChg>
        <pc:spChg chg="add del">
          <ac:chgData name="Roman Zhigalov" userId="1f97e9fdf7779aa5" providerId="LiveId" clId="{13DF5815-7BFE-4906-B1C4-0F9417015622}" dt="2021-10-16T07:32:02.145" v="586" actId="26606"/>
          <ac:spMkLst>
            <pc:docMk/>
            <pc:sldMk cId="183386064" sldId="263"/>
            <ac:spMk id="9" creationId="{9228552E-C8B1-4A80-8448-0787CE0FC704}"/>
          </ac:spMkLst>
        </pc:spChg>
        <pc:spChg chg="add">
          <ac:chgData name="Roman Zhigalov" userId="1f97e9fdf7779aa5" providerId="LiveId" clId="{13DF5815-7BFE-4906-B1C4-0F9417015622}" dt="2021-10-16T07:32:02.160" v="587" actId="26606"/>
          <ac:spMkLst>
            <pc:docMk/>
            <pc:sldMk cId="183386064" sldId="263"/>
            <ac:spMk id="11" creationId="{9228552E-C8B1-4A80-8448-0787CE0FC704}"/>
          </ac:spMkLst>
        </pc:spChg>
        <pc:picChg chg="add del">
          <ac:chgData name="Roman Zhigalov" userId="1f97e9fdf7779aa5" providerId="LiveId" clId="{13DF5815-7BFE-4906-B1C4-0F9417015622}" dt="2021-10-16T07:32:02.145" v="586" actId="26606"/>
          <ac:picMkLst>
            <pc:docMk/>
            <pc:sldMk cId="183386064" sldId="263"/>
            <ac:picMk id="5" creationId="{F217328C-5454-41D3-96C7-0A34D07D4A9A}"/>
          </ac:picMkLst>
        </pc:picChg>
        <pc:picChg chg="add">
          <ac:chgData name="Roman Zhigalov" userId="1f97e9fdf7779aa5" providerId="LiveId" clId="{13DF5815-7BFE-4906-B1C4-0F9417015622}" dt="2021-10-16T07:32:02.160" v="587" actId="26606"/>
          <ac:picMkLst>
            <pc:docMk/>
            <pc:sldMk cId="183386064" sldId="263"/>
            <ac:picMk id="12" creationId="{F08530AA-B802-4056-B126-2F0CE92542B2}"/>
          </ac:picMkLst>
        </pc:picChg>
      </pc:sldChg>
      <pc:sldChg chg="addSp delSp modSp new mod setBg setClrOvrMap">
        <pc:chgData name="Roman Zhigalov" userId="1f97e9fdf7779aa5" providerId="LiveId" clId="{13DF5815-7BFE-4906-B1C4-0F9417015622}" dt="2021-10-16T07:33:41.062" v="605" actId="26606"/>
        <pc:sldMkLst>
          <pc:docMk/>
          <pc:sldMk cId="691649819" sldId="264"/>
        </pc:sldMkLst>
        <pc:spChg chg="mod">
          <ac:chgData name="Roman Zhigalov" userId="1f97e9fdf7779aa5" providerId="LiveId" clId="{13DF5815-7BFE-4906-B1C4-0F9417015622}" dt="2021-10-16T07:33:41.062" v="605" actId="26606"/>
          <ac:spMkLst>
            <pc:docMk/>
            <pc:sldMk cId="691649819" sldId="264"/>
            <ac:spMk id="2" creationId="{D80B33C5-6567-411F-9F5C-F55FB433D299}"/>
          </ac:spMkLst>
        </pc:spChg>
        <pc:spChg chg="del">
          <ac:chgData name="Roman Zhigalov" userId="1f97e9fdf7779aa5" providerId="LiveId" clId="{13DF5815-7BFE-4906-B1C4-0F9417015622}" dt="2021-10-16T07:32:51.178" v="589"/>
          <ac:spMkLst>
            <pc:docMk/>
            <pc:sldMk cId="691649819" sldId="264"/>
            <ac:spMk id="3" creationId="{2756C8EE-47D7-482E-8068-448ED35915E0}"/>
          </ac:spMkLst>
        </pc:spChg>
        <pc:spChg chg="mod">
          <ac:chgData name="Roman Zhigalov" userId="1f97e9fdf7779aa5" providerId="LiveId" clId="{13DF5815-7BFE-4906-B1C4-0F9417015622}" dt="2021-10-16T07:33:41.062" v="605" actId="26606"/>
          <ac:spMkLst>
            <pc:docMk/>
            <pc:sldMk cId="691649819" sldId="264"/>
            <ac:spMk id="4" creationId="{5750E198-D013-41CA-B2A0-83E3D1F60658}"/>
          </ac:spMkLst>
        </pc:spChg>
        <pc:spChg chg="add del">
          <ac:chgData name="Roman Zhigalov" userId="1f97e9fdf7779aa5" providerId="LiveId" clId="{13DF5815-7BFE-4906-B1C4-0F9417015622}" dt="2021-10-16T07:33:41.031" v="604" actId="26606"/>
          <ac:spMkLst>
            <pc:docMk/>
            <pc:sldMk cId="691649819" sldId="264"/>
            <ac:spMk id="71" creationId="{9228552E-C8B1-4A80-8448-0787CE0FC704}"/>
          </ac:spMkLst>
        </pc:spChg>
        <pc:spChg chg="add">
          <ac:chgData name="Roman Zhigalov" userId="1f97e9fdf7779aa5" providerId="LiveId" clId="{13DF5815-7BFE-4906-B1C4-0F9417015622}" dt="2021-10-16T07:33:41.062" v="605" actId="26606"/>
          <ac:spMkLst>
            <pc:docMk/>
            <pc:sldMk cId="691649819" sldId="264"/>
            <ac:spMk id="73" creationId="{D4974D33-8DC5-464E-8C6D-BE58F0669C17}"/>
          </ac:spMkLst>
        </pc:spChg>
        <pc:spChg chg="add">
          <ac:chgData name="Roman Zhigalov" userId="1f97e9fdf7779aa5" providerId="LiveId" clId="{13DF5815-7BFE-4906-B1C4-0F9417015622}" dt="2021-10-16T07:33:41.062" v="605" actId="26606"/>
          <ac:spMkLst>
            <pc:docMk/>
            <pc:sldMk cId="691649819" sldId="264"/>
            <ac:spMk id="1028" creationId="{F13C74B1-5B17-4795-BED0-7140497B445A}"/>
          </ac:spMkLst>
        </pc:spChg>
        <pc:picChg chg="add mod ord">
          <ac:chgData name="Roman Zhigalov" userId="1f97e9fdf7779aa5" providerId="LiveId" clId="{13DF5815-7BFE-4906-B1C4-0F9417015622}" dt="2021-10-16T07:33:41.062" v="605" actId="26606"/>
          <ac:picMkLst>
            <pc:docMk/>
            <pc:sldMk cId="691649819" sldId="264"/>
            <ac:picMk id="1026" creationId="{83C0C0AC-1DF1-4108-8C8F-9D0F8112E5FB}"/>
          </ac:picMkLst>
        </pc:picChg>
      </pc:sldChg>
      <pc:sldChg chg="addSp delSp modSp new mod setBg">
        <pc:chgData name="Roman Zhigalov" userId="1f97e9fdf7779aa5" providerId="LiveId" clId="{13DF5815-7BFE-4906-B1C4-0F9417015622}" dt="2021-10-16T07:35:12.697" v="632" actId="26606"/>
        <pc:sldMkLst>
          <pc:docMk/>
          <pc:sldMk cId="4266180825" sldId="265"/>
        </pc:sldMkLst>
        <pc:spChg chg="mod">
          <ac:chgData name="Roman Zhigalov" userId="1f97e9fdf7779aa5" providerId="LiveId" clId="{13DF5815-7BFE-4906-B1C4-0F9417015622}" dt="2021-10-16T07:35:12.697" v="632" actId="26606"/>
          <ac:spMkLst>
            <pc:docMk/>
            <pc:sldMk cId="4266180825" sldId="265"/>
            <ac:spMk id="2" creationId="{9C9D2F44-8DF3-4B38-ADF6-4277DDEC51FC}"/>
          </ac:spMkLst>
        </pc:spChg>
        <pc:spChg chg="del">
          <ac:chgData name="Roman Zhigalov" userId="1f97e9fdf7779aa5" providerId="LiveId" clId="{13DF5815-7BFE-4906-B1C4-0F9417015622}" dt="2021-10-16T07:34:19.446" v="607"/>
          <ac:spMkLst>
            <pc:docMk/>
            <pc:sldMk cId="4266180825" sldId="265"/>
            <ac:spMk id="3" creationId="{BC6B5056-65A6-41F7-9947-7D9636E3E155}"/>
          </ac:spMkLst>
        </pc:spChg>
        <pc:spChg chg="mod">
          <ac:chgData name="Roman Zhigalov" userId="1f97e9fdf7779aa5" providerId="LiveId" clId="{13DF5815-7BFE-4906-B1C4-0F9417015622}" dt="2021-10-16T07:35:12.697" v="632" actId="26606"/>
          <ac:spMkLst>
            <pc:docMk/>
            <pc:sldMk cId="4266180825" sldId="265"/>
            <ac:spMk id="4" creationId="{59979667-46CE-4C06-9C29-7CC762BA1C3D}"/>
          </ac:spMkLst>
        </pc:spChg>
        <pc:spChg chg="add">
          <ac:chgData name="Roman Zhigalov" userId="1f97e9fdf7779aa5" providerId="LiveId" clId="{13DF5815-7BFE-4906-B1C4-0F9417015622}" dt="2021-10-16T07:35:12.697" v="632" actId="26606"/>
          <ac:spMkLst>
            <pc:docMk/>
            <pc:sldMk cId="4266180825" sldId="265"/>
            <ac:spMk id="71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35:12.697" v="632" actId="26606"/>
          <ac:spMkLst>
            <pc:docMk/>
            <pc:sldMk cId="4266180825" sldId="265"/>
            <ac:spMk id="73" creationId="{D4974D33-8DC5-464E-8C6D-BE58F0669C17}"/>
          </ac:spMkLst>
        </pc:spChg>
        <pc:picChg chg="add mod">
          <ac:chgData name="Roman Zhigalov" userId="1f97e9fdf7779aa5" providerId="LiveId" clId="{13DF5815-7BFE-4906-B1C4-0F9417015622}" dt="2021-10-16T07:35:12.697" v="632" actId="26606"/>
          <ac:picMkLst>
            <pc:docMk/>
            <pc:sldMk cId="4266180825" sldId="265"/>
            <ac:picMk id="2050" creationId="{A7C7162D-E31E-40AB-8CDC-319CCC1E50FF}"/>
          </ac:picMkLst>
        </pc:picChg>
      </pc:sldChg>
      <pc:sldChg chg="addSp delSp modSp new mod setBg">
        <pc:chgData name="Roman Zhigalov" userId="1f97e9fdf7779aa5" providerId="LiveId" clId="{13DF5815-7BFE-4906-B1C4-0F9417015622}" dt="2021-10-16T07:36:28.703" v="647" actId="26606"/>
        <pc:sldMkLst>
          <pc:docMk/>
          <pc:sldMk cId="2923808706" sldId="266"/>
        </pc:sldMkLst>
        <pc:spChg chg="mod">
          <ac:chgData name="Roman Zhigalov" userId="1f97e9fdf7779aa5" providerId="LiveId" clId="{13DF5815-7BFE-4906-B1C4-0F9417015622}" dt="2021-10-16T07:36:28.703" v="647" actId="26606"/>
          <ac:spMkLst>
            <pc:docMk/>
            <pc:sldMk cId="2923808706" sldId="266"/>
            <ac:spMk id="2" creationId="{678D8DB6-C2E3-408D-BEDD-C67ECC940B55}"/>
          </ac:spMkLst>
        </pc:spChg>
        <pc:spChg chg="del">
          <ac:chgData name="Roman Zhigalov" userId="1f97e9fdf7779aa5" providerId="LiveId" clId="{13DF5815-7BFE-4906-B1C4-0F9417015622}" dt="2021-10-16T07:35:41.709" v="634"/>
          <ac:spMkLst>
            <pc:docMk/>
            <pc:sldMk cId="2923808706" sldId="266"/>
            <ac:spMk id="3" creationId="{86528C9A-8EDA-4247-806D-27B0C4332D40}"/>
          </ac:spMkLst>
        </pc:spChg>
        <pc:spChg chg="mod">
          <ac:chgData name="Roman Zhigalov" userId="1f97e9fdf7779aa5" providerId="LiveId" clId="{13DF5815-7BFE-4906-B1C4-0F9417015622}" dt="2021-10-16T07:36:28.703" v="647" actId="26606"/>
          <ac:spMkLst>
            <pc:docMk/>
            <pc:sldMk cId="2923808706" sldId="266"/>
            <ac:spMk id="4" creationId="{C1CEF61F-AE6C-454B-8273-5427C8B9D42B}"/>
          </ac:spMkLst>
        </pc:spChg>
        <pc:spChg chg="add">
          <ac:chgData name="Roman Zhigalov" userId="1f97e9fdf7779aa5" providerId="LiveId" clId="{13DF5815-7BFE-4906-B1C4-0F9417015622}" dt="2021-10-16T07:36:28.703" v="647" actId="26606"/>
          <ac:spMkLst>
            <pc:docMk/>
            <pc:sldMk cId="2923808706" sldId="266"/>
            <ac:spMk id="71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36:28.703" v="647" actId="26606"/>
          <ac:spMkLst>
            <pc:docMk/>
            <pc:sldMk cId="2923808706" sldId="266"/>
            <ac:spMk id="73" creationId="{D4974D33-8DC5-464E-8C6D-BE58F0669C17}"/>
          </ac:spMkLst>
        </pc:spChg>
        <pc:picChg chg="add mod">
          <ac:chgData name="Roman Zhigalov" userId="1f97e9fdf7779aa5" providerId="LiveId" clId="{13DF5815-7BFE-4906-B1C4-0F9417015622}" dt="2021-10-16T07:36:28.703" v="647" actId="26606"/>
          <ac:picMkLst>
            <pc:docMk/>
            <pc:sldMk cId="2923808706" sldId="266"/>
            <ac:picMk id="3074" creationId="{9FC451CD-378D-429B-81E5-F907718A9C92}"/>
          </ac:picMkLst>
        </pc:picChg>
      </pc:sldChg>
      <pc:sldChg chg="addSp delSp modSp new mod setBg">
        <pc:chgData name="Roman Zhigalov" userId="1f97e9fdf7779aa5" providerId="LiveId" clId="{13DF5815-7BFE-4906-B1C4-0F9417015622}" dt="2021-10-16T07:37:28.731" v="662" actId="27614"/>
        <pc:sldMkLst>
          <pc:docMk/>
          <pc:sldMk cId="1555916911" sldId="267"/>
        </pc:sldMkLst>
        <pc:spChg chg="mod">
          <ac:chgData name="Roman Zhigalov" userId="1f97e9fdf7779aa5" providerId="LiveId" clId="{13DF5815-7BFE-4906-B1C4-0F9417015622}" dt="2021-10-16T07:37:26.546" v="661" actId="26606"/>
          <ac:spMkLst>
            <pc:docMk/>
            <pc:sldMk cId="1555916911" sldId="267"/>
            <ac:spMk id="2" creationId="{D76B0294-54BF-49B9-8B86-1D60497C037B}"/>
          </ac:spMkLst>
        </pc:spChg>
        <pc:spChg chg="add del">
          <ac:chgData name="Roman Zhigalov" userId="1f97e9fdf7779aa5" providerId="LiveId" clId="{13DF5815-7BFE-4906-B1C4-0F9417015622}" dt="2021-10-16T07:37:03.051" v="653"/>
          <ac:spMkLst>
            <pc:docMk/>
            <pc:sldMk cId="1555916911" sldId="267"/>
            <ac:spMk id="3" creationId="{73A36F47-C963-4232-8D48-3C782F64AA26}"/>
          </ac:spMkLst>
        </pc:spChg>
        <pc:spChg chg="mod ord">
          <ac:chgData name="Roman Zhigalov" userId="1f97e9fdf7779aa5" providerId="LiveId" clId="{13DF5815-7BFE-4906-B1C4-0F9417015622}" dt="2021-10-16T07:37:26.546" v="661" actId="26606"/>
          <ac:spMkLst>
            <pc:docMk/>
            <pc:sldMk cId="1555916911" sldId="267"/>
            <ac:spMk id="4" creationId="{C6C57EFD-AADA-4D35-91D9-B797050D715B}"/>
          </ac:spMkLst>
        </pc:spChg>
        <pc:spChg chg="add del">
          <ac:chgData name="Roman Zhigalov" userId="1f97e9fdf7779aa5" providerId="LiveId" clId="{13DF5815-7BFE-4906-B1C4-0F9417015622}" dt="2021-10-16T07:37:26.530" v="660" actId="26606"/>
          <ac:spMkLst>
            <pc:docMk/>
            <pc:sldMk cId="1555916911" sldId="267"/>
            <ac:spMk id="75" creationId="{2C61293E-6EBE-43EF-A52C-9BEBFD7679D4}"/>
          </ac:spMkLst>
        </pc:spChg>
        <pc:spChg chg="add del">
          <ac:chgData name="Roman Zhigalov" userId="1f97e9fdf7779aa5" providerId="LiveId" clId="{13DF5815-7BFE-4906-B1C4-0F9417015622}" dt="2021-10-16T07:37:26.530" v="660" actId="26606"/>
          <ac:spMkLst>
            <pc:docMk/>
            <pc:sldMk cId="1555916911" sldId="267"/>
            <ac:spMk id="77" creationId="{21540236-BFD5-4A9D-8840-4703E7F76825}"/>
          </ac:spMkLst>
        </pc:spChg>
        <pc:spChg chg="add">
          <ac:chgData name="Roman Zhigalov" userId="1f97e9fdf7779aa5" providerId="LiveId" clId="{13DF5815-7BFE-4906-B1C4-0F9417015622}" dt="2021-10-16T07:37:26.546" v="661" actId="26606"/>
          <ac:spMkLst>
            <pc:docMk/>
            <pc:sldMk cId="1555916911" sldId="267"/>
            <ac:spMk id="4104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37:26.546" v="661" actId="26606"/>
          <ac:spMkLst>
            <pc:docMk/>
            <pc:sldMk cId="1555916911" sldId="267"/>
            <ac:spMk id="4105" creationId="{D4974D33-8DC5-464E-8C6D-BE58F0669C17}"/>
          </ac:spMkLst>
        </pc:spChg>
        <pc:picChg chg="add del mod">
          <ac:chgData name="Roman Zhigalov" userId="1f97e9fdf7779aa5" providerId="LiveId" clId="{13DF5815-7BFE-4906-B1C4-0F9417015622}" dt="2021-10-16T07:37:02.067" v="652"/>
          <ac:picMkLst>
            <pc:docMk/>
            <pc:sldMk cId="1555916911" sldId="267"/>
            <ac:picMk id="4098" creationId="{83BB76EC-8156-425B-ADC4-A056CE9F287E}"/>
          </ac:picMkLst>
        </pc:picChg>
        <pc:picChg chg="add del">
          <ac:chgData name="Roman Zhigalov" userId="1f97e9fdf7779aa5" providerId="LiveId" clId="{13DF5815-7BFE-4906-B1C4-0F9417015622}" dt="2021-10-16T07:37:01.536" v="651"/>
          <ac:picMkLst>
            <pc:docMk/>
            <pc:sldMk cId="1555916911" sldId="267"/>
            <ac:picMk id="4100" creationId="{B14EF8B5-D733-43DD-9780-6CE24AFD27DC}"/>
          </ac:picMkLst>
        </pc:picChg>
        <pc:picChg chg="add mod">
          <ac:chgData name="Roman Zhigalov" userId="1f97e9fdf7779aa5" providerId="LiveId" clId="{13DF5815-7BFE-4906-B1C4-0F9417015622}" dt="2021-10-16T07:37:28.731" v="662" actId="27614"/>
          <ac:picMkLst>
            <pc:docMk/>
            <pc:sldMk cId="1555916911" sldId="267"/>
            <ac:picMk id="4102" creationId="{81938110-6A88-4D83-9DBB-FAD9D5DC655A}"/>
          </ac:picMkLst>
        </pc:picChg>
      </pc:sldChg>
      <pc:sldChg chg="addSp delSp modSp new mod setBg">
        <pc:chgData name="Roman Zhigalov" userId="1f97e9fdf7779aa5" providerId="LiveId" clId="{13DF5815-7BFE-4906-B1C4-0F9417015622}" dt="2021-10-16T07:38:11.206" v="665" actId="26606"/>
        <pc:sldMkLst>
          <pc:docMk/>
          <pc:sldMk cId="248557781" sldId="268"/>
        </pc:sldMkLst>
        <pc:spChg chg="del">
          <ac:chgData name="Roman Zhigalov" userId="1f97e9fdf7779aa5" providerId="LiveId" clId="{13DF5815-7BFE-4906-B1C4-0F9417015622}" dt="2021-10-16T07:38:11.206" v="665" actId="26606"/>
          <ac:spMkLst>
            <pc:docMk/>
            <pc:sldMk cId="248557781" sldId="268"/>
            <ac:spMk id="2" creationId="{7A212429-0AF6-4E18-85A6-BBE9BEBAD28A}"/>
          </ac:spMkLst>
        </pc:spChg>
        <pc:spChg chg="del">
          <ac:chgData name="Roman Zhigalov" userId="1f97e9fdf7779aa5" providerId="LiveId" clId="{13DF5815-7BFE-4906-B1C4-0F9417015622}" dt="2021-10-16T07:38:07.548" v="664"/>
          <ac:spMkLst>
            <pc:docMk/>
            <pc:sldMk cId="248557781" sldId="268"/>
            <ac:spMk id="3" creationId="{E7749B20-C546-4CBD-B5B6-45C0C31475AE}"/>
          </ac:spMkLst>
        </pc:spChg>
        <pc:spChg chg="add">
          <ac:chgData name="Roman Zhigalov" userId="1f97e9fdf7779aa5" providerId="LiveId" clId="{13DF5815-7BFE-4906-B1C4-0F9417015622}" dt="2021-10-16T07:38:11.206" v="665" actId="26606"/>
          <ac:spMkLst>
            <pc:docMk/>
            <pc:sldMk cId="248557781" sldId="268"/>
            <ac:spMk id="71" creationId="{42A4FC2C-047E-45A5-965D-8E1E3BF09BC6}"/>
          </ac:spMkLst>
        </pc:spChg>
        <pc:picChg chg="add mod">
          <ac:chgData name="Roman Zhigalov" userId="1f97e9fdf7779aa5" providerId="LiveId" clId="{13DF5815-7BFE-4906-B1C4-0F9417015622}" dt="2021-10-16T07:38:11.206" v="665" actId="26606"/>
          <ac:picMkLst>
            <pc:docMk/>
            <pc:sldMk cId="248557781" sldId="268"/>
            <ac:picMk id="5122" creationId="{02FDC07E-8E2A-4104-B35F-665AF5E01D5C}"/>
          </ac:picMkLst>
        </pc:picChg>
      </pc:sldChg>
      <pc:sldChg chg="addSp modSp new mod setBg">
        <pc:chgData name="Roman Zhigalov" userId="1f97e9fdf7779aa5" providerId="LiveId" clId="{13DF5815-7BFE-4906-B1C4-0F9417015622}" dt="2021-10-16T07:41:57.417" v="808" actId="26606"/>
        <pc:sldMkLst>
          <pc:docMk/>
          <pc:sldMk cId="209665329" sldId="269"/>
        </pc:sldMkLst>
        <pc:spChg chg="mod">
          <ac:chgData name="Roman Zhigalov" userId="1f97e9fdf7779aa5" providerId="LiveId" clId="{13DF5815-7BFE-4906-B1C4-0F9417015622}" dt="2021-10-16T07:41:57.417" v="808" actId="26606"/>
          <ac:spMkLst>
            <pc:docMk/>
            <pc:sldMk cId="209665329" sldId="269"/>
            <ac:spMk id="2" creationId="{342D98A9-BF6B-4C85-95C5-8E0AC8282325}"/>
          </ac:spMkLst>
        </pc:spChg>
        <pc:spChg chg="mod">
          <ac:chgData name="Roman Zhigalov" userId="1f97e9fdf7779aa5" providerId="LiveId" clId="{13DF5815-7BFE-4906-B1C4-0F9417015622}" dt="2021-10-16T07:41:57.417" v="808" actId="26606"/>
          <ac:spMkLst>
            <pc:docMk/>
            <pc:sldMk cId="209665329" sldId="269"/>
            <ac:spMk id="3" creationId="{382A1C9D-6221-4BF3-9264-4BCD5E351C00}"/>
          </ac:spMkLst>
        </pc:spChg>
        <pc:spChg chg="add">
          <ac:chgData name="Roman Zhigalov" userId="1f97e9fdf7779aa5" providerId="LiveId" clId="{13DF5815-7BFE-4906-B1C4-0F9417015622}" dt="2021-10-16T07:41:57.417" v="808" actId="26606"/>
          <ac:spMkLst>
            <pc:docMk/>
            <pc:sldMk cId="209665329" sldId="269"/>
            <ac:spMk id="9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41:57.417" v="808" actId="26606"/>
          <ac:spMkLst>
            <pc:docMk/>
            <pc:sldMk cId="209665329" sldId="269"/>
            <ac:spMk id="11" creationId="{D4974D33-8DC5-464E-8C6D-BE58F0669C17}"/>
          </ac:spMkLst>
        </pc:spChg>
        <pc:picChg chg="add">
          <ac:chgData name="Roman Zhigalov" userId="1f97e9fdf7779aa5" providerId="LiveId" clId="{13DF5815-7BFE-4906-B1C4-0F9417015622}" dt="2021-10-16T07:41:57.417" v="808" actId="26606"/>
          <ac:picMkLst>
            <pc:docMk/>
            <pc:sldMk cId="209665329" sldId="269"/>
            <ac:picMk id="5" creationId="{2EF4220F-C80C-4BAC-8E37-280CA1013F4D}"/>
          </ac:picMkLst>
        </pc:picChg>
      </pc:sldChg>
      <pc:sldChg chg="addSp delSp modSp new mod setBg">
        <pc:chgData name="Roman Zhigalov" userId="1f97e9fdf7779aa5" providerId="LiveId" clId="{13DF5815-7BFE-4906-B1C4-0F9417015622}" dt="2021-10-16T07:42:48.406" v="835" actId="26606"/>
        <pc:sldMkLst>
          <pc:docMk/>
          <pc:sldMk cId="2847056588" sldId="270"/>
        </pc:sldMkLst>
        <pc:spChg chg="mod">
          <ac:chgData name="Roman Zhigalov" userId="1f97e9fdf7779aa5" providerId="LiveId" clId="{13DF5815-7BFE-4906-B1C4-0F9417015622}" dt="2021-10-16T07:42:48.406" v="835" actId="26606"/>
          <ac:spMkLst>
            <pc:docMk/>
            <pc:sldMk cId="2847056588" sldId="270"/>
            <ac:spMk id="2" creationId="{AD4CE94D-E322-4702-9262-AF9B7A16F1B9}"/>
          </ac:spMkLst>
        </pc:spChg>
        <pc:spChg chg="del">
          <ac:chgData name="Roman Zhigalov" userId="1f97e9fdf7779aa5" providerId="LiveId" clId="{13DF5815-7BFE-4906-B1C4-0F9417015622}" dt="2021-10-16T07:42:19.988" v="810"/>
          <ac:spMkLst>
            <pc:docMk/>
            <pc:sldMk cId="2847056588" sldId="270"/>
            <ac:spMk id="3" creationId="{CB51C477-783E-4857-AB05-B8BEB00762DE}"/>
          </ac:spMkLst>
        </pc:spChg>
        <pc:spChg chg="mod">
          <ac:chgData name="Roman Zhigalov" userId="1f97e9fdf7779aa5" providerId="LiveId" clId="{13DF5815-7BFE-4906-B1C4-0F9417015622}" dt="2021-10-16T07:42:48.406" v="835" actId="26606"/>
          <ac:spMkLst>
            <pc:docMk/>
            <pc:sldMk cId="2847056588" sldId="270"/>
            <ac:spMk id="4" creationId="{F11AC969-6DB5-4942-A49E-F0B80A5E610F}"/>
          </ac:spMkLst>
        </pc:spChg>
        <pc:spChg chg="add">
          <ac:chgData name="Roman Zhigalov" userId="1f97e9fdf7779aa5" providerId="LiveId" clId="{13DF5815-7BFE-4906-B1C4-0F9417015622}" dt="2021-10-16T07:42:48.406" v="835" actId="26606"/>
          <ac:spMkLst>
            <pc:docMk/>
            <pc:sldMk cId="2847056588" sldId="270"/>
            <ac:spMk id="71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42:48.406" v="835" actId="26606"/>
          <ac:spMkLst>
            <pc:docMk/>
            <pc:sldMk cId="2847056588" sldId="270"/>
            <ac:spMk id="73" creationId="{D4974D33-8DC5-464E-8C6D-BE58F0669C17}"/>
          </ac:spMkLst>
        </pc:spChg>
        <pc:picChg chg="add mod">
          <ac:chgData name="Roman Zhigalov" userId="1f97e9fdf7779aa5" providerId="LiveId" clId="{13DF5815-7BFE-4906-B1C4-0F9417015622}" dt="2021-10-16T07:42:48.406" v="835" actId="26606"/>
          <ac:picMkLst>
            <pc:docMk/>
            <pc:sldMk cId="2847056588" sldId="270"/>
            <ac:picMk id="6146" creationId="{264049A8-F473-4534-8E52-EE2B0BBA408A}"/>
          </ac:picMkLst>
        </pc:picChg>
      </pc:sldChg>
      <pc:sldChg chg="addSp delSp modSp new mod setBg">
        <pc:chgData name="Roman Zhigalov" userId="1f97e9fdf7779aa5" providerId="LiveId" clId="{13DF5815-7BFE-4906-B1C4-0F9417015622}" dt="2021-10-16T07:43:31.734" v="854" actId="26606"/>
        <pc:sldMkLst>
          <pc:docMk/>
          <pc:sldMk cId="3539955027" sldId="271"/>
        </pc:sldMkLst>
        <pc:spChg chg="mod">
          <ac:chgData name="Roman Zhigalov" userId="1f97e9fdf7779aa5" providerId="LiveId" clId="{13DF5815-7BFE-4906-B1C4-0F9417015622}" dt="2021-10-16T07:43:31.734" v="854" actId="26606"/>
          <ac:spMkLst>
            <pc:docMk/>
            <pc:sldMk cId="3539955027" sldId="271"/>
            <ac:spMk id="2" creationId="{B0FBDE9D-7D8E-4E2B-B0DB-5EED6B59CBD5}"/>
          </ac:spMkLst>
        </pc:spChg>
        <pc:spChg chg="del">
          <ac:chgData name="Roman Zhigalov" userId="1f97e9fdf7779aa5" providerId="LiveId" clId="{13DF5815-7BFE-4906-B1C4-0F9417015622}" dt="2021-10-16T07:43:23.982" v="837"/>
          <ac:spMkLst>
            <pc:docMk/>
            <pc:sldMk cId="3539955027" sldId="271"/>
            <ac:spMk id="3" creationId="{B931C6D2-52A9-4E25-BAD4-8FDA8A653DFA}"/>
          </ac:spMkLst>
        </pc:spChg>
        <pc:spChg chg="del mod">
          <ac:chgData name="Roman Zhigalov" userId="1f97e9fdf7779aa5" providerId="LiveId" clId="{13DF5815-7BFE-4906-B1C4-0F9417015622}" dt="2021-10-16T07:43:31.734" v="854" actId="26606"/>
          <ac:spMkLst>
            <pc:docMk/>
            <pc:sldMk cId="3539955027" sldId="271"/>
            <ac:spMk id="4" creationId="{005B5DB1-21ED-4F41-BC51-2ECCCF836F1C}"/>
          </ac:spMkLst>
        </pc:spChg>
        <pc:spChg chg="add del">
          <ac:chgData name="Roman Zhigalov" userId="1f97e9fdf7779aa5" providerId="LiveId" clId="{13DF5815-7BFE-4906-B1C4-0F9417015622}" dt="2021-10-16T07:43:30.718" v="851" actId="26606"/>
          <ac:spMkLst>
            <pc:docMk/>
            <pc:sldMk cId="3539955027" sldId="271"/>
            <ac:spMk id="71" creationId="{F13C74B1-5B17-4795-BED0-7140497B445A}"/>
          </ac:spMkLst>
        </pc:spChg>
        <pc:spChg chg="add del">
          <ac:chgData name="Roman Zhigalov" userId="1f97e9fdf7779aa5" providerId="LiveId" clId="{13DF5815-7BFE-4906-B1C4-0F9417015622}" dt="2021-10-16T07:43:30.718" v="851" actId="26606"/>
          <ac:spMkLst>
            <pc:docMk/>
            <pc:sldMk cId="3539955027" sldId="271"/>
            <ac:spMk id="73" creationId="{D4974D33-8DC5-464E-8C6D-BE58F0669C17}"/>
          </ac:spMkLst>
        </pc:spChg>
        <pc:spChg chg="add del">
          <ac:chgData name="Roman Zhigalov" userId="1f97e9fdf7779aa5" providerId="LiveId" clId="{13DF5815-7BFE-4906-B1C4-0F9417015622}" dt="2021-10-16T07:43:31.734" v="853" actId="26606"/>
          <ac:spMkLst>
            <pc:docMk/>
            <pc:sldMk cId="3539955027" sldId="271"/>
            <ac:spMk id="7172" creationId="{743AA782-23D1-4521-8CAD-47662984AA08}"/>
          </ac:spMkLst>
        </pc:spChg>
        <pc:spChg chg="add del">
          <ac:chgData name="Roman Zhigalov" userId="1f97e9fdf7779aa5" providerId="LiveId" clId="{13DF5815-7BFE-4906-B1C4-0F9417015622}" dt="2021-10-16T07:43:31.734" v="853" actId="26606"/>
          <ac:spMkLst>
            <pc:docMk/>
            <pc:sldMk cId="3539955027" sldId="271"/>
            <ac:spMk id="7173" creationId="{650D18FE-0824-4A46-B22C-A86B52E5780A}"/>
          </ac:spMkLst>
        </pc:spChg>
        <pc:spChg chg="add">
          <ac:chgData name="Roman Zhigalov" userId="1f97e9fdf7779aa5" providerId="LiveId" clId="{13DF5815-7BFE-4906-B1C4-0F9417015622}" dt="2021-10-16T07:43:31.734" v="854" actId="26606"/>
          <ac:spMkLst>
            <pc:docMk/>
            <pc:sldMk cId="3539955027" sldId="271"/>
            <ac:spMk id="7175" creationId="{D4771268-CB57-404A-9271-370EB28F6090}"/>
          </ac:spMkLst>
        </pc:spChg>
        <pc:picChg chg="add mod">
          <ac:chgData name="Roman Zhigalov" userId="1f97e9fdf7779aa5" providerId="LiveId" clId="{13DF5815-7BFE-4906-B1C4-0F9417015622}" dt="2021-10-16T07:43:31.734" v="854" actId="26606"/>
          <ac:picMkLst>
            <pc:docMk/>
            <pc:sldMk cId="3539955027" sldId="271"/>
            <ac:picMk id="7170" creationId="{77A07215-2911-4CBE-9316-1CEB7C5E33A8}"/>
          </ac:picMkLst>
        </pc:picChg>
      </pc:sldChg>
      <pc:sldChg chg="addSp delSp modSp new mod setBg">
        <pc:chgData name="Roman Zhigalov" userId="1f97e9fdf7779aa5" providerId="LiveId" clId="{13DF5815-7BFE-4906-B1C4-0F9417015622}" dt="2021-10-16T07:48:26.605" v="1269" actId="255"/>
        <pc:sldMkLst>
          <pc:docMk/>
          <pc:sldMk cId="2737498118" sldId="272"/>
        </pc:sldMkLst>
        <pc:spChg chg="mod">
          <ac:chgData name="Roman Zhigalov" userId="1f97e9fdf7779aa5" providerId="LiveId" clId="{13DF5815-7BFE-4906-B1C4-0F9417015622}" dt="2021-10-16T07:48:22.078" v="1268" actId="26606"/>
          <ac:spMkLst>
            <pc:docMk/>
            <pc:sldMk cId="2737498118" sldId="272"/>
            <ac:spMk id="2" creationId="{28C3B559-5BFF-4DD2-889A-7C37C92BDAFB}"/>
          </ac:spMkLst>
        </pc:spChg>
        <pc:spChg chg="add del mod">
          <ac:chgData name="Roman Zhigalov" userId="1f97e9fdf7779aa5" providerId="LiveId" clId="{13DF5815-7BFE-4906-B1C4-0F9417015622}" dt="2021-10-16T07:48:22.078" v="1268" actId="26606"/>
          <ac:spMkLst>
            <pc:docMk/>
            <pc:sldMk cId="2737498118" sldId="272"/>
            <ac:spMk id="3" creationId="{A5006C78-152E-4F52-8572-C5066021DB54}"/>
          </ac:spMkLst>
        </pc:spChg>
        <pc:spChg chg="add">
          <ac:chgData name="Roman Zhigalov" userId="1f97e9fdf7779aa5" providerId="LiveId" clId="{13DF5815-7BFE-4906-B1C4-0F9417015622}" dt="2021-10-16T07:48:22.078" v="1268" actId="26606"/>
          <ac:spMkLst>
            <pc:docMk/>
            <pc:sldMk cId="2737498118" sldId="272"/>
            <ac:spMk id="8" creationId="{777A147A-9ED8-46B4-8660-1B3C2AA880B5}"/>
          </ac:spMkLst>
        </pc:spChg>
        <pc:spChg chg="add del">
          <ac:chgData name="Roman Zhigalov" userId="1f97e9fdf7779aa5" providerId="LiveId" clId="{13DF5815-7BFE-4906-B1C4-0F9417015622}" dt="2021-10-16T07:48:17.219" v="1263" actId="26606"/>
          <ac:spMkLst>
            <pc:docMk/>
            <pc:sldMk cId="2737498118" sldId="272"/>
            <ac:spMk id="9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48:22.078" v="1268" actId="26606"/>
          <ac:spMkLst>
            <pc:docMk/>
            <pc:sldMk cId="2737498118" sldId="272"/>
            <ac:spMk id="10" creationId="{5D6C15A0-C087-4593-8414-2B4EC1CDC3DE}"/>
          </ac:spMkLst>
        </pc:spChg>
        <pc:spChg chg="add del">
          <ac:chgData name="Roman Zhigalov" userId="1f97e9fdf7779aa5" providerId="LiveId" clId="{13DF5815-7BFE-4906-B1C4-0F9417015622}" dt="2021-10-16T07:48:17.219" v="1263" actId="26606"/>
          <ac:spMkLst>
            <pc:docMk/>
            <pc:sldMk cId="2737498118" sldId="272"/>
            <ac:spMk id="11" creationId="{D4974D33-8DC5-464E-8C6D-BE58F0669C17}"/>
          </ac:spMkLst>
        </pc:spChg>
        <pc:spChg chg="add del">
          <ac:chgData name="Roman Zhigalov" userId="1f97e9fdf7779aa5" providerId="LiveId" clId="{13DF5815-7BFE-4906-B1C4-0F9417015622}" dt="2021-10-16T07:48:19.500" v="1265" actId="26606"/>
          <ac:spMkLst>
            <pc:docMk/>
            <pc:sldMk cId="2737498118" sldId="272"/>
            <ac:spMk id="13" creationId="{B819A166-7571-4003-A6B8-B62034C3ED30}"/>
          </ac:spMkLst>
        </pc:spChg>
        <pc:spChg chg="add del">
          <ac:chgData name="Roman Zhigalov" userId="1f97e9fdf7779aa5" providerId="LiveId" clId="{13DF5815-7BFE-4906-B1C4-0F9417015622}" dt="2021-10-16T07:48:22.062" v="1267" actId="26606"/>
          <ac:spMkLst>
            <pc:docMk/>
            <pc:sldMk cId="2737498118" sldId="272"/>
            <ac:spMk id="16" creationId="{F13C74B1-5B17-4795-BED0-7140497B445A}"/>
          </ac:spMkLst>
        </pc:spChg>
        <pc:spChg chg="add del">
          <ac:chgData name="Roman Zhigalov" userId="1f97e9fdf7779aa5" providerId="LiveId" clId="{13DF5815-7BFE-4906-B1C4-0F9417015622}" dt="2021-10-16T07:48:22.062" v="1267" actId="26606"/>
          <ac:spMkLst>
            <pc:docMk/>
            <pc:sldMk cId="2737498118" sldId="272"/>
            <ac:spMk id="17" creationId="{D4974D33-8DC5-464E-8C6D-BE58F0669C17}"/>
          </ac:spMkLst>
        </pc:spChg>
        <pc:spChg chg="add del">
          <ac:chgData name="Roman Zhigalov" userId="1f97e9fdf7779aa5" providerId="LiveId" clId="{13DF5815-7BFE-4906-B1C4-0F9417015622}" dt="2021-10-16T07:48:22.062" v="1267" actId="26606"/>
          <ac:spMkLst>
            <pc:docMk/>
            <pc:sldMk cId="2737498118" sldId="272"/>
            <ac:spMk id="18" creationId="{A5006C78-152E-4F52-8572-C5066021DB54}"/>
          </ac:spMkLst>
        </pc:spChg>
        <pc:spChg chg="add mod">
          <ac:chgData name="Roman Zhigalov" userId="1f97e9fdf7779aa5" providerId="LiveId" clId="{13DF5815-7BFE-4906-B1C4-0F9417015622}" dt="2021-10-16T07:48:26.605" v="1269" actId="255"/>
          <ac:spMkLst>
            <pc:docMk/>
            <pc:sldMk cId="2737498118" sldId="272"/>
            <ac:spMk id="21" creationId="{A5006C78-152E-4F52-8572-C5066021DB54}"/>
          </ac:spMkLst>
        </pc:spChg>
        <pc:graphicFrameChg chg="add del">
          <ac:chgData name="Roman Zhigalov" userId="1f97e9fdf7779aa5" providerId="LiveId" clId="{13DF5815-7BFE-4906-B1C4-0F9417015622}" dt="2021-10-16T07:48:19.500" v="1265" actId="26606"/>
          <ac:graphicFrameMkLst>
            <pc:docMk/>
            <pc:sldMk cId="2737498118" sldId="272"/>
            <ac:graphicFrameMk id="14" creationId="{89B00773-7469-42C6-8854-F6FC6E89EBF5}"/>
          </ac:graphicFrameMkLst>
        </pc:graphicFrameChg>
        <pc:picChg chg="add del">
          <ac:chgData name="Roman Zhigalov" userId="1f97e9fdf7779aa5" providerId="LiveId" clId="{13DF5815-7BFE-4906-B1C4-0F9417015622}" dt="2021-10-16T07:48:17.219" v="1263" actId="26606"/>
          <ac:picMkLst>
            <pc:docMk/>
            <pc:sldMk cId="2737498118" sldId="272"/>
            <ac:picMk id="5" creationId="{1AAB192B-CC5C-48C7-A5D4-A8DA59481B51}"/>
          </ac:picMkLst>
        </pc:picChg>
        <pc:picChg chg="add del">
          <ac:chgData name="Roman Zhigalov" userId="1f97e9fdf7779aa5" providerId="LiveId" clId="{13DF5815-7BFE-4906-B1C4-0F9417015622}" dt="2021-10-16T07:48:22.062" v="1267" actId="26606"/>
          <ac:picMkLst>
            <pc:docMk/>
            <pc:sldMk cId="2737498118" sldId="272"/>
            <ac:picMk id="19" creationId="{D73FCF92-A460-4846-BBFA-5F03F04A1B3C}"/>
          </ac:picMkLst>
        </pc:picChg>
      </pc:sldChg>
      <pc:sldChg chg="addSp delSp modSp new mod setBg">
        <pc:chgData name="Roman Zhigalov" userId="1f97e9fdf7779aa5" providerId="LiveId" clId="{13DF5815-7BFE-4906-B1C4-0F9417015622}" dt="2021-10-16T07:49:59.669" v="1290" actId="26606"/>
        <pc:sldMkLst>
          <pc:docMk/>
          <pc:sldMk cId="2962047058" sldId="273"/>
        </pc:sldMkLst>
        <pc:spChg chg="mod">
          <ac:chgData name="Roman Zhigalov" userId="1f97e9fdf7779aa5" providerId="LiveId" clId="{13DF5815-7BFE-4906-B1C4-0F9417015622}" dt="2021-10-16T07:49:59.669" v="1290" actId="26606"/>
          <ac:spMkLst>
            <pc:docMk/>
            <pc:sldMk cId="2962047058" sldId="273"/>
            <ac:spMk id="2" creationId="{06EE0557-D637-4ED0-8256-AC7A26EAF62E}"/>
          </ac:spMkLst>
        </pc:spChg>
        <pc:spChg chg="del">
          <ac:chgData name="Roman Zhigalov" userId="1f97e9fdf7779aa5" providerId="LiveId" clId="{13DF5815-7BFE-4906-B1C4-0F9417015622}" dt="2021-10-16T07:48:57.927" v="1271"/>
          <ac:spMkLst>
            <pc:docMk/>
            <pc:sldMk cId="2962047058" sldId="273"/>
            <ac:spMk id="3" creationId="{CF6CF0AB-863A-493A-A3C1-12B85A49B6A9}"/>
          </ac:spMkLst>
        </pc:spChg>
        <pc:spChg chg="mod">
          <ac:chgData name="Roman Zhigalov" userId="1f97e9fdf7779aa5" providerId="LiveId" clId="{13DF5815-7BFE-4906-B1C4-0F9417015622}" dt="2021-10-16T07:49:59.669" v="1290" actId="26606"/>
          <ac:spMkLst>
            <pc:docMk/>
            <pc:sldMk cId="2962047058" sldId="273"/>
            <ac:spMk id="4" creationId="{1847F595-BD84-47D7-A49E-66CC0599D6F5}"/>
          </ac:spMkLst>
        </pc:spChg>
        <pc:spChg chg="add">
          <ac:chgData name="Roman Zhigalov" userId="1f97e9fdf7779aa5" providerId="LiveId" clId="{13DF5815-7BFE-4906-B1C4-0F9417015622}" dt="2021-10-16T07:49:59.669" v="1290" actId="26606"/>
          <ac:spMkLst>
            <pc:docMk/>
            <pc:sldMk cId="2962047058" sldId="273"/>
            <ac:spMk id="71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49:59.669" v="1290" actId="26606"/>
          <ac:spMkLst>
            <pc:docMk/>
            <pc:sldMk cId="2962047058" sldId="273"/>
            <ac:spMk id="73" creationId="{D4974D33-8DC5-464E-8C6D-BE58F0669C17}"/>
          </ac:spMkLst>
        </pc:spChg>
        <pc:picChg chg="add mod">
          <ac:chgData name="Roman Zhigalov" userId="1f97e9fdf7779aa5" providerId="LiveId" clId="{13DF5815-7BFE-4906-B1C4-0F9417015622}" dt="2021-10-16T07:49:59.669" v="1290" actId="26606"/>
          <ac:picMkLst>
            <pc:docMk/>
            <pc:sldMk cId="2962047058" sldId="273"/>
            <ac:picMk id="8194" creationId="{DCC60CDE-26ED-4A2E-9B5F-BA80CD560040}"/>
          </ac:picMkLst>
        </pc:picChg>
      </pc:sldChg>
      <pc:sldChg chg="addSp delSp modSp new mod setBg">
        <pc:chgData name="Roman Zhigalov" userId="1f97e9fdf7779aa5" providerId="LiveId" clId="{13DF5815-7BFE-4906-B1C4-0F9417015622}" dt="2021-10-16T07:51:20.819" v="1323" actId="26606"/>
        <pc:sldMkLst>
          <pc:docMk/>
          <pc:sldMk cId="4199534062" sldId="274"/>
        </pc:sldMkLst>
        <pc:spChg chg="mod">
          <ac:chgData name="Roman Zhigalov" userId="1f97e9fdf7779aa5" providerId="LiveId" clId="{13DF5815-7BFE-4906-B1C4-0F9417015622}" dt="2021-10-16T07:51:20.819" v="1323" actId="26606"/>
          <ac:spMkLst>
            <pc:docMk/>
            <pc:sldMk cId="4199534062" sldId="274"/>
            <ac:spMk id="2" creationId="{64C0E98C-C440-4F72-AFAB-0F6AD10D46AE}"/>
          </ac:spMkLst>
        </pc:spChg>
        <pc:spChg chg="del">
          <ac:chgData name="Roman Zhigalov" userId="1f97e9fdf7779aa5" providerId="LiveId" clId="{13DF5815-7BFE-4906-B1C4-0F9417015622}" dt="2021-10-16T07:50:26.213" v="1292"/>
          <ac:spMkLst>
            <pc:docMk/>
            <pc:sldMk cId="4199534062" sldId="274"/>
            <ac:spMk id="3" creationId="{E56C9298-FCBB-4943-ADCB-39CFB9A07553}"/>
          </ac:spMkLst>
        </pc:spChg>
        <pc:spChg chg="mod">
          <ac:chgData name="Roman Zhigalov" userId="1f97e9fdf7779aa5" providerId="LiveId" clId="{13DF5815-7BFE-4906-B1C4-0F9417015622}" dt="2021-10-16T07:51:20.819" v="1323" actId="26606"/>
          <ac:spMkLst>
            <pc:docMk/>
            <pc:sldMk cId="4199534062" sldId="274"/>
            <ac:spMk id="4" creationId="{916DFF38-E607-4D59-BFB5-D44B40BF6936}"/>
          </ac:spMkLst>
        </pc:spChg>
        <pc:spChg chg="add del">
          <ac:chgData name="Roman Zhigalov" userId="1f97e9fdf7779aa5" providerId="LiveId" clId="{13DF5815-7BFE-4906-B1C4-0F9417015622}" dt="2021-10-16T07:51:17.788" v="1318" actId="26606"/>
          <ac:spMkLst>
            <pc:docMk/>
            <pc:sldMk cId="4199534062" sldId="274"/>
            <ac:spMk id="71" creationId="{F13C74B1-5B17-4795-BED0-7140497B445A}"/>
          </ac:spMkLst>
        </pc:spChg>
        <pc:spChg chg="add del">
          <ac:chgData name="Roman Zhigalov" userId="1f97e9fdf7779aa5" providerId="LiveId" clId="{13DF5815-7BFE-4906-B1C4-0F9417015622}" dt="2021-10-16T07:51:17.788" v="1318" actId="26606"/>
          <ac:spMkLst>
            <pc:docMk/>
            <pc:sldMk cId="4199534062" sldId="274"/>
            <ac:spMk id="73" creationId="{D4974D33-8DC5-464E-8C6D-BE58F0669C17}"/>
          </ac:spMkLst>
        </pc:spChg>
        <pc:spChg chg="add del">
          <ac:chgData name="Roman Zhigalov" userId="1f97e9fdf7779aa5" providerId="LiveId" clId="{13DF5815-7BFE-4906-B1C4-0F9417015622}" dt="2021-10-16T07:51:20.148" v="1320" actId="26606"/>
          <ac:spMkLst>
            <pc:docMk/>
            <pc:sldMk cId="4199534062" sldId="274"/>
            <ac:spMk id="9220" creationId="{04812C46-200A-4DEB-A05E-3ED6C68C2387}"/>
          </ac:spMkLst>
        </pc:spChg>
        <pc:spChg chg="add del">
          <ac:chgData name="Roman Zhigalov" userId="1f97e9fdf7779aa5" providerId="LiveId" clId="{13DF5815-7BFE-4906-B1C4-0F9417015622}" dt="2021-10-16T07:51:20.148" v="1320" actId="26606"/>
          <ac:spMkLst>
            <pc:docMk/>
            <pc:sldMk cId="4199534062" sldId="274"/>
            <ac:spMk id="9221" creationId="{D1EA859B-E555-4109-94F3-6700E046E008}"/>
          </ac:spMkLst>
        </pc:spChg>
        <pc:spChg chg="add del">
          <ac:chgData name="Roman Zhigalov" userId="1f97e9fdf7779aa5" providerId="LiveId" clId="{13DF5815-7BFE-4906-B1C4-0F9417015622}" dt="2021-10-16T07:51:20.804" v="1322" actId="26606"/>
          <ac:spMkLst>
            <pc:docMk/>
            <pc:sldMk cId="4199534062" sldId="274"/>
            <ac:spMk id="9223" creationId="{99192C51-B764-4A9B-9587-5EF8B628B8D9}"/>
          </ac:spMkLst>
        </pc:spChg>
        <pc:spChg chg="add">
          <ac:chgData name="Roman Zhigalov" userId="1f97e9fdf7779aa5" providerId="LiveId" clId="{13DF5815-7BFE-4906-B1C4-0F9417015622}" dt="2021-10-16T07:51:20.819" v="1323" actId="26606"/>
          <ac:spMkLst>
            <pc:docMk/>
            <pc:sldMk cId="4199534062" sldId="274"/>
            <ac:spMk id="9225" creationId="{80DF40B2-80F7-4E71-B46C-284163F3654A}"/>
          </ac:spMkLst>
        </pc:spChg>
        <pc:picChg chg="add mod ord">
          <ac:chgData name="Roman Zhigalov" userId="1f97e9fdf7779aa5" providerId="LiveId" clId="{13DF5815-7BFE-4906-B1C4-0F9417015622}" dt="2021-10-16T07:51:20.819" v="1323" actId="26606"/>
          <ac:picMkLst>
            <pc:docMk/>
            <pc:sldMk cId="4199534062" sldId="274"/>
            <ac:picMk id="9218" creationId="{64F9212C-5D08-47CB-A079-2B81DBB79AA8}"/>
          </ac:picMkLst>
        </pc:picChg>
      </pc:sldChg>
      <pc:sldChg chg="addSp delSp modSp new mod setBg">
        <pc:chgData name="Roman Zhigalov" userId="1f97e9fdf7779aa5" providerId="LiveId" clId="{13DF5815-7BFE-4906-B1C4-0F9417015622}" dt="2021-10-16T07:52:08.241" v="1348" actId="26606"/>
        <pc:sldMkLst>
          <pc:docMk/>
          <pc:sldMk cId="1720900737" sldId="275"/>
        </pc:sldMkLst>
        <pc:spChg chg="mod">
          <ac:chgData name="Roman Zhigalov" userId="1f97e9fdf7779aa5" providerId="LiveId" clId="{13DF5815-7BFE-4906-B1C4-0F9417015622}" dt="2021-10-16T07:52:08.241" v="1348" actId="26606"/>
          <ac:spMkLst>
            <pc:docMk/>
            <pc:sldMk cId="1720900737" sldId="275"/>
            <ac:spMk id="2" creationId="{1AC9171F-7CA7-4E48-8C1C-FD1C34CA4F24}"/>
          </ac:spMkLst>
        </pc:spChg>
        <pc:spChg chg="del">
          <ac:chgData name="Roman Zhigalov" userId="1f97e9fdf7779aa5" providerId="LiveId" clId="{13DF5815-7BFE-4906-B1C4-0F9417015622}" dt="2021-10-16T07:51:42.008" v="1325"/>
          <ac:spMkLst>
            <pc:docMk/>
            <pc:sldMk cId="1720900737" sldId="275"/>
            <ac:spMk id="3" creationId="{90CDF05C-CEDC-4276-A4D1-93D28D59BEC2}"/>
          </ac:spMkLst>
        </pc:spChg>
        <pc:spChg chg="mod">
          <ac:chgData name="Roman Zhigalov" userId="1f97e9fdf7779aa5" providerId="LiveId" clId="{13DF5815-7BFE-4906-B1C4-0F9417015622}" dt="2021-10-16T07:52:08.241" v="1348" actId="26606"/>
          <ac:spMkLst>
            <pc:docMk/>
            <pc:sldMk cId="1720900737" sldId="275"/>
            <ac:spMk id="4" creationId="{01F8B1B1-E19F-4DFB-83B8-39F7329E8BC4}"/>
          </ac:spMkLst>
        </pc:spChg>
        <pc:spChg chg="add">
          <ac:chgData name="Roman Zhigalov" userId="1f97e9fdf7779aa5" providerId="LiveId" clId="{13DF5815-7BFE-4906-B1C4-0F9417015622}" dt="2021-10-16T07:52:08.241" v="1348" actId="26606"/>
          <ac:spMkLst>
            <pc:docMk/>
            <pc:sldMk cId="1720900737" sldId="275"/>
            <ac:spMk id="71" creationId="{80DF40B2-80F7-4E71-B46C-284163F3654A}"/>
          </ac:spMkLst>
        </pc:spChg>
        <pc:picChg chg="add mod">
          <ac:chgData name="Roman Zhigalov" userId="1f97e9fdf7779aa5" providerId="LiveId" clId="{13DF5815-7BFE-4906-B1C4-0F9417015622}" dt="2021-10-16T07:52:08.241" v="1348" actId="26606"/>
          <ac:picMkLst>
            <pc:docMk/>
            <pc:sldMk cId="1720900737" sldId="275"/>
            <ac:picMk id="10242" creationId="{28031614-EB1E-4949-BA9C-13759629376D}"/>
          </ac:picMkLst>
        </pc:picChg>
      </pc:sldChg>
      <pc:sldChg chg="addSp delSp modSp new mod setBg setClrOvrMap">
        <pc:chgData name="Roman Zhigalov" userId="1f97e9fdf7779aa5" providerId="LiveId" clId="{13DF5815-7BFE-4906-B1C4-0F9417015622}" dt="2021-10-16T07:52:50.708" v="1372" actId="20577"/>
        <pc:sldMkLst>
          <pc:docMk/>
          <pc:sldMk cId="797857591" sldId="276"/>
        </pc:sldMkLst>
        <pc:spChg chg="mod">
          <ac:chgData name="Roman Zhigalov" userId="1f97e9fdf7779aa5" providerId="LiveId" clId="{13DF5815-7BFE-4906-B1C4-0F9417015622}" dt="2021-10-16T07:52:46.487" v="1371" actId="26606"/>
          <ac:spMkLst>
            <pc:docMk/>
            <pc:sldMk cId="797857591" sldId="276"/>
            <ac:spMk id="2" creationId="{71C92BE4-4B21-4BEC-B940-8985B25CAE4B}"/>
          </ac:spMkLst>
        </pc:spChg>
        <pc:spChg chg="del">
          <ac:chgData name="Roman Zhigalov" userId="1f97e9fdf7779aa5" providerId="LiveId" clId="{13DF5815-7BFE-4906-B1C4-0F9417015622}" dt="2021-10-16T07:52:28.091" v="1350"/>
          <ac:spMkLst>
            <pc:docMk/>
            <pc:sldMk cId="797857591" sldId="276"/>
            <ac:spMk id="3" creationId="{9B61EF4F-490D-416D-8304-125BAA695DF7}"/>
          </ac:spMkLst>
        </pc:spChg>
        <pc:spChg chg="mod ord">
          <ac:chgData name="Roman Zhigalov" userId="1f97e9fdf7779aa5" providerId="LiveId" clId="{13DF5815-7BFE-4906-B1C4-0F9417015622}" dt="2021-10-16T07:52:50.708" v="1372" actId="20577"/>
          <ac:spMkLst>
            <pc:docMk/>
            <pc:sldMk cId="797857591" sldId="276"/>
            <ac:spMk id="4" creationId="{D1741EC2-CB67-470A-8F74-37528DADCBF2}"/>
          </ac:spMkLst>
        </pc:spChg>
        <pc:spChg chg="add del">
          <ac:chgData name="Roman Zhigalov" userId="1f97e9fdf7779aa5" providerId="LiveId" clId="{13DF5815-7BFE-4906-B1C4-0F9417015622}" dt="2021-10-16T07:52:46.471" v="1370" actId="26606"/>
          <ac:spMkLst>
            <pc:docMk/>
            <pc:sldMk cId="797857591" sldId="276"/>
            <ac:spMk id="71" creationId="{357DD0D3-F869-46D0-944C-6EC60E19E351}"/>
          </ac:spMkLst>
        </pc:spChg>
        <pc:spChg chg="add">
          <ac:chgData name="Roman Zhigalov" userId="1f97e9fdf7779aa5" providerId="LiveId" clId="{13DF5815-7BFE-4906-B1C4-0F9417015622}" dt="2021-10-16T07:52:46.487" v="1371" actId="26606"/>
          <ac:spMkLst>
            <pc:docMk/>
            <pc:sldMk cId="797857591" sldId="276"/>
            <ac:spMk id="73" creationId="{A783CD55-1776-4C75-9A8F-D1179C0C7B48}"/>
          </ac:spMkLst>
        </pc:spChg>
        <pc:spChg chg="add">
          <ac:chgData name="Roman Zhigalov" userId="1f97e9fdf7779aa5" providerId="LiveId" clId="{13DF5815-7BFE-4906-B1C4-0F9417015622}" dt="2021-10-16T07:52:46.487" v="1371" actId="26606"/>
          <ac:spMkLst>
            <pc:docMk/>
            <pc:sldMk cId="797857591" sldId="276"/>
            <ac:spMk id="11268" creationId="{04812C46-200A-4DEB-A05E-3ED6C68C2387}"/>
          </ac:spMkLst>
        </pc:spChg>
        <pc:picChg chg="add mod">
          <ac:chgData name="Roman Zhigalov" userId="1f97e9fdf7779aa5" providerId="LiveId" clId="{13DF5815-7BFE-4906-B1C4-0F9417015622}" dt="2021-10-16T07:52:46.487" v="1371" actId="26606"/>
          <ac:picMkLst>
            <pc:docMk/>
            <pc:sldMk cId="797857591" sldId="276"/>
            <ac:picMk id="11266" creationId="{32356562-04E7-4210-8446-60EC6F96EC60}"/>
          </ac:picMkLst>
        </pc:picChg>
      </pc:sldChg>
      <pc:sldChg chg="addSp delSp modSp new mod setBg">
        <pc:chgData name="Roman Zhigalov" userId="1f97e9fdf7779aa5" providerId="LiveId" clId="{13DF5815-7BFE-4906-B1C4-0F9417015622}" dt="2021-10-16T07:57:19.548" v="1420" actId="26606"/>
        <pc:sldMkLst>
          <pc:docMk/>
          <pc:sldMk cId="624461554" sldId="277"/>
        </pc:sldMkLst>
        <pc:spChg chg="mod">
          <ac:chgData name="Roman Zhigalov" userId="1f97e9fdf7779aa5" providerId="LiveId" clId="{13DF5815-7BFE-4906-B1C4-0F9417015622}" dt="2021-10-16T07:57:19.548" v="1420" actId="26606"/>
          <ac:spMkLst>
            <pc:docMk/>
            <pc:sldMk cId="624461554" sldId="277"/>
            <ac:spMk id="2" creationId="{0BBF866C-0954-4BFA-9AE1-8DB84C700055}"/>
          </ac:spMkLst>
        </pc:spChg>
        <pc:spChg chg="mod">
          <ac:chgData name="Roman Zhigalov" userId="1f97e9fdf7779aa5" providerId="LiveId" clId="{13DF5815-7BFE-4906-B1C4-0F9417015622}" dt="2021-10-16T07:57:19.548" v="1420" actId="26606"/>
          <ac:spMkLst>
            <pc:docMk/>
            <pc:sldMk cId="624461554" sldId="277"/>
            <ac:spMk id="3" creationId="{EF152507-32DF-4EF2-A2A3-254363C255A4}"/>
          </ac:spMkLst>
        </pc:spChg>
        <pc:spChg chg="add del">
          <ac:chgData name="Roman Zhigalov" userId="1f97e9fdf7779aa5" providerId="LiveId" clId="{13DF5815-7BFE-4906-B1C4-0F9417015622}" dt="2021-10-16T07:57:18.501" v="1417" actId="26606"/>
          <ac:spMkLst>
            <pc:docMk/>
            <pc:sldMk cId="624461554" sldId="277"/>
            <ac:spMk id="9" creationId="{F13C74B1-5B17-4795-BED0-7140497B445A}"/>
          </ac:spMkLst>
        </pc:spChg>
        <pc:spChg chg="add del">
          <ac:chgData name="Roman Zhigalov" userId="1f97e9fdf7779aa5" providerId="LiveId" clId="{13DF5815-7BFE-4906-B1C4-0F9417015622}" dt="2021-10-16T07:57:18.501" v="1417" actId="26606"/>
          <ac:spMkLst>
            <pc:docMk/>
            <pc:sldMk cId="624461554" sldId="277"/>
            <ac:spMk id="11" creationId="{D4974D33-8DC5-464E-8C6D-BE58F0669C17}"/>
          </ac:spMkLst>
        </pc:spChg>
        <pc:spChg chg="add del">
          <ac:chgData name="Roman Zhigalov" userId="1f97e9fdf7779aa5" providerId="LiveId" clId="{13DF5815-7BFE-4906-B1C4-0F9417015622}" dt="2021-10-16T07:57:19.501" v="1419" actId="26606"/>
          <ac:spMkLst>
            <pc:docMk/>
            <pc:sldMk cId="624461554" sldId="277"/>
            <ac:spMk id="13" creationId="{8F90786E-B72D-4C32-BDCE-A170B007822D}"/>
          </ac:spMkLst>
        </pc:spChg>
        <pc:spChg chg="add del">
          <ac:chgData name="Roman Zhigalov" userId="1f97e9fdf7779aa5" providerId="LiveId" clId="{13DF5815-7BFE-4906-B1C4-0F9417015622}" dt="2021-10-16T07:57:19.501" v="1419" actId="26606"/>
          <ac:spMkLst>
            <pc:docMk/>
            <pc:sldMk cId="624461554" sldId="277"/>
            <ac:spMk id="14" creationId="{5E46F2E7-848F-4A6C-A098-4764FDEA771A}"/>
          </ac:spMkLst>
        </pc:spChg>
        <pc:spChg chg="add">
          <ac:chgData name="Roman Zhigalov" userId="1f97e9fdf7779aa5" providerId="LiveId" clId="{13DF5815-7BFE-4906-B1C4-0F9417015622}" dt="2021-10-16T07:57:19.548" v="1420" actId="26606"/>
          <ac:spMkLst>
            <pc:docMk/>
            <pc:sldMk cId="624461554" sldId="277"/>
            <ac:spMk id="17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7:57:19.548" v="1420" actId="26606"/>
          <ac:spMkLst>
            <pc:docMk/>
            <pc:sldMk cId="624461554" sldId="277"/>
            <ac:spMk id="18" creationId="{D4974D33-8DC5-464E-8C6D-BE58F0669C17}"/>
          </ac:spMkLst>
        </pc:spChg>
        <pc:picChg chg="add del">
          <ac:chgData name="Roman Zhigalov" userId="1f97e9fdf7779aa5" providerId="LiveId" clId="{13DF5815-7BFE-4906-B1C4-0F9417015622}" dt="2021-10-16T07:57:18.501" v="1417" actId="26606"/>
          <ac:picMkLst>
            <pc:docMk/>
            <pc:sldMk cId="624461554" sldId="277"/>
            <ac:picMk id="5" creationId="{B1D7865D-2A57-41C5-91E1-7FB02C99FB6A}"/>
          </ac:picMkLst>
        </pc:picChg>
        <pc:picChg chg="add del">
          <ac:chgData name="Roman Zhigalov" userId="1f97e9fdf7779aa5" providerId="LiveId" clId="{13DF5815-7BFE-4906-B1C4-0F9417015622}" dt="2021-10-16T07:57:19.501" v="1419" actId="26606"/>
          <ac:picMkLst>
            <pc:docMk/>
            <pc:sldMk cId="624461554" sldId="277"/>
            <ac:picMk id="15" creationId="{6026900E-A4B6-4D5E-B1F5-8BC62D7352AF}"/>
          </ac:picMkLst>
        </pc:picChg>
        <pc:picChg chg="add">
          <ac:chgData name="Roman Zhigalov" userId="1f97e9fdf7779aa5" providerId="LiveId" clId="{13DF5815-7BFE-4906-B1C4-0F9417015622}" dt="2021-10-16T07:57:19.548" v="1420" actId="26606"/>
          <ac:picMkLst>
            <pc:docMk/>
            <pc:sldMk cId="624461554" sldId="277"/>
            <ac:picMk id="19" creationId="{B1D7865D-2A57-41C5-91E1-7FB02C99FB6A}"/>
          </ac:picMkLst>
        </pc:picChg>
      </pc:sldChg>
      <pc:sldChg chg="addSp delSp modSp new mod setBg">
        <pc:chgData name="Roman Zhigalov" userId="1f97e9fdf7779aa5" providerId="LiveId" clId="{13DF5815-7BFE-4906-B1C4-0F9417015622}" dt="2021-10-16T07:58:25.904" v="1437" actId="26606"/>
        <pc:sldMkLst>
          <pc:docMk/>
          <pc:sldMk cId="3591715312" sldId="278"/>
        </pc:sldMkLst>
        <pc:spChg chg="mod">
          <ac:chgData name="Roman Zhigalov" userId="1f97e9fdf7779aa5" providerId="LiveId" clId="{13DF5815-7BFE-4906-B1C4-0F9417015622}" dt="2021-10-16T07:58:25.904" v="1437" actId="26606"/>
          <ac:spMkLst>
            <pc:docMk/>
            <pc:sldMk cId="3591715312" sldId="278"/>
            <ac:spMk id="2" creationId="{240FBB43-5836-42D9-9ECF-E59CCB6D0B00}"/>
          </ac:spMkLst>
        </pc:spChg>
        <pc:spChg chg="del">
          <ac:chgData name="Roman Zhigalov" userId="1f97e9fdf7779aa5" providerId="LiveId" clId="{13DF5815-7BFE-4906-B1C4-0F9417015622}" dt="2021-10-16T07:58:21.666" v="1432"/>
          <ac:spMkLst>
            <pc:docMk/>
            <pc:sldMk cId="3591715312" sldId="278"/>
            <ac:spMk id="3" creationId="{FBB97AE0-B6CE-40F8-835F-CA410CD61C27}"/>
          </ac:spMkLst>
        </pc:spChg>
        <pc:spChg chg="mod">
          <ac:chgData name="Roman Zhigalov" userId="1f97e9fdf7779aa5" providerId="LiveId" clId="{13DF5815-7BFE-4906-B1C4-0F9417015622}" dt="2021-10-16T07:58:25.904" v="1437" actId="26606"/>
          <ac:spMkLst>
            <pc:docMk/>
            <pc:sldMk cId="3591715312" sldId="278"/>
            <ac:spMk id="4" creationId="{430D017F-6393-40FF-8A54-ABC9EA0B52D2}"/>
          </ac:spMkLst>
        </pc:spChg>
        <pc:spChg chg="add del">
          <ac:chgData name="Roman Zhigalov" userId="1f97e9fdf7779aa5" providerId="LiveId" clId="{13DF5815-7BFE-4906-B1C4-0F9417015622}" dt="2021-10-16T07:58:25.326" v="1434" actId="26606"/>
          <ac:spMkLst>
            <pc:docMk/>
            <pc:sldMk cId="3591715312" sldId="278"/>
            <ac:spMk id="71" creationId="{F13C74B1-5B17-4795-BED0-7140497B445A}"/>
          </ac:spMkLst>
        </pc:spChg>
        <pc:spChg chg="add del">
          <ac:chgData name="Roman Zhigalov" userId="1f97e9fdf7779aa5" providerId="LiveId" clId="{13DF5815-7BFE-4906-B1C4-0F9417015622}" dt="2021-10-16T07:58:25.326" v="1434" actId="26606"/>
          <ac:spMkLst>
            <pc:docMk/>
            <pc:sldMk cId="3591715312" sldId="278"/>
            <ac:spMk id="73" creationId="{D4974D33-8DC5-464E-8C6D-BE58F0669C17}"/>
          </ac:spMkLst>
        </pc:spChg>
        <pc:spChg chg="add del">
          <ac:chgData name="Roman Zhigalov" userId="1f97e9fdf7779aa5" providerId="LiveId" clId="{13DF5815-7BFE-4906-B1C4-0F9417015622}" dt="2021-10-16T07:58:25.888" v="1436" actId="26606"/>
          <ac:spMkLst>
            <pc:docMk/>
            <pc:sldMk cId="3591715312" sldId="278"/>
            <ac:spMk id="12292" creationId="{3CD9DF72-87A3-404E-A828-84CBF11A8303}"/>
          </ac:spMkLst>
        </pc:spChg>
        <pc:spChg chg="add">
          <ac:chgData name="Roman Zhigalov" userId="1f97e9fdf7779aa5" providerId="LiveId" clId="{13DF5815-7BFE-4906-B1C4-0F9417015622}" dt="2021-10-16T07:58:25.904" v="1437" actId="26606"/>
          <ac:spMkLst>
            <pc:docMk/>
            <pc:sldMk cId="3591715312" sldId="278"/>
            <ac:spMk id="12295" creationId="{743AA782-23D1-4521-8CAD-47662984AA08}"/>
          </ac:spMkLst>
        </pc:spChg>
        <pc:spChg chg="add">
          <ac:chgData name="Roman Zhigalov" userId="1f97e9fdf7779aa5" providerId="LiveId" clId="{13DF5815-7BFE-4906-B1C4-0F9417015622}" dt="2021-10-16T07:58:25.904" v="1437" actId="26606"/>
          <ac:spMkLst>
            <pc:docMk/>
            <pc:sldMk cId="3591715312" sldId="278"/>
            <ac:spMk id="12296" creationId="{650D18FE-0824-4A46-B22C-A86B52E5780A}"/>
          </ac:spMkLst>
        </pc:spChg>
        <pc:picChg chg="add mod ord">
          <ac:chgData name="Roman Zhigalov" userId="1f97e9fdf7779aa5" providerId="LiveId" clId="{13DF5815-7BFE-4906-B1C4-0F9417015622}" dt="2021-10-16T07:58:25.904" v="1437" actId="26606"/>
          <ac:picMkLst>
            <pc:docMk/>
            <pc:sldMk cId="3591715312" sldId="278"/>
            <ac:picMk id="12290" creationId="{0439AD09-FBB5-4A70-8249-3F25B07CE44C}"/>
          </ac:picMkLst>
        </pc:picChg>
        <pc:cxnChg chg="add del">
          <ac:chgData name="Roman Zhigalov" userId="1f97e9fdf7779aa5" providerId="LiveId" clId="{13DF5815-7BFE-4906-B1C4-0F9417015622}" dt="2021-10-16T07:58:25.888" v="1436" actId="26606"/>
          <ac:cxnSpMkLst>
            <pc:docMk/>
            <pc:sldMk cId="3591715312" sldId="278"/>
            <ac:cxnSpMk id="12293" creationId="{20E3A342-4D61-4E3F-AF90-1AB42AEB96CC}"/>
          </ac:cxnSpMkLst>
        </pc:cxnChg>
      </pc:sldChg>
      <pc:sldChg chg="addSp delSp modSp new mod setBg">
        <pc:chgData name="Roman Zhigalov" userId="1f97e9fdf7779aa5" providerId="LiveId" clId="{13DF5815-7BFE-4906-B1C4-0F9417015622}" dt="2021-10-16T07:59:24.204" v="1451" actId="26606"/>
        <pc:sldMkLst>
          <pc:docMk/>
          <pc:sldMk cId="1256491337" sldId="279"/>
        </pc:sldMkLst>
        <pc:spChg chg="mod">
          <ac:chgData name="Roman Zhigalov" userId="1f97e9fdf7779aa5" providerId="LiveId" clId="{13DF5815-7BFE-4906-B1C4-0F9417015622}" dt="2021-10-16T07:59:24.204" v="1451" actId="26606"/>
          <ac:spMkLst>
            <pc:docMk/>
            <pc:sldMk cId="1256491337" sldId="279"/>
            <ac:spMk id="2" creationId="{02FC9C3E-3D31-451F-92D0-6055EAEBC87E}"/>
          </ac:spMkLst>
        </pc:spChg>
        <pc:spChg chg="del">
          <ac:chgData name="Roman Zhigalov" userId="1f97e9fdf7779aa5" providerId="LiveId" clId="{13DF5815-7BFE-4906-B1C4-0F9417015622}" dt="2021-10-16T07:59:20.048" v="1449"/>
          <ac:spMkLst>
            <pc:docMk/>
            <pc:sldMk cId="1256491337" sldId="279"/>
            <ac:spMk id="3" creationId="{FEF3BA3D-F869-48CD-8843-2248B760BA7F}"/>
          </ac:spMkLst>
        </pc:spChg>
        <pc:spChg chg="mod">
          <ac:chgData name="Roman Zhigalov" userId="1f97e9fdf7779aa5" providerId="LiveId" clId="{13DF5815-7BFE-4906-B1C4-0F9417015622}" dt="2021-10-16T07:59:24.204" v="1451" actId="26606"/>
          <ac:spMkLst>
            <pc:docMk/>
            <pc:sldMk cId="1256491337" sldId="279"/>
            <ac:spMk id="4" creationId="{8D79BB1F-344C-4F36-82C3-522E61FCFD57}"/>
          </ac:spMkLst>
        </pc:spChg>
        <pc:spChg chg="add">
          <ac:chgData name="Roman Zhigalov" userId="1f97e9fdf7779aa5" providerId="LiveId" clId="{13DF5815-7BFE-4906-B1C4-0F9417015622}" dt="2021-10-16T07:59:24.204" v="1451" actId="26606"/>
          <ac:spMkLst>
            <pc:docMk/>
            <pc:sldMk cId="1256491337" sldId="279"/>
            <ac:spMk id="71" creationId="{743AA782-23D1-4521-8CAD-47662984AA08}"/>
          </ac:spMkLst>
        </pc:spChg>
        <pc:spChg chg="add">
          <ac:chgData name="Roman Zhigalov" userId="1f97e9fdf7779aa5" providerId="LiveId" clId="{13DF5815-7BFE-4906-B1C4-0F9417015622}" dt="2021-10-16T07:59:24.204" v="1451" actId="26606"/>
          <ac:spMkLst>
            <pc:docMk/>
            <pc:sldMk cId="1256491337" sldId="279"/>
            <ac:spMk id="73" creationId="{650D18FE-0824-4A46-B22C-A86B52E5780A}"/>
          </ac:spMkLst>
        </pc:spChg>
        <pc:picChg chg="add mod">
          <ac:chgData name="Roman Zhigalov" userId="1f97e9fdf7779aa5" providerId="LiveId" clId="{13DF5815-7BFE-4906-B1C4-0F9417015622}" dt="2021-10-16T07:59:24.204" v="1451" actId="26606"/>
          <ac:picMkLst>
            <pc:docMk/>
            <pc:sldMk cId="1256491337" sldId="279"/>
            <ac:picMk id="13314" creationId="{89536F33-5E48-4AEB-84A0-E1988C68AD34}"/>
          </ac:picMkLst>
        </pc:picChg>
      </pc:sldChg>
      <pc:sldChg chg="addSp delSp modSp new mod setBg">
        <pc:chgData name="Roman Zhigalov" userId="1f97e9fdf7779aa5" providerId="LiveId" clId="{13DF5815-7BFE-4906-B1C4-0F9417015622}" dt="2021-10-16T08:01:58.396" v="1481" actId="26606"/>
        <pc:sldMkLst>
          <pc:docMk/>
          <pc:sldMk cId="1640948354" sldId="280"/>
        </pc:sldMkLst>
        <pc:spChg chg="mod">
          <ac:chgData name="Roman Zhigalov" userId="1f97e9fdf7779aa5" providerId="LiveId" clId="{13DF5815-7BFE-4906-B1C4-0F9417015622}" dt="2021-10-16T08:01:58.396" v="1481" actId="26606"/>
          <ac:spMkLst>
            <pc:docMk/>
            <pc:sldMk cId="1640948354" sldId="280"/>
            <ac:spMk id="2" creationId="{A91EDE34-327B-41E9-9B63-6B0F2F315CD9}"/>
          </ac:spMkLst>
        </pc:spChg>
        <pc:spChg chg="del">
          <ac:chgData name="Roman Zhigalov" userId="1f97e9fdf7779aa5" providerId="LiveId" clId="{13DF5815-7BFE-4906-B1C4-0F9417015622}" dt="2021-10-16T08:00:02.061" v="1471"/>
          <ac:spMkLst>
            <pc:docMk/>
            <pc:sldMk cId="1640948354" sldId="280"/>
            <ac:spMk id="3" creationId="{579D94F2-02D7-4139-A06F-12A3E3F43725}"/>
          </ac:spMkLst>
        </pc:spChg>
        <pc:spChg chg="mod">
          <ac:chgData name="Roman Zhigalov" userId="1f97e9fdf7779aa5" providerId="LiveId" clId="{13DF5815-7BFE-4906-B1C4-0F9417015622}" dt="2021-10-16T08:01:58.396" v="1481" actId="26606"/>
          <ac:spMkLst>
            <pc:docMk/>
            <pc:sldMk cId="1640948354" sldId="280"/>
            <ac:spMk id="4" creationId="{9BC89FDC-EA29-4372-A151-59AF7BA26593}"/>
          </ac:spMkLst>
        </pc:spChg>
        <pc:spChg chg="add mod">
          <ac:chgData name="Roman Zhigalov" userId="1f97e9fdf7779aa5" providerId="LiveId" clId="{13DF5815-7BFE-4906-B1C4-0F9417015622}" dt="2021-10-16T08:00:01.108" v="1470" actId="571"/>
          <ac:spMkLst>
            <pc:docMk/>
            <pc:sldMk cId="1640948354" sldId="280"/>
            <ac:spMk id="5" creationId="{941F3230-8A42-4987-B9EF-9F046CB09AFA}"/>
          </ac:spMkLst>
        </pc:spChg>
        <pc:spChg chg="add">
          <ac:chgData name="Roman Zhigalov" userId="1f97e9fdf7779aa5" providerId="LiveId" clId="{13DF5815-7BFE-4906-B1C4-0F9417015622}" dt="2021-10-16T08:01:58.396" v="1481" actId="26606"/>
          <ac:spMkLst>
            <pc:docMk/>
            <pc:sldMk cId="1640948354" sldId="280"/>
            <ac:spMk id="73" creationId="{743AA782-23D1-4521-8CAD-47662984AA08}"/>
          </ac:spMkLst>
        </pc:spChg>
        <pc:spChg chg="add">
          <ac:chgData name="Roman Zhigalov" userId="1f97e9fdf7779aa5" providerId="LiveId" clId="{13DF5815-7BFE-4906-B1C4-0F9417015622}" dt="2021-10-16T08:01:58.396" v="1481" actId="26606"/>
          <ac:spMkLst>
            <pc:docMk/>
            <pc:sldMk cId="1640948354" sldId="280"/>
            <ac:spMk id="75" creationId="{650D18FE-0824-4A46-B22C-A86B52E5780A}"/>
          </ac:spMkLst>
        </pc:spChg>
        <pc:picChg chg="add del">
          <ac:chgData name="Roman Zhigalov" userId="1f97e9fdf7779aa5" providerId="LiveId" clId="{13DF5815-7BFE-4906-B1C4-0F9417015622}" dt="2021-10-16T08:00:00.578" v="1469"/>
          <ac:picMkLst>
            <pc:docMk/>
            <pc:sldMk cId="1640948354" sldId="280"/>
            <ac:picMk id="14338" creationId="{9A98DCE3-4596-4905-8FC8-0DDAEA91288E}"/>
          </ac:picMkLst>
        </pc:picChg>
        <pc:picChg chg="add mod">
          <ac:chgData name="Roman Zhigalov" userId="1f97e9fdf7779aa5" providerId="LiveId" clId="{13DF5815-7BFE-4906-B1C4-0F9417015622}" dt="2021-10-16T08:01:58.396" v="1481" actId="26606"/>
          <ac:picMkLst>
            <pc:docMk/>
            <pc:sldMk cId="1640948354" sldId="280"/>
            <ac:picMk id="14340" creationId="{B23A392D-9D14-42CF-911D-E9D0FD22A0FA}"/>
          </ac:picMkLst>
        </pc:picChg>
      </pc:sldChg>
      <pc:sldChg chg="addSp modSp new mod setBg">
        <pc:chgData name="Roman Zhigalov" userId="1f97e9fdf7779aa5" providerId="LiveId" clId="{13DF5815-7BFE-4906-B1C4-0F9417015622}" dt="2021-10-16T08:04:19.504" v="1525" actId="26606"/>
        <pc:sldMkLst>
          <pc:docMk/>
          <pc:sldMk cId="2493443705" sldId="281"/>
        </pc:sldMkLst>
        <pc:spChg chg="mod">
          <ac:chgData name="Roman Zhigalov" userId="1f97e9fdf7779aa5" providerId="LiveId" clId="{13DF5815-7BFE-4906-B1C4-0F9417015622}" dt="2021-10-16T08:04:19.504" v="1525" actId="26606"/>
          <ac:spMkLst>
            <pc:docMk/>
            <pc:sldMk cId="2493443705" sldId="281"/>
            <ac:spMk id="2" creationId="{0F68C449-8C67-4233-99D3-96DEAAB9B953}"/>
          </ac:spMkLst>
        </pc:spChg>
        <pc:spChg chg="mod">
          <ac:chgData name="Roman Zhigalov" userId="1f97e9fdf7779aa5" providerId="LiveId" clId="{13DF5815-7BFE-4906-B1C4-0F9417015622}" dt="2021-10-16T08:04:19.504" v="1525" actId="26606"/>
          <ac:spMkLst>
            <pc:docMk/>
            <pc:sldMk cId="2493443705" sldId="281"/>
            <ac:spMk id="3" creationId="{D43B944C-2A9A-4CEA-A36C-B762869B2E28}"/>
          </ac:spMkLst>
        </pc:spChg>
        <pc:spChg chg="add">
          <ac:chgData name="Roman Zhigalov" userId="1f97e9fdf7779aa5" providerId="LiveId" clId="{13DF5815-7BFE-4906-B1C4-0F9417015622}" dt="2021-10-16T08:04:19.504" v="1525" actId="26606"/>
          <ac:spMkLst>
            <pc:docMk/>
            <pc:sldMk cId="2493443705" sldId="281"/>
            <ac:spMk id="8" creationId="{777A147A-9ED8-46B4-8660-1B3C2AA880B5}"/>
          </ac:spMkLst>
        </pc:spChg>
        <pc:spChg chg="add">
          <ac:chgData name="Roman Zhigalov" userId="1f97e9fdf7779aa5" providerId="LiveId" clId="{13DF5815-7BFE-4906-B1C4-0F9417015622}" dt="2021-10-16T08:04:19.504" v="1525" actId="26606"/>
          <ac:spMkLst>
            <pc:docMk/>
            <pc:sldMk cId="2493443705" sldId="281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13DF5815-7BFE-4906-B1C4-0F9417015622}" dt="2021-10-16T08:05:38.896" v="1548" actId="207"/>
        <pc:sldMkLst>
          <pc:docMk/>
          <pc:sldMk cId="716020000" sldId="282"/>
        </pc:sldMkLst>
        <pc:spChg chg="mod">
          <ac:chgData name="Roman Zhigalov" userId="1f97e9fdf7779aa5" providerId="LiveId" clId="{13DF5815-7BFE-4906-B1C4-0F9417015622}" dt="2021-10-16T08:05:29.334" v="1546" actId="26606"/>
          <ac:spMkLst>
            <pc:docMk/>
            <pc:sldMk cId="716020000" sldId="282"/>
            <ac:spMk id="2" creationId="{26BB0102-438E-4391-A40B-28C791018FAB}"/>
          </ac:spMkLst>
        </pc:spChg>
        <pc:spChg chg="del">
          <ac:chgData name="Roman Zhigalov" userId="1f97e9fdf7779aa5" providerId="LiveId" clId="{13DF5815-7BFE-4906-B1C4-0F9417015622}" dt="2021-10-16T08:04:53.583" v="1527"/>
          <ac:spMkLst>
            <pc:docMk/>
            <pc:sldMk cId="716020000" sldId="282"/>
            <ac:spMk id="3" creationId="{AD37FFE1-D20C-4ED8-BED0-D49E926CEC55}"/>
          </ac:spMkLst>
        </pc:spChg>
        <pc:spChg chg="mod">
          <ac:chgData name="Roman Zhigalov" userId="1f97e9fdf7779aa5" providerId="LiveId" clId="{13DF5815-7BFE-4906-B1C4-0F9417015622}" dt="2021-10-16T08:05:38.896" v="1548" actId="207"/>
          <ac:spMkLst>
            <pc:docMk/>
            <pc:sldMk cId="716020000" sldId="282"/>
            <ac:spMk id="4" creationId="{BA9E7935-6D07-46E6-A3BF-57D2936A7D88}"/>
          </ac:spMkLst>
        </pc:spChg>
        <pc:spChg chg="add">
          <ac:chgData name="Roman Zhigalov" userId="1f97e9fdf7779aa5" providerId="LiveId" clId="{13DF5815-7BFE-4906-B1C4-0F9417015622}" dt="2021-10-16T08:05:29.334" v="1546" actId="26606"/>
          <ac:spMkLst>
            <pc:docMk/>
            <pc:sldMk cId="716020000" sldId="282"/>
            <ac:spMk id="71" creationId="{F13C74B1-5B17-4795-BED0-7140497B445A}"/>
          </ac:spMkLst>
        </pc:spChg>
        <pc:spChg chg="add">
          <ac:chgData name="Roman Zhigalov" userId="1f97e9fdf7779aa5" providerId="LiveId" clId="{13DF5815-7BFE-4906-B1C4-0F9417015622}" dt="2021-10-16T08:05:29.334" v="1546" actId="26606"/>
          <ac:spMkLst>
            <pc:docMk/>
            <pc:sldMk cId="716020000" sldId="282"/>
            <ac:spMk id="73" creationId="{D4974D33-8DC5-464E-8C6D-BE58F0669C17}"/>
          </ac:spMkLst>
        </pc:spChg>
        <pc:picChg chg="add mod">
          <ac:chgData name="Roman Zhigalov" userId="1f97e9fdf7779aa5" providerId="LiveId" clId="{13DF5815-7BFE-4906-B1C4-0F9417015622}" dt="2021-10-16T08:05:29.334" v="1546" actId="26606"/>
          <ac:picMkLst>
            <pc:docMk/>
            <pc:sldMk cId="716020000" sldId="282"/>
            <ac:picMk id="15362" creationId="{47DA99F6-1BCF-4C68-8FF6-F79B1C772E75}"/>
          </ac:picMkLst>
        </pc:picChg>
      </pc:sldChg>
      <pc:sldChg chg="modSp new mod">
        <pc:chgData name="Roman Zhigalov" userId="1f97e9fdf7779aa5" providerId="LiveId" clId="{13DF5815-7BFE-4906-B1C4-0F9417015622}" dt="2021-10-16T08:06:03.076" v="1565" actId="122"/>
        <pc:sldMkLst>
          <pc:docMk/>
          <pc:sldMk cId="639774052" sldId="283"/>
        </pc:sldMkLst>
        <pc:spChg chg="mod">
          <ac:chgData name="Roman Zhigalov" userId="1f97e9fdf7779aa5" providerId="LiveId" clId="{13DF5815-7BFE-4906-B1C4-0F9417015622}" dt="2021-10-16T08:06:03.076" v="1565" actId="122"/>
          <ac:spMkLst>
            <pc:docMk/>
            <pc:sldMk cId="639774052" sldId="283"/>
            <ac:spMk id="2" creationId="{9DF3B91E-86E0-4F4C-9C2E-FA5FC2A09675}"/>
          </ac:spMkLst>
        </pc:spChg>
      </pc:sldChg>
      <pc:sldChg chg="modSp new mod ord">
        <pc:chgData name="Roman Zhigalov" userId="1f97e9fdf7779aa5" providerId="LiveId" clId="{13DF5815-7BFE-4906-B1C4-0F9417015622}" dt="2021-10-16T08:06:54.841" v="1588"/>
        <pc:sldMkLst>
          <pc:docMk/>
          <pc:sldMk cId="3547877665" sldId="284"/>
        </pc:sldMkLst>
        <pc:spChg chg="mod">
          <ac:chgData name="Roman Zhigalov" userId="1f97e9fdf7779aa5" providerId="LiveId" clId="{13DF5815-7BFE-4906-B1C4-0F9417015622}" dt="2021-10-16T08:06:09.367" v="1585" actId="122"/>
          <ac:spMkLst>
            <pc:docMk/>
            <pc:sldMk cId="3547877665" sldId="284"/>
            <ac:spMk id="2" creationId="{C128AF14-8C1A-4EF7-9632-8A66958EECF3}"/>
          </ac:spMkLst>
        </pc:spChg>
      </pc:sldChg>
      <pc:sldChg chg="add">
        <pc:chgData name="Roman Zhigalov" userId="1f97e9fdf7779aa5" providerId="LiveId" clId="{13DF5815-7BFE-4906-B1C4-0F9417015622}" dt="2021-10-16T08:06:35.065" v="1586"/>
        <pc:sldMkLst>
          <pc:docMk/>
          <pc:sldMk cId="4091901254" sldId="28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1FF6A-D3BE-49E2-9511-A60C810484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8544A0-4E51-452B-95AE-8B41D8B8FD6D}">
      <dgm:prSet/>
      <dgm:spPr/>
      <dgm:t>
        <a:bodyPr/>
        <a:lstStyle/>
        <a:p>
          <a:pPr>
            <a:defRPr cap="all"/>
          </a:pPr>
          <a:r>
            <a:rPr lang="ru-RU"/>
            <a:t>Научно-технический прогресс</a:t>
          </a:r>
          <a:endParaRPr lang="en-US"/>
        </a:p>
      </dgm:t>
    </dgm:pt>
    <dgm:pt modelId="{5FB622A2-EA91-49DC-9831-A47AA4B15117}" type="parTrans" cxnId="{CDED5CB4-847C-4BF5-B673-12FDB00154A2}">
      <dgm:prSet/>
      <dgm:spPr/>
      <dgm:t>
        <a:bodyPr/>
        <a:lstStyle/>
        <a:p>
          <a:endParaRPr lang="en-US"/>
        </a:p>
      </dgm:t>
    </dgm:pt>
    <dgm:pt modelId="{3B567A27-A6A2-435F-A454-2593A1E526B8}" type="sibTrans" cxnId="{CDED5CB4-847C-4BF5-B673-12FDB00154A2}">
      <dgm:prSet/>
      <dgm:spPr/>
      <dgm:t>
        <a:bodyPr/>
        <a:lstStyle/>
        <a:p>
          <a:endParaRPr lang="en-US"/>
        </a:p>
      </dgm:t>
    </dgm:pt>
    <dgm:pt modelId="{8BD5E5EF-FFFD-4002-AA3E-20276F9954C0}">
      <dgm:prSet/>
      <dgm:spPr/>
      <dgm:t>
        <a:bodyPr/>
        <a:lstStyle/>
        <a:p>
          <a:pPr>
            <a:defRPr cap="all"/>
          </a:pPr>
          <a:r>
            <a:rPr lang="ru-RU"/>
            <a:t>Общественные науки</a:t>
          </a:r>
          <a:endParaRPr lang="en-US"/>
        </a:p>
      </dgm:t>
    </dgm:pt>
    <dgm:pt modelId="{9F601479-84A6-46EB-A716-F5FF27C5492E}" type="parTrans" cxnId="{BF01FD9C-597B-4149-B92C-B38E3A62D658}">
      <dgm:prSet/>
      <dgm:spPr/>
      <dgm:t>
        <a:bodyPr/>
        <a:lstStyle/>
        <a:p>
          <a:endParaRPr lang="en-US"/>
        </a:p>
      </dgm:t>
    </dgm:pt>
    <dgm:pt modelId="{2E18CBB8-4639-434A-9AEE-9AAD489CCFDD}" type="sibTrans" cxnId="{BF01FD9C-597B-4149-B92C-B38E3A62D658}">
      <dgm:prSet/>
      <dgm:spPr/>
      <dgm:t>
        <a:bodyPr/>
        <a:lstStyle/>
        <a:p>
          <a:endParaRPr lang="en-US"/>
        </a:p>
      </dgm:t>
    </dgm:pt>
    <dgm:pt modelId="{532B60AE-0C32-48EB-B18D-1888240B4FCA}">
      <dgm:prSet/>
      <dgm:spPr/>
      <dgm:t>
        <a:bodyPr/>
        <a:lstStyle/>
        <a:p>
          <a:pPr>
            <a:defRPr cap="all"/>
          </a:pPr>
          <a:r>
            <a:rPr lang="ru-RU"/>
            <a:t>Искусство</a:t>
          </a:r>
          <a:endParaRPr lang="en-US"/>
        </a:p>
      </dgm:t>
    </dgm:pt>
    <dgm:pt modelId="{E488B2FE-B317-494E-8743-FC8FEEB58F7C}" type="parTrans" cxnId="{3C591CFE-B4E9-45C8-A0E6-4410BFA6E3F4}">
      <dgm:prSet/>
      <dgm:spPr/>
      <dgm:t>
        <a:bodyPr/>
        <a:lstStyle/>
        <a:p>
          <a:endParaRPr lang="en-US"/>
        </a:p>
      </dgm:t>
    </dgm:pt>
    <dgm:pt modelId="{4B30C7D5-8A2B-47CA-A59E-1F956BE80A0A}" type="sibTrans" cxnId="{3C591CFE-B4E9-45C8-A0E6-4410BFA6E3F4}">
      <dgm:prSet/>
      <dgm:spPr/>
      <dgm:t>
        <a:bodyPr/>
        <a:lstStyle/>
        <a:p>
          <a:endParaRPr lang="en-US"/>
        </a:p>
      </dgm:t>
    </dgm:pt>
    <dgm:pt modelId="{2D60124F-9753-4E6C-A469-BEDA79A662DC}">
      <dgm:prSet/>
      <dgm:spPr/>
      <dgm:t>
        <a:bodyPr/>
        <a:lstStyle/>
        <a:p>
          <a:pPr>
            <a:defRPr cap="all"/>
          </a:pPr>
          <a:r>
            <a:rPr lang="ru-RU"/>
            <a:t>Кино</a:t>
          </a:r>
          <a:endParaRPr lang="en-US"/>
        </a:p>
      </dgm:t>
    </dgm:pt>
    <dgm:pt modelId="{0FC4DEBD-1635-41A7-9059-93D3E4203C80}" type="parTrans" cxnId="{315D92CB-F3E2-4614-B8E9-62336C064D9B}">
      <dgm:prSet/>
      <dgm:spPr/>
      <dgm:t>
        <a:bodyPr/>
        <a:lstStyle/>
        <a:p>
          <a:endParaRPr lang="en-US"/>
        </a:p>
      </dgm:t>
    </dgm:pt>
    <dgm:pt modelId="{89B036F3-752F-477D-8BDD-8877488B9E21}" type="sibTrans" cxnId="{315D92CB-F3E2-4614-B8E9-62336C064D9B}">
      <dgm:prSet/>
      <dgm:spPr/>
      <dgm:t>
        <a:bodyPr/>
        <a:lstStyle/>
        <a:p>
          <a:endParaRPr lang="en-US"/>
        </a:p>
      </dgm:t>
    </dgm:pt>
    <dgm:pt modelId="{D75EE49B-340B-4611-A7EC-9403539B8772}" type="pres">
      <dgm:prSet presAssocID="{0B51FF6A-D3BE-49E2-9511-A60C81048497}" presName="root" presStyleCnt="0">
        <dgm:presLayoutVars>
          <dgm:dir/>
          <dgm:resizeHandles val="exact"/>
        </dgm:presLayoutVars>
      </dgm:prSet>
      <dgm:spPr/>
    </dgm:pt>
    <dgm:pt modelId="{5954F467-57ED-41A2-9A86-0D6CE162423D}" type="pres">
      <dgm:prSet presAssocID="{168544A0-4E51-452B-95AE-8B41D8B8FD6D}" presName="compNode" presStyleCnt="0"/>
      <dgm:spPr/>
    </dgm:pt>
    <dgm:pt modelId="{352C53C1-225D-47A4-9F2A-BF159B2530C6}" type="pres">
      <dgm:prSet presAssocID="{168544A0-4E51-452B-95AE-8B41D8B8FD6D}" presName="iconBgRect" presStyleLbl="bgShp" presStyleIdx="0" presStyleCnt="4"/>
      <dgm:spPr/>
    </dgm:pt>
    <dgm:pt modelId="{BD100214-5E49-4F2D-8F34-24219B929540}" type="pres">
      <dgm:prSet presAssocID="{168544A0-4E51-452B-95AE-8B41D8B8FD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4C8BB292-AE84-4D69-92C8-F4CCBD84B707}" type="pres">
      <dgm:prSet presAssocID="{168544A0-4E51-452B-95AE-8B41D8B8FD6D}" presName="spaceRect" presStyleCnt="0"/>
      <dgm:spPr/>
    </dgm:pt>
    <dgm:pt modelId="{5F6785F8-F382-4600-B573-10D9929A81B3}" type="pres">
      <dgm:prSet presAssocID="{168544A0-4E51-452B-95AE-8B41D8B8FD6D}" presName="textRect" presStyleLbl="revTx" presStyleIdx="0" presStyleCnt="4">
        <dgm:presLayoutVars>
          <dgm:chMax val="1"/>
          <dgm:chPref val="1"/>
        </dgm:presLayoutVars>
      </dgm:prSet>
      <dgm:spPr/>
    </dgm:pt>
    <dgm:pt modelId="{598CF2F0-657C-42F7-AB08-824DBCC0C0D4}" type="pres">
      <dgm:prSet presAssocID="{3B567A27-A6A2-435F-A454-2593A1E526B8}" presName="sibTrans" presStyleCnt="0"/>
      <dgm:spPr/>
    </dgm:pt>
    <dgm:pt modelId="{497CE566-8AAB-4655-AA21-CBC200900BB4}" type="pres">
      <dgm:prSet presAssocID="{8BD5E5EF-FFFD-4002-AA3E-20276F9954C0}" presName="compNode" presStyleCnt="0"/>
      <dgm:spPr/>
    </dgm:pt>
    <dgm:pt modelId="{53EA5DD2-9F8F-422D-BB89-61203E650678}" type="pres">
      <dgm:prSet presAssocID="{8BD5E5EF-FFFD-4002-AA3E-20276F9954C0}" presName="iconBgRect" presStyleLbl="bgShp" presStyleIdx="1" presStyleCnt="4"/>
      <dgm:spPr/>
    </dgm:pt>
    <dgm:pt modelId="{992A3A48-3F4D-42EB-A20F-3D62CD7CA24C}" type="pres">
      <dgm:prSet presAssocID="{8BD5E5EF-FFFD-4002-AA3E-20276F9954C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икроскоп"/>
        </a:ext>
      </dgm:extLst>
    </dgm:pt>
    <dgm:pt modelId="{8DC36365-5571-4CAC-AACF-71166E1767BF}" type="pres">
      <dgm:prSet presAssocID="{8BD5E5EF-FFFD-4002-AA3E-20276F9954C0}" presName="spaceRect" presStyleCnt="0"/>
      <dgm:spPr/>
    </dgm:pt>
    <dgm:pt modelId="{A0C4DD86-F92B-4300-BC37-5316A1274C79}" type="pres">
      <dgm:prSet presAssocID="{8BD5E5EF-FFFD-4002-AA3E-20276F9954C0}" presName="textRect" presStyleLbl="revTx" presStyleIdx="1" presStyleCnt="4">
        <dgm:presLayoutVars>
          <dgm:chMax val="1"/>
          <dgm:chPref val="1"/>
        </dgm:presLayoutVars>
      </dgm:prSet>
      <dgm:spPr/>
    </dgm:pt>
    <dgm:pt modelId="{5EA5B142-9C5E-4E52-928D-3D44CB66E3E1}" type="pres">
      <dgm:prSet presAssocID="{2E18CBB8-4639-434A-9AEE-9AAD489CCFDD}" presName="sibTrans" presStyleCnt="0"/>
      <dgm:spPr/>
    </dgm:pt>
    <dgm:pt modelId="{A759F8C6-A950-4446-B846-16977F2D19C1}" type="pres">
      <dgm:prSet presAssocID="{532B60AE-0C32-48EB-B18D-1888240B4FCA}" presName="compNode" presStyleCnt="0"/>
      <dgm:spPr/>
    </dgm:pt>
    <dgm:pt modelId="{93E1DEC7-4D03-4D39-900D-978E69F15D93}" type="pres">
      <dgm:prSet presAssocID="{532B60AE-0C32-48EB-B18D-1888240B4FCA}" presName="iconBgRect" presStyleLbl="bgShp" presStyleIdx="2" presStyleCnt="4"/>
      <dgm:spPr/>
    </dgm:pt>
    <dgm:pt modelId="{66E9CC3C-78E4-4D27-9752-2E88604B7BC7}" type="pres">
      <dgm:prSet presAssocID="{532B60AE-0C32-48EB-B18D-1888240B4F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алитра"/>
        </a:ext>
      </dgm:extLst>
    </dgm:pt>
    <dgm:pt modelId="{7BAE47B3-2E58-45FB-8B56-C6641DAD288F}" type="pres">
      <dgm:prSet presAssocID="{532B60AE-0C32-48EB-B18D-1888240B4FCA}" presName="spaceRect" presStyleCnt="0"/>
      <dgm:spPr/>
    </dgm:pt>
    <dgm:pt modelId="{43302507-A455-4018-AF4F-B65389BEAA0C}" type="pres">
      <dgm:prSet presAssocID="{532B60AE-0C32-48EB-B18D-1888240B4FCA}" presName="textRect" presStyleLbl="revTx" presStyleIdx="2" presStyleCnt="4">
        <dgm:presLayoutVars>
          <dgm:chMax val="1"/>
          <dgm:chPref val="1"/>
        </dgm:presLayoutVars>
      </dgm:prSet>
      <dgm:spPr/>
    </dgm:pt>
    <dgm:pt modelId="{1D9A4D07-1385-43AC-B5F1-18DF96D0F5F9}" type="pres">
      <dgm:prSet presAssocID="{4B30C7D5-8A2B-47CA-A59E-1F956BE80A0A}" presName="sibTrans" presStyleCnt="0"/>
      <dgm:spPr/>
    </dgm:pt>
    <dgm:pt modelId="{EAB9F279-F7EE-4EF0-A368-A563F3861F8D}" type="pres">
      <dgm:prSet presAssocID="{2D60124F-9753-4E6C-A469-BEDA79A662DC}" presName="compNode" presStyleCnt="0"/>
      <dgm:spPr/>
    </dgm:pt>
    <dgm:pt modelId="{97D16C12-2C15-45F2-BBD4-BFB0CB532982}" type="pres">
      <dgm:prSet presAssocID="{2D60124F-9753-4E6C-A469-BEDA79A662DC}" presName="iconBgRect" presStyleLbl="bgShp" presStyleIdx="3" presStyleCnt="4"/>
      <dgm:spPr/>
    </dgm:pt>
    <dgm:pt modelId="{3B9EAD73-B3AE-4F5B-9CD4-6B2451BE4331}" type="pres">
      <dgm:prSet presAssocID="{2D60124F-9753-4E6C-A469-BEDA79A662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19A0FFA-A092-40FE-99F5-496212E49B9C}" type="pres">
      <dgm:prSet presAssocID="{2D60124F-9753-4E6C-A469-BEDA79A662DC}" presName="spaceRect" presStyleCnt="0"/>
      <dgm:spPr/>
    </dgm:pt>
    <dgm:pt modelId="{39A24E27-F071-4F7B-9FE5-A107647E9E4E}" type="pres">
      <dgm:prSet presAssocID="{2D60124F-9753-4E6C-A469-BEDA79A662D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B660580-48CA-48DA-AB3C-C0A62146AC41}" type="presOf" srcId="{168544A0-4E51-452B-95AE-8B41D8B8FD6D}" destId="{5F6785F8-F382-4600-B573-10D9929A81B3}" srcOrd="0" destOrd="0" presId="urn:microsoft.com/office/officeart/2018/5/layout/IconCircleLabelList"/>
    <dgm:cxn modelId="{BF01FD9C-597B-4149-B92C-B38E3A62D658}" srcId="{0B51FF6A-D3BE-49E2-9511-A60C81048497}" destId="{8BD5E5EF-FFFD-4002-AA3E-20276F9954C0}" srcOrd="1" destOrd="0" parTransId="{9F601479-84A6-46EB-A716-F5FF27C5492E}" sibTransId="{2E18CBB8-4639-434A-9AEE-9AAD489CCFDD}"/>
    <dgm:cxn modelId="{394A6EB0-E0FD-470A-B1D2-62D079F9F272}" type="presOf" srcId="{2D60124F-9753-4E6C-A469-BEDA79A662DC}" destId="{39A24E27-F071-4F7B-9FE5-A107647E9E4E}" srcOrd="0" destOrd="0" presId="urn:microsoft.com/office/officeart/2018/5/layout/IconCircleLabelList"/>
    <dgm:cxn modelId="{CDED5CB4-847C-4BF5-B673-12FDB00154A2}" srcId="{0B51FF6A-D3BE-49E2-9511-A60C81048497}" destId="{168544A0-4E51-452B-95AE-8B41D8B8FD6D}" srcOrd="0" destOrd="0" parTransId="{5FB622A2-EA91-49DC-9831-A47AA4B15117}" sibTransId="{3B567A27-A6A2-435F-A454-2593A1E526B8}"/>
    <dgm:cxn modelId="{315D92CB-F3E2-4614-B8E9-62336C064D9B}" srcId="{0B51FF6A-D3BE-49E2-9511-A60C81048497}" destId="{2D60124F-9753-4E6C-A469-BEDA79A662DC}" srcOrd="3" destOrd="0" parTransId="{0FC4DEBD-1635-41A7-9059-93D3E4203C80}" sibTransId="{89B036F3-752F-477D-8BDD-8877488B9E21}"/>
    <dgm:cxn modelId="{030F86D4-1264-4D03-8073-8016F9AF1FE4}" type="presOf" srcId="{8BD5E5EF-FFFD-4002-AA3E-20276F9954C0}" destId="{A0C4DD86-F92B-4300-BC37-5316A1274C79}" srcOrd="0" destOrd="0" presId="urn:microsoft.com/office/officeart/2018/5/layout/IconCircleLabelList"/>
    <dgm:cxn modelId="{B156B5DF-8582-42AC-94A3-AEC89327C40A}" type="presOf" srcId="{0B51FF6A-D3BE-49E2-9511-A60C81048497}" destId="{D75EE49B-340B-4611-A7EC-9403539B8772}" srcOrd="0" destOrd="0" presId="urn:microsoft.com/office/officeart/2018/5/layout/IconCircleLabelList"/>
    <dgm:cxn modelId="{2FE2ECF6-A07B-4F10-AAFA-6202FD813EF6}" type="presOf" srcId="{532B60AE-0C32-48EB-B18D-1888240B4FCA}" destId="{43302507-A455-4018-AF4F-B65389BEAA0C}" srcOrd="0" destOrd="0" presId="urn:microsoft.com/office/officeart/2018/5/layout/IconCircleLabelList"/>
    <dgm:cxn modelId="{3C591CFE-B4E9-45C8-A0E6-4410BFA6E3F4}" srcId="{0B51FF6A-D3BE-49E2-9511-A60C81048497}" destId="{532B60AE-0C32-48EB-B18D-1888240B4FCA}" srcOrd="2" destOrd="0" parTransId="{E488B2FE-B317-494E-8743-FC8FEEB58F7C}" sibTransId="{4B30C7D5-8A2B-47CA-A59E-1F956BE80A0A}"/>
    <dgm:cxn modelId="{C4981248-5FD0-47BE-8A54-2B53BBBFFC2E}" type="presParOf" srcId="{D75EE49B-340B-4611-A7EC-9403539B8772}" destId="{5954F467-57ED-41A2-9A86-0D6CE162423D}" srcOrd="0" destOrd="0" presId="urn:microsoft.com/office/officeart/2018/5/layout/IconCircleLabelList"/>
    <dgm:cxn modelId="{9784139A-784B-4ECB-84EA-C97988C48416}" type="presParOf" srcId="{5954F467-57ED-41A2-9A86-0D6CE162423D}" destId="{352C53C1-225D-47A4-9F2A-BF159B2530C6}" srcOrd="0" destOrd="0" presId="urn:microsoft.com/office/officeart/2018/5/layout/IconCircleLabelList"/>
    <dgm:cxn modelId="{40E29913-193F-4B5C-B041-CC258728939A}" type="presParOf" srcId="{5954F467-57ED-41A2-9A86-0D6CE162423D}" destId="{BD100214-5E49-4F2D-8F34-24219B929540}" srcOrd="1" destOrd="0" presId="urn:microsoft.com/office/officeart/2018/5/layout/IconCircleLabelList"/>
    <dgm:cxn modelId="{63EB3CEA-6105-4F18-A176-0B030350456B}" type="presParOf" srcId="{5954F467-57ED-41A2-9A86-0D6CE162423D}" destId="{4C8BB292-AE84-4D69-92C8-F4CCBD84B707}" srcOrd="2" destOrd="0" presId="urn:microsoft.com/office/officeart/2018/5/layout/IconCircleLabelList"/>
    <dgm:cxn modelId="{2CF03233-3989-4173-9697-A4F17A5CC297}" type="presParOf" srcId="{5954F467-57ED-41A2-9A86-0D6CE162423D}" destId="{5F6785F8-F382-4600-B573-10D9929A81B3}" srcOrd="3" destOrd="0" presId="urn:microsoft.com/office/officeart/2018/5/layout/IconCircleLabelList"/>
    <dgm:cxn modelId="{FEC3C9A8-F9E1-4400-A08A-6359457B8951}" type="presParOf" srcId="{D75EE49B-340B-4611-A7EC-9403539B8772}" destId="{598CF2F0-657C-42F7-AB08-824DBCC0C0D4}" srcOrd="1" destOrd="0" presId="urn:microsoft.com/office/officeart/2018/5/layout/IconCircleLabelList"/>
    <dgm:cxn modelId="{E3AFB7E2-0E18-438A-8CB0-440CC5D9BB5B}" type="presParOf" srcId="{D75EE49B-340B-4611-A7EC-9403539B8772}" destId="{497CE566-8AAB-4655-AA21-CBC200900BB4}" srcOrd="2" destOrd="0" presId="urn:microsoft.com/office/officeart/2018/5/layout/IconCircleLabelList"/>
    <dgm:cxn modelId="{16BCF330-E683-4777-AA0F-17CC6A728262}" type="presParOf" srcId="{497CE566-8AAB-4655-AA21-CBC200900BB4}" destId="{53EA5DD2-9F8F-422D-BB89-61203E650678}" srcOrd="0" destOrd="0" presId="urn:microsoft.com/office/officeart/2018/5/layout/IconCircleLabelList"/>
    <dgm:cxn modelId="{BF87CDB5-A998-4A66-ADB3-E1632B218C39}" type="presParOf" srcId="{497CE566-8AAB-4655-AA21-CBC200900BB4}" destId="{992A3A48-3F4D-42EB-A20F-3D62CD7CA24C}" srcOrd="1" destOrd="0" presId="urn:microsoft.com/office/officeart/2018/5/layout/IconCircleLabelList"/>
    <dgm:cxn modelId="{4C329EC8-0CDE-424B-A913-77ECC1FE97D0}" type="presParOf" srcId="{497CE566-8AAB-4655-AA21-CBC200900BB4}" destId="{8DC36365-5571-4CAC-AACF-71166E1767BF}" srcOrd="2" destOrd="0" presId="urn:microsoft.com/office/officeart/2018/5/layout/IconCircleLabelList"/>
    <dgm:cxn modelId="{29B47283-B7F4-45FB-BEFE-16B5C025C4CE}" type="presParOf" srcId="{497CE566-8AAB-4655-AA21-CBC200900BB4}" destId="{A0C4DD86-F92B-4300-BC37-5316A1274C79}" srcOrd="3" destOrd="0" presId="urn:microsoft.com/office/officeart/2018/5/layout/IconCircleLabelList"/>
    <dgm:cxn modelId="{8A57140D-C197-4E3B-8E3C-00E2D6E50CB0}" type="presParOf" srcId="{D75EE49B-340B-4611-A7EC-9403539B8772}" destId="{5EA5B142-9C5E-4E52-928D-3D44CB66E3E1}" srcOrd="3" destOrd="0" presId="urn:microsoft.com/office/officeart/2018/5/layout/IconCircleLabelList"/>
    <dgm:cxn modelId="{F4F6BE5C-84DB-48CD-BE82-D9B9121EA34D}" type="presParOf" srcId="{D75EE49B-340B-4611-A7EC-9403539B8772}" destId="{A759F8C6-A950-4446-B846-16977F2D19C1}" srcOrd="4" destOrd="0" presId="urn:microsoft.com/office/officeart/2018/5/layout/IconCircleLabelList"/>
    <dgm:cxn modelId="{04362C1F-C418-41E7-8DF5-118CC64AC64F}" type="presParOf" srcId="{A759F8C6-A950-4446-B846-16977F2D19C1}" destId="{93E1DEC7-4D03-4D39-900D-978E69F15D93}" srcOrd="0" destOrd="0" presId="urn:microsoft.com/office/officeart/2018/5/layout/IconCircleLabelList"/>
    <dgm:cxn modelId="{BA006B9C-51DE-4340-BCDA-3131B312CEB4}" type="presParOf" srcId="{A759F8C6-A950-4446-B846-16977F2D19C1}" destId="{66E9CC3C-78E4-4D27-9752-2E88604B7BC7}" srcOrd="1" destOrd="0" presId="urn:microsoft.com/office/officeart/2018/5/layout/IconCircleLabelList"/>
    <dgm:cxn modelId="{3013B9B0-16EF-4D19-B3E5-6528B17F5F77}" type="presParOf" srcId="{A759F8C6-A950-4446-B846-16977F2D19C1}" destId="{7BAE47B3-2E58-45FB-8B56-C6641DAD288F}" srcOrd="2" destOrd="0" presId="urn:microsoft.com/office/officeart/2018/5/layout/IconCircleLabelList"/>
    <dgm:cxn modelId="{B7D77161-BEB6-4052-8537-6BDB3DC36F26}" type="presParOf" srcId="{A759F8C6-A950-4446-B846-16977F2D19C1}" destId="{43302507-A455-4018-AF4F-B65389BEAA0C}" srcOrd="3" destOrd="0" presId="urn:microsoft.com/office/officeart/2018/5/layout/IconCircleLabelList"/>
    <dgm:cxn modelId="{19CEE360-E198-4D82-82D3-BEBEA9E2BEE0}" type="presParOf" srcId="{D75EE49B-340B-4611-A7EC-9403539B8772}" destId="{1D9A4D07-1385-43AC-B5F1-18DF96D0F5F9}" srcOrd="5" destOrd="0" presId="urn:microsoft.com/office/officeart/2018/5/layout/IconCircleLabelList"/>
    <dgm:cxn modelId="{7AA9B258-94D4-487A-82A3-F7F1F8E91D4E}" type="presParOf" srcId="{D75EE49B-340B-4611-A7EC-9403539B8772}" destId="{EAB9F279-F7EE-4EF0-A368-A563F3861F8D}" srcOrd="6" destOrd="0" presId="urn:microsoft.com/office/officeart/2018/5/layout/IconCircleLabelList"/>
    <dgm:cxn modelId="{D0E3318B-C9C6-4F88-8CD6-792A2979DD8C}" type="presParOf" srcId="{EAB9F279-F7EE-4EF0-A368-A563F3861F8D}" destId="{97D16C12-2C15-45F2-BBD4-BFB0CB532982}" srcOrd="0" destOrd="0" presId="urn:microsoft.com/office/officeart/2018/5/layout/IconCircleLabelList"/>
    <dgm:cxn modelId="{332DDA74-1962-4632-BFDE-ED81EE7118C1}" type="presParOf" srcId="{EAB9F279-F7EE-4EF0-A368-A563F3861F8D}" destId="{3B9EAD73-B3AE-4F5B-9CD4-6B2451BE4331}" srcOrd="1" destOrd="0" presId="urn:microsoft.com/office/officeart/2018/5/layout/IconCircleLabelList"/>
    <dgm:cxn modelId="{FE1D051D-BE9C-445D-8E21-4BE356D64485}" type="presParOf" srcId="{EAB9F279-F7EE-4EF0-A368-A563F3861F8D}" destId="{A19A0FFA-A092-40FE-99F5-496212E49B9C}" srcOrd="2" destOrd="0" presId="urn:microsoft.com/office/officeart/2018/5/layout/IconCircleLabelList"/>
    <dgm:cxn modelId="{8F88164E-5BD6-41B0-B841-4F74B4743FB8}" type="presParOf" srcId="{EAB9F279-F7EE-4EF0-A368-A563F3861F8D}" destId="{39A24E27-F071-4F7B-9FE5-A107647E9E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C53C1-225D-47A4-9F2A-BF159B2530C6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00214-5E49-4F2D-8F34-24219B929540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785F8-F382-4600-B573-10D9929A81B3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kern="1200"/>
            <a:t>Научно-технический прогресс</a:t>
          </a:r>
          <a:endParaRPr lang="en-US" sz="1700" kern="1200"/>
        </a:p>
      </dsp:txBody>
      <dsp:txXfrm>
        <a:off x="569079" y="2644614"/>
        <a:ext cx="2072362" cy="720000"/>
      </dsp:txXfrm>
    </dsp:sp>
    <dsp:sp modelId="{53EA5DD2-9F8F-422D-BB89-61203E650678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A3A48-3F4D-42EB-A20F-3D62CD7CA24C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4DD86-F92B-4300-BC37-5316A1274C79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kern="1200"/>
            <a:t>Общественные науки</a:t>
          </a:r>
          <a:endParaRPr lang="en-US" sz="1700" kern="1200"/>
        </a:p>
      </dsp:txBody>
      <dsp:txXfrm>
        <a:off x="3004105" y="2644614"/>
        <a:ext cx="2072362" cy="720000"/>
      </dsp:txXfrm>
    </dsp:sp>
    <dsp:sp modelId="{93E1DEC7-4D03-4D39-900D-978E69F15D93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9CC3C-78E4-4D27-9752-2E88604B7BC7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02507-A455-4018-AF4F-B65389BEAA0C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kern="1200"/>
            <a:t>Искусство</a:t>
          </a:r>
          <a:endParaRPr lang="en-US" sz="1700" kern="1200"/>
        </a:p>
      </dsp:txBody>
      <dsp:txXfrm>
        <a:off x="5439131" y="2644614"/>
        <a:ext cx="2072362" cy="720000"/>
      </dsp:txXfrm>
    </dsp:sp>
    <dsp:sp modelId="{97D16C12-2C15-45F2-BBD4-BFB0CB532982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EAD73-B3AE-4F5B-9CD4-6B2451BE4331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24E27-F071-4F7B-9FE5-A107647E9E4E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kern="1200"/>
            <a:t>Кино</a:t>
          </a:r>
          <a:endParaRPr lang="en-US" sz="1700" kern="1200"/>
        </a:p>
      </dsp:txBody>
      <dsp:txXfrm>
        <a:off x="7874157" y="264461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D64F0-EDB3-46BF-9C8F-1AC11B9FF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44CD4E-A68E-46AB-AD06-FCD696DEC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C8FF8-FEF6-47E2-B952-CE00DC93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E3570-A97F-4D51-B5D9-987EE30C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779E0-8C44-4C9D-9205-0115A5C9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5B7AD-6AAE-4B99-A4D7-2BEA0CB4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71A9E-9107-4E3B-8B60-8AFB620D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EFE80-580D-4ADC-B2B3-6E14CD36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F8826B-5995-43B4-8466-0CF47179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9F06A-651A-4AC6-B427-8B0998C3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7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42C542-5FE7-4380-B947-BF7EA6140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B8741-84E5-4AAC-8D44-18A8937F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F943F-D2C2-40DB-9AD6-BF8925F8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0B420-20C0-41FB-95BA-E39DA9E0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A7F10-95E3-439B-8F73-45BFF8E3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4C682-8200-4843-AAE1-95F06A4A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7B839-3E14-4CC3-9204-0B9B1422E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FF921-28EE-4097-B8A1-41C1EF32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468F4-8E1D-4A90-9C28-1B25E933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1A31B-B512-4B8B-A94F-50880F9F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4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70A93-F1CE-4ECE-8AF3-850D7AF0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38F97-66B8-45FE-BFFE-DD6A5D54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011CB-1D21-4CF8-91AE-78B27A62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3BD38-5ED1-49A0-87F8-8060203B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C53D2-6534-472F-A2D5-996AC207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1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E8603-AB69-4BFE-81F4-25425BB6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4CA4A-5A1D-4AD4-8B8D-7A0627A4D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DE3B05-C22B-42AC-8042-DAEB6089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27C68A-8936-498E-A5C8-2BBBE00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18AA0-2B4D-4559-87A7-FF05B140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C7213-E927-44EB-98DC-6E8500E7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0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DE04A-FA49-45ED-83F4-AC6732B8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7637C-7B96-41AD-9021-338A7B34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736FA2-A00C-4643-B61A-2F2F5186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ACBB03-08B9-4B2A-80D4-189D964B7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25A4FA-D2FB-49A7-B60A-557E94564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DA0ED4-753D-44D4-B661-9440FE2D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A2F361-9EFF-49F6-BE8D-D1B2B003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3920B8-89D9-439A-AF84-A77080A3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4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88073-3E64-460C-ACAA-B8E2CD5E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B4E74E-B26C-4CEF-9421-EE1C6F0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6CE73B-2565-4A32-9900-A70097C1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E0FB71-28CB-4E59-8D3C-A74A2025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3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C88369-40EA-4668-8765-80CAB6EB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F9D6DC-A434-4F98-AB8A-21AA6AB5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C4F5B6-2F70-4696-8C62-B7B786B6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9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0A942-D190-4B18-8ACA-A9DC4F1C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99D34-CB2C-4CE1-9981-2D1A26E9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254A2F-DE54-4EB1-BBC3-3A78AC7D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21871-5C1A-497C-B680-98D2A5FB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47B16-11E9-4332-941B-1DDA86F7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BFB081-A0C6-4E1F-854A-70FADF15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FA8FE-0104-4F07-B191-1B904782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54F77-51A0-4388-B956-C4FF03954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F34BFE-E635-41C3-94A8-4FE1EDDF1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B1A130-3DED-4063-A8A4-7F749328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60F1D2-C4EA-42E7-98BB-F9CB9326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4EF066-F7D2-460D-8068-425A33EC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49B45-216E-4016-A366-67E91E57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C8A6F0-9188-46C7-94C9-8FA4E304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3FFF8-1ABF-47A9-B410-61391274D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9305-7C81-42BB-9798-2C4F5C2EC8D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BB46C-EF8A-4DB5-B4A9-5169695D1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BA0DA-E681-409A-A71A-6096341F2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F53C-3C94-42B8-8344-15E6A9C44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ru.wikipedia.org/wiki/Keystone_Studios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3842-DB13-4910-90DF-C52632EB2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8. Наука и культура Западной Европы и США в межвоенный период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647736-A643-485F-A8C6-02935534C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2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5 Сольвеевский конгресс (1927 год) - Альберт Эйнштейн и «Электроны и фотоны»">
            <a:extLst>
              <a:ext uri="{FF2B5EF4-FFF2-40B4-BE49-F238E27FC236}">
                <a16:creationId xmlns:a16="http://schemas.microsoft.com/office/drawing/2014/main" id="{02FDC07E-8E2A-4104-B35F-665AF5E01D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549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id="{4D3D2CAD-0612-4D8B-827E-81CCE2E5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10" b="144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4D86FE-BD15-4AAD-A1DC-270EB2A2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2. Общественные науки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A3170C-B8C0-4AC8-9547-F19566E3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7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98A9-BF6B-4C85-95C5-8E0AC828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A1C9D-6221-4BF3-9264-4BCD5E35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Предчувствие катастрофы</a:t>
            </a:r>
          </a:p>
          <a:p>
            <a:r>
              <a:rPr lang="ru-RU" sz="2200" dirty="0"/>
              <a:t>Усиление идей социализма и коммунизма</a:t>
            </a:r>
          </a:p>
          <a:p>
            <a:r>
              <a:rPr lang="ru-RU" sz="2200" dirty="0"/>
              <a:t>Переосмысление происходящего  </a:t>
            </a:r>
          </a:p>
          <a:p>
            <a:endParaRPr lang="ru-RU" sz="2200" dirty="0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2EF4220F-C80C-4BAC-8E37-280CA1013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2" r="82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66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CE94D-E322-4702-9262-AF9B7A16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Освальд Шпенглер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1AC969-6DB5-4942-A49E-F0B80A5E6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немецкий</a:t>
            </a:r>
            <a:r>
              <a:rPr lang="en-US" sz="2200" dirty="0"/>
              <a:t> </a:t>
            </a:r>
            <a:r>
              <a:rPr lang="en-US" sz="2200" dirty="0" err="1"/>
              <a:t>историософ</a:t>
            </a:r>
            <a:r>
              <a:rPr lang="en-US" sz="2200" dirty="0"/>
              <a:t>, </a:t>
            </a:r>
            <a:r>
              <a:rPr lang="en-US" sz="2200" dirty="0" err="1"/>
              <a:t>представитель</a:t>
            </a:r>
            <a:r>
              <a:rPr lang="en-US" sz="2200" dirty="0"/>
              <a:t> </a:t>
            </a:r>
            <a:r>
              <a:rPr lang="en-US" sz="2200" dirty="0" err="1"/>
              <a:t>философии</a:t>
            </a:r>
            <a:r>
              <a:rPr lang="en-US" sz="2200" dirty="0"/>
              <a:t> </a:t>
            </a:r>
            <a:r>
              <a:rPr lang="en-US" sz="2200" dirty="0" err="1"/>
              <a:t>жизни</a:t>
            </a:r>
            <a:r>
              <a:rPr lang="en-US" sz="2200" dirty="0"/>
              <a:t>, </a:t>
            </a:r>
            <a:r>
              <a:rPr lang="en-US" sz="2200" dirty="0" err="1"/>
              <a:t>публицист</a:t>
            </a:r>
            <a:r>
              <a:rPr lang="en-US" sz="2200" dirty="0"/>
              <a:t> </a:t>
            </a:r>
            <a:r>
              <a:rPr lang="en-US" sz="2200" dirty="0" err="1"/>
              <a:t>консервативно-националистического</a:t>
            </a:r>
            <a:r>
              <a:rPr lang="en-US" sz="2200" dirty="0"/>
              <a:t> </a:t>
            </a:r>
            <a:r>
              <a:rPr lang="en-US" sz="2200" dirty="0" err="1"/>
              <a:t>направления</a:t>
            </a:r>
            <a:r>
              <a:rPr lang="en-US" sz="2200" dirty="0"/>
              <a:t>, </a:t>
            </a:r>
            <a:r>
              <a:rPr lang="en-US" sz="2200" dirty="0" err="1"/>
              <a:t>автор</a:t>
            </a:r>
            <a:r>
              <a:rPr lang="en-US" sz="2200" dirty="0"/>
              <a:t> </a:t>
            </a:r>
            <a:r>
              <a:rPr lang="en-US" sz="2200" dirty="0" err="1"/>
              <a:t>книги</a:t>
            </a:r>
            <a:r>
              <a:rPr lang="en-US" sz="2200" dirty="0"/>
              <a:t> «</a:t>
            </a:r>
            <a:r>
              <a:rPr lang="en-US" sz="2200" dirty="0" err="1"/>
              <a:t>Закат</a:t>
            </a:r>
            <a:r>
              <a:rPr lang="en-US" sz="2200" dirty="0"/>
              <a:t> </a:t>
            </a:r>
            <a:r>
              <a:rPr lang="en-US" sz="2200" dirty="0" err="1"/>
              <a:t>Европы</a:t>
            </a:r>
            <a:r>
              <a:rPr lang="en-US" sz="2200" dirty="0"/>
              <a:t>».</a:t>
            </a:r>
          </a:p>
        </p:txBody>
      </p:sp>
      <p:pic>
        <p:nvPicPr>
          <p:cNvPr id="6146" name="Picture 2" descr="Шпенглер, Освальд — Википедия">
            <a:extLst>
              <a:ext uri="{FF2B5EF4-FFF2-40B4-BE49-F238E27FC236}">
                <a16:creationId xmlns:a16="http://schemas.microsoft.com/office/drawing/2014/main" id="{264049A8-F473-4534-8E52-EE2B0BBA4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-1" b="2029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5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DE9D-7D8E-4E2B-B0DB-5EED6B59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Закат Европы</a:t>
            </a:r>
          </a:p>
        </p:txBody>
      </p:sp>
      <p:pic>
        <p:nvPicPr>
          <p:cNvPr id="7170" name="Picture 2" descr="Закат Европы: Очерки морфологии мировой истории. Том 1. Образ и  действительность» Освальд Шпенглер - купить книгу «Закат Европы: Очерки  морфологии мировой истории. Том 1. Образ и действительность» в Минске —  Издательство Попурри на OZ.by">
            <a:extLst>
              <a:ext uri="{FF2B5EF4-FFF2-40B4-BE49-F238E27FC236}">
                <a16:creationId xmlns:a16="http://schemas.microsoft.com/office/drawing/2014/main" id="{77A07215-2911-4CBE-9316-1CEB7C5E33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474" y="643466"/>
            <a:ext cx="3494383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5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Абстрактный фон из трехмерных красочных брусков">
            <a:extLst>
              <a:ext uri="{FF2B5EF4-FFF2-40B4-BE49-F238E27FC236}">
                <a16:creationId xmlns:a16="http://schemas.microsoft.com/office/drawing/2014/main" id="{0617EE7D-3F37-466E-9933-DC209016B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467" b="22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EFF19-2FB3-45D8-B4AD-62DB557D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dirty="0" err="1">
                <a:solidFill>
                  <a:srgbClr val="FFFFFF"/>
                </a:solidFill>
              </a:rPr>
              <a:t>Искусство</a:t>
            </a:r>
            <a:r>
              <a:rPr lang="ru-RU" dirty="0">
                <a:solidFill>
                  <a:srgbClr val="FFFFFF"/>
                </a:solidFill>
              </a:rPr>
              <a:t> и литература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AF734-3AB3-4C75-A137-A41DF279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7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3B559-5BFF-4DD2-889A-7C37C92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Реализм и «потерянное поколение»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A5006C78-152E-4F52-8572-C5066021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Творческая интеллигенция находилась под сильным влиянием Первой Мировой войны</a:t>
            </a:r>
          </a:p>
          <a:p>
            <a:r>
              <a:rPr lang="ru-RU" sz="2600" dirty="0"/>
              <a:t>Революционные течения в искусстве, вызванные переменами в обществе</a:t>
            </a:r>
          </a:p>
          <a:p>
            <a:r>
              <a:rPr lang="ru-RU" sz="2600" dirty="0"/>
              <a:t>Отражение суровой действительности жизни</a:t>
            </a:r>
          </a:p>
          <a:p>
            <a:r>
              <a:rPr lang="ru-RU" sz="2600" dirty="0"/>
              <a:t>Литература «потерянного поколения» выражала протест против войн, насилия и убийств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3749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E0557-D637-4ED0-8256-AC7A26EA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Теодор Драйзер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47F595-BD84-47D7-A49E-66CC0599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американский</a:t>
            </a:r>
            <a:r>
              <a:rPr lang="en-US" sz="2200" dirty="0"/>
              <a:t> </a:t>
            </a:r>
            <a:r>
              <a:rPr lang="en-US" sz="2200" dirty="0" err="1"/>
              <a:t>писатель</a:t>
            </a:r>
            <a:r>
              <a:rPr lang="en-US" sz="2200" dirty="0"/>
              <a:t>, </a:t>
            </a:r>
            <a:r>
              <a:rPr lang="en-US" sz="2200" dirty="0" err="1"/>
              <a:t>публицист</a:t>
            </a:r>
            <a:r>
              <a:rPr lang="en-US" sz="2200" dirty="0"/>
              <a:t> и </a:t>
            </a:r>
            <a:r>
              <a:rPr lang="en-US" sz="2200" dirty="0" err="1"/>
              <a:t>прозаик</a:t>
            </a:r>
            <a:r>
              <a:rPr lang="en-US" sz="2200" dirty="0"/>
              <a:t>, </a:t>
            </a:r>
            <a:r>
              <a:rPr lang="en-US" sz="2200" dirty="0" err="1"/>
              <a:t>общественный</a:t>
            </a:r>
            <a:r>
              <a:rPr lang="en-US" sz="2200" dirty="0"/>
              <a:t> </a:t>
            </a:r>
            <a:r>
              <a:rPr lang="en-US" sz="2200" dirty="0" err="1"/>
              <a:t>деятель</a:t>
            </a:r>
            <a:r>
              <a:rPr lang="en-US" sz="2200" dirty="0"/>
              <a:t>. </a:t>
            </a:r>
            <a:r>
              <a:rPr lang="en-US" sz="2200" b="0" i="0" u="none" strike="noStrike" dirty="0" err="1">
                <a:effectLst/>
              </a:rPr>
              <a:t>Наиболее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известными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его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произведениями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является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роман</a:t>
            </a:r>
            <a:r>
              <a:rPr lang="en-US" sz="2200" b="0" i="0" u="none" strike="noStrike" dirty="0">
                <a:effectLst/>
              </a:rPr>
              <a:t> "</a:t>
            </a:r>
            <a:r>
              <a:rPr lang="en-US" sz="2200" b="0" i="0" u="none" strike="noStrike" dirty="0" err="1">
                <a:effectLst/>
              </a:rPr>
              <a:t>Американская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трагедия</a:t>
            </a:r>
            <a:r>
              <a:rPr lang="en-US" sz="2200" b="0" i="0" u="none" strike="noStrike" dirty="0">
                <a:effectLst/>
              </a:rPr>
              <a:t>" и "</a:t>
            </a:r>
            <a:r>
              <a:rPr lang="en-US" sz="2200" b="0" i="0" u="none" strike="noStrike" dirty="0" err="1">
                <a:effectLst/>
              </a:rPr>
              <a:t>Финансист</a:t>
            </a:r>
            <a:r>
              <a:rPr lang="en-US" sz="2200" b="0" i="0" u="none" strike="noStrike" dirty="0">
                <a:effectLst/>
              </a:rPr>
              <a:t>"</a:t>
            </a:r>
            <a:endParaRPr lang="en-US" sz="2200" dirty="0"/>
          </a:p>
        </p:txBody>
      </p:sp>
      <p:pic>
        <p:nvPicPr>
          <p:cNvPr id="8194" name="Picture 2" descr="27 августа 1871 года родился Теодор Драйзер — Библиотека БГТУ">
            <a:extLst>
              <a:ext uri="{FF2B5EF4-FFF2-40B4-BE49-F238E27FC236}">
                <a16:creationId xmlns:a16="http://schemas.microsoft.com/office/drawing/2014/main" id="{DCC60CDE-26ED-4A2E-9B5F-BA80CD5600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24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4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0E98C-C440-4F72-AFAB-0F6AD10D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Бернард Шоу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6DFF38-E607-4D59-BFB5-D44B40BF6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выдающийся</a:t>
            </a:r>
            <a:r>
              <a:rPr lang="en-US" sz="2000" dirty="0"/>
              <a:t> </a:t>
            </a:r>
            <a:r>
              <a:rPr lang="en-US" sz="2000" dirty="0" err="1"/>
              <a:t>ирландский</a:t>
            </a:r>
            <a:r>
              <a:rPr lang="en-US" sz="2000" dirty="0"/>
              <a:t> </a:t>
            </a:r>
            <a:r>
              <a:rPr lang="en-US" sz="2000" dirty="0" err="1"/>
              <a:t>драматург</a:t>
            </a:r>
            <a:r>
              <a:rPr lang="en-US" sz="2000" dirty="0"/>
              <a:t> и </a:t>
            </a:r>
            <a:r>
              <a:rPr lang="en-US" sz="2000" dirty="0" err="1"/>
              <a:t>романист</a:t>
            </a:r>
            <a:r>
              <a:rPr lang="en-US" sz="2000" dirty="0"/>
              <a:t>, </a:t>
            </a:r>
            <a:r>
              <a:rPr lang="en-US" sz="2000" dirty="0" err="1"/>
              <a:t>лауреат</a:t>
            </a:r>
            <a:r>
              <a:rPr lang="en-US" sz="2000" dirty="0"/>
              <a:t> </a:t>
            </a:r>
            <a:r>
              <a:rPr lang="en-US" sz="2000" dirty="0" err="1"/>
              <a:t>Нобелевской</a:t>
            </a:r>
            <a:r>
              <a:rPr lang="en-US" sz="2000" dirty="0"/>
              <a:t> </a:t>
            </a:r>
            <a:r>
              <a:rPr lang="en-US" sz="2000" dirty="0" err="1"/>
              <a:t>премии</a:t>
            </a:r>
            <a:r>
              <a:rPr lang="en-US" sz="2000" dirty="0"/>
              <a:t> в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литературы</a:t>
            </a:r>
            <a:r>
              <a:rPr lang="en-US" sz="2000" dirty="0"/>
              <a:t> и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наиболее</a:t>
            </a:r>
            <a:r>
              <a:rPr lang="en-US" sz="2000" dirty="0"/>
              <a:t> </a:t>
            </a:r>
            <a:r>
              <a:rPr lang="en-US" sz="2000" dirty="0" err="1"/>
              <a:t>известных</a:t>
            </a:r>
            <a:r>
              <a:rPr lang="en-US" sz="2000" dirty="0"/>
              <a:t> </a:t>
            </a:r>
            <a:r>
              <a:rPr lang="en-US" sz="2000" dirty="0" err="1"/>
              <a:t>ирландских</a:t>
            </a:r>
            <a:r>
              <a:rPr lang="en-US" sz="2000" dirty="0"/>
              <a:t> </a:t>
            </a:r>
            <a:r>
              <a:rPr lang="en-US" sz="2000" dirty="0" err="1"/>
              <a:t>литературных</a:t>
            </a:r>
            <a:r>
              <a:rPr lang="en-US" sz="2000" dirty="0"/>
              <a:t> </a:t>
            </a:r>
            <a:r>
              <a:rPr lang="en-US" sz="2000" dirty="0" err="1"/>
              <a:t>деятелей</a:t>
            </a:r>
            <a:r>
              <a:rPr lang="en-US" sz="2000" dirty="0"/>
              <a:t>. </a:t>
            </a:r>
            <a:r>
              <a:rPr lang="en-US" sz="2000" dirty="0" err="1"/>
              <a:t>Общественный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 (</a:t>
            </a:r>
            <a:r>
              <a:rPr lang="en-US" sz="2000" dirty="0" err="1"/>
              <a:t>социалист-фабианец</a:t>
            </a:r>
            <a:r>
              <a:rPr lang="en-US" sz="2000" dirty="0"/>
              <a:t>, </a:t>
            </a:r>
            <a:r>
              <a:rPr lang="en-US" sz="2000" dirty="0" err="1"/>
              <a:t>сторонник</a:t>
            </a:r>
            <a:r>
              <a:rPr lang="en-US" sz="2000" dirty="0"/>
              <a:t> </a:t>
            </a:r>
            <a:r>
              <a:rPr lang="en-US" sz="2000" dirty="0" err="1"/>
              <a:t>реформы</a:t>
            </a:r>
            <a:r>
              <a:rPr lang="en-US" sz="2000" dirty="0"/>
              <a:t> </a:t>
            </a:r>
            <a:r>
              <a:rPr lang="en-US" sz="2000" dirty="0" err="1"/>
              <a:t>английской</a:t>
            </a:r>
            <a:r>
              <a:rPr lang="en-US" sz="2000" dirty="0"/>
              <a:t> </a:t>
            </a:r>
            <a:r>
              <a:rPr lang="en-US" sz="2000" dirty="0" err="1"/>
              <a:t>письменности</a:t>
            </a:r>
            <a:r>
              <a:rPr lang="en-US" sz="2000" dirty="0"/>
              <a:t>).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218" name="Picture 2" descr="20 афоризмов Джорджа Бернарда Шоу">
            <a:extLst>
              <a:ext uri="{FF2B5EF4-FFF2-40B4-BE49-F238E27FC236}">
                <a16:creationId xmlns:a16="http://schemas.microsoft.com/office/drawing/2014/main" id="{64F9212C-5D08-47CB-A079-2B81DBB79A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22813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3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9171F-7CA7-4E48-8C1C-FD1C34CA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Эрнест Хемингуэй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F8B1B1-E19F-4DFB-83B8-39F7329E8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американский</a:t>
            </a:r>
            <a:r>
              <a:rPr lang="en-US" dirty="0"/>
              <a:t> </a:t>
            </a:r>
            <a:r>
              <a:rPr lang="en-US" dirty="0" err="1"/>
              <a:t>писатель</a:t>
            </a:r>
            <a:r>
              <a:rPr lang="en-US" dirty="0"/>
              <a:t>, </a:t>
            </a:r>
            <a:r>
              <a:rPr lang="en-US" dirty="0" err="1"/>
              <a:t>военный</a:t>
            </a:r>
            <a:r>
              <a:rPr lang="en-US" dirty="0"/>
              <a:t> </a:t>
            </a:r>
            <a:r>
              <a:rPr lang="en-US" dirty="0" err="1"/>
              <a:t>корреспондент</a:t>
            </a:r>
            <a:r>
              <a:rPr lang="en-US" dirty="0"/>
              <a:t>, </a:t>
            </a:r>
            <a:r>
              <a:rPr lang="en-US" dirty="0" err="1"/>
              <a:t>лауреат</a:t>
            </a:r>
            <a:r>
              <a:rPr lang="en-US" dirty="0"/>
              <a:t> </a:t>
            </a:r>
            <a:r>
              <a:rPr lang="en-US" dirty="0" err="1"/>
              <a:t>Нобелевской</a:t>
            </a:r>
            <a:r>
              <a:rPr lang="en-US" dirty="0"/>
              <a:t> </a:t>
            </a:r>
            <a:r>
              <a:rPr lang="en-US" dirty="0" err="1"/>
              <a:t>премии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литературе</a:t>
            </a:r>
            <a:r>
              <a:rPr lang="en-US" dirty="0"/>
              <a:t> 1954 года.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Широкое</a:t>
            </a:r>
            <a:r>
              <a:rPr lang="en-US" dirty="0"/>
              <a:t> </a:t>
            </a:r>
            <a:r>
              <a:rPr lang="en-US" dirty="0" err="1"/>
              <a:t>признание</a:t>
            </a:r>
            <a:r>
              <a:rPr lang="en-US" dirty="0"/>
              <a:t> </a:t>
            </a:r>
            <a:r>
              <a:rPr lang="en-US" dirty="0" err="1"/>
              <a:t>Хемингуэй</a:t>
            </a:r>
            <a:r>
              <a:rPr lang="en-US" dirty="0"/>
              <a:t> </a:t>
            </a:r>
            <a:r>
              <a:rPr lang="en-US" dirty="0" err="1"/>
              <a:t>получил</a:t>
            </a:r>
            <a:r>
              <a:rPr lang="en-US" dirty="0"/>
              <a:t> </a:t>
            </a:r>
            <a:r>
              <a:rPr lang="en-US" dirty="0" err="1"/>
              <a:t>благодаря</a:t>
            </a:r>
            <a:r>
              <a:rPr lang="en-US" dirty="0"/>
              <a:t> </a:t>
            </a:r>
            <a:r>
              <a:rPr lang="en-US" dirty="0" err="1"/>
              <a:t>своим</a:t>
            </a:r>
            <a:r>
              <a:rPr lang="en-US" dirty="0"/>
              <a:t> </a:t>
            </a:r>
            <a:r>
              <a:rPr lang="en-US" dirty="0" err="1"/>
              <a:t>романам</a:t>
            </a:r>
            <a:r>
              <a:rPr lang="en-US" dirty="0"/>
              <a:t> и </a:t>
            </a:r>
            <a:r>
              <a:rPr lang="en-US" dirty="0" err="1"/>
              <a:t>многочисленным</a:t>
            </a:r>
            <a:r>
              <a:rPr lang="en-US" dirty="0"/>
              <a:t> </a:t>
            </a:r>
            <a:r>
              <a:rPr lang="en-US" dirty="0" err="1"/>
              <a:t>рассказам</a:t>
            </a:r>
            <a:r>
              <a:rPr lang="en-US" dirty="0"/>
              <a:t> — с </a:t>
            </a:r>
            <a:r>
              <a:rPr lang="en-US" dirty="0" err="1"/>
              <a:t>одной</a:t>
            </a:r>
            <a:r>
              <a:rPr lang="en-US" dirty="0"/>
              <a:t> стороны, и </a:t>
            </a:r>
            <a:r>
              <a:rPr lang="en-US" dirty="0" err="1"/>
              <a:t>своей</a:t>
            </a:r>
            <a:r>
              <a:rPr lang="en-US" dirty="0"/>
              <a:t> </a:t>
            </a:r>
            <a:r>
              <a:rPr lang="en-US" dirty="0" err="1"/>
              <a:t>жизни</a:t>
            </a:r>
            <a:r>
              <a:rPr lang="en-US" dirty="0"/>
              <a:t>, </a:t>
            </a:r>
            <a:r>
              <a:rPr lang="en-US" dirty="0" err="1"/>
              <a:t>полной</a:t>
            </a:r>
            <a:r>
              <a:rPr lang="en-US" dirty="0"/>
              <a:t> </a:t>
            </a:r>
            <a:r>
              <a:rPr lang="en-US" dirty="0" err="1"/>
              <a:t>приключений</a:t>
            </a:r>
            <a:r>
              <a:rPr lang="en-US" dirty="0"/>
              <a:t> и </a:t>
            </a:r>
            <a:r>
              <a:rPr lang="en-US" dirty="0" err="1"/>
              <a:t>неожиданностей</a:t>
            </a:r>
            <a:r>
              <a:rPr lang="en-US" dirty="0"/>
              <a:t>, — с </a:t>
            </a:r>
            <a:r>
              <a:rPr lang="en-US" dirty="0" err="1"/>
              <a:t>другой</a:t>
            </a:r>
            <a:r>
              <a:rPr lang="en-US" dirty="0"/>
              <a:t>.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стиль</a:t>
            </a:r>
            <a:r>
              <a:rPr lang="en-US" dirty="0"/>
              <a:t>, </a:t>
            </a:r>
            <a:r>
              <a:rPr lang="en-US" dirty="0" err="1"/>
              <a:t>краткий</a:t>
            </a:r>
            <a:r>
              <a:rPr lang="en-US" dirty="0"/>
              <a:t> и </a:t>
            </a:r>
            <a:r>
              <a:rPr lang="en-US" dirty="0" err="1"/>
              <a:t>насыщенный</a:t>
            </a:r>
            <a:r>
              <a:rPr lang="en-US" dirty="0"/>
              <a:t>, </a:t>
            </a:r>
            <a:r>
              <a:rPr lang="en-US" dirty="0" err="1"/>
              <a:t>значительно</a:t>
            </a:r>
            <a:r>
              <a:rPr lang="en-US" dirty="0"/>
              <a:t> </a:t>
            </a:r>
            <a:r>
              <a:rPr lang="en-US" dirty="0" err="1"/>
              <a:t>повлиял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литературу</a:t>
            </a:r>
            <a:r>
              <a:rPr lang="en-US" dirty="0"/>
              <a:t> XX </a:t>
            </a:r>
            <a:r>
              <a:rPr lang="en-US" dirty="0" err="1"/>
              <a:t>века</a:t>
            </a:r>
            <a:r>
              <a:rPr lang="en-US" dirty="0"/>
              <a:t>.</a:t>
            </a:r>
          </a:p>
        </p:txBody>
      </p:sp>
      <p:pic>
        <p:nvPicPr>
          <p:cNvPr id="10242" name="Picture 2" descr="Эрнест Хемингуэй (фотография Карша) — Википедия">
            <a:extLst>
              <a:ext uri="{FF2B5EF4-FFF2-40B4-BE49-F238E27FC236}">
                <a16:creationId xmlns:a16="http://schemas.microsoft.com/office/drawing/2014/main" id="{28031614-EB1E-4949-BA9C-137596293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r="1" b="14667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0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9610C-A3E5-4D95-B79D-1482E773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3B9C3-F401-4668-A3E6-4104B3CE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0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92BE4-4B21-4BEC-B940-8985B25C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Эрих</a:t>
            </a:r>
            <a:r>
              <a:rPr lang="en-US" sz="4000" dirty="0"/>
              <a:t> </a:t>
            </a:r>
            <a:r>
              <a:rPr lang="en-US" sz="4000" dirty="0" err="1"/>
              <a:t>Мария</a:t>
            </a:r>
            <a:r>
              <a:rPr lang="en-US" sz="4000" dirty="0"/>
              <a:t> </a:t>
            </a:r>
            <a:r>
              <a:rPr lang="en-US" sz="4000" dirty="0" err="1"/>
              <a:t>Ремарк</a:t>
            </a:r>
            <a:endParaRPr lang="en-US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741EC2-CB67-470A-8F74-37528DADC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89" y="2630161"/>
            <a:ext cx="40808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en-US" sz="2000" dirty="0" err="1"/>
              <a:t>емецкий</a:t>
            </a:r>
            <a:r>
              <a:rPr lang="en-US" sz="2000" dirty="0"/>
              <a:t> </a:t>
            </a:r>
            <a:r>
              <a:rPr lang="en-US" sz="2000" dirty="0" err="1"/>
              <a:t>писатель</a:t>
            </a:r>
            <a:r>
              <a:rPr lang="en-US" sz="2000" dirty="0"/>
              <a:t> XX </a:t>
            </a:r>
            <a:r>
              <a:rPr lang="en-US" sz="2000" dirty="0" err="1"/>
              <a:t>века</a:t>
            </a:r>
            <a:r>
              <a:rPr lang="en-US" sz="2000" dirty="0"/>
              <a:t>, </a:t>
            </a:r>
            <a:r>
              <a:rPr lang="en-US" sz="2000" dirty="0" err="1"/>
              <a:t>представитель</a:t>
            </a:r>
            <a:r>
              <a:rPr lang="en-US" sz="2000" dirty="0"/>
              <a:t> «</a:t>
            </a:r>
            <a:r>
              <a:rPr lang="en-US" sz="2000" dirty="0" err="1"/>
              <a:t>потерянного</a:t>
            </a:r>
            <a:r>
              <a:rPr lang="en-US" sz="2000" dirty="0"/>
              <a:t> </a:t>
            </a:r>
            <a:r>
              <a:rPr lang="en-US" sz="2000" dirty="0" err="1"/>
              <a:t>поколения</a:t>
            </a:r>
            <a:r>
              <a:rPr lang="en-US" sz="2000" dirty="0"/>
              <a:t>».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роман</a:t>
            </a:r>
            <a:r>
              <a:rPr lang="en-US" sz="2000" dirty="0"/>
              <a:t> «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Западном</a:t>
            </a:r>
            <a:r>
              <a:rPr lang="en-US" sz="2000" dirty="0"/>
              <a:t> </a:t>
            </a:r>
            <a:r>
              <a:rPr lang="en-US" sz="2000" dirty="0" err="1"/>
              <a:t>фронте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перемен</a:t>
            </a:r>
            <a:r>
              <a:rPr lang="en-US" sz="2000" dirty="0"/>
              <a:t>» </a:t>
            </a:r>
            <a:r>
              <a:rPr lang="en-US" sz="2000" dirty="0" err="1"/>
              <a:t>входит</a:t>
            </a:r>
            <a:r>
              <a:rPr lang="en-US" sz="2000" dirty="0"/>
              <a:t> в </a:t>
            </a:r>
            <a:r>
              <a:rPr lang="en-US" sz="2000" dirty="0" err="1"/>
              <a:t>большую</a:t>
            </a:r>
            <a:r>
              <a:rPr lang="en-US" sz="2000" dirty="0"/>
              <a:t> </a:t>
            </a:r>
            <a:r>
              <a:rPr lang="en-US" sz="2000" dirty="0" err="1"/>
              <a:t>тройку</a:t>
            </a:r>
            <a:r>
              <a:rPr lang="en-US" sz="2000" dirty="0"/>
              <a:t> </a:t>
            </a:r>
            <a:r>
              <a:rPr lang="en-US" sz="2000" dirty="0" err="1"/>
              <a:t>романов</a:t>
            </a:r>
            <a:r>
              <a:rPr lang="en-US" sz="2000" dirty="0"/>
              <a:t> «</a:t>
            </a:r>
            <a:r>
              <a:rPr lang="en-US" sz="2000" dirty="0" err="1"/>
              <a:t>потерянного</a:t>
            </a:r>
            <a:r>
              <a:rPr lang="en-US" sz="2000" dirty="0"/>
              <a:t> </a:t>
            </a:r>
            <a:r>
              <a:rPr lang="en-US" sz="2000" dirty="0" err="1"/>
              <a:t>поколения</a:t>
            </a:r>
            <a:r>
              <a:rPr lang="en-US" sz="2000" dirty="0"/>
              <a:t>», </a:t>
            </a:r>
            <a:r>
              <a:rPr lang="en-US" sz="2000" dirty="0" err="1"/>
              <a:t>изданных</a:t>
            </a:r>
            <a:r>
              <a:rPr lang="en-US" sz="2000" dirty="0"/>
              <a:t> в 1929 </a:t>
            </a:r>
            <a:r>
              <a:rPr lang="en-US" sz="2000" dirty="0" err="1"/>
              <a:t>году</a:t>
            </a:r>
            <a:r>
              <a:rPr lang="en-US" sz="2000" dirty="0"/>
              <a:t>, </a:t>
            </a:r>
            <a:r>
              <a:rPr lang="en-US" sz="2000" dirty="0" err="1"/>
              <a:t>наряду</a:t>
            </a:r>
            <a:r>
              <a:rPr lang="en-US" sz="2000" dirty="0"/>
              <a:t> с </a:t>
            </a:r>
            <a:r>
              <a:rPr lang="en-US" sz="2000" dirty="0" err="1"/>
              <a:t>произведениями</a:t>
            </a:r>
            <a:r>
              <a:rPr lang="en-US" sz="2000" dirty="0"/>
              <a:t> «</a:t>
            </a:r>
            <a:r>
              <a:rPr lang="en-US" sz="2000" dirty="0" err="1"/>
              <a:t>Прощай</a:t>
            </a:r>
            <a:r>
              <a:rPr lang="en-US" sz="2000" dirty="0"/>
              <a:t>, </a:t>
            </a:r>
            <a:r>
              <a:rPr lang="en-US" sz="2000" dirty="0" err="1"/>
              <a:t>оружие</a:t>
            </a:r>
            <a:r>
              <a:rPr lang="en-US" sz="2000" dirty="0"/>
              <a:t>!» </a:t>
            </a:r>
            <a:r>
              <a:rPr lang="en-US" sz="2000" dirty="0" err="1"/>
              <a:t>Эрнеста</a:t>
            </a:r>
            <a:r>
              <a:rPr lang="en-US" sz="2000" dirty="0"/>
              <a:t> </a:t>
            </a:r>
            <a:r>
              <a:rPr lang="en-US" sz="2000" dirty="0" err="1"/>
              <a:t>Хемингуэя</a:t>
            </a:r>
            <a:r>
              <a:rPr lang="en-US" sz="2000" dirty="0"/>
              <a:t> и «</a:t>
            </a:r>
            <a:r>
              <a:rPr lang="en-US" sz="2000" dirty="0" err="1"/>
              <a:t>Смерть</a:t>
            </a:r>
            <a:r>
              <a:rPr lang="en-US" sz="2000" dirty="0"/>
              <a:t> </a:t>
            </a:r>
            <a:r>
              <a:rPr lang="en-US" sz="2000" dirty="0" err="1"/>
              <a:t>героя</a:t>
            </a:r>
            <a:r>
              <a:rPr lang="en-US" sz="2000" dirty="0"/>
              <a:t>» </a:t>
            </a:r>
            <a:r>
              <a:rPr lang="en-US" sz="2000" dirty="0" err="1"/>
              <a:t>Ричарда</a:t>
            </a:r>
            <a:r>
              <a:rPr lang="en-US" sz="2000" dirty="0"/>
              <a:t> </a:t>
            </a:r>
            <a:r>
              <a:rPr lang="en-US" sz="2000" dirty="0" err="1"/>
              <a:t>Олдингтона</a:t>
            </a:r>
            <a:r>
              <a:rPr lang="en-US" sz="2000" dirty="0"/>
              <a:t>.</a:t>
            </a: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Эрих Мария Ремарк: судьба, книги, женщины | Культура и стиль жизни в  Германии и Европе | DW | 25.09.2020">
            <a:extLst>
              <a:ext uri="{FF2B5EF4-FFF2-40B4-BE49-F238E27FC236}">
                <a16:creationId xmlns:a16="http://schemas.microsoft.com/office/drawing/2014/main" id="{32356562-04E7-4210-8446-60EC6F96E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r="21915"/>
          <a:stretch/>
        </p:blipFill>
        <p:spPr bwMode="auto">
          <a:xfrm>
            <a:off x="5441735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5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F866C-0954-4BFA-9AE1-8DB84C70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развития искусства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52507-32DF-4EF2-A2A3-254363C25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700" dirty="0"/>
              <a:t>В изобразительном искусстве произошел рост недовольства сложившейся действительностью, упадком нравов и идеалов, экономическими и политическими кризисами.</a:t>
            </a:r>
          </a:p>
          <a:p>
            <a:r>
              <a:rPr lang="ru-RU" sz="1700" dirty="0"/>
              <a:t>Художники стали отказываться от старых традиций и искать новое, более соответствующее развитию европейского общества и положению вещей. В результате крайне популярными направлениями стали сюрреализм и дадаизм. </a:t>
            </a:r>
          </a:p>
        </p:txBody>
      </p:sp>
      <p:pic>
        <p:nvPicPr>
          <p:cNvPr id="19" name="Picture 4" descr="Статуя наверху здания">
            <a:extLst>
              <a:ext uri="{FF2B5EF4-FFF2-40B4-BE49-F238E27FC236}">
                <a16:creationId xmlns:a16="http://schemas.microsoft.com/office/drawing/2014/main" id="{B1D7865D-2A57-41C5-91E1-7FB02C99F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6" r="80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446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BB43-5836-42D9-9ECF-E59CCB6D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Дадаизм</a:t>
            </a:r>
          </a:p>
        </p:txBody>
      </p:sp>
      <p:sp>
        <p:nvSpPr>
          <p:cNvPr id="1229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0D017F-6393-40FF-8A54-ABC9EA0B5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 авангардистское течение в литературе, изобразительном искусстве, театре и кино. Зародилось во время Первой мировой войны в нейтральной Швейцарии, в Цюрихе (Кабаре Вольтер). Существовало с 1916 по 1923 годы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 Главной идеей дадаизма было последовательное разрушение какой бы то ни было эстетики. Дадаисты провозглашали: «Дадаисты не представляют собой ничего, ничего, ничего, несомненно, они не достигнут ничего, ничего, ничего»</a:t>
            </a:r>
          </a:p>
        </p:txBody>
      </p:sp>
      <p:pic>
        <p:nvPicPr>
          <p:cNvPr id="12290" name="Picture 2" descr="Дада — женский род, множественное число | Артгид">
            <a:extLst>
              <a:ext uri="{FF2B5EF4-FFF2-40B4-BE49-F238E27FC236}">
                <a16:creationId xmlns:a16="http://schemas.microsoft.com/office/drawing/2014/main" id="{0439AD09-FBB5-4A70-8249-3F25B07CE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86842"/>
            <a:ext cx="5458968" cy="30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1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C9C3E-3D31-451F-92D0-6055EAEB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Сюрреализм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79BB1F-344C-4F36-82C3-522E61FCF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Сюрреализм представляет из себя направление в искусстве, стремящееся совместить реальное и нереальное, сон и действительность, вымысел и настоящее. В своих произведениях они стремились показать бессмысленность и абсурдность окружающего мира. Наиболее известным представителем сюрреализма является Сальвадор Дали, известный как художник, так и скульптор. </a:t>
            </a:r>
          </a:p>
        </p:txBody>
      </p:sp>
      <p:pic>
        <p:nvPicPr>
          <p:cNvPr id="13314" name="Picture 2" descr="Сюрреализм. Протокольное свидетельство о психической жизни на больших  глубинах | Публикации | AdIndex.ru">
            <a:extLst>
              <a:ext uri="{FF2B5EF4-FFF2-40B4-BE49-F238E27FC236}">
                <a16:creationId xmlns:a16="http://schemas.microsoft.com/office/drawing/2014/main" id="{89536F33-5E48-4AEB-84A0-E1988C68AD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81887"/>
            <a:ext cx="5458968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91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EDE34-327B-41E9-9B63-6B0F2F31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Пабло Пикассо 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89FDC-EA29-4372-A151-59AF7BA26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испанский и французский художник, скульптор, график, театральный художник, керамист и дизайнер. </a:t>
            </a:r>
            <a:r>
              <a:rPr lang="en-US" sz="2000" b="0" i="0" u="none" strike="noStrike">
                <a:effectLst/>
              </a:rPr>
              <a:t>В 1937 г. он написал одну из самых знаменитых своих картин — «Гернику». По результатам опроса 1,4 млн читателей, проведённого газетой The Times в 2009 году, Пикассо — лучший художник среди живших за последние 100 лет. Также его полотна занимают первое место по «популярности» среди похитителей</a:t>
            </a:r>
            <a:endParaRPr lang="en-US" sz="2000"/>
          </a:p>
        </p:txBody>
      </p:sp>
      <p:pic>
        <p:nvPicPr>
          <p:cNvPr id="14340" name="Picture 4" descr="Пабло Пикассо в Китае • Интерьер+Дизайн">
            <a:extLst>
              <a:ext uri="{FF2B5EF4-FFF2-40B4-BE49-F238E27FC236}">
                <a16:creationId xmlns:a16="http://schemas.microsoft.com/office/drawing/2014/main" id="{B23A392D-9D14-42CF-911D-E9D0FD22A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504714"/>
            <a:ext cx="5458968" cy="38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48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Идеальный перекус во время развлечений">
            <a:extLst>
              <a:ext uri="{FF2B5EF4-FFF2-40B4-BE49-F238E27FC236}">
                <a16:creationId xmlns:a16="http://schemas.microsoft.com/office/drawing/2014/main" id="{FC3EFCC2-5E95-4C30-B930-1CD0E36F3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46" b="128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363A1-4B0B-45DB-A92D-583D3FE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4. Кино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D54E8D-AEFB-4D31-8652-946AF679D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3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8C449-8C67-4233-99D3-96DEAAB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B944C-2A9A-4CEA-A36C-B762869B2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В 20-е - 30-е гг. кино становится массовым явлением и одним из самых любимых среди простых граждан</a:t>
            </a: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Изначально кино было чёрно-белым и беззвучным, однако уже в 1927 г. был снят первый фильм со звуком, а в 1930-е гг. появились первые цветные киноленты.</a:t>
            </a:r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Однако цветное кино станет массовым только во второй половине XX в. США стало мировым центром киноиндустрии. Именно в США, в 20-е гг., Голливуд становится центром кинопроизводства, подаривший миру огромное множество кинокартин.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93443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B0102-438E-4391-A40B-28C79101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Чарли</a:t>
            </a:r>
            <a:r>
              <a:rPr lang="en-US" sz="5400" dirty="0"/>
              <a:t> </a:t>
            </a:r>
            <a:r>
              <a:rPr lang="en-US" sz="5400" dirty="0" err="1"/>
              <a:t>Чаплин</a:t>
            </a:r>
            <a:endParaRPr lang="en-US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9E7935-6D07-46E6-A3BF-57D2936A7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американский</a:t>
            </a:r>
            <a:r>
              <a:rPr lang="en-US" sz="2000" dirty="0"/>
              <a:t> и </a:t>
            </a:r>
            <a:r>
              <a:rPr lang="en-US" sz="2000" dirty="0" err="1"/>
              <a:t>английский</a:t>
            </a:r>
            <a:r>
              <a:rPr lang="en-US" sz="2000" dirty="0"/>
              <a:t> </a:t>
            </a:r>
            <a:r>
              <a:rPr lang="en-US" sz="2000" dirty="0" err="1"/>
              <a:t>киноактёр</a:t>
            </a:r>
            <a:r>
              <a:rPr lang="en-US" sz="2000" dirty="0"/>
              <a:t>, </a:t>
            </a:r>
            <a:r>
              <a:rPr lang="en-US" sz="2000" dirty="0" err="1"/>
              <a:t>кинорежиссёр</a:t>
            </a:r>
            <a:r>
              <a:rPr lang="en-US" sz="2000" dirty="0"/>
              <a:t>, </a:t>
            </a:r>
            <a:r>
              <a:rPr lang="en-US" sz="2000" dirty="0" err="1"/>
              <a:t>сценарист</a:t>
            </a:r>
            <a:r>
              <a:rPr lang="en-US" sz="2000" dirty="0"/>
              <a:t>, </a:t>
            </a:r>
            <a:r>
              <a:rPr lang="en-US" sz="2000" dirty="0" err="1"/>
              <a:t>композитор</a:t>
            </a:r>
            <a:r>
              <a:rPr lang="en-US" sz="2000" dirty="0"/>
              <a:t>, </a:t>
            </a:r>
            <a:r>
              <a:rPr lang="en-US" sz="2000" dirty="0" err="1"/>
              <a:t>продюсер</a:t>
            </a:r>
            <a:r>
              <a:rPr lang="en-US" sz="2000" dirty="0"/>
              <a:t> и </a:t>
            </a:r>
            <a:r>
              <a:rPr lang="en-US" sz="2000" dirty="0" err="1"/>
              <a:t>монтажёр</a:t>
            </a:r>
            <a:r>
              <a:rPr lang="en-US" sz="2000" dirty="0"/>
              <a:t>, </a:t>
            </a:r>
            <a:r>
              <a:rPr lang="en-US" sz="2000" dirty="0" err="1"/>
              <a:t>универсальный</a:t>
            </a:r>
            <a:r>
              <a:rPr lang="en-US" sz="2000" dirty="0"/>
              <a:t> </a:t>
            </a:r>
            <a:r>
              <a:rPr lang="en-US" sz="2000" dirty="0" err="1"/>
              <a:t>мастер</a:t>
            </a:r>
            <a:r>
              <a:rPr lang="en-US" sz="2000" dirty="0"/>
              <a:t> </a:t>
            </a:r>
            <a:r>
              <a:rPr lang="en-US" sz="2000" dirty="0" err="1"/>
              <a:t>кинематографа</a:t>
            </a:r>
            <a:r>
              <a:rPr lang="en-US" sz="2000" dirty="0"/>
              <a:t>, </a:t>
            </a:r>
            <a:r>
              <a:rPr lang="en-US" sz="2000" dirty="0" err="1"/>
              <a:t>создатель</a:t>
            </a:r>
            <a:r>
              <a:rPr lang="en-US" sz="2000" dirty="0"/>
              <a:t> </a:t>
            </a:r>
            <a:r>
              <a:rPr lang="en-US" sz="2000" dirty="0" err="1"/>
              <a:t>одного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самых</a:t>
            </a:r>
            <a:r>
              <a:rPr lang="en-US" sz="2000" dirty="0"/>
              <a:t> </a:t>
            </a:r>
            <a:r>
              <a:rPr lang="en-US" sz="2000" dirty="0" err="1"/>
              <a:t>знаменитых</a:t>
            </a:r>
            <a:r>
              <a:rPr lang="en-US" sz="2000" dirty="0"/>
              <a:t> </a:t>
            </a:r>
            <a:r>
              <a:rPr lang="en-US" sz="2000" dirty="0" err="1"/>
              <a:t>образов</a:t>
            </a:r>
            <a:r>
              <a:rPr lang="en-US" sz="2000" dirty="0"/>
              <a:t> </a:t>
            </a:r>
            <a:r>
              <a:rPr lang="en-US" sz="2000" dirty="0" err="1"/>
              <a:t>мирового</a:t>
            </a:r>
            <a:r>
              <a:rPr lang="en-US" sz="2000" dirty="0"/>
              <a:t> </a:t>
            </a:r>
            <a:r>
              <a:rPr lang="en-US" sz="2000" dirty="0" err="1"/>
              <a:t>кино</a:t>
            </a:r>
            <a:r>
              <a:rPr lang="en-US" sz="2000" dirty="0"/>
              <a:t> — </a:t>
            </a:r>
            <a:r>
              <a:rPr lang="en-US" sz="2000" dirty="0" err="1"/>
              <a:t>образа</a:t>
            </a:r>
            <a:r>
              <a:rPr lang="en-US" sz="2000" dirty="0"/>
              <a:t> </a:t>
            </a:r>
            <a:r>
              <a:rPr lang="en-US" sz="2000" dirty="0" err="1"/>
              <a:t>бродяги</a:t>
            </a:r>
            <a:r>
              <a:rPr lang="en-US" sz="2000" dirty="0"/>
              <a:t> </a:t>
            </a:r>
            <a:r>
              <a:rPr lang="en-US" sz="2000" dirty="0" err="1"/>
              <a:t>Чарли</a:t>
            </a:r>
            <a:r>
              <a:rPr lang="en-US" sz="2000" dirty="0"/>
              <a:t>, </a:t>
            </a:r>
            <a:r>
              <a:rPr lang="en-US" sz="2000" b="0" i="0" dirty="0" err="1">
                <a:effectLst/>
              </a:rPr>
              <a:t>появившегося</a:t>
            </a:r>
            <a:r>
              <a:rPr lang="en-US" sz="2000" b="0" i="0" dirty="0">
                <a:effectLst/>
              </a:rPr>
              <a:t> в </a:t>
            </a:r>
            <a:r>
              <a:rPr lang="en-US" sz="2000" b="0" i="0" dirty="0" err="1">
                <a:effectLst/>
              </a:rPr>
              <a:t>короткометражных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комедиях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поставленных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на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поток</a:t>
            </a:r>
            <a:r>
              <a:rPr lang="en-US" sz="2000" b="0" i="0" dirty="0">
                <a:effectLst/>
              </a:rPr>
              <a:t> в 1910-е </a:t>
            </a:r>
            <a:r>
              <a:rPr lang="en-US" sz="2000" b="0" i="0" dirty="0" err="1">
                <a:effectLst/>
              </a:rPr>
              <a:t>годы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на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киностудии</a:t>
            </a:r>
            <a:r>
              <a:rPr lang="en-US" sz="2000" b="0" i="0" dirty="0">
                <a:effectLst/>
              </a:rPr>
              <a:t> «</a:t>
            </a:r>
            <a:r>
              <a:rPr lang="en-US" sz="2000" b="0" i="0" u="none" strike="noStrike" dirty="0" err="1">
                <a:effectLst/>
                <a:hlinkClick r:id="rId2" tooltip="Keystone Studi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Кистоун</a:t>
            </a:r>
            <a:r>
              <a:rPr lang="en-US" sz="2000" b="0" i="0" dirty="0">
                <a:effectLst/>
              </a:rPr>
              <a:t>»</a:t>
            </a:r>
            <a:endParaRPr lang="en-US" sz="2000" dirty="0"/>
          </a:p>
        </p:txBody>
      </p:sp>
      <p:pic>
        <p:nvPicPr>
          <p:cNvPr id="15362" name="Picture 2" descr="Белые перья Чарли Чаплина | Warspot.ru">
            <a:extLst>
              <a:ext uri="{FF2B5EF4-FFF2-40B4-BE49-F238E27FC236}">
                <a16:creationId xmlns:a16="http://schemas.microsoft.com/office/drawing/2014/main" id="{47DA99F6-1BCF-4C68-8FF6-F79B1C772E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2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3B91E-86E0-4F4C-9C2E-FA5FC2A0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84E93-0F02-4631-9969-A55A4084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7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8AF14-8C1A-4EF7-9632-8A66958E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557C3-FEE0-427A-8A2D-B80C3D541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8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33EFE-A574-4DA0-BEC6-B32E16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0A5E40EE-09ED-4FB8-9011-F804E1F1C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85628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87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E021AF24-05D1-4689-BE2B-6E103F226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0DEEF-4E50-46E5-A0ED-AA08E28E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Научно-технический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прогресс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5DE14-3BAA-4CC7-A8EB-21543F50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6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Молекулы">
            <a:extLst>
              <a:ext uri="{FF2B5EF4-FFF2-40B4-BE49-F238E27FC236}">
                <a16:creationId xmlns:a16="http://schemas.microsoft.com/office/drawing/2014/main" id="{F08530AA-B802-4056-B126-2F0CE9254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57" b="5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66F75-162F-4E36-BAAC-0B91F4E6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46A41-4811-4941-AB42-3F6B7772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Научно-технический прогресс носил революционный характер</a:t>
            </a:r>
          </a:p>
          <a:p>
            <a:r>
              <a:rPr lang="ru-RU" dirty="0">
                <a:solidFill>
                  <a:srgbClr val="FFFFFF"/>
                </a:solidFill>
              </a:rPr>
              <a:t>Возникли новые отрасли знаний на стыке наук</a:t>
            </a:r>
            <a:r>
              <a:rPr lang="en-US" dirty="0">
                <a:solidFill>
                  <a:srgbClr val="FFFFFF"/>
                </a:solidFill>
              </a:rPr>
              <a:t>:</a:t>
            </a:r>
            <a:r>
              <a:rPr lang="be-BY" dirty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физическая химия, биохимия, биофизика, геофизика и т.д. </a:t>
            </a:r>
          </a:p>
          <a:p>
            <a:r>
              <a:rPr lang="ru-RU" dirty="0">
                <a:solidFill>
                  <a:srgbClr val="FFFFFF"/>
                </a:solidFill>
              </a:rPr>
              <a:t>Были заложены основные учения генетики</a:t>
            </a:r>
          </a:p>
          <a:p>
            <a:r>
              <a:rPr lang="ru-RU" dirty="0">
                <a:solidFill>
                  <a:srgbClr val="FFFFFF"/>
                </a:solidFill>
              </a:rPr>
              <a:t>Качественный скачок во многих сферах жизни</a:t>
            </a:r>
          </a:p>
          <a:p>
            <a:r>
              <a:rPr lang="ru-RU" dirty="0">
                <a:solidFill>
                  <a:srgbClr val="FFFFFF"/>
                </a:solidFill>
              </a:rPr>
              <a:t>Широкое применение достижений науки в военной сфере</a:t>
            </a:r>
          </a:p>
        </p:txBody>
      </p:sp>
    </p:spTree>
    <p:extLst>
      <p:ext uri="{BB962C8B-B14F-4D97-AF65-F5344CB8AC3E}">
        <p14:creationId xmlns:p14="http://schemas.microsoft.com/office/powerpoint/2010/main" val="183386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B33C5-6567-411F-9F5C-F55FB433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Макс Планк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0E198-D013-41CA-B2A0-83E3D1F60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немецкий</a:t>
            </a:r>
            <a:r>
              <a:rPr lang="en-US" sz="1700" dirty="0"/>
              <a:t> </a:t>
            </a:r>
            <a:r>
              <a:rPr lang="en-US" sz="1700" dirty="0" err="1"/>
              <a:t>физик-теоретик</a:t>
            </a:r>
            <a:r>
              <a:rPr lang="en-US" sz="1700" dirty="0"/>
              <a:t>, </a:t>
            </a:r>
            <a:r>
              <a:rPr lang="en-US" sz="1700" dirty="0" err="1"/>
              <a:t>основоположник</a:t>
            </a:r>
            <a:r>
              <a:rPr lang="en-US" sz="1700" dirty="0"/>
              <a:t> </a:t>
            </a:r>
            <a:r>
              <a:rPr lang="en-US" sz="1700" dirty="0" err="1"/>
              <a:t>квантовой</a:t>
            </a:r>
            <a:r>
              <a:rPr lang="en-US" sz="1700" dirty="0"/>
              <a:t> </a:t>
            </a:r>
            <a:r>
              <a:rPr lang="en-US" sz="1700" dirty="0" err="1"/>
              <a:t>физики</a:t>
            </a:r>
            <a:r>
              <a:rPr lang="en-US" sz="1700" dirty="0"/>
              <a:t>. </a:t>
            </a:r>
            <a:r>
              <a:rPr lang="en-US" sz="1700" dirty="0" err="1"/>
              <a:t>Лауреат</a:t>
            </a:r>
            <a:r>
              <a:rPr lang="en-US" sz="1700" dirty="0"/>
              <a:t> </a:t>
            </a:r>
            <a:r>
              <a:rPr lang="en-US" sz="1700" dirty="0" err="1"/>
              <a:t>Нобелевской</a:t>
            </a:r>
            <a:r>
              <a:rPr lang="en-US" sz="1700" dirty="0"/>
              <a:t> </a:t>
            </a:r>
            <a:r>
              <a:rPr lang="en-US" sz="1700" dirty="0" err="1"/>
              <a:t>премии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физике</a:t>
            </a:r>
            <a:r>
              <a:rPr lang="en-US" sz="1700" dirty="0"/>
              <a:t> (1918) и </a:t>
            </a:r>
            <a:r>
              <a:rPr lang="en-US" sz="1700" dirty="0" err="1"/>
              <a:t>других</a:t>
            </a:r>
            <a:r>
              <a:rPr lang="en-US" sz="1700" dirty="0"/>
              <a:t> </a:t>
            </a:r>
            <a:r>
              <a:rPr lang="en-US" sz="1700" dirty="0" err="1"/>
              <a:t>наград</a:t>
            </a:r>
            <a:r>
              <a:rPr lang="en-US" sz="1700" dirty="0"/>
              <a:t>, </a:t>
            </a:r>
            <a:r>
              <a:rPr lang="en-US" sz="1700" dirty="0" err="1"/>
              <a:t>член</a:t>
            </a:r>
            <a:r>
              <a:rPr lang="en-US" sz="1700" dirty="0"/>
              <a:t> </a:t>
            </a:r>
            <a:r>
              <a:rPr lang="en-US" sz="1700" dirty="0" err="1"/>
              <a:t>Прусской</a:t>
            </a:r>
            <a:r>
              <a:rPr lang="en-US" sz="1700" dirty="0"/>
              <a:t> </a:t>
            </a:r>
            <a:r>
              <a:rPr lang="en-US" sz="1700" dirty="0" err="1"/>
              <a:t>академии</a:t>
            </a:r>
            <a:r>
              <a:rPr lang="en-US" sz="1700" dirty="0"/>
              <a:t> </a:t>
            </a:r>
            <a:r>
              <a:rPr lang="en-US" sz="1700" dirty="0" err="1"/>
              <a:t>наук</a:t>
            </a:r>
            <a:r>
              <a:rPr lang="en-US" sz="1700" dirty="0"/>
              <a:t> (1894), </a:t>
            </a:r>
            <a:r>
              <a:rPr lang="en-US" sz="1700" dirty="0" err="1"/>
              <a:t>ряда</a:t>
            </a:r>
            <a:r>
              <a:rPr lang="en-US" sz="1700" dirty="0"/>
              <a:t> </a:t>
            </a:r>
            <a:r>
              <a:rPr lang="en-US" sz="1700" dirty="0" err="1"/>
              <a:t>иностранных</a:t>
            </a:r>
            <a:r>
              <a:rPr lang="en-US" sz="1700" dirty="0"/>
              <a:t> </a:t>
            </a:r>
            <a:r>
              <a:rPr lang="en-US" sz="1700" dirty="0" err="1"/>
              <a:t>научных</a:t>
            </a:r>
            <a:r>
              <a:rPr lang="en-US" sz="1700" dirty="0"/>
              <a:t> </a:t>
            </a:r>
            <a:r>
              <a:rPr lang="en-US" sz="1700" dirty="0" err="1"/>
              <a:t>обществ</a:t>
            </a:r>
            <a:r>
              <a:rPr lang="en-US" sz="1700" dirty="0"/>
              <a:t> и </a:t>
            </a:r>
            <a:r>
              <a:rPr lang="en-US" sz="1700" dirty="0" err="1"/>
              <a:t>академий</a:t>
            </a:r>
            <a:r>
              <a:rPr lang="en-US" sz="1700" dirty="0"/>
              <a:t> </a:t>
            </a:r>
            <a:r>
              <a:rPr lang="en-US" sz="1700" dirty="0" err="1"/>
              <a:t>наук</a:t>
            </a:r>
            <a:r>
              <a:rPr lang="en-US" sz="1700" dirty="0"/>
              <a:t>.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протяжении</a:t>
            </a:r>
            <a:r>
              <a:rPr lang="en-US" sz="1700" dirty="0"/>
              <a:t> </a:t>
            </a:r>
            <a:r>
              <a:rPr lang="en-US" sz="1700" dirty="0" err="1"/>
              <a:t>многих</a:t>
            </a:r>
            <a:r>
              <a:rPr lang="en-US" sz="1700" dirty="0"/>
              <a:t> </a:t>
            </a:r>
            <a:r>
              <a:rPr lang="en-US" sz="1700" dirty="0" err="1"/>
              <a:t>лет</a:t>
            </a:r>
            <a:r>
              <a:rPr lang="en-US" sz="1700" dirty="0"/>
              <a:t> </a:t>
            </a:r>
            <a:r>
              <a:rPr lang="en-US" sz="1700" dirty="0" err="1"/>
              <a:t>один</a:t>
            </a:r>
            <a:r>
              <a:rPr lang="en-US" sz="1700" dirty="0"/>
              <a:t> </a:t>
            </a:r>
            <a:r>
              <a:rPr lang="en-US" sz="1700" dirty="0" err="1"/>
              <a:t>из</a:t>
            </a:r>
            <a:r>
              <a:rPr lang="en-US" sz="1700" dirty="0"/>
              <a:t> </a:t>
            </a:r>
            <a:r>
              <a:rPr lang="en-US" sz="1700" dirty="0" err="1"/>
              <a:t>руководителей</a:t>
            </a:r>
            <a:r>
              <a:rPr lang="en-US" sz="1700" dirty="0"/>
              <a:t> </a:t>
            </a:r>
            <a:r>
              <a:rPr lang="en-US" sz="1700" dirty="0" err="1"/>
              <a:t>немецкой</a:t>
            </a:r>
            <a:r>
              <a:rPr lang="en-US" sz="1700" dirty="0"/>
              <a:t> </a:t>
            </a:r>
            <a:r>
              <a:rPr lang="en-US" sz="1700" dirty="0" err="1"/>
              <a:t>науки</a:t>
            </a:r>
            <a:r>
              <a:rPr lang="en-US" sz="1700" dirty="0"/>
              <a:t>. </a:t>
            </a:r>
            <a:r>
              <a:rPr lang="en-US" sz="1700" dirty="0" err="1"/>
              <a:t>Научные</a:t>
            </a:r>
            <a:r>
              <a:rPr lang="en-US" sz="1700" dirty="0"/>
              <a:t> </a:t>
            </a:r>
            <a:r>
              <a:rPr lang="en-US" sz="1700" dirty="0" err="1"/>
              <a:t>труды</a:t>
            </a:r>
            <a:r>
              <a:rPr lang="en-US" sz="1700" dirty="0"/>
              <a:t> </a:t>
            </a:r>
            <a:r>
              <a:rPr lang="en-US" sz="1700" dirty="0" err="1"/>
              <a:t>Планка</a:t>
            </a:r>
            <a:r>
              <a:rPr lang="en-US" sz="1700" dirty="0"/>
              <a:t> </a:t>
            </a:r>
            <a:r>
              <a:rPr lang="en-US" sz="1700" dirty="0" err="1"/>
              <a:t>посвящены</a:t>
            </a:r>
            <a:r>
              <a:rPr lang="en-US" sz="1700" dirty="0"/>
              <a:t> </a:t>
            </a:r>
            <a:r>
              <a:rPr lang="en-US" sz="1700" dirty="0" err="1"/>
              <a:t>термодинамике</a:t>
            </a:r>
            <a:r>
              <a:rPr lang="en-US" sz="1700" dirty="0"/>
              <a:t>, </a:t>
            </a:r>
            <a:r>
              <a:rPr lang="en-US" sz="1700" dirty="0" err="1"/>
              <a:t>теории</a:t>
            </a:r>
            <a:r>
              <a:rPr lang="en-US" sz="1700" dirty="0"/>
              <a:t> </a:t>
            </a:r>
            <a:r>
              <a:rPr lang="en-US" sz="1700" dirty="0" err="1"/>
              <a:t>теплового</a:t>
            </a:r>
            <a:r>
              <a:rPr lang="en-US" sz="1700" dirty="0"/>
              <a:t> </a:t>
            </a:r>
            <a:r>
              <a:rPr lang="en-US" sz="1700" dirty="0" err="1"/>
              <a:t>излучения</a:t>
            </a:r>
            <a:r>
              <a:rPr lang="en-US" sz="1700" dirty="0"/>
              <a:t>, </a:t>
            </a:r>
            <a:r>
              <a:rPr lang="en-US" sz="1700" dirty="0" err="1"/>
              <a:t>квантовой</a:t>
            </a:r>
            <a:r>
              <a:rPr lang="en-US" sz="1700" dirty="0"/>
              <a:t> </a:t>
            </a:r>
            <a:r>
              <a:rPr lang="en-US" sz="1700" dirty="0" err="1"/>
              <a:t>теории</a:t>
            </a:r>
            <a:r>
              <a:rPr lang="en-US" sz="1700" dirty="0"/>
              <a:t>, </a:t>
            </a:r>
            <a:r>
              <a:rPr lang="en-US" sz="1700" dirty="0" err="1"/>
              <a:t>специальной</a:t>
            </a:r>
            <a:r>
              <a:rPr lang="en-US" sz="1700" dirty="0"/>
              <a:t> </a:t>
            </a:r>
            <a:r>
              <a:rPr lang="en-US" sz="1700" dirty="0" err="1"/>
              <a:t>теории</a:t>
            </a:r>
            <a:r>
              <a:rPr lang="en-US" sz="1700" dirty="0"/>
              <a:t> </a:t>
            </a:r>
            <a:r>
              <a:rPr lang="en-US" sz="1700" dirty="0" err="1"/>
              <a:t>относительности</a:t>
            </a:r>
            <a:r>
              <a:rPr lang="en-US" sz="1700" dirty="0"/>
              <a:t>, </a:t>
            </a:r>
            <a:r>
              <a:rPr lang="en-US" sz="1700" dirty="0" err="1"/>
              <a:t>оптике</a:t>
            </a:r>
            <a:r>
              <a:rPr lang="en-US" sz="1700" dirty="0"/>
              <a:t>.</a:t>
            </a:r>
          </a:p>
        </p:txBody>
      </p:sp>
      <p:pic>
        <p:nvPicPr>
          <p:cNvPr id="1026" name="Picture 2" descr="Макс Планк - биография, личная жизнь, фото">
            <a:extLst>
              <a:ext uri="{FF2B5EF4-FFF2-40B4-BE49-F238E27FC236}">
                <a16:creationId xmlns:a16="http://schemas.microsoft.com/office/drawing/2014/main" id="{83C0C0AC-1DF1-4108-8C8F-9D0F8112E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99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4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D2F44-8DF3-4B38-ADF6-4277DDE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Альберт Эйнштейн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979667-46CE-4C06-9C29-7CC762BA1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/>
              <a:t> </a:t>
            </a:r>
            <a:r>
              <a:rPr lang="en-US" sz="1500" dirty="0" err="1"/>
              <a:t>физик-теоретик</a:t>
            </a:r>
            <a:r>
              <a:rPr lang="en-US" sz="1500" dirty="0"/>
              <a:t>, </a:t>
            </a:r>
            <a:r>
              <a:rPr lang="en-US" sz="1500" dirty="0" err="1"/>
              <a:t>один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 </a:t>
            </a:r>
            <a:r>
              <a:rPr lang="en-US" sz="1500" dirty="0" err="1"/>
              <a:t>основателей</a:t>
            </a:r>
            <a:r>
              <a:rPr lang="en-US" sz="1500" dirty="0"/>
              <a:t> </a:t>
            </a:r>
            <a:r>
              <a:rPr lang="en-US" sz="1500" dirty="0" err="1"/>
              <a:t>современной</a:t>
            </a:r>
            <a:r>
              <a:rPr lang="en-US" sz="1500" dirty="0"/>
              <a:t> </a:t>
            </a:r>
            <a:r>
              <a:rPr lang="en-US" sz="1500" dirty="0" err="1"/>
              <a:t>теоретической</a:t>
            </a:r>
            <a:r>
              <a:rPr lang="en-US" sz="1500" dirty="0"/>
              <a:t> </a:t>
            </a:r>
            <a:r>
              <a:rPr lang="en-US" sz="1500" dirty="0" err="1"/>
              <a:t>физики</a:t>
            </a:r>
            <a:r>
              <a:rPr lang="en-US" sz="1500" dirty="0"/>
              <a:t>, </a:t>
            </a:r>
            <a:r>
              <a:rPr lang="en-US" sz="1500" dirty="0" err="1"/>
              <a:t>лауреат</a:t>
            </a:r>
            <a:r>
              <a:rPr lang="en-US" sz="1500" dirty="0"/>
              <a:t> </a:t>
            </a:r>
            <a:r>
              <a:rPr lang="en-US" sz="1500" dirty="0" err="1"/>
              <a:t>Нобелевской</a:t>
            </a:r>
            <a:r>
              <a:rPr lang="en-US" sz="1500" dirty="0"/>
              <a:t> </a:t>
            </a:r>
            <a:r>
              <a:rPr lang="en-US" sz="1500" dirty="0" err="1"/>
              <a:t>премии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физике</a:t>
            </a:r>
            <a:r>
              <a:rPr lang="en-US" sz="1500" dirty="0"/>
              <a:t> 1921 года, </a:t>
            </a:r>
            <a:r>
              <a:rPr lang="en-US" sz="1500" dirty="0" err="1"/>
              <a:t>общественный</a:t>
            </a:r>
            <a:r>
              <a:rPr lang="en-US" sz="1500" dirty="0"/>
              <a:t> </a:t>
            </a:r>
            <a:r>
              <a:rPr lang="en-US" sz="1500" dirty="0" err="1"/>
              <a:t>деятель-гуманист</a:t>
            </a:r>
            <a:r>
              <a:rPr lang="en-US" sz="1500" dirty="0"/>
              <a:t>. </a:t>
            </a:r>
            <a:r>
              <a:rPr lang="en-US" sz="1500" dirty="0" err="1"/>
              <a:t>Почётный</a:t>
            </a:r>
            <a:r>
              <a:rPr lang="en-US" sz="1500" dirty="0"/>
              <a:t> </a:t>
            </a:r>
            <a:r>
              <a:rPr lang="en-US" sz="1500" dirty="0" err="1"/>
              <a:t>доктор</a:t>
            </a:r>
            <a:r>
              <a:rPr lang="en-US" sz="1500" dirty="0"/>
              <a:t> </a:t>
            </a:r>
            <a:r>
              <a:rPr lang="en-US" sz="1500" dirty="0" err="1"/>
              <a:t>около</a:t>
            </a:r>
            <a:r>
              <a:rPr lang="en-US" sz="1500" dirty="0"/>
              <a:t> 20 </a:t>
            </a:r>
            <a:r>
              <a:rPr lang="en-US" sz="1500" dirty="0" err="1"/>
              <a:t>ведущих</a:t>
            </a:r>
            <a:r>
              <a:rPr lang="en-US" sz="1500" dirty="0"/>
              <a:t> </a:t>
            </a:r>
            <a:r>
              <a:rPr lang="en-US" sz="1500" dirty="0" err="1"/>
              <a:t>университетов</a:t>
            </a:r>
            <a:r>
              <a:rPr lang="en-US" sz="1500" dirty="0"/>
              <a:t> </a:t>
            </a:r>
            <a:r>
              <a:rPr lang="en-US" sz="1500" dirty="0" err="1"/>
              <a:t>мира</a:t>
            </a:r>
            <a:r>
              <a:rPr lang="en-US" sz="1500" dirty="0"/>
              <a:t>, </a:t>
            </a:r>
            <a:r>
              <a:rPr lang="en-US" sz="1500" dirty="0" err="1"/>
              <a:t>член</a:t>
            </a:r>
            <a:r>
              <a:rPr lang="en-US" sz="1500" dirty="0"/>
              <a:t> </a:t>
            </a:r>
            <a:r>
              <a:rPr lang="en-US" sz="1500" dirty="0" err="1"/>
              <a:t>многих</a:t>
            </a:r>
            <a:r>
              <a:rPr lang="en-US" sz="1500" dirty="0"/>
              <a:t> </a:t>
            </a:r>
            <a:r>
              <a:rPr lang="en-US" sz="1500" dirty="0" err="1"/>
              <a:t>Академий</a:t>
            </a:r>
            <a:r>
              <a:rPr lang="en-US" sz="1500" dirty="0"/>
              <a:t> </a:t>
            </a:r>
            <a:r>
              <a:rPr lang="en-US" sz="1500" dirty="0" err="1"/>
              <a:t>наук</a:t>
            </a:r>
            <a:r>
              <a:rPr lang="en-US" sz="1500" dirty="0"/>
              <a:t>, в </a:t>
            </a:r>
            <a:r>
              <a:rPr lang="en-US" sz="1500" dirty="0" err="1"/>
              <a:t>том</a:t>
            </a:r>
            <a:r>
              <a:rPr lang="en-US" sz="1500" dirty="0"/>
              <a:t> </a:t>
            </a:r>
            <a:r>
              <a:rPr lang="en-US" sz="1500" dirty="0" err="1"/>
              <a:t>числе</a:t>
            </a:r>
            <a:r>
              <a:rPr lang="en-US" sz="1500" dirty="0"/>
              <a:t> </a:t>
            </a:r>
            <a:r>
              <a:rPr lang="en-US" sz="1500" dirty="0" err="1"/>
              <a:t>иностранный</a:t>
            </a:r>
            <a:r>
              <a:rPr lang="en-US" sz="1500" dirty="0"/>
              <a:t> </a:t>
            </a:r>
            <a:r>
              <a:rPr lang="en-US" sz="1500" dirty="0" err="1"/>
              <a:t>почётный</a:t>
            </a:r>
            <a:r>
              <a:rPr lang="en-US" sz="1500" dirty="0"/>
              <a:t> </a:t>
            </a:r>
            <a:r>
              <a:rPr lang="en-US" sz="1500" dirty="0" err="1"/>
              <a:t>член</a:t>
            </a:r>
            <a:r>
              <a:rPr lang="en-US" sz="1500" dirty="0"/>
              <a:t> АН СССР (1926).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Эйнштейн</a:t>
            </a:r>
            <a:r>
              <a:rPr lang="en-US" sz="1500" dirty="0"/>
              <a:t> — </a:t>
            </a:r>
            <a:r>
              <a:rPr lang="en-US" sz="1500" dirty="0" err="1"/>
              <a:t>автор</a:t>
            </a:r>
            <a:r>
              <a:rPr lang="en-US" sz="1500" dirty="0"/>
              <a:t> </a:t>
            </a:r>
            <a:r>
              <a:rPr lang="en-US" sz="1500" dirty="0" err="1"/>
              <a:t>более</a:t>
            </a:r>
            <a:r>
              <a:rPr lang="en-US" sz="1500" dirty="0"/>
              <a:t> 300 </a:t>
            </a:r>
            <a:r>
              <a:rPr lang="en-US" sz="1500" dirty="0" err="1"/>
              <a:t>научных</a:t>
            </a:r>
            <a:r>
              <a:rPr lang="en-US" sz="1500" dirty="0"/>
              <a:t> </a:t>
            </a:r>
            <a:r>
              <a:rPr lang="en-US" sz="1500" dirty="0" err="1"/>
              <a:t>работ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физике</a:t>
            </a:r>
            <a:r>
              <a:rPr lang="en-US" sz="1500" dirty="0"/>
              <a:t>, а </a:t>
            </a:r>
            <a:r>
              <a:rPr lang="en-US" sz="1500" dirty="0" err="1"/>
              <a:t>также</a:t>
            </a:r>
            <a:r>
              <a:rPr lang="en-US" sz="1500" dirty="0"/>
              <a:t> </a:t>
            </a:r>
            <a:r>
              <a:rPr lang="en-US" sz="1500" dirty="0" err="1"/>
              <a:t>около</a:t>
            </a:r>
            <a:r>
              <a:rPr lang="en-US" sz="1500" dirty="0"/>
              <a:t> 150 </a:t>
            </a:r>
            <a:r>
              <a:rPr lang="en-US" sz="1500" dirty="0" err="1"/>
              <a:t>книг</a:t>
            </a:r>
            <a:r>
              <a:rPr lang="en-US" sz="1500" dirty="0"/>
              <a:t> и </a:t>
            </a:r>
            <a:r>
              <a:rPr lang="en-US" sz="1500" dirty="0" err="1"/>
              <a:t>статей</a:t>
            </a:r>
            <a:r>
              <a:rPr lang="en-US" sz="1500" dirty="0"/>
              <a:t> в </a:t>
            </a:r>
            <a:r>
              <a:rPr lang="en-US" sz="1500" dirty="0" err="1"/>
              <a:t>области</a:t>
            </a:r>
            <a:r>
              <a:rPr lang="en-US" sz="1500" dirty="0"/>
              <a:t> </a:t>
            </a:r>
            <a:r>
              <a:rPr lang="en-US" sz="1500" dirty="0" err="1"/>
              <a:t>истории</a:t>
            </a:r>
            <a:r>
              <a:rPr lang="en-US" sz="1500" dirty="0"/>
              <a:t> и </a:t>
            </a:r>
            <a:r>
              <a:rPr lang="en-US" sz="1500" dirty="0" err="1"/>
              <a:t>философии</a:t>
            </a:r>
            <a:r>
              <a:rPr lang="en-US" sz="1500" dirty="0"/>
              <a:t> </a:t>
            </a:r>
            <a:r>
              <a:rPr lang="en-US" sz="1500" dirty="0" err="1"/>
              <a:t>науки</a:t>
            </a:r>
            <a:r>
              <a:rPr lang="en-US" sz="1500" dirty="0"/>
              <a:t>, </a:t>
            </a:r>
            <a:r>
              <a:rPr lang="en-US" sz="1500" dirty="0" err="1"/>
              <a:t>публицистики</a:t>
            </a:r>
            <a:r>
              <a:rPr lang="en-US" sz="1500" dirty="0"/>
              <a:t> и </a:t>
            </a:r>
            <a:r>
              <a:rPr lang="en-US" sz="1500" dirty="0" err="1"/>
              <a:t>других</a:t>
            </a:r>
            <a:r>
              <a:rPr lang="en-US" sz="1500" dirty="0"/>
              <a:t>. </a:t>
            </a:r>
            <a:r>
              <a:rPr lang="en-US" sz="1500" dirty="0" err="1"/>
              <a:t>Он</a:t>
            </a:r>
            <a:r>
              <a:rPr lang="en-US" sz="1500" dirty="0"/>
              <a:t> </a:t>
            </a:r>
            <a:r>
              <a:rPr lang="en-US" sz="1500" dirty="0" err="1"/>
              <a:t>разработал</a:t>
            </a:r>
            <a:r>
              <a:rPr lang="en-US" sz="1500" dirty="0"/>
              <a:t> </a:t>
            </a:r>
            <a:r>
              <a:rPr lang="en-US" sz="1500" dirty="0" err="1"/>
              <a:t>несколько</a:t>
            </a:r>
            <a:r>
              <a:rPr lang="en-US" sz="1500" dirty="0"/>
              <a:t> </a:t>
            </a:r>
            <a:r>
              <a:rPr lang="en-US" sz="1500" dirty="0" err="1"/>
              <a:t>монументальных</a:t>
            </a:r>
            <a:r>
              <a:rPr lang="en-US" sz="1500" dirty="0"/>
              <a:t> </a:t>
            </a:r>
            <a:r>
              <a:rPr lang="en-US" sz="1500" dirty="0" err="1"/>
              <a:t>физических</a:t>
            </a:r>
            <a:r>
              <a:rPr lang="en-US" sz="1500" dirty="0"/>
              <a:t> </a:t>
            </a:r>
            <a:r>
              <a:rPr lang="en-US" sz="1500" dirty="0" err="1"/>
              <a:t>теорий</a:t>
            </a:r>
            <a:endParaRPr lang="en-US" sz="1500" dirty="0"/>
          </a:p>
        </p:txBody>
      </p:sp>
      <p:pic>
        <p:nvPicPr>
          <p:cNvPr id="2050" name="Picture 2" descr="Каким был Альберт Эйнштейн: 15 фактов из жизни великого гения | Справка |  Вопрос-Ответ | Аргументы и Факты">
            <a:extLst>
              <a:ext uri="{FF2B5EF4-FFF2-40B4-BE49-F238E27FC236}">
                <a16:creationId xmlns:a16="http://schemas.microsoft.com/office/drawing/2014/main" id="{A7C7162D-E31E-40AB-8CDC-319CCC1E5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r="-2" b="118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8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D8DB6-C2E3-408D-BEDD-C67ECC94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Нильс Бор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CEF61F-AE6C-454B-8273-5427C8B9D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 датский физик-теоретик и общественный деятель, один из создателей современной физики. Лауреат Нобелевской премии по физике (1922). Бор известен как создатель первой квантовой теории атома и активный участник разработки основ квантовой механики. Он также внёс значительный вклад в развитие теории атомного ядра и ядерных реакций, процессов взаимодействия элементарных частиц со средой.</a:t>
            </a:r>
          </a:p>
        </p:txBody>
      </p:sp>
      <p:pic>
        <p:nvPicPr>
          <p:cNvPr id="3074" name="Picture 2" descr="Бор, Нильс — Википедия">
            <a:extLst>
              <a:ext uri="{FF2B5EF4-FFF2-40B4-BE49-F238E27FC236}">
                <a16:creationId xmlns:a16="http://schemas.microsoft.com/office/drawing/2014/main" id="{9FC451CD-378D-429B-81E5-F907718A9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248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0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B0294-54BF-49B9-8B86-1D60497C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Эрнест Резерфорд 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57EFD-AADA-4D35-91D9-B797050D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 британский физик новозеландского происхождения. Известен как отец ядерной физики. Лауреат Нобелевской премии по химии 1908 года.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В 1911 году своим знаменитым опытом рассеяния альфа-частиц доказал существование в атомах положительно заряженного ядра и отрицательно заряженных электронов вокруг него. На основе результатов опыта создал планетарную модель атома.</a:t>
            </a:r>
          </a:p>
        </p:txBody>
      </p:sp>
      <p:pic>
        <p:nvPicPr>
          <p:cNvPr id="4102" name="Picture 6" descr="Изображение выглядит как человек, мужчина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81938110-6A88-4D83-9DBB-FAD9D5DC6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r="-1" b="2430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16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990</Words>
  <Application>Microsoft Office PowerPoint</Application>
  <PresentationFormat>Широкоэкранный</PresentationFormat>
  <Paragraphs>70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8. Наука и культура Западной Европы и США в межвоенный период</vt:lpstr>
      <vt:lpstr>Проверка домашнего задания</vt:lpstr>
      <vt:lpstr>План урока</vt:lpstr>
      <vt:lpstr>1. Научно-технический прогресс</vt:lpstr>
      <vt:lpstr>Основные положения</vt:lpstr>
      <vt:lpstr>Макс Планк</vt:lpstr>
      <vt:lpstr>Альберт Эйнштейн </vt:lpstr>
      <vt:lpstr>Нильс Бор</vt:lpstr>
      <vt:lpstr>Эрнест Резерфорд </vt:lpstr>
      <vt:lpstr>Презентация PowerPoint</vt:lpstr>
      <vt:lpstr>2. Общественные науки</vt:lpstr>
      <vt:lpstr>Основные положения</vt:lpstr>
      <vt:lpstr>Освальд Шпенглер</vt:lpstr>
      <vt:lpstr>Закат Европы</vt:lpstr>
      <vt:lpstr>3. Искусство и литература</vt:lpstr>
      <vt:lpstr>Реализм и «потерянное поколение»</vt:lpstr>
      <vt:lpstr>Теодор Драйзер</vt:lpstr>
      <vt:lpstr>Бернард Шоу</vt:lpstr>
      <vt:lpstr>Эрнест Хемингуэй </vt:lpstr>
      <vt:lpstr>Эрих Мария Ремарк</vt:lpstr>
      <vt:lpstr>Особенности развития искусства</vt:lpstr>
      <vt:lpstr>Дадаизм</vt:lpstr>
      <vt:lpstr>Сюрреализм</vt:lpstr>
      <vt:lpstr>Пабло Пикассо </vt:lpstr>
      <vt:lpstr>4. Кино</vt:lpstr>
      <vt:lpstr>Основные положения</vt:lpstr>
      <vt:lpstr>Чарли Чаплин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Наука и культура Западной Европы и США в межвоенный период</dc:title>
  <dc:creator>Роман Жигалов</dc:creator>
  <cp:lastModifiedBy>Роман Жигалов</cp:lastModifiedBy>
  <cp:revision>1</cp:revision>
  <dcterms:created xsi:type="dcterms:W3CDTF">2021-10-16T07:26:38Z</dcterms:created>
  <dcterms:modified xsi:type="dcterms:W3CDTF">2021-10-16T08:06:58Z</dcterms:modified>
</cp:coreProperties>
</file>