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sldIdLst>
    <p:sldId id="256" r:id="rId3"/>
    <p:sldId id="257" r:id="rId4"/>
    <p:sldId id="258" r:id="rId5"/>
    <p:sldId id="259" r:id="rId6"/>
    <p:sldId id="264" r:id="rId7"/>
    <p:sldId id="265" r:id="rId8"/>
    <p:sldId id="266" r:id="rId9"/>
    <p:sldId id="260" r:id="rId10"/>
    <p:sldId id="267" r:id="rId11"/>
    <p:sldId id="268" r:id="rId12"/>
    <p:sldId id="269" r:id="rId13"/>
    <p:sldId id="261" r:id="rId14"/>
    <p:sldId id="270" r:id="rId15"/>
    <p:sldId id="271" r:id="rId16"/>
    <p:sldId id="272" r:id="rId17"/>
    <p:sldId id="273" r:id="rId18"/>
    <p:sldId id="262" r:id="rId19"/>
    <p:sldId id="274" r:id="rId20"/>
    <p:sldId id="275" r:id="rId21"/>
    <p:sldId id="276" r:id="rId22"/>
    <p:sldId id="263" r:id="rId23"/>
    <p:sldId id="277" r:id="rId24"/>
    <p:sldId id="278" r:id="rId25"/>
    <p:sldId id="279" r:id="rId26"/>
    <p:sldId id="280" r:id="rId27"/>
    <p:sldId id="281" r:id="rId28"/>
    <p:sldId id="282" r:id="rId29"/>
    <p:sldId id="283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80347C-7F3B-46CE-93FC-B1C3409A071E}" v="15" dt="2021-07-31T17:16:35.409"/>
    <p1510:client id="{F2B3F655-3734-4012-AF64-F803754F4557}" v="57" dt="2021-10-09T17:32:27.6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2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man Zhigalov" userId="1f97e9fdf7779aa5" providerId="LiveId" clId="{4280347C-7F3B-46CE-93FC-B1C3409A071E}"/>
    <pc:docChg chg="undo custSel addSld modSld">
      <pc:chgData name="Roman Zhigalov" userId="1f97e9fdf7779aa5" providerId="LiveId" clId="{4280347C-7F3B-46CE-93FC-B1C3409A071E}" dt="2021-07-31T17:17:51.108" v="2927" actId="122"/>
      <pc:docMkLst>
        <pc:docMk/>
      </pc:docMkLst>
      <pc:sldChg chg="modSp new mod">
        <pc:chgData name="Roman Zhigalov" userId="1f97e9fdf7779aa5" providerId="LiveId" clId="{4280347C-7F3B-46CE-93FC-B1C3409A071E}" dt="2021-07-31T16:49:49.676" v="2" actId="27636"/>
        <pc:sldMkLst>
          <pc:docMk/>
          <pc:sldMk cId="542291258" sldId="256"/>
        </pc:sldMkLst>
        <pc:spChg chg="mod">
          <ac:chgData name="Roman Zhigalov" userId="1f97e9fdf7779aa5" providerId="LiveId" clId="{4280347C-7F3B-46CE-93FC-B1C3409A071E}" dt="2021-07-31T16:49:49.676" v="2" actId="27636"/>
          <ac:spMkLst>
            <pc:docMk/>
            <pc:sldMk cId="542291258" sldId="256"/>
            <ac:spMk id="2" creationId="{2C751C37-6832-471A-AC8E-A1B1CC594F04}"/>
          </ac:spMkLst>
        </pc:spChg>
      </pc:sldChg>
      <pc:sldChg chg="modSp new mod">
        <pc:chgData name="Roman Zhigalov" userId="1f97e9fdf7779aa5" providerId="LiveId" clId="{4280347C-7F3B-46CE-93FC-B1C3409A071E}" dt="2021-07-31T16:50:26.904" v="16" actId="122"/>
        <pc:sldMkLst>
          <pc:docMk/>
          <pc:sldMk cId="2050272255" sldId="257"/>
        </pc:sldMkLst>
        <pc:spChg chg="mod">
          <ac:chgData name="Roman Zhigalov" userId="1f97e9fdf7779aa5" providerId="LiveId" clId="{4280347C-7F3B-46CE-93FC-B1C3409A071E}" dt="2021-07-31T16:50:26.904" v="16" actId="122"/>
          <ac:spMkLst>
            <pc:docMk/>
            <pc:sldMk cId="2050272255" sldId="257"/>
            <ac:spMk id="2" creationId="{BC75635F-288F-4D4F-AF7C-0E405760EF70}"/>
          </ac:spMkLst>
        </pc:spChg>
      </pc:sldChg>
      <pc:sldChg chg="addSp delSp modSp new mod setBg">
        <pc:chgData name="Roman Zhigalov" userId="1f97e9fdf7779aa5" providerId="LiveId" clId="{4280347C-7F3B-46CE-93FC-B1C3409A071E}" dt="2021-07-31T16:51:49.959" v="169" actId="26606"/>
        <pc:sldMkLst>
          <pc:docMk/>
          <pc:sldMk cId="3948871535" sldId="258"/>
        </pc:sldMkLst>
        <pc:spChg chg="mod">
          <ac:chgData name="Roman Zhigalov" userId="1f97e9fdf7779aa5" providerId="LiveId" clId="{4280347C-7F3B-46CE-93FC-B1C3409A071E}" dt="2021-07-31T16:51:49.959" v="169" actId="26606"/>
          <ac:spMkLst>
            <pc:docMk/>
            <pc:sldMk cId="3948871535" sldId="258"/>
            <ac:spMk id="2" creationId="{F894F78C-D39D-4CE0-8A4B-86027269D36D}"/>
          </ac:spMkLst>
        </pc:spChg>
        <pc:spChg chg="del mod">
          <ac:chgData name="Roman Zhigalov" userId="1f97e9fdf7779aa5" providerId="LiveId" clId="{4280347C-7F3B-46CE-93FC-B1C3409A071E}" dt="2021-07-31T16:51:49.959" v="169" actId="26606"/>
          <ac:spMkLst>
            <pc:docMk/>
            <pc:sldMk cId="3948871535" sldId="258"/>
            <ac:spMk id="3" creationId="{FBCC7496-B77E-42C2-B0D9-7E8C32263680}"/>
          </ac:spMkLst>
        </pc:spChg>
        <pc:spChg chg="add">
          <ac:chgData name="Roman Zhigalov" userId="1f97e9fdf7779aa5" providerId="LiveId" clId="{4280347C-7F3B-46CE-93FC-B1C3409A071E}" dt="2021-07-31T16:51:49.959" v="169" actId="26606"/>
          <ac:spMkLst>
            <pc:docMk/>
            <pc:sldMk cId="3948871535" sldId="258"/>
            <ac:spMk id="9" creationId="{2E442304-DDBD-4F7B-8017-36BCC863FB40}"/>
          </ac:spMkLst>
        </pc:spChg>
        <pc:spChg chg="add">
          <ac:chgData name="Roman Zhigalov" userId="1f97e9fdf7779aa5" providerId="LiveId" clId="{4280347C-7F3B-46CE-93FC-B1C3409A071E}" dt="2021-07-31T16:51:49.959" v="169" actId="26606"/>
          <ac:spMkLst>
            <pc:docMk/>
            <pc:sldMk cId="3948871535" sldId="258"/>
            <ac:spMk id="11" creationId="{5E107275-3853-46FD-A241-DE4355A42675}"/>
          </ac:spMkLst>
        </pc:spChg>
        <pc:graphicFrameChg chg="add">
          <ac:chgData name="Roman Zhigalov" userId="1f97e9fdf7779aa5" providerId="LiveId" clId="{4280347C-7F3B-46CE-93FC-B1C3409A071E}" dt="2021-07-31T16:51:49.959" v="169" actId="26606"/>
          <ac:graphicFrameMkLst>
            <pc:docMk/>
            <pc:sldMk cId="3948871535" sldId="258"/>
            <ac:graphicFrameMk id="5" creationId="{F47868CA-A4D6-40A8-9103-06582C7AF0E5}"/>
          </ac:graphicFrameMkLst>
        </pc:graphicFrameChg>
      </pc:sldChg>
      <pc:sldChg chg="addSp delSp modSp new mod setBg">
        <pc:chgData name="Roman Zhigalov" userId="1f97e9fdf7779aa5" providerId="LiveId" clId="{4280347C-7F3B-46CE-93FC-B1C3409A071E}" dt="2021-07-31T16:51:59.851" v="174" actId="26606"/>
        <pc:sldMkLst>
          <pc:docMk/>
          <pc:sldMk cId="4278002616" sldId="259"/>
        </pc:sldMkLst>
        <pc:spChg chg="mod">
          <ac:chgData name="Roman Zhigalov" userId="1f97e9fdf7779aa5" providerId="LiveId" clId="{4280347C-7F3B-46CE-93FC-B1C3409A071E}" dt="2021-07-31T16:51:59.851" v="174" actId="26606"/>
          <ac:spMkLst>
            <pc:docMk/>
            <pc:sldMk cId="4278002616" sldId="259"/>
            <ac:spMk id="2" creationId="{A8EF4C4D-AA3E-4FED-A987-DBB6442B38AB}"/>
          </ac:spMkLst>
        </pc:spChg>
        <pc:spChg chg="mod">
          <ac:chgData name="Roman Zhigalov" userId="1f97e9fdf7779aa5" providerId="LiveId" clId="{4280347C-7F3B-46CE-93FC-B1C3409A071E}" dt="2021-07-31T16:51:59.851" v="174" actId="26606"/>
          <ac:spMkLst>
            <pc:docMk/>
            <pc:sldMk cId="4278002616" sldId="259"/>
            <ac:spMk id="3" creationId="{27D7FB1C-BC9A-4644-8481-45A973B7833C}"/>
          </ac:spMkLst>
        </pc:spChg>
        <pc:spChg chg="add del">
          <ac:chgData name="Roman Zhigalov" userId="1f97e9fdf7779aa5" providerId="LiveId" clId="{4280347C-7F3B-46CE-93FC-B1C3409A071E}" dt="2021-07-31T16:51:59.835" v="173" actId="26606"/>
          <ac:spMkLst>
            <pc:docMk/>
            <pc:sldMk cId="4278002616" sldId="259"/>
            <ac:spMk id="8" creationId="{4D24BFD5-D814-402B-B6C4-EEF6AE14B0F2}"/>
          </ac:spMkLst>
        </pc:spChg>
        <pc:spChg chg="add del">
          <ac:chgData name="Roman Zhigalov" userId="1f97e9fdf7779aa5" providerId="LiveId" clId="{4280347C-7F3B-46CE-93FC-B1C3409A071E}" dt="2021-07-31T16:51:59.835" v="173" actId="26606"/>
          <ac:spMkLst>
            <pc:docMk/>
            <pc:sldMk cId="4278002616" sldId="259"/>
            <ac:spMk id="10" creationId="{36FED7E8-9A97-475F-9FA4-113410D4433B}"/>
          </ac:spMkLst>
        </pc:spChg>
        <pc:spChg chg="add del">
          <ac:chgData name="Roman Zhigalov" userId="1f97e9fdf7779aa5" providerId="LiveId" clId="{4280347C-7F3B-46CE-93FC-B1C3409A071E}" dt="2021-07-31T16:51:59.835" v="173" actId="26606"/>
          <ac:spMkLst>
            <pc:docMk/>
            <pc:sldMk cId="4278002616" sldId="259"/>
            <ac:spMk id="12" creationId="{2A39B854-4B6C-4F7F-A602-6F97770CED70}"/>
          </ac:spMkLst>
        </pc:spChg>
        <pc:spChg chg="add">
          <ac:chgData name="Roman Zhigalov" userId="1f97e9fdf7779aa5" providerId="LiveId" clId="{4280347C-7F3B-46CE-93FC-B1C3409A071E}" dt="2021-07-31T16:51:59.851" v="174" actId="26606"/>
          <ac:spMkLst>
            <pc:docMk/>
            <pc:sldMk cId="4278002616" sldId="259"/>
            <ac:spMk id="15" creationId="{4522B21E-B2B9-4C72-9A71-C87EFD137480}"/>
          </ac:spMkLst>
        </pc:spChg>
        <pc:spChg chg="add">
          <ac:chgData name="Roman Zhigalov" userId="1f97e9fdf7779aa5" providerId="LiveId" clId="{4280347C-7F3B-46CE-93FC-B1C3409A071E}" dt="2021-07-31T16:51:59.851" v="174" actId="26606"/>
          <ac:spMkLst>
            <pc:docMk/>
            <pc:sldMk cId="4278002616" sldId="259"/>
            <ac:spMk id="16" creationId="{5EB7D2A2-F448-44D4-938C-DC84CBCB3B1E}"/>
          </ac:spMkLst>
        </pc:spChg>
        <pc:spChg chg="add">
          <ac:chgData name="Roman Zhigalov" userId="1f97e9fdf7779aa5" providerId="LiveId" clId="{4280347C-7F3B-46CE-93FC-B1C3409A071E}" dt="2021-07-31T16:51:59.851" v="174" actId="26606"/>
          <ac:spMkLst>
            <pc:docMk/>
            <pc:sldMk cId="4278002616" sldId="259"/>
            <ac:spMk id="17" creationId="{871AEA07-1E14-44B4-8E55-64EF049CD66F}"/>
          </ac:spMkLst>
        </pc:spChg>
        <pc:cxnChg chg="add">
          <ac:chgData name="Roman Zhigalov" userId="1f97e9fdf7779aa5" providerId="LiveId" clId="{4280347C-7F3B-46CE-93FC-B1C3409A071E}" dt="2021-07-31T16:51:59.851" v="174" actId="26606"/>
          <ac:cxnSpMkLst>
            <pc:docMk/>
            <pc:sldMk cId="4278002616" sldId="259"/>
            <ac:cxnSpMk id="14" creationId="{F7C8EA93-3210-4C62-99E9-153C275E3A87}"/>
          </ac:cxnSpMkLst>
        </pc:cxnChg>
      </pc:sldChg>
      <pc:sldChg chg="addSp modSp new mod setBg">
        <pc:chgData name="Roman Zhigalov" userId="1f97e9fdf7779aa5" providerId="LiveId" clId="{4280347C-7F3B-46CE-93FC-B1C3409A071E}" dt="2021-07-31T16:52:09.196" v="177" actId="26606"/>
        <pc:sldMkLst>
          <pc:docMk/>
          <pc:sldMk cId="2818679234" sldId="260"/>
        </pc:sldMkLst>
        <pc:spChg chg="mod">
          <ac:chgData name="Roman Zhigalov" userId="1f97e9fdf7779aa5" providerId="LiveId" clId="{4280347C-7F3B-46CE-93FC-B1C3409A071E}" dt="2021-07-31T16:52:09.196" v="177" actId="26606"/>
          <ac:spMkLst>
            <pc:docMk/>
            <pc:sldMk cId="2818679234" sldId="260"/>
            <ac:spMk id="2" creationId="{9CF607B5-1483-48AB-AE05-D605D4ACA601}"/>
          </ac:spMkLst>
        </pc:spChg>
        <pc:spChg chg="mod">
          <ac:chgData name="Roman Zhigalov" userId="1f97e9fdf7779aa5" providerId="LiveId" clId="{4280347C-7F3B-46CE-93FC-B1C3409A071E}" dt="2021-07-31T16:52:09.196" v="177" actId="26606"/>
          <ac:spMkLst>
            <pc:docMk/>
            <pc:sldMk cId="2818679234" sldId="260"/>
            <ac:spMk id="3" creationId="{B125CFEA-473B-4A0A-8469-63DCC30665B2}"/>
          </ac:spMkLst>
        </pc:spChg>
        <pc:spChg chg="add">
          <ac:chgData name="Roman Zhigalov" userId="1f97e9fdf7779aa5" providerId="LiveId" clId="{4280347C-7F3B-46CE-93FC-B1C3409A071E}" dt="2021-07-31T16:52:09.196" v="177" actId="26606"/>
          <ac:spMkLst>
            <pc:docMk/>
            <pc:sldMk cId="2818679234" sldId="260"/>
            <ac:spMk id="8" creationId="{4522B21E-B2B9-4C72-9A71-C87EFD137480}"/>
          </ac:spMkLst>
        </pc:spChg>
        <pc:spChg chg="add">
          <ac:chgData name="Roman Zhigalov" userId="1f97e9fdf7779aa5" providerId="LiveId" clId="{4280347C-7F3B-46CE-93FC-B1C3409A071E}" dt="2021-07-31T16:52:09.196" v="177" actId="26606"/>
          <ac:spMkLst>
            <pc:docMk/>
            <pc:sldMk cId="2818679234" sldId="260"/>
            <ac:spMk id="10" creationId="{5EB7D2A2-F448-44D4-938C-DC84CBCB3B1E}"/>
          </ac:spMkLst>
        </pc:spChg>
        <pc:spChg chg="add">
          <ac:chgData name="Roman Zhigalov" userId="1f97e9fdf7779aa5" providerId="LiveId" clId="{4280347C-7F3B-46CE-93FC-B1C3409A071E}" dt="2021-07-31T16:52:09.196" v="177" actId="26606"/>
          <ac:spMkLst>
            <pc:docMk/>
            <pc:sldMk cId="2818679234" sldId="260"/>
            <ac:spMk id="12" creationId="{871AEA07-1E14-44B4-8E55-64EF049CD66F}"/>
          </ac:spMkLst>
        </pc:spChg>
        <pc:cxnChg chg="add">
          <ac:chgData name="Roman Zhigalov" userId="1f97e9fdf7779aa5" providerId="LiveId" clId="{4280347C-7F3B-46CE-93FC-B1C3409A071E}" dt="2021-07-31T16:52:09.196" v="177" actId="26606"/>
          <ac:cxnSpMkLst>
            <pc:docMk/>
            <pc:sldMk cId="2818679234" sldId="260"/>
            <ac:cxnSpMk id="14" creationId="{F7C8EA93-3210-4C62-99E9-153C275E3A87}"/>
          </ac:cxnSpMkLst>
        </pc:cxnChg>
      </pc:sldChg>
      <pc:sldChg chg="addSp delSp modSp new mod setBg">
        <pc:chgData name="Roman Zhigalov" userId="1f97e9fdf7779aa5" providerId="LiveId" clId="{4280347C-7F3B-46CE-93FC-B1C3409A071E}" dt="2021-07-31T16:52:21.482" v="183" actId="26606"/>
        <pc:sldMkLst>
          <pc:docMk/>
          <pc:sldMk cId="3901815217" sldId="261"/>
        </pc:sldMkLst>
        <pc:spChg chg="mod">
          <ac:chgData name="Roman Zhigalov" userId="1f97e9fdf7779aa5" providerId="LiveId" clId="{4280347C-7F3B-46CE-93FC-B1C3409A071E}" dt="2021-07-31T16:52:21.482" v="183" actId="26606"/>
          <ac:spMkLst>
            <pc:docMk/>
            <pc:sldMk cId="3901815217" sldId="261"/>
            <ac:spMk id="2" creationId="{06D0C307-27A0-422B-BD8D-4DF2A400527A}"/>
          </ac:spMkLst>
        </pc:spChg>
        <pc:spChg chg="mod">
          <ac:chgData name="Roman Zhigalov" userId="1f97e9fdf7779aa5" providerId="LiveId" clId="{4280347C-7F3B-46CE-93FC-B1C3409A071E}" dt="2021-07-31T16:52:15.684" v="179" actId="26606"/>
          <ac:spMkLst>
            <pc:docMk/>
            <pc:sldMk cId="3901815217" sldId="261"/>
            <ac:spMk id="3" creationId="{E2A3E49F-2934-47A0-8755-3DA42C559F81}"/>
          </ac:spMkLst>
        </pc:spChg>
        <pc:spChg chg="add del">
          <ac:chgData name="Roman Zhigalov" userId="1f97e9fdf7779aa5" providerId="LiveId" clId="{4280347C-7F3B-46CE-93FC-B1C3409A071E}" dt="2021-07-31T16:52:21.482" v="183" actId="26606"/>
          <ac:spMkLst>
            <pc:docMk/>
            <pc:sldMk cId="3901815217" sldId="261"/>
            <ac:spMk id="8" creationId="{4522B21E-B2B9-4C72-9A71-C87EFD137480}"/>
          </ac:spMkLst>
        </pc:spChg>
        <pc:spChg chg="add del">
          <ac:chgData name="Roman Zhigalov" userId="1f97e9fdf7779aa5" providerId="LiveId" clId="{4280347C-7F3B-46CE-93FC-B1C3409A071E}" dt="2021-07-31T16:52:21.482" v="183" actId="26606"/>
          <ac:spMkLst>
            <pc:docMk/>
            <pc:sldMk cId="3901815217" sldId="261"/>
            <ac:spMk id="10" creationId="{5EB7D2A2-F448-44D4-938C-DC84CBCB3B1E}"/>
          </ac:spMkLst>
        </pc:spChg>
        <pc:spChg chg="add del">
          <ac:chgData name="Roman Zhigalov" userId="1f97e9fdf7779aa5" providerId="LiveId" clId="{4280347C-7F3B-46CE-93FC-B1C3409A071E}" dt="2021-07-31T16:52:21.482" v="183" actId="26606"/>
          <ac:spMkLst>
            <pc:docMk/>
            <pc:sldMk cId="3901815217" sldId="261"/>
            <ac:spMk id="12" creationId="{871AEA07-1E14-44B4-8E55-64EF049CD66F}"/>
          </ac:spMkLst>
        </pc:spChg>
        <pc:spChg chg="add">
          <ac:chgData name="Roman Zhigalov" userId="1f97e9fdf7779aa5" providerId="LiveId" clId="{4280347C-7F3B-46CE-93FC-B1C3409A071E}" dt="2021-07-31T16:52:21.482" v="183" actId="26606"/>
          <ac:spMkLst>
            <pc:docMk/>
            <pc:sldMk cId="3901815217" sldId="261"/>
            <ac:spMk id="19" creationId="{4522B21E-B2B9-4C72-9A71-C87EFD137480}"/>
          </ac:spMkLst>
        </pc:spChg>
        <pc:spChg chg="add">
          <ac:chgData name="Roman Zhigalov" userId="1f97e9fdf7779aa5" providerId="LiveId" clId="{4280347C-7F3B-46CE-93FC-B1C3409A071E}" dt="2021-07-31T16:52:21.482" v="183" actId="26606"/>
          <ac:spMkLst>
            <pc:docMk/>
            <pc:sldMk cId="3901815217" sldId="261"/>
            <ac:spMk id="21" creationId="{5EB7D2A2-F448-44D4-938C-DC84CBCB3B1E}"/>
          </ac:spMkLst>
        </pc:spChg>
        <pc:spChg chg="add">
          <ac:chgData name="Roman Zhigalov" userId="1f97e9fdf7779aa5" providerId="LiveId" clId="{4280347C-7F3B-46CE-93FC-B1C3409A071E}" dt="2021-07-31T16:52:21.482" v="183" actId="26606"/>
          <ac:spMkLst>
            <pc:docMk/>
            <pc:sldMk cId="3901815217" sldId="261"/>
            <ac:spMk id="23" creationId="{871AEA07-1E14-44B4-8E55-64EF049CD66F}"/>
          </ac:spMkLst>
        </pc:spChg>
        <pc:cxnChg chg="add del">
          <ac:chgData name="Roman Zhigalov" userId="1f97e9fdf7779aa5" providerId="LiveId" clId="{4280347C-7F3B-46CE-93FC-B1C3409A071E}" dt="2021-07-31T16:52:21.482" v="183" actId="26606"/>
          <ac:cxnSpMkLst>
            <pc:docMk/>
            <pc:sldMk cId="3901815217" sldId="261"/>
            <ac:cxnSpMk id="14" creationId="{F7C8EA93-3210-4C62-99E9-153C275E3A87}"/>
          </ac:cxnSpMkLst>
        </pc:cxnChg>
        <pc:cxnChg chg="add">
          <ac:chgData name="Roman Zhigalov" userId="1f97e9fdf7779aa5" providerId="LiveId" clId="{4280347C-7F3B-46CE-93FC-B1C3409A071E}" dt="2021-07-31T16:52:21.482" v="183" actId="26606"/>
          <ac:cxnSpMkLst>
            <pc:docMk/>
            <pc:sldMk cId="3901815217" sldId="261"/>
            <ac:cxnSpMk id="25" creationId="{F7C8EA93-3210-4C62-99E9-153C275E3A87}"/>
          </ac:cxnSpMkLst>
        </pc:cxnChg>
      </pc:sldChg>
      <pc:sldChg chg="addSp modSp new mod setBg">
        <pc:chgData name="Roman Zhigalov" userId="1f97e9fdf7779aa5" providerId="LiveId" clId="{4280347C-7F3B-46CE-93FC-B1C3409A071E}" dt="2021-07-31T16:52:36.542" v="186" actId="26606"/>
        <pc:sldMkLst>
          <pc:docMk/>
          <pc:sldMk cId="3879118698" sldId="262"/>
        </pc:sldMkLst>
        <pc:spChg chg="mod">
          <ac:chgData name="Roman Zhigalov" userId="1f97e9fdf7779aa5" providerId="LiveId" clId="{4280347C-7F3B-46CE-93FC-B1C3409A071E}" dt="2021-07-31T16:52:36.542" v="186" actId="26606"/>
          <ac:spMkLst>
            <pc:docMk/>
            <pc:sldMk cId="3879118698" sldId="262"/>
            <ac:spMk id="2" creationId="{19972754-D996-47CD-8F79-4F247A843B5F}"/>
          </ac:spMkLst>
        </pc:spChg>
        <pc:spChg chg="mod">
          <ac:chgData name="Roman Zhigalov" userId="1f97e9fdf7779aa5" providerId="LiveId" clId="{4280347C-7F3B-46CE-93FC-B1C3409A071E}" dt="2021-07-31T16:52:36.542" v="186" actId="26606"/>
          <ac:spMkLst>
            <pc:docMk/>
            <pc:sldMk cId="3879118698" sldId="262"/>
            <ac:spMk id="3" creationId="{822BCBA3-16C4-499E-975D-3CCDD0C9402F}"/>
          </ac:spMkLst>
        </pc:spChg>
        <pc:spChg chg="add">
          <ac:chgData name="Roman Zhigalov" userId="1f97e9fdf7779aa5" providerId="LiveId" clId="{4280347C-7F3B-46CE-93FC-B1C3409A071E}" dt="2021-07-31T16:52:36.542" v="186" actId="26606"/>
          <ac:spMkLst>
            <pc:docMk/>
            <pc:sldMk cId="3879118698" sldId="262"/>
            <ac:spMk id="8" creationId="{4522B21E-B2B9-4C72-9A71-C87EFD137480}"/>
          </ac:spMkLst>
        </pc:spChg>
        <pc:spChg chg="add">
          <ac:chgData name="Roman Zhigalov" userId="1f97e9fdf7779aa5" providerId="LiveId" clId="{4280347C-7F3B-46CE-93FC-B1C3409A071E}" dt="2021-07-31T16:52:36.542" v="186" actId="26606"/>
          <ac:spMkLst>
            <pc:docMk/>
            <pc:sldMk cId="3879118698" sldId="262"/>
            <ac:spMk id="10" creationId="{5EB7D2A2-F448-44D4-938C-DC84CBCB3B1E}"/>
          </ac:spMkLst>
        </pc:spChg>
        <pc:spChg chg="add">
          <ac:chgData name="Roman Zhigalov" userId="1f97e9fdf7779aa5" providerId="LiveId" clId="{4280347C-7F3B-46CE-93FC-B1C3409A071E}" dt="2021-07-31T16:52:36.542" v="186" actId="26606"/>
          <ac:spMkLst>
            <pc:docMk/>
            <pc:sldMk cId="3879118698" sldId="262"/>
            <ac:spMk id="12" creationId="{871AEA07-1E14-44B4-8E55-64EF049CD66F}"/>
          </ac:spMkLst>
        </pc:spChg>
        <pc:cxnChg chg="add">
          <ac:chgData name="Roman Zhigalov" userId="1f97e9fdf7779aa5" providerId="LiveId" clId="{4280347C-7F3B-46CE-93FC-B1C3409A071E}" dt="2021-07-31T16:52:36.542" v="186" actId="26606"/>
          <ac:cxnSpMkLst>
            <pc:docMk/>
            <pc:sldMk cId="3879118698" sldId="262"/>
            <ac:cxnSpMk id="14" creationId="{F7C8EA93-3210-4C62-99E9-153C275E3A87}"/>
          </ac:cxnSpMkLst>
        </pc:cxnChg>
      </pc:sldChg>
      <pc:sldChg chg="addSp modSp new mod setBg">
        <pc:chgData name="Roman Zhigalov" userId="1f97e9fdf7779aa5" providerId="LiveId" clId="{4280347C-7F3B-46CE-93FC-B1C3409A071E}" dt="2021-07-31T16:52:45.971" v="189" actId="26606"/>
        <pc:sldMkLst>
          <pc:docMk/>
          <pc:sldMk cId="1293322688" sldId="263"/>
        </pc:sldMkLst>
        <pc:spChg chg="mod">
          <ac:chgData name="Roman Zhigalov" userId="1f97e9fdf7779aa5" providerId="LiveId" clId="{4280347C-7F3B-46CE-93FC-B1C3409A071E}" dt="2021-07-31T16:52:45.971" v="189" actId="26606"/>
          <ac:spMkLst>
            <pc:docMk/>
            <pc:sldMk cId="1293322688" sldId="263"/>
            <ac:spMk id="2" creationId="{5E8EC1E0-21DE-44C0-AFE4-5FA41AF0782D}"/>
          </ac:spMkLst>
        </pc:spChg>
        <pc:spChg chg="mod">
          <ac:chgData name="Roman Zhigalov" userId="1f97e9fdf7779aa5" providerId="LiveId" clId="{4280347C-7F3B-46CE-93FC-B1C3409A071E}" dt="2021-07-31T16:52:45.971" v="189" actId="26606"/>
          <ac:spMkLst>
            <pc:docMk/>
            <pc:sldMk cId="1293322688" sldId="263"/>
            <ac:spMk id="3" creationId="{8CEE1707-4C8A-450F-BEDB-F2F2153C9245}"/>
          </ac:spMkLst>
        </pc:spChg>
        <pc:spChg chg="add">
          <ac:chgData name="Roman Zhigalov" userId="1f97e9fdf7779aa5" providerId="LiveId" clId="{4280347C-7F3B-46CE-93FC-B1C3409A071E}" dt="2021-07-31T16:52:45.971" v="189" actId="26606"/>
          <ac:spMkLst>
            <pc:docMk/>
            <pc:sldMk cId="1293322688" sldId="263"/>
            <ac:spMk id="8" creationId="{4522B21E-B2B9-4C72-9A71-C87EFD137480}"/>
          </ac:spMkLst>
        </pc:spChg>
        <pc:spChg chg="add">
          <ac:chgData name="Roman Zhigalov" userId="1f97e9fdf7779aa5" providerId="LiveId" clId="{4280347C-7F3B-46CE-93FC-B1C3409A071E}" dt="2021-07-31T16:52:45.971" v="189" actId="26606"/>
          <ac:spMkLst>
            <pc:docMk/>
            <pc:sldMk cId="1293322688" sldId="263"/>
            <ac:spMk id="10" creationId="{5EB7D2A2-F448-44D4-938C-DC84CBCB3B1E}"/>
          </ac:spMkLst>
        </pc:spChg>
        <pc:spChg chg="add">
          <ac:chgData name="Roman Zhigalov" userId="1f97e9fdf7779aa5" providerId="LiveId" clId="{4280347C-7F3B-46CE-93FC-B1C3409A071E}" dt="2021-07-31T16:52:45.971" v="189" actId="26606"/>
          <ac:spMkLst>
            <pc:docMk/>
            <pc:sldMk cId="1293322688" sldId="263"/>
            <ac:spMk id="12" creationId="{871AEA07-1E14-44B4-8E55-64EF049CD66F}"/>
          </ac:spMkLst>
        </pc:spChg>
        <pc:cxnChg chg="add">
          <ac:chgData name="Roman Zhigalov" userId="1f97e9fdf7779aa5" providerId="LiveId" clId="{4280347C-7F3B-46CE-93FC-B1C3409A071E}" dt="2021-07-31T16:52:45.971" v="189" actId="26606"/>
          <ac:cxnSpMkLst>
            <pc:docMk/>
            <pc:sldMk cId="1293322688" sldId="263"/>
            <ac:cxnSpMk id="14" creationId="{F7C8EA93-3210-4C62-99E9-153C275E3A87}"/>
          </ac:cxnSpMkLst>
        </pc:cxnChg>
      </pc:sldChg>
      <pc:sldChg chg="addSp delSp modSp new mod setBg">
        <pc:chgData name="Roman Zhigalov" userId="1f97e9fdf7779aa5" providerId="LiveId" clId="{4280347C-7F3B-46CE-93FC-B1C3409A071E}" dt="2021-07-31T16:54:10.912" v="501" actId="26606"/>
        <pc:sldMkLst>
          <pc:docMk/>
          <pc:sldMk cId="1180683024" sldId="264"/>
        </pc:sldMkLst>
        <pc:spChg chg="mod">
          <ac:chgData name="Roman Zhigalov" userId="1f97e9fdf7779aa5" providerId="LiveId" clId="{4280347C-7F3B-46CE-93FC-B1C3409A071E}" dt="2021-07-31T16:54:10.912" v="501" actId="26606"/>
          <ac:spMkLst>
            <pc:docMk/>
            <pc:sldMk cId="1180683024" sldId="264"/>
            <ac:spMk id="2" creationId="{03225EE3-9ADF-4AB6-A2F6-49E210B007E8}"/>
          </ac:spMkLst>
        </pc:spChg>
        <pc:spChg chg="del mod">
          <ac:chgData name="Roman Zhigalov" userId="1f97e9fdf7779aa5" providerId="LiveId" clId="{4280347C-7F3B-46CE-93FC-B1C3409A071E}" dt="2021-07-31T16:54:10.912" v="501" actId="26606"/>
          <ac:spMkLst>
            <pc:docMk/>
            <pc:sldMk cId="1180683024" sldId="264"/>
            <ac:spMk id="3" creationId="{0909424C-9D4C-4545-9F31-D6C6A5C666AB}"/>
          </ac:spMkLst>
        </pc:spChg>
        <pc:spChg chg="add del">
          <ac:chgData name="Roman Zhigalov" userId="1f97e9fdf7779aa5" providerId="LiveId" clId="{4280347C-7F3B-46CE-93FC-B1C3409A071E}" dt="2021-07-31T16:54:09.154" v="498" actId="26606"/>
          <ac:spMkLst>
            <pc:docMk/>
            <pc:sldMk cId="1180683024" sldId="264"/>
            <ac:spMk id="8" creationId="{DBF61EA3-B236-439E-9C0B-340980D56BEE}"/>
          </ac:spMkLst>
        </pc:spChg>
        <pc:spChg chg="add">
          <ac:chgData name="Roman Zhigalov" userId="1f97e9fdf7779aa5" providerId="LiveId" clId="{4280347C-7F3B-46CE-93FC-B1C3409A071E}" dt="2021-07-31T16:54:10.912" v="501" actId="26606"/>
          <ac:spMkLst>
            <pc:docMk/>
            <pc:sldMk cId="1180683024" sldId="264"/>
            <ac:spMk id="9" creationId="{2E442304-DDBD-4F7B-8017-36BCC863FB40}"/>
          </ac:spMkLst>
        </pc:spChg>
        <pc:spChg chg="add">
          <ac:chgData name="Roman Zhigalov" userId="1f97e9fdf7779aa5" providerId="LiveId" clId="{4280347C-7F3B-46CE-93FC-B1C3409A071E}" dt="2021-07-31T16:54:10.912" v="501" actId="26606"/>
          <ac:spMkLst>
            <pc:docMk/>
            <pc:sldMk cId="1180683024" sldId="264"/>
            <ac:spMk id="11" creationId="{5E107275-3853-46FD-A241-DE4355A42675}"/>
          </ac:spMkLst>
        </pc:spChg>
        <pc:spChg chg="add del">
          <ac:chgData name="Roman Zhigalov" userId="1f97e9fdf7779aa5" providerId="LiveId" clId="{4280347C-7F3B-46CE-93FC-B1C3409A071E}" dt="2021-07-31T16:54:09.154" v="498" actId="26606"/>
          <ac:spMkLst>
            <pc:docMk/>
            <pc:sldMk cId="1180683024" sldId="264"/>
            <ac:spMk id="14" creationId="{E659831F-0D9A-4C63-9EBB-8435B85A440F}"/>
          </ac:spMkLst>
        </pc:spChg>
        <pc:spChg chg="add del">
          <ac:chgData name="Roman Zhigalov" userId="1f97e9fdf7779aa5" providerId="LiveId" clId="{4280347C-7F3B-46CE-93FC-B1C3409A071E}" dt="2021-07-31T16:54:10.867" v="500" actId="26606"/>
          <ac:spMkLst>
            <pc:docMk/>
            <pc:sldMk cId="1180683024" sldId="264"/>
            <ac:spMk id="15" creationId="{D5B0017B-2ECA-49AF-B397-DC140825DF8D}"/>
          </ac:spMkLst>
        </pc:spChg>
        <pc:spChg chg="add del">
          <ac:chgData name="Roman Zhigalov" userId="1f97e9fdf7779aa5" providerId="LiveId" clId="{4280347C-7F3B-46CE-93FC-B1C3409A071E}" dt="2021-07-31T16:54:10.867" v="500" actId="26606"/>
          <ac:spMkLst>
            <pc:docMk/>
            <pc:sldMk cId="1180683024" sldId="264"/>
            <ac:spMk id="16" creationId="{B6CDA21F-E7AF-4C75-8395-33F58D5B0E45}"/>
          </ac:spMkLst>
        </pc:spChg>
        <pc:grpChg chg="add del">
          <ac:chgData name="Roman Zhigalov" userId="1f97e9fdf7779aa5" providerId="LiveId" clId="{4280347C-7F3B-46CE-93FC-B1C3409A071E}" dt="2021-07-31T16:54:09.154" v="498" actId="26606"/>
          <ac:grpSpMkLst>
            <pc:docMk/>
            <pc:sldMk cId="1180683024" sldId="264"/>
            <ac:grpSpMk id="10" creationId="{28FAF094-D087-493F-8DF9-A486C2D6BBAA}"/>
          </ac:grpSpMkLst>
        </pc:grpChg>
        <pc:grpChg chg="add del">
          <ac:chgData name="Roman Zhigalov" userId="1f97e9fdf7779aa5" providerId="LiveId" clId="{4280347C-7F3B-46CE-93FC-B1C3409A071E}" dt="2021-07-31T16:54:10.867" v="500" actId="26606"/>
          <ac:grpSpMkLst>
            <pc:docMk/>
            <pc:sldMk cId="1180683024" sldId="264"/>
            <ac:grpSpMk id="18" creationId="{AE1C45F0-260A-458C-96ED-C1F6D2151219}"/>
          </ac:grpSpMkLst>
        </pc:grpChg>
        <pc:graphicFrameChg chg="add">
          <ac:chgData name="Roman Zhigalov" userId="1f97e9fdf7779aa5" providerId="LiveId" clId="{4280347C-7F3B-46CE-93FC-B1C3409A071E}" dt="2021-07-31T16:54:10.912" v="501" actId="26606"/>
          <ac:graphicFrameMkLst>
            <pc:docMk/>
            <pc:sldMk cId="1180683024" sldId="264"/>
            <ac:graphicFrameMk id="5" creationId="{879EDC61-601B-4F17-ABCC-61CD7F9DDE75}"/>
          </ac:graphicFrameMkLst>
        </pc:graphicFrameChg>
        <pc:cxnChg chg="add del">
          <ac:chgData name="Roman Zhigalov" userId="1f97e9fdf7779aa5" providerId="LiveId" clId="{4280347C-7F3B-46CE-93FC-B1C3409A071E}" dt="2021-07-31T16:54:10.867" v="500" actId="26606"/>
          <ac:cxnSpMkLst>
            <pc:docMk/>
            <pc:sldMk cId="1180683024" sldId="264"/>
            <ac:cxnSpMk id="17" creationId="{6CF1BAF6-AD41-4082-B212-8A1F9A2E8779}"/>
          </ac:cxnSpMkLst>
        </pc:cxnChg>
      </pc:sldChg>
      <pc:sldChg chg="addSp delSp modSp new mod setBg">
        <pc:chgData name="Roman Zhigalov" userId="1f97e9fdf7779aa5" providerId="LiveId" clId="{4280347C-7F3B-46CE-93FC-B1C3409A071E}" dt="2021-07-31T16:54:36.147" v="522" actId="26606"/>
        <pc:sldMkLst>
          <pc:docMk/>
          <pc:sldMk cId="2179842285" sldId="265"/>
        </pc:sldMkLst>
        <pc:spChg chg="mod ord">
          <ac:chgData name="Roman Zhigalov" userId="1f97e9fdf7779aa5" providerId="LiveId" clId="{4280347C-7F3B-46CE-93FC-B1C3409A071E}" dt="2021-07-31T16:54:36.147" v="522" actId="26606"/>
          <ac:spMkLst>
            <pc:docMk/>
            <pc:sldMk cId="2179842285" sldId="265"/>
            <ac:spMk id="2" creationId="{7BD5306A-D8C6-4435-BBF9-C60470D191C5}"/>
          </ac:spMkLst>
        </pc:spChg>
        <pc:spChg chg="del">
          <ac:chgData name="Roman Zhigalov" userId="1f97e9fdf7779aa5" providerId="LiveId" clId="{4280347C-7F3B-46CE-93FC-B1C3409A071E}" dt="2021-07-31T16:54:28.518" v="503"/>
          <ac:spMkLst>
            <pc:docMk/>
            <pc:sldMk cId="2179842285" sldId="265"/>
            <ac:spMk id="3" creationId="{B8CE03BC-30C3-49AA-B1D2-6C94958FE648}"/>
          </ac:spMkLst>
        </pc:spChg>
        <pc:spChg chg="add">
          <ac:chgData name="Roman Zhigalov" userId="1f97e9fdf7779aa5" providerId="LiveId" clId="{4280347C-7F3B-46CE-93FC-B1C3409A071E}" dt="2021-07-31T16:54:36.147" v="522" actId="26606"/>
          <ac:spMkLst>
            <pc:docMk/>
            <pc:sldMk cId="2179842285" sldId="265"/>
            <ac:spMk id="71" creationId="{37C89E4B-3C9F-44B9-8B86-D9E3D112D8EC}"/>
          </ac:spMkLst>
        </pc:spChg>
        <pc:picChg chg="add mod">
          <ac:chgData name="Roman Zhigalov" userId="1f97e9fdf7779aa5" providerId="LiveId" clId="{4280347C-7F3B-46CE-93FC-B1C3409A071E}" dt="2021-07-31T16:54:36.147" v="522" actId="26606"/>
          <ac:picMkLst>
            <pc:docMk/>
            <pc:sldMk cId="2179842285" sldId="265"/>
            <ac:picMk id="1026" creationId="{89FF9F97-780E-4728-9489-FB490BCD5272}"/>
          </ac:picMkLst>
        </pc:picChg>
        <pc:cxnChg chg="add">
          <ac:chgData name="Roman Zhigalov" userId="1f97e9fdf7779aa5" providerId="LiveId" clId="{4280347C-7F3B-46CE-93FC-B1C3409A071E}" dt="2021-07-31T16:54:36.147" v="522" actId="26606"/>
          <ac:cxnSpMkLst>
            <pc:docMk/>
            <pc:sldMk cId="2179842285" sldId="265"/>
            <ac:cxnSpMk id="73" creationId="{AA2EAA10-076F-46BD-8F0F-B9A2FB77A85C}"/>
          </ac:cxnSpMkLst>
        </pc:cxnChg>
        <pc:cxnChg chg="add">
          <ac:chgData name="Roman Zhigalov" userId="1f97e9fdf7779aa5" providerId="LiveId" clId="{4280347C-7F3B-46CE-93FC-B1C3409A071E}" dt="2021-07-31T16:54:36.147" v="522" actId="26606"/>
          <ac:cxnSpMkLst>
            <pc:docMk/>
            <pc:sldMk cId="2179842285" sldId="265"/>
            <ac:cxnSpMk id="75" creationId="{D891E407-403B-4764-86C9-33A56D3BCAA3}"/>
          </ac:cxnSpMkLst>
        </pc:cxnChg>
      </pc:sldChg>
      <pc:sldChg chg="addSp delSp modSp new mod setBg">
        <pc:chgData name="Roman Zhigalov" userId="1f97e9fdf7779aa5" providerId="LiveId" clId="{4280347C-7F3B-46CE-93FC-B1C3409A071E}" dt="2021-07-31T16:54:53.433" v="541" actId="27614"/>
        <pc:sldMkLst>
          <pc:docMk/>
          <pc:sldMk cId="1095704098" sldId="266"/>
        </pc:sldMkLst>
        <pc:spChg chg="mod ord">
          <ac:chgData name="Roman Zhigalov" userId="1f97e9fdf7779aa5" providerId="LiveId" clId="{4280347C-7F3B-46CE-93FC-B1C3409A071E}" dt="2021-07-31T16:54:51.069" v="540" actId="26606"/>
          <ac:spMkLst>
            <pc:docMk/>
            <pc:sldMk cId="1095704098" sldId="266"/>
            <ac:spMk id="2" creationId="{E079C972-E6A0-453D-A247-D728DFD5F68A}"/>
          </ac:spMkLst>
        </pc:spChg>
        <pc:spChg chg="del">
          <ac:chgData name="Roman Zhigalov" userId="1f97e9fdf7779aa5" providerId="LiveId" clId="{4280347C-7F3B-46CE-93FC-B1C3409A071E}" dt="2021-07-31T16:54:43.977" v="524"/>
          <ac:spMkLst>
            <pc:docMk/>
            <pc:sldMk cId="1095704098" sldId="266"/>
            <ac:spMk id="3" creationId="{A02A652B-ACBA-4642-84AC-0108D8313A14}"/>
          </ac:spMkLst>
        </pc:spChg>
        <pc:spChg chg="add del">
          <ac:chgData name="Roman Zhigalov" userId="1f97e9fdf7779aa5" providerId="LiveId" clId="{4280347C-7F3B-46CE-93FC-B1C3409A071E}" dt="2021-07-31T16:54:51.057" v="539" actId="26606"/>
          <ac:spMkLst>
            <pc:docMk/>
            <pc:sldMk cId="1095704098" sldId="266"/>
            <ac:spMk id="71" creationId="{37C89E4B-3C9F-44B9-8B86-D9E3D112D8EC}"/>
          </ac:spMkLst>
        </pc:spChg>
        <pc:spChg chg="add">
          <ac:chgData name="Roman Zhigalov" userId="1f97e9fdf7779aa5" providerId="LiveId" clId="{4280347C-7F3B-46CE-93FC-B1C3409A071E}" dt="2021-07-31T16:54:51.069" v="540" actId="26606"/>
          <ac:spMkLst>
            <pc:docMk/>
            <pc:sldMk cId="1095704098" sldId="266"/>
            <ac:spMk id="2052" creationId="{37C89E4B-3C9F-44B9-8B86-D9E3D112D8EC}"/>
          </ac:spMkLst>
        </pc:spChg>
        <pc:picChg chg="add mod">
          <ac:chgData name="Roman Zhigalov" userId="1f97e9fdf7779aa5" providerId="LiveId" clId="{4280347C-7F3B-46CE-93FC-B1C3409A071E}" dt="2021-07-31T16:54:53.433" v="541" actId="27614"/>
          <ac:picMkLst>
            <pc:docMk/>
            <pc:sldMk cId="1095704098" sldId="266"/>
            <ac:picMk id="2050" creationId="{01D38A2D-A789-4F50-A6FB-B329DB5C8690}"/>
          </ac:picMkLst>
        </pc:picChg>
        <pc:cxnChg chg="add del">
          <ac:chgData name="Roman Zhigalov" userId="1f97e9fdf7779aa5" providerId="LiveId" clId="{4280347C-7F3B-46CE-93FC-B1C3409A071E}" dt="2021-07-31T16:54:51.057" v="539" actId="26606"/>
          <ac:cxnSpMkLst>
            <pc:docMk/>
            <pc:sldMk cId="1095704098" sldId="266"/>
            <ac:cxnSpMk id="73" creationId="{AA2EAA10-076F-46BD-8F0F-B9A2FB77A85C}"/>
          </ac:cxnSpMkLst>
        </pc:cxnChg>
        <pc:cxnChg chg="add del">
          <ac:chgData name="Roman Zhigalov" userId="1f97e9fdf7779aa5" providerId="LiveId" clId="{4280347C-7F3B-46CE-93FC-B1C3409A071E}" dt="2021-07-31T16:54:51.057" v="539" actId="26606"/>
          <ac:cxnSpMkLst>
            <pc:docMk/>
            <pc:sldMk cId="1095704098" sldId="266"/>
            <ac:cxnSpMk id="75" creationId="{D891E407-403B-4764-86C9-33A56D3BCAA3}"/>
          </ac:cxnSpMkLst>
        </pc:cxnChg>
        <pc:cxnChg chg="add">
          <ac:chgData name="Roman Zhigalov" userId="1f97e9fdf7779aa5" providerId="LiveId" clId="{4280347C-7F3B-46CE-93FC-B1C3409A071E}" dt="2021-07-31T16:54:51.069" v="540" actId="26606"/>
          <ac:cxnSpMkLst>
            <pc:docMk/>
            <pc:sldMk cId="1095704098" sldId="266"/>
            <ac:cxnSpMk id="2053" creationId="{AA2EAA10-076F-46BD-8F0F-B9A2FB77A85C}"/>
          </ac:cxnSpMkLst>
        </pc:cxnChg>
        <pc:cxnChg chg="add">
          <ac:chgData name="Roman Zhigalov" userId="1f97e9fdf7779aa5" providerId="LiveId" clId="{4280347C-7F3B-46CE-93FC-B1C3409A071E}" dt="2021-07-31T16:54:51.069" v="540" actId="26606"/>
          <ac:cxnSpMkLst>
            <pc:docMk/>
            <pc:sldMk cId="1095704098" sldId="266"/>
            <ac:cxnSpMk id="2054" creationId="{D891E407-403B-4764-86C9-33A56D3BCAA3}"/>
          </ac:cxnSpMkLst>
        </pc:cxnChg>
      </pc:sldChg>
      <pc:sldChg chg="addSp delSp modSp new mod setBg">
        <pc:chgData name="Roman Zhigalov" userId="1f97e9fdf7779aa5" providerId="LiveId" clId="{4280347C-7F3B-46CE-93FC-B1C3409A071E}" dt="2021-07-31T16:56:39.597" v="730" actId="27614"/>
        <pc:sldMkLst>
          <pc:docMk/>
          <pc:sldMk cId="1933812076" sldId="267"/>
        </pc:sldMkLst>
        <pc:spChg chg="mod">
          <ac:chgData name="Roman Zhigalov" userId="1f97e9fdf7779aa5" providerId="LiveId" clId="{4280347C-7F3B-46CE-93FC-B1C3409A071E}" dt="2021-07-31T16:56:34.572" v="729" actId="26606"/>
          <ac:spMkLst>
            <pc:docMk/>
            <pc:sldMk cId="1933812076" sldId="267"/>
            <ac:spMk id="2" creationId="{6E4594BA-F25F-4A21-ABC1-6FB995128901}"/>
          </ac:spMkLst>
        </pc:spChg>
        <pc:spChg chg="del">
          <ac:chgData name="Roman Zhigalov" userId="1f97e9fdf7779aa5" providerId="LiveId" clId="{4280347C-7F3B-46CE-93FC-B1C3409A071E}" dt="2021-07-31T16:55:43.580" v="554"/>
          <ac:spMkLst>
            <pc:docMk/>
            <pc:sldMk cId="1933812076" sldId="267"/>
            <ac:spMk id="3" creationId="{7E027672-B528-426A-A8A2-758336104869}"/>
          </ac:spMkLst>
        </pc:spChg>
        <pc:spChg chg="mod">
          <ac:chgData name="Roman Zhigalov" userId="1f97e9fdf7779aa5" providerId="LiveId" clId="{4280347C-7F3B-46CE-93FC-B1C3409A071E}" dt="2021-07-31T16:56:34.572" v="729" actId="26606"/>
          <ac:spMkLst>
            <pc:docMk/>
            <pc:sldMk cId="1933812076" sldId="267"/>
            <ac:spMk id="4" creationId="{87D10CA6-69FF-41AE-AD55-59A8A954FE56}"/>
          </ac:spMkLst>
        </pc:spChg>
        <pc:spChg chg="add">
          <ac:chgData name="Roman Zhigalov" userId="1f97e9fdf7779aa5" providerId="LiveId" clId="{4280347C-7F3B-46CE-93FC-B1C3409A071E}" dt="2021-07-31T16:56:34.572" v="729" actId="26606"/>
          <ac:spMkLst>
            <pc:docMk/>
            <pc:sldMk cId="1933812076" sldId="267"/>
            <ac:spMk id="10" creationId="{2C61293E-6EBE-43EF-A52C-9BEBFD7679D4}"/>
          </ac:spMkLst>
        </pc:spChg>
        <pc:spChg chg="add">
          <ac:chgData name="Roman Zhigalov" userId="1f97e9fdf7779aa5" providerId="LiveId" clId="{4280347C-7F3B-46CE-93FC-B1C3409A071E}" dt="2021-07-31T16:56:34.572" v="729" actId="26606"/>
          <ac:spMkLst>
            <pc:docMk/>
            <pc:sldMk cId="1933812076" sldId="267"/>
            <ac:spMk id="12" creationId="{21540236-BFD5-4A9D-8840-4703E7F76825}"/>
          </ac:spMkLst>
        </pc:spChg>
        <pc:picChg chg="add mod">
          <ac:chgData name="Roman Zhigalov" userId="1f97e9fdf7779aa5" providerId="LiveId" clId="{4280347C-7F3B-46CE-93FC-B1C3409A071E}" dt="2021-07-31T16:56:39.597" v="730" actId="27614"/>
          <ac:picMkLst>
            <pc:docMk/>
            <pc:sldMk cId="1933812076" sldId="267"/>
            <ac:picMk id="5" creationId="{A12922F9-0A7F-4979-9229-871F7F315603}"/>
          </ac:picMkLst>
        </pc:picChg>
      </pc:sldChg>
      <pc:sldChg chg="addSp delSp modSp new mod setBg">
        <pc:chgData name="Roman Zhigalov" userId="1f97e9fdf7779aa5" providerId="LiveId" clId="{4280347C-7F3B-46CE-93FC-B1C3409A071E}" dt="2021-07-31T16:57:04.996" v="776" actId="27614"/>
        <pc:sldMkLst>
          <pc:docMk/>
          <pc:sldMk cId="1383757017" sldId="268"/>
        </pc:sldMkLst>
        <pc:spChg chg="mod ord">
          <ac:chgData name="Roman Zhigalov" userId="1f97e9fdf7779aa5" providerId="LiveId" clId="{4280347C-7F3B-46CE-93FC-B1C3409A071E}" dt="2021-07-31T16:57:01.474" v="775" actId="26606"/>
          <ac:spMkLst>
            <pc:docMk/>
            <pc:sldMk cId="1383757017" sldId="268"/>
            <ac:spMk id="2" creationId="{3622E7E7-3CC9-415C-B02E-67EE0A604778}"/>
          </ac:spMkLst>
        </pc:spChg>
        <pc:spChg chg="del">
          <ac:chgData name="Roman Zhigalov" userId="1f97e9fdf7779aa5" providerId="LiveId" clId="{4280347C-7F3B-46CE-93FC-B1C3409A071E}" dt="2021-07-31T16:56:48.458" v="732"/>
          <ac:spMkLst>
            <pc:docMk/>
            <pc:sldMk cId="1383757017" sldId="268"/>
            <ac:spMk id="3" creationId="{526E9900-D015-4876-A1EF-D47FA06BEF7C}"/>
          </ac:spMkLst>
        </pc:spChg>
        <pc:spChg chg="add del">
          <ac:chgData name="Roman Zhigalov" userId="1f97e9fdf7779aa5" providerId="LiveId" clId="{4280347C-7F3B-46CE-93FC-B1C3409A071E}" dt="2021-07-31T16:57:01.463" v="774" actId="26606"/>
          <ac:spMkLst>
            <pc:docMk/>
            <pc:sldMk cId="1383757017" sldId="268"/>
            <ac:spMk id="71" creationId="{37C89E4B-3C9F-44B9-8B86-D9E3D112D8EC}"/>
          </ac:spMkLst>
        </pc:spChg>
        <pc:spChg chg="add">
          <ac:chgData name="Roman Zhigalov" userId="1f97e9fdf7779aa5" providerId="LiveId" clId="{4280347C-7F3B-46CE-93FC-B1C3409A071E}" dt="2021-07-31T16:57:01.474" v="775" actId="26606"/>
          <ac:spMkLst>
            <pc:docMk/>
            <pc:sldMk cId="1383757017" sldId="268"/>
            <ac:spMk id="3076" creationId="{37C89E4B-3C9F-44B9-8B86-D9E3D112D8EC}"/>
          </ac:spMkLst>
        </pc:spChg>
        <pc:picChg chg="add mod">
          <ac:chgData name="Roman Zhigalov" userId="1f97e9fdf7779aa5" providerId="LiveId" clId="{4280347C-7F3B-46CE-93FC-B1C3409A071E}" dt="2021-07-31T16:57:04.996" v="776" actId="27614"/>
          <ac:picMkLst>
            <pc:docMk/>
            <pc:sldMk cId="1383757017" sldId="268"/>
            <ac:picMk id="3074" creationId="{9B80649F-009D-4509-BB51-02545541794B}"/>
          </ac:picMkLst>
        </pc:picChg>
        <pc:cxnChg chg="add del">
          <ac:chgData name="Roman Zhigalov" userId="1f97e9fdf7779aa5" providerId="LiveId" clId="{4280347C-7F3B-46CE-93FC-B1C3409A071E}" dt="2021-07-31T16:57:01.463" v="774" actId="26606"/>
          <ac:cxnSpMkLst>
            <pc:docMk/>
            <pc:sldMk cId="1383757017" sldId="268"/>
            <ac:cxnSpMk id="73" creationId="{AA2EAA10-076F-46BD-8F0F-B9A2FB77A85C}"/>
          </ac:cxnSpMkLst>
        </pc:cxnChg>
        <pc:cxnChg chg="add del">
          <ac:chgData name="Roman Zhigalov" userId="1f97e9fdf7779aa5" providerId="LiveId" clId="{4280347C-7F3B-46CE-93FC-B1C3409A071E}" dt="2021-07-31T16:57:01.463" v="774" actId="26606"/>
          <ac:cxnSpMkLst>
            <pc:docMk/>
            <pc:sldMk cId="1383757017" sldId="268"/>
            <ac:cxnSpMk id="75" creationId="{D891E407-403B-4764-86C9-33A56D3BCAA3}"/>
          </ac:cxnSpMkLst>
        </pc:cxnChg>
        <pc:cxnChg chg="add">
          <ac:chgData name="Roman Zhigalov" userId="1f97e9fdf7779aa5" providerId="LiveId" clId="{4280347C-7F3B-46CE-93FC-B1C3409A071E}" dt="2021-07-31T16:57:01.474" v="775" actId="26606"/>
          <ac:cxnSpMkLst>
            <pc:docMk/>
            <pc:sldMk cId="1383757017" sldId="268"/>
            <ac:cxnSpMk id="3077" creationId="{AA2EAA10-076F-46BD-8F0F-B9A2FB77A85C}"/>
          </ac:cxnSpMkLst>
        </pc:cxnChg>
        <pc:cxnChg chg="add">
          <ac:chgData name="Roman Zhigalov" userId="1f97e9fdf7779aa5" providerId="LiveId" clId="{4280347C-7F3B-46CE-93FC-B1C3409A071E}" dt="2021-07-31T16:57:01.474" v="775" actId="26606"/>
          <ac:cxnSpMkLst>
            <pc:docMk/>
            <pc:sldMk cId="1383757017" sldId="268"/>
            <ac:cxnSpMk id="3078" creationId="{D891E407-403B-4764-86C9-33A56D3BCAA3}"/>
          </ac:cxnSpMkLst>
        </pc:cxnChg>
      </pc:sldChg>
      <pc:sldChg chg="addSp delSp modSp new mod setBg modClrScheme chgLayout">
        <pc:chgData name="Roman Zhigalov" userId="1f97e9fdf7779aa5" providerId="LiveId" clId="{4280347C-7F3B-46CE-93FC-B1C3409A071E}" dt="2021-07-31T16:58:47.250" v="990" actId="962"/>
        <pc:sldMkLst>
          <pc:docMk/>
          <pc:sldMk cId="1648076605" sldId="269"/>
        </pc:sldMkLst>
        <pc:spChg chg="del">
          <ac:chgData name="Roman Zhigalov" userId="1f97e9fdf7779aa5" providerId="LiveId" clId="{4280347C-7F3B-46CE-93FC-B1C3409A071E}" dt="2021-07-31T16:57:45.888" v="778" actId="6264"/>
          <ac:spMkLst>
            <pc:docMk/>
            <pc:sldMk cId="1648076605" sldId="269"/>
            <ac:spMk id="2" creationId="{D344EE2E-357C-479B-8DE1-A2D6F0C78EC1}"/>
          </ac:spMkLst>
        </pc:spChg>
        <pc:spChg chg="del">
          <ac:chgData name="Roman Zhigalov" userId="1f97e9fdf7779aa5" providerId="LiveId" clId="{4280347C-7F3B-46CE-93FC-B1C3409A071E}" dt="2021-07-31T16:57:45.888" v="778" actId="6264"/>
          <ac:spMkLst>
            <pc:docMk/>
            <pc:sldMk cId="1648076605" sldId="269"/>
            <ac:spMk id="3" creationId="{979A4DBF-098B-4A53-9ED9-1ECB7D90E840}"/>
          </ac:spMkLst>
        </pc:spChg>
        <pc:spChg chg="add del mod ord">
          <ac:chgData name="Roman Zhigalov" userId="1f97e9fdf7779aa5" providerId="LiveId" clId="{4280347C-7F3B-46CE-93FC-B1C3409A071E}" dt="2021-07-31T16:57:47.822" v="779" actId="700"/>
          <ac:spMkLst>
            <pc:docMk/>
            <pc:sldMk cId="1648076605" sldId="269"/>
            <ac:spMk id="4" creationId="{3414C2A2-1397-4A80-A629-AA4A687B94D0}"/>
          </ac:spMkLst>
        </pc:spChg>
        <pc:spChg chg="add del mod ord">
          <ac:chgData name="Roman Zhigalov" userId="1f97e9fdf7779aa5" providerId="LiveId" clId="{4280347C-7F3B-46CE-93FC-B1C3409A071E}" dt="2021-07-31T16:57:47.822" v="779" actId="700"/>
          <ac:spMkLst>
            <pc:docMk/>
            <pc:sldMk cId="1648076605" sldId="269"/>
            <ac:spMk id="5" creationId="{5C056643-37DB-46AB-98A6-E3F95AA89532}"/>
          </ac:spMkLst>
        </pc:spChg>
        <pc:spChg chg="add mod ord">
          <ac:chgData name="Roman Zhigalov" userId="1f97e9fdf7779aa5" providerId="LiveId" clId="{4280347C-7F3B-46CE-93FC-B1C3409A071E}" dt="2021-07-31T16:58:43.176" v="988" actId="26606"/>
          <ac:spMkLst>
            <pc:docMk/>
            <pc:sldMk cId="1648076605" sldId="269"/>
            <ac:spMk id="6" creationId="{5297318A-035C-475C-AFAA-E38536C53239}"/>
          </ac:spMkLst>
        </pc:spChg>
        <pc:spChg chg="add del mod ord">
          <ac:chgData name="Roman Zhigalov" userId="1f97e9fdf7779aa5" providerId="LiveId" clId="{4280347C-7F3B-46CE-93FC-B1C3409A071E}" dt="2021-07-31T16:57:49.299" v="780"/>
          <ac:spMkLst>
            <pc:docMk/>
            <pc:sldMk cId="1648076605" sldId="269"/>
            <ac:spMk id="7" creationId="{C098320A-D25A-41CE-85D2-87CAF5A355FE}"/>
          </ac:spMkLst>
        </pc:spChg>
        <pc:spChg chg="add mod ord">
          <ac:chgData name="Roman Zhigalov" userId="1f97e9fdf7779aa5" providerId="LiveId" clId="{4280347C-7F3B-46CE-93FC-B1C3409A071E}" dt="2021-07-31T16:58:47.250" v="990" actId="962"/>
          <ac:spMkLst>
            <pc:docMk/>
            <pc:sldMk cId="1648076605" sldId="269"/>
            <ac:spMk id="8" creationId="{D9B6A017-3C33-4F1C-821B-26F02EECD184}"/>
          </ac:spMkLst>
        </pc:spChg>
        <pc:spChg chg="add">
          <ac:chgData name="Roman Zhigalov" userId="1f97e9fdf7779aa5" providerId="LiveId" clId="{4280347C-7F3B-46CE-93FC-B1C3409A071E}" dt="2021-07-31T16:58:43.176" v="988" actId="26606"/>
          <ac:spMkLst>
            <pc:docMk/>
            <pc:sldMk cId="1648076605" sldId="269"/>
            <ac:spMk id="71" creationId="{201CC55D-ED54-4C5C-95E6-10947BD1103B}"/>
          </ac:spMkLst>
        </pc:spChg>
        <pc:spChg chg="add">
          <ac:chgData name="Roman Zhigalov" userId="1f97e9fdf7779aa5" providerId="LiveId" clId="{4280347C-7F3B-46CE-93FC-B1C3409A071E}" dt="2021-07-31T16:58:43.176" v="988" actId="26606"/>
          <ac:spMkLst>
            <pc:docMk/>
            <pc:sldMk cId="1648076605" sldId="269"/>
            <ac:spMk id="77" creationId="{3873B707-463F-40B0-8227-E8CC6C67EB25}"/>
          </ac:spMkLst>
        </pc:spChg>
        <pc:spChg chg="add">
          <ac:chgData name="Roman Zhigalov" userId="1f97e9fdf7779aa5" providerId="LiveId" clId="{4280347C-7F3B-46CE-93FC-B1C3409A071E}" dt="2021-07-31T16:58:43.176" v="988" actId="26606"/>
          <ac:spMkLst>
            <pc:docMk/>
            <pc:sldMk cId="1648076605" sldId="269"/>
            <ac:spMk id="79" creationId="{C13237C8-E62C-4F0D-A318-BD6FB6C2D138}"/>
          </ac:spMkLst>
        </pc:spChg>
        <pc:spChg chg="add">
          <ac:chgData name="Roman Zhigalov" userId="1f97e9fdf7779aa5" providerId="LiveId" clId="{4280347C-7F3B-46CE-93FC-B1C3409A071E}" dt="2021-07-31T16:58:43.176" v="988" actId="26606"/>
          <ac:spMkLst>
            <pc:docMk/>
            <pc:sldMk cId="1648076605" sldId="269"/>
            <ac:spMk id="81" creationId="{19C9EAEA-39D0-4B0E-A0EB-51E7B26740B1}"/>
          </ac:spMkLst>
        </pc:spChg>
        <pc:grpChg chg="add">
          <ac:chgData name="Roman Zhigalov" userId="1f97e9fdf7779aa5" providerId="LiveId" clId="{4280347C-7F3B-46CE-93FC-B1C3409A071E}" dt="2021-07-31T16:58:43.176" v="988" actId="26606"/>
          <ac:grpSpMkLst>
            <pc:docMk/>
            <pc:sldMk cId="1648076605" sldId="269"/>
            <ac:grpSpMk id="73" creationId="{1DE889C7-FAD6-4397-98E2-05D503484459}"/>
          </ac:grpSpMkLst>
        </pc:grpChg>
        <pc:picChg chg="add mod">
          <ac:chgData name="Roman Zhigalov" userId="1f97e9fdf7779aa5" providerId="LiveId" clId="{4280347C-7F3B-46CE-93FC-B1C3409A071E}" dt="2021-07-31T16:58:47.246" v="989" actId="27614"/>
          <ac:picMkLst>
            <pc:docMk/>
            <pc:sldMk cId="1648076605" sldId="269"/>
            <ac:picMk id="4098" creationId="{E691CF96-C214-43D3-B0BA-07FEE6711CF7}"/>
          </ac:picMkLst>
        </pc:picChg>
      </pc:sldChg>
      <pc:sldChg chg="addSp delSp modSp new mod setBg">
        <pc:chgData name="Roman Zhigalov" userId="1f97e9fdf7779aa5" providerId="LiveId" clId="{4280347C-7F3B-46CE-93FC-B1C3409A071E}" dt="2021-07-31T17:00:13.422" v="1179" actId="27614"/>
        <pc:sldMkLst>
          <pc:docMk/>
          <pc:sldMk cId="3880312214" sldId="270"/>
        </pc:sldMkLst>
        <pc:spChg chg="mod">
          <ac:chgData name="Roman Zhigalov" userId="1f97e9fdf7779aa5" providerId="LiveId" clId="{4280347C-7F3B-46CE-93FC-B1C3409A071E}" dt="2021-07-31T17:00:10.480" v="1178" actId="26606"/>
          <ac:spMkLst>
            <pc:docMk/>
            <pc:sldMk cId="3880312214" sldId="270"/>
            <ac:spMk id="2" creationId="{7112850E-D7A6-47A8-AD89-630E036D8D3D}"/>
          </ac:spMkLst>
        </pc:spChg>
        <pc:spChg chg="del mod">
          <ac:chgData name="Roman Zhigalov" userId="1f97e9fdf7779aa5" providerId="LiveId" clId="{4280347C-7F3B-46CE-93FC-B1C3409A071E}" dt="2021-07-31T16:59:17.219" v="994"/>
          <ac:spMkLst>
            <pc:docMk/>
            <pc:sldMk cId="3880312214" sldId="270"/>
            <ac:spMk id="3" creationId="{9A8A38C6-7E4E-4D1C-BCA5-F8A74B558181}"/>
          </ac:spMkLst>
        </pc:spChg>
        <pc:spChg chg="mod">
          <ac:chgData name="Roman Zhigalov" userId="1f97e9fdf7779aa5" providerId="LiveId" clId="{4280347C-7F3B-46CE-93FC-B1C3409A071E}" dt="2021-07-31T17:00:10.480" v="1178" actId="26606"/>
          <ac:spMkLst>
            <pc:docMk/>
            <pc:sldMk cId="3880312214" sldId="270"/>
            <ac:spMk id="4" creationId="{81E3A8B0-DB70-4A11-9FFA-C59BA5E5E930}"/>
          </ac:spMkLst>
        </pc:spChg>
        <pc:spChg chg="add">
          <ac:chgData name="Roman Zhigalov" userId="1f97e9fdf7779aa5" providerId="LiveId" clId="{4280347C-7F3B-46CE-93FC-B1C3409A071E}" dt="2021-07-31T17:00:10.480" v="1178" actId="26606"/>
          <ac:spMkLst>
            <pc:docMk/>
            <pc:sldMk cId="3880312214" sldId="270"/>
            <ac:spMk id="71" creationId="{201CC55D-ED54-4C5C-95E6-10947BD1103B}"/>
          </ac:spMkLst>
        </pc:spChg>
        <pc:spChg chg="add">
          <ac:chgData name="Roman Zhigalov" userId="1f97e9fdf7779aa5" providerId="LiveId" clId="{4280347C-7F3B-46CE-93FC-B1C3409A071E}" dt="2021-07-31T17:00:10.480" v="1178" actId="26606"/>
          <ac:spMkLst>
            <pc:docMk/>
            <pc:sldMk cId="3880312214" sldId="270"/>
            <ac:spMk id="77" creationId="{3873B707-463F-40B0-8227-E8CC6C67EB25}"/>
          </ac:spMkLst>
        </pc:spChg>
        <pc:spChg chg="add">
          <ac:chgData name="Roman Zhigalov" userId="1f97e9fdf7779aa5" providerId="LiveId" clId="{4280347C-7F3B-46CE-93FC-B1C3409A071E}" dt="2021-07-31T17:00:10.480" v="1178" actId="26606"/>
          <ac:spMkLst>
            <pc:docMk/>
            <pc:sldMk cId="3880312214" sldId="270"/>
            <ac:spMk id="79" creationId="{C13237C8-E62C-4F0D-A318-BD6FB6C2D138}"/>
          </ac:spMkLst>
        </pc:spChg>
        <pc:spChg chg="add">
          <ac:chgData name="Roman Zhigalov" userId="1f97e9fdf7779aa5" providerId="LiveId" clId="{4280347C-7F3B-46CE-93FC-B1C3409A071E}" dt="2021-07-31T17:00:10.480" v="1178" actId="26606"/>
          <ac:spMkLst>
            <pc:docMk/>
            <pc:sldMk cId="3880312214" sldId="270"/>
            <ac:spMk id="81" creationId="{19C9EAEA-39D0-4B0E-A0EB-51E7B26740B1}"/>
          </ac:spMkLst>
        </pc:spChg>
        <pc:grpChg chg="add">
          <ac:chgData name="Roman Zhigalov" userId="1f97e9fdf7779aa5" providerId="LiveId" clId="{4280347C-7F3B-46CE-93FC-B1C3409A071E}" dt="2021-07-31T17:00:10.480" v="1178" actId="26606"/>
          <ac:grpSpMkLst>
            <pc:docMk/>
            <pc:sldMk cId="3880312214" sldId="270"/>
            <ac:grpSpMk id="73" creationId="{1DE889C7-FAD6-4397-98E2-05D503484459}"/>
          </ac:grpSpMkLst>
        </pc:grpChg>
        <pc:picChg chg="add mod">
          <ac:chgData name="Roman Zhigalov" userId="1f97e9fdf7779aa5" providerId="LiveId" clId="{4280347C-7F3B-46CE-93FC-B1C3409A071E}" dt="2021-07-31T17:00:13.422" v="1179" actId="27614"/>
          <ac:picMkLst>
            <pc:docMk/>
            <pc:sldMk cId="3880312214" sldId="270"/>
            <ac:picMk id="5122" creationId="{53A9DB92-D103-4C7D-98DF-30ABB8A5C741}"/>
          </ac:picMkLst>
        </pc:picChg>
      </pc:sldChg>
      <pc:sldChg chg="addSp delSp modSp new mod setBg">
        <pc:chgData name="Roman Zhigalov" userId="1f97e9fdf7779aa5" providerId="LiveId" clId="{4280347C-7F3B-46CE-93FC-B1C3409A071E}" dt="2021-07-31T17:01:28.099" v="1203" actId="113"/>
        <pc:sldMkLst>
          <pc:docMk/>
          <pc:sldMk cId="4064499769" sldId="271"/>
        </pc:sldMkLst>
        <pc:spChg chg="mod">
          <ac:chgData name="Roman Zhigalov" userId="1f97e9fdf7779aa5" providerId="LiveId" clId="{4280347C-7F3B-46CE-93FC-B1C3409A071E}" dt="2021-07-31T17:01:23.601" v="1202" actId="26606"/>
          <ac:spMkLst>
            <pc:docMk/>
            <pc:sldMk cId="4064499769" sldId="271"/>
            <ac:spMk id="2" creationId="{8E4275CA-16D5-410F-AE85-8D9D8D101987}"/>
          </ac:spMkLst>
        </pc:spChg>
        <pc:spChg chg="del">
          <ac:chgData name="Roman Zhigalov" userId="1f97e9fdf7779aa5" providerId="LiveId" clId="{4280347C-7F3B-46CE-93FC-B1C3409A071E}" dt="2021-07-31T17:00:24.200" v="1181"/>
          <ac:spMkLst>
            <pc:docMk/>
            <pc:sldMk cId="4064499769" sldId="271"/>
            <ac:spMk id="3" creationId="{784BC567-6DAF-41A3-B4D1-31F6C61B50E8}"/>
          </ac:spMkLst>
        </pc:spChg>
        <pc:spChg chg="mod">
          <ac:chgData name="Roman Zhigalov" userId="1f97e9fdf7779aa5" providerId="LiveId" clId="{4280347C-7F3B-46CE-93FC-B1C3409A071E}" dt="2021-07-31T17:01:28.099" v="1203" actId="113"/>
          <ac:spMkLst>
            <pc:docMk/>
            <pc:sldMk cId="4064499769" sldId="271"/>
            <ac:spMk id="4" creationId="{679B23D1-D217-427C-9484-2888DF451E33}"/>
          </ac:spMkLst>
        </pc:spChg>
        <pc:spChg chg="add">
          <ac:chgData name="Roman Zhigalov" userId="1f97e9fdf7779aa5" providerId="LiveId" clId="{4280347C-7F3B-46CE-93FC-B1C3409A071E}" dt="2021-07-31T17:01:23.601" v="1202" actId="26606"/>
          <ac:spMkLst>
            <pc:docMk/>
            <pc:sldMk cId="4064499769" sldId="271"/>
            <ac:spMk id="71" creationId="{201CC55D-ED54-4C5C-95E6-10947BD1103B}"/>
          </ac:spMkLst>
        </pc:spChg>
        <pc:spChg chg="add">
          <ac:chgData name="Roman Zhigalov" userId="1f97e9fdf7779aa5" providerId="LiveId" clId="{4280347C-7F3B-46CE-93FC-B1C3409A071E}" dt="2021-07-31T17:01:23.601" v="1202" actId="26606"/>
          <ac:spMkLst>
            <pc:docMk/>
            <pc:sldMk cId="4064499769" sldId="271"/>
            <ac:spMk id="77" creationId="{3873B707-463F-40B0-8227-E8CC6C67EB25}"/>
          </ac:spMkLst>
        </pc:spChg>
        <pc:spChg chg="add">
          <ac:chgData name="Roman Zhigalov" userId="1f97e9fdf7779aa5" providerId="LiveId" clId="{4280347C-7F3B-46CE-93FC-B1C3409A071E}" dt="2021-07-31T17:01:23.601" v="1202" actId="26606"/>
          <ac:spMkLst>
            <pc:docMk/>
            <pc:sldMk cId="4064499769" sldId="271"/>
            <ac:spMk id="79" creationId="{C13237C8-E62C-4F0D-A318-BD6FB6C2D138}"/>
          </ac:spMkLst>
        </pc:spChg>
        <pc:spChg chg="add">
          <ac:chgData name="Roman Zhigalov" userId="1f97e9fdf7779aa5" providerId="LiveId" clId="{4280347C-7F3B-46CE-93FC-B1C3409A071E}" dt="2021-07-31T17:01:23.601" v="1202" actId="26606"/>
          <ac:spMkLst>
            <pc:docMk/>
            <pc:sldMk cId="4064499769" sldId="271"/>
            <ac:spMk id="81" creationId="{19C9EAEA-39D0-4B0E-A0EB-51E7B26740B1}"/>
          </ac:spMkLst>
        </pc:spChg>
        <pc:grpChg chg="add">
          <ac:chgData name="Roman Zhigalov" userId="1f97e9fdf7779aa5" providerId="LiveId" clId="{4280347C-7F3B-46CE-93FC-B1C3409A071E}" dt="2021-07-31T17:01:23.601" v="1202" actId="26606"/>
          <ac:grpSpMkLst>
            <pc:docMk/>
            <pc:sldMk cId="4064499769" sldId="271"/>
            <ac:grpSpMk id="73" creationId="{1DE889C7-FAD6-4397-98E2-05D503484459}"/>
          </ac:grpSpMkLst>
        </pc:grpChg>
        <pc:picChg chg="add mod">
          <ac:chgData name="Roman Zhigalov" userId="1f97e9fdf7779aa5" providerId="LiveId" clId="{4280347C-7F3B-46CE-93FC-B1C3409A071E}" dt="2021-07-31T17:01:23.601" v="1202" actId="26606"/>
          <ac:picMkLst>
            <pc:docMk/>
            <pc:sldMk cId="4064499769" sldId="271"/>
            <ac:picMk id="6146" creationId="{5CE0036F-9626-4CCB-9FA5-EBC0C1A42BD8}"/>
          </ac:picMkLst>
        </pc:picChg>
      </pc:sldChg>
      <pc:sldChg chg="addSp delSp modSp new mod setBg">
        <pc:chgData name="Roman Zhigalov" userId="1f97e9fdf7779aa5" providerId="LiveId" clId="{4280347C-7F3B-46CE-93FC-B1C3409A071E}" dt="2021-07-31T17:02:10.714" v="1250" actId="962"/>
        <pc:sldMkLst>
          <pc:docMk/>
          <pc:sldMk cId="869038423" sldId="272"/>
        </pc:sldMkLst>
        <pc:spChg chg="mod ord">
          <ac:chgData name="Roman Zhigalov" userId="1f97e9fdf7779aa5" providerId="LiveId" clId="{4280347C-7F3B-46CE-93FC-B1C3409A071E}" dt="2021-07-31T17:02:10.714" v="1250" actId="962"/>
          <ac:spMkLst>
            <pc:docMk/>
            <pc:sldMk cId="869038423" sldId="272"/>
            <ac:spMk id="2" creationId="{3A1F0958-C022-4173-AE42-9E3FE0BB9F84}"/>
          </ac:spMkLst>
        </pc:spChg>
        <pc:spChg chg="del">
          <ac:chgData name="Roman Zhigalov" userId="1f97e9fdf7779aa5" providerId="LiveId" clId="{4280347C-7F3B-46CE-93FC-B1C3409A071E}" dt="2021-07-31T17:01:55.325" v="1205"/>
          <ac:spMkLst>
            <pc:docMk/>
            <pc:sldMk cId="869038423" sldId="272"/>
            <ac:spMk id="3" creationId="{762BE5D7-0F36-40CD-86CD-86A69BFD40EE}"/>
          </ac:spMkLst>
        </pc:spChg>
        <pc:spChg chg="add del">
          <ac:chgData name="Roman Zhigalov" userId="1f97e9fdf7779aa5" providerId="LiveId" clId="{4280347C-7F3B-46CE-93FC-B1C3409A071E}" dt="2021-07-31T17:02:07.785" v="1247" actId="26606"/>
          <ac:spMkLst>
            <pc:docMk/>
            <pc:sldMk cId="869038423" sldId="272"/>
            <ac:spMk id="71" creationId="{37C89E4B-3C9F-44B9-8B86-D9E3D112D8EC}"/>
          </ac:spMkLst>
        </pc:spChg>
        <pc:spChg chg="add">
          <ac:chgData name="Roman Zhigalov" userId="1f97e9fdf7779aa5" providerId="LiveId" clId="{4280347C-7F3B-46CE-93FC-B1C3409A071E}" dt="2021-07-31T17:02:07.799" v="1248" actId="26606"/>
          <ac:spMkLst>
            <pc:docMk/>
            <pc:sldMk cId="869038423" sldId="272"/>
            <ac:spMk id="7172" creationId="{37C89E4B-3C9F-44B9-8B86-D9E3D112D8EC}"/>
          </ac:spMkLst>
        </pc:spChg>
        <pc:picChg chg="add mod">
          <ac:chgData name="Roman Zhigalov" userId="1f97e9fdf7779aa5" providerId="LiveId" clId="{4280347C-7F3B-46CE-93FC-B1C3409A071E}" dt="2021-07-31T17:02:10.713" v="1249" actId="27614"/>
          <ac:picMkLst>
            <pc:docMk/>
            <pc:sldMk cId="869038423" sldId="272"/>
            <ac:picMk id="7170" creationId="{B7CC305E-2065-4CCC-B5D6-A4882027BE5E}"/>
          </ac:picMkLst>
        </pc:picChg>
        <pc:cxnChg chg="add del">
          <ac:chgData name="Roman Zhigalov" userId="1f97e9fdf7779aa5" providerId="LiveId" clId="{4280347C-7F3B-46CE-93FC-B1C3409A071E}" dt="2021-07-31T17:02:07.785" v="1247" actId="26606"/>
          <ac:cxnSpMkLst>
            <pc:docMk/>
            <pc:sldMk cId="869038423" sldId="272"/>
            <ac:cxnSpMk id="73" creationId="{AA2EAA10-076F-46BD-8F0F-B9A2FB77A85C}"/>
          </ac:cxnSpMkLst>
        </pc:cxnChg>
        <pc:cxnChg chg="add del">
          <ac:chgData name="Roman Zhigalov" userId="1f97e9fdf7779aa5" providerId="LiveId" clId="{4280347C-7F3B-46CE-93FC-B1C3409A071E}" dt="2021-07-31T17:02:07.785" v="1247" actId="26606"/>
          <ac:cxnSpMkLst>
            <pc:docMk/>
            <pc:sldMk cId="869038423" sldId="272"/>
            <ac:cxnSpMk id="75" creationId="{D891E407-403B-4764-86C9-33A56D3BCAA3}"/>
          </ac:cxnSpMkLst>
        </pc:cxnChg>
        <pc:cxnChg chg="add">
          <ac:chgData name="Roman Zhigalov" userId="1f97e9fdf7779aa5" providerId="LiveId" clId="{4280347C-7F3B-46CE-93FC-B1C3409A071E}" dt="2021-07-31T17:02:07.799" v="1248" actId="26606"/>
          <ac:cxnSpMkLst>
            <pc:docMk/>
            <pc:sldMk cId="869038423" sldId="272"/>
            <ac:cxnSpMk id="7173" creationId="{AA2EAA10-076F-46BD-8F0F-B9A2FB77A85C}"/>
          </ac:cxnSpMkLst>
        </pc:cxnChg>
        <pc:cxnChg chg="add">
          <ac:chgData name="Roman Zhigalov" userId="1f97e9fdf7779aa5" providerId="LiveId" clId="{4280347C-7F3B-46CE-93FC-B1C3409A071E}" dt="2021-07-31T17:02:07.799" v="1248" actId="26606"/>
          <ac:cxnSpMkLst>
            <pc:docMk/>
            <pc:sldMk cId="869038423" sldId="272"/>
            <ac:cxnSpMk id="7174" creationId="{D891E407-403B-4764-86C9-33A56D3BCAA3}"/>
          </ac:cxnSpMkLst>
        </pc:cxnChg>
      </pc:sldChg>
      <pc:sldChg chg="addSp delSp modSp new mod setBg">
        <pc:chgData name="Roman Zhigalov" userId="1f97e9fdf7779aa5" providerId="LiveId" clId="{4280347C-7F3B-46CE-93FC-B1C3409A071E}" dt="2021-07-31T17:03:35.812" v="1435" actId="26606"/>
        <pc:sldMkLst>
          <pc:docMk/>
          <pc:sldMk cId="3013788373" sldId="273"/>
        </pc:sldMkLst>
        <pc:spChg chg="mod">
          <ac:chgData name="Roman Zhigalov" userId="1f97e9fdf7779aa5" providerId="LiveId" clId="{4280347C-7F3B-46CE-93FC-B1C3409A071E}" dt="2021-07-31T17:03:35.812" v="1435" actId="26606"/>
          <ac:spMkLst>
            <pc:docMk/>
            <pc:sldMk cId="3013788373" sldId="273"/>
            <ac:spMk id="2" creationId="{19459FBB-EB99-423C-98F4-2FB6A98EA496}"/>
          </ac:spMkLst>
        </pc:spChg>
        <pc:spChg chg="del mod">
          <ac:chgData name="Roman Zhigalov" userId="1f97e9fdf7779aa5" providerId="LiveId" clId="{4280347C-7F3B-46CE-93FC-B1C3409A071E}" dt="2021-07-31T17:03:35.812" v="1435" actId="26606"/>
          <ac:spMkLst>
            <pc:docMk/>
            <pc:sldMk cId="3013788373" sldId="273"/>
            <ac:spMk id="3" creationId="{29F1D0D7-B8BC-4C79-879F-4B1139D103B5}"/>
          </ac:spMkLst>
        </pc:spChg>
        <pc:spChg chg="add">
          <ac:chgData name="Roman Zhigalov" userId="1f97e9fdf7779aa5" providerId="LiveId" clId="{4280347C-7F3B-46CE-93FC-B1C3409A071E}" dt="2021-07-31T17:03:35.812" v="1435" actId="26606"/>
          <ac:spMkLst>
            <pc:docMk/>
            <pc:sldMk cId="3013788373" sldId="273"/>
            <ac:spMk id="9" creationId="{2E442304-DDBD-4F7B-8017-36BCC863FB40}"/>
          </ac:spMkLst>
        </pc:spChg>
        <pc:spChg chg="add">
          <ac:chgData name="Roman Zhigalov" userId="1f97e9fdf7779aa5" providerId="LiveId" clId="{4280347C-7F3B-46CE-93FC-B1C3409A071E}" dt="2021-07-31T17:03:35.812" v="1435" actId="26606"/>
          <ac:spMkLst>
            <pc:docMk/>
            <pc:sldMk cId="3013788373" sldId="273"/>
            <ac:spMk id="11" creationId="{5E107275-3853-46FD-A241-DE4355A42675}"/>
          </ac:spMkLst>
        </pc:spChg>
        <pc:graphicFrameChg chg="add">
          <ac:chgData name="Roman Zhigalov" userId="1f97e9fdf7779aa5" providerId="LiveId" clId="{4280347C-7F3B-46CE-93FC-B1C3409A071E}" dt="2021-07-31T17:03:35.812" v="1435" actId="26606"/>
          <ac:graphicFrameMkLst>
            <pc:docMk/>
            <pc:sldMk cId="3013788373" sldId="273"/>
            <ac:graphicFrameMk id="5" creationId="{2595B3C5-C457-4DF2-B009-7B138D8EB0FC}"/>
          </ac:graphicFrameMkLst>
        </pc:graphicFrameChg>
      </pc:sldChg>
      <pc:sldChg chg="addSp delSp modSp new mod setBg modClrScheme chgLayout">
        <pc:chgData name="Roman Zhigalov" userId="1f97e9fdf7779aa5" providerId="LiveId" clId="{4280347C-7F3B-46CE-93FC-B1C3409A071E}" dt="2021-07-31T17:06:57.710" v="1653" actId="27614"/>
        <pc:sldMkLst>
          <pc:docMk/>
          <pc:sldMk cId="2852945877" sldId="274"/>
        </pc:sldMkLst>
        <pc:spChg chg="del">
          <ac:chgData name="Roman Zhigalov" userId="1f97e9fdf7779aa5" providerId="LiveId" clId="{4280347C-7F3B-46CE-93FC-B1C3409A071E}" dt="2021-07-31T17:03:42.400" v="1437" actId="6264"/>
          <ac:spMkLst>
            <pc:docMk/>
            <pc:sldMk cId="2852945877" sldId="274"/>
            <ac:spMk id="2" creationId="{37621361-F714-42F3-B0A6-98ACF9F62F7E}"/>
          </ac:spMkLst>
        </pc:spChg>
        <pc:spChg chg="del">
          <ac:chgData name="Roman Zhigalov" userId="1f97e9fdf7779aa5" providerId="LiveId" clId="{4280347C-7F3B-46CE-93FC-B1C3409A071E}" dt="2021-07-31T17:03:42.400" v="1437" actId="6264"/>
          <ac:spMkLst>
            <pc:docMk/>
            <pc:sldMk cId="2852945877" sldId="274"/>
            <ac:spMk id="3" creationId="{C576B1D8-9039-4EEE-A3A4-DA2101C4884F}"/>
          </ac:spMkLst>
        </pc:spChg>
        <pc:spChg chg="add del mod ord">
          <ac:chgData name="Roman Zhigalov" userId="1f97e9fdf7779aa5" providerId="LiveId" clId="{4280347C-7F3B-46CE-93FC-B1C3409A071E}" dt="2021-07-31T17:03:43.206" v="1438" actId="6264"/>
          <ac:spMkLst>
            <pc:docMk/>
            <pc:sldMk cId="2852945877" sldId="274"/>
            <ac:spMk id="4" creationId="{5DB95EA7-FF2B-4B6B-8350-662F6C8B5EC8}"/>
          </ac:spMkLst>
        </pc:spChg>
        <pc:spChg chg="add del mod ord">
          <ac:chgData name="Roman Zhigalov" userId="1f97e9fdf7779aa5" providerId="LiveId" clId="{4280347C-7F3B-46CE-93FC-B1C3409A071E}" dt="2021-07-31T17:03:43.206" v="1438" actId="6264"/>
          <ac:spMkLst>
            <pc:docMk/>
            <pc:sldMk cId="2852945877" sldId="274"/>
            <ac:spMk id="5" creationId="{C7B85D67-C7AD-4997-8CB3-28462CB91998}"/>
          </ac:spMkLst>
        </pc:spChg>
        <pc:spChg chg="add del mod ord">
          <ac:chgData name="Roman Zhigalov" userId="1f97e9fdf7779aa5" providerId="LiveId" clId="{4280347C-7F3B-46CE-93FC-B1C3409A071E}" dt="2021-07-31T17:03:44.581" v="1439" actId="700"/>
          <ac:spMkLst>
            <pc:docMk/>
            <pc:sldMk cId="2852945877" sldId="274"/>
            <ac:spMk id="6" creationId="{4D750344-4166-49F9-A1F9-35341971AFEC}"/>
          </ac:spMkLst>
        </pc:spChg>
        <pc:spChg chg="add del mod ord">
          <ac:chgData name="Roman Zhigalov" userId="1f97e9fdf7779aa5" providerId="LiveId" clId="{4280347C-7F3B-46CE-93FC-B1C3409A071E}" dt="2021-07-31T17:03:44.581" v="1439" actId="700"/>
          <ac:spMkLst>
            <pc:docMk/>
            <pc:sldMk cId="2852945877" sldId="274"/>
            <ac:spMk id="7" creationId="{E4999745-E36D-478C-AC02-E6A120288C77}"/>
          </ac:spMkLst>
        </pc:spChg>
        <pc:spChg chg="add mod ord">
          <ac:chgData name="Roman Zhigalov" userId="1f97e9fdf7779aa5" providerId="LiveId" clId="{4280347C-7F3B-46CE-93FC-B1C3409A071E}" dt="2021-07-31T17:06:54.577" v="1652" actId="26606"/>
          <ac:spMkLst>
            <pc:docMk/>
            <pc:sldMk cId="2852945877" sldId="274"/>
            <ac:spMk id="8" creationId="{9C3867AB-9DD3-4105-BE36-3E607A3087EE}"/>
          </ac:spMkLst>
        </pc:spChg>
        <pc:spChg chg="add del mod ord">
          <ac:chgData name="Roman Zhigalov" userId="1f97e9fdf7779aa5" providerId="LiveId" clId="{4280347C-7F3B-46CE-93FC-B1C3409A071E}" dt="2021-07-31T17:04:00.445" v="1440"/>
          <ac:spMkLst>
            <pc:docMk/>
            <pc:sldMk cId="2852945877" sldId="274"/>
            <ac:spMk id="9" creationId="{1AEB0686-672E-4088-9BC1-0F850878CD6F}"/>
          </ac:spMkLst>
        </pc:spChg>
        <pc:spChg chg="add mod ord">
          <ac:chgData name="Roman Zhigalov" userId="1f97e9fdf7779aa5" providerId="LiveId" clId="{4280347C-7F3B-46CE-93FC-B1C3409A071E}" dt="2021-07-31T17:06:54.577" v="1652" actId="26606"/>
          <ac:spMkLst>
            <pc:docMk/>
            <pc:sldMk cId="2852945877" sldId="274"/>
            <ac:spMk id="10" creationId="{3E137A01-DF2D-4C4B-A7DB-7EFF2C3F72B5}"/>
          </ac:spMkLst>
        </pc:spChg>
        <pc:spChg chg="add">
          <ac:chgData name="Roman Zhigalov" userId="1f97e9fdf7779aa5" providerId="LiveId" clId="{4280347C-7F3B-46CE-93FC-B1C3409A071E}" dt="2021-07-31T17:06:54.577" v="1652" actId="26606"/>
          <ac:spMkLst>
            <pc:docMk/>
            <pc:sldMk cId="2852945877" sldId="274"/>
            <ac:spMk id="71" creationId="{201CC55D-ED54-4C5C-95E6-10947BD1103B}"/>
          </ac:spMkLst>
        </pc:spChg>
        <pc:spChg chg="add">
          <ac:chgData name="Roman Zhigalov" userId="1f97e9fdf7779aa5" providerId="LiveId" clId="{4280347C-7F3B-46CE-93FC-B1C3409A071E}" dt="2021-07-31T17:06:54.577" v="1652" actId="26606"/>
          <ac:spMkLst>
            <pc:docMk/>
            <pc:sldMk cId="2852945877" sldId="274"/>
            <ac:spMk id="77" creationId="{3873B707-463F-40B0-8227-E8CC6C67EB25}"/>
          </ac:spMkLst>
        </pc:spChg>
        <pc:spChg chg="add">
          <ac:chgData name="Roman Zhigalov" userId="1f97e9fdf7779aa5" providerId="LiveId" clId="{4280347C-7F3B-46CE-93FC-B1C3409A071E}" dt="2021-07-31T17:06:54.577" v="1652" actId="26606"/>
          <ac:spMkLst>
            <pc:docMk/>
            <pc:sldMk cId="2852945877" sldId="274"/>
            <ac:spMk id="79" creationId="{C13237C8-E62C-4F0D-A318-BD6FB6C2D138}"/>
          </ac:spMkLst>
        </pc:spChg>
        <pc:spChg chg="add">
          <ac:chgData name="Roman Zhigalov" userId="1f97e9fdf7779aa5" providerId="LiveId" clId="{4280347C-7F3B-46CE-93FC-B1C3409A071E}" dt="2021-07-31T17:06:54.577" v="1652" actId="26606"/>
          <ac:spMkLst>
            <pc:docMk/>
            <pc:sldMk cId="2852945877" sldId="274"/>
            <ac:spMk id="81" creationId="{19C9EAEA-39D0-4B0E-A0EB-51E7B26740B1}"/>
          </ac:spMkLst>
        </pc:spChg>
        <pc:grpChg chg="add">
          <ac:chgData name="Roman Zhigalov" userId="1f97e9fdf7779aa5" providerId="LiveId" clId="{4280347C-7F3B-46CE-93FC-B1C3409A071E}" dt="2021-07-31T17:06:54.577" v="1652" actId="26606"/>
          <ac:grpSpMkLst>
            <pc:docMk/>
            <pc:sldMk cId="2852945877" sldId="274"/>
            <ac:grpSpMk id="73" creationId="{1DE889C7-FAD6-4397-98E2-05D503484459}"/>
          </ac:grpSpMkLst>
        </pc:grpChg>
        <pc:picChg chg="add mod">
          <ac:chgData name="Roman Zhigalov" userId="1f97e9fdf7779aa5" providerId="LiveId" clId="{4280347C-7F3B-46CE-93FC-B1C3409A071E}" dt="2021-07-31T17:06:57.710" v="1653" actId="27614"/>
          <ac:picMkLst>
            <pc:docMk/>
            <pc:sldMk cId="2852945877" sldId="274"/>
            <ac:picMk id="8194" creationId="{0AB5EE70-9C2B-4751-8500-28C4B039E3B4}"/>
          </ac:picMkLst>
        </pc:picChg>
      </pc:sldChg>
      <pc:sldChg chg="addSp delSp modSp new mod setBg">
        <pc:chgData name="Roman Zhigalov" userId="1f97e9fdf7779aa5" providerId="LiveId" clId="{4280347C-7F3B-46CE-93FC-B1C3409A071E}" dt="2021-07-31T17:10:18.830" v="1898" actId="26606"/>
        <pc:sldMkLst>
          <pc:docMk/>
          <pc:sldMk cId="4067627588" sldId="275"/>
        </pc:sldMkLst>
        <pc:spChg chg="mod">
          <ac:chgData name="Roman Zhigalov" userId="1f97e9fdf7779aa5" providerId="LiveId" clId="{4280347C-7F3B-46CE-93FC-B1C3409A071E}" dt="2021-07-31T17:10:18.830" v="1898" actId="26606"/>
          <ac:spMkLst>
            <pc:docMk/>
            <pc:sldMk cId="4067627588" sldId="275"/>
            <ac:spMk id="2" creationId="{F6664CC2-1545-45B3-844C-F92A3C140517}"/>
          </ac:spMkLst>
        </pc:spChg>
        <pc:spChg chg="del">
          <ac:chgData name="Roman Zhigalov" userId="1f97e9fdf7779aa5" providerId="LiveId" clId="{4280347C-7F3B-46CE-93FC-B1C3409A071E}" dt="2021-07-31T17:08:15.750" v="1655"/>
          <ac:spMkLst>
            <pc:docMk/>
            <pc:sldMk cId="4067627588" sldId="275"/>
            <ac:spMk id="3" creationId="{375410C8-9DE9-4955-BF22-362C0AFA9033}"/>
          </ac:spMkLst>
        </pc:spChg>
        <pc:spChg chg="mod">
          <ac:chgData name="Roman Zhigalov" userId="1f97e9fdf7779aa5" providerId="LiveId" clId="{4280347C-7F3B-46CE-93FC-B1C3409A071E}" dt="2021-07-31T17:10:18.830" v="1898" actId="26606"/>
          <ac:spMkLst>
            <pc:docMk/>
            <pc:sldMk cId="4067627588" sldId="275"/>
            <ac:spMk id="4" creationId="{408BFF1E-D94E-4B91-990D-4A6E9E9A55CB}"/>
          </ac:spMkLst>
        </pc:spChg>
        <pc:spChg chg="add">
          <ac:chgData name="Roman Zhigalov" userId="1f97e9fdf7779aa5" providerId="LiveId" clId="{4280347C-7F3B-46CE-93FC-B1C3409A071E}" dt="2021-07-31T17:10:18.830" v="1898" actId="26606"/>
          <ac:spMkLst>
            <pc:docMk/>
            <pc:sldMk cId="4067627588" sldId="275"/>
            <ac:spMk id="71" creationId="{201CC55D-ED54-4C5C-95E6-10947BD1103B}"/>
          </ac:spMkLst>
        </pc:spChg>
        <pc:spChg chg="add">
          <ac:chgData name="Roman Zhigalov" userId="1f97e9fdf7779aa5" providerId="LiveId" clId="{4280347C-7F3B-46CE-93FC-B1C3409A071E}" dt="2021-07-31T17:10:18.830" v="1898" actId="26606"/>
          <ac:spMkLst>
            <pc:docMk/>
            <pc:sldMk cId="4067627588" sldId="275"/>
            <ac:spMk id="77" creationId="{3873B707-463F-40B0-8227-E8CC6C67EB25}"/>
          </ac:spMkLst>
        </pc:spChg>
        <pc:spChg chg="add">
          <ac:chgData name="Roman Zhigalov" userId="1f97e9fdf7779aa5" providerId="LiveId" clId="{4280347C-7F3B-46CE-93FC-B1C3409A071E}" dt="2021-07-31T17:10:18.830" v="1898" actId="26606"/>
          <ac:spMkLst>
            <pc:docMk/>
            <pc:sldMk cId="4067627588" sldId="275"/>
            <ac:spMk id="79" creationId="{C13237C8-E62C-4F0D-A318-BD6FB6C2D138}"/>
          </ac:spMkLst>
        </pc:spChg>
        <pc:spChg chg="add">
          <ac:chgData name="Roman Zhigalov" userId="1f97e9fdf7779aa5" providerId="LiveId" clId="{4280347C-7F3B-46CE-93FC-B1C3409A071E}" dt="2021-07-31T17:10:18.830" v="1898" actId="26606"/>
          <ac:spMkLst>
            <pc:docMk/>
            <pc:sldMk cId="4067627588" sldId="275"/>
            <ac:spMk id="81" creationId="{19C9EAEA-39D0-4B0E-A0EB-51E7B26740B1}"/>
          </ac:spMkLst>
        </pc:spChg>
        <pc:grpChg chg="add">
          <ac:chgData name="Roman Zhigalov" userId="1f97e9fdf7779aa5" providerId="LiveId" clId="{4280347C-7F3B-46CE-93FC-B1C3409A071E}" dt="2021-07-31T17:10:18.830" v="1898" actId="26606"/>
          <ac:grpSpMkLst>
            <pc:docMk/>
            <pc:sldMk cId="4067627588" sldId="275"/>
            <ac:grpSpMk id="73" creationId="{1DE889C7-FAD6-4397-98E2-05D503484459}"/>
          </ac:grpSpMkLst>
        </pc:grpChg>
        <pc:picChg chg="add mod">
          <ac:chgData name="Roman Zhigalov" userId="1f97e9fdf7779aa5" providerId="LiveId" clId="{4280347C-7F3B-46CE-93FC-B1C3409A071E}" dt="2021-07-31T17:10:18.830" v="1898" actId="26606"/>
          <ac:picMkLst>
            <pc:docMk/>
            <pc:sldMk cId="4067627588" sldId="275"/>
            <ac:picMk id="9218" creationId="{CAAA1B9D-9B32-42BC-B453-70D771D889CE}"/>
          </ac:picMkLst>
        </pc:picChg>
      </pc:sldChg>
      <pc:sldChg chg="addSp delSp modSp new mod setBg modClrScheme setClrOvrMap chgLayout">
        <pc:chgData name="Roman Zhigalov" userId="1f97e9fdf7779aa5" providerId="LiveId" clId="{4280347C-7F3B-46CE-93FC-B1C3409A071E}" dt="2021-07-31T17:12:26.211" v="2052" actId="26606"/>
        <pc:sldMkLst>
          <pc:docMk/>
          <pc:sldMk cId="4003345187" sldId="276"/>
        </pc:sldMkLst>
        <pc:spChg chg="mod ord">
          <ac:chgData name="Roman Zhigalov" userId="1f97e9fdf7779aa5" providerId="LiveId" clId="{4280347C-7F3B-46CE-93FC-B1C3409A071E}" dt="2021-07-31T17:12:26.211" v="2052" actId="26606"/>
          <ac:spMkLst>
            <pc:docMk/>
            <pc:sldMk cId="4003345187" sldId="276"/>
            <ac:spMk id="2" creationId="{21B8193F-CCFD-4DE0-8C73-8381205C56A9}"/>
          </ac:spMkLst>
        </pc:spChg>
        <pc:spChg chg="del">
          <ac:chgData name="Roman Zhigalov" userId="1f97e9fdf7779aa5" providerId="LiveId" clId="{4280347C-7F3B-46CE-93FC-B1C3409A071E}" dt="2021-07-31T17:11:17.350" v="1900"/>
          <ac:spMkLst>
            <pc:docMk/>
            <pc:sldMk cId="4003345187" sldId="276"/>
            <ac:spMk id="3" creationId="{ABC60D37-C466-4983-A009-3119C03EA801}"/>
          </ac:spMkLst>
        </pc:spChg>
        <pc:spChg chg="add mod ord">
          <ac:chgData name="Roman Zhigalov" userId="1f97e9fdf7779aa5" providerId="LiveId" clId="{4280347C-7F3B-46CE-93FC-B1C3409A071E}" dt="2021-07-31T17:12:26.211" v="2052" actId="26606"/>
          <ac:spMkLst>
            <pc:docMk/>
            <pc:sldMk cId="4003345187" sldId="276"/>
            <ac:spMk id="4" creationId="{8C27D955-4BA3-44DC-BFF1-C749904CAAA2}"/>
          </ac:spMkLst>
        </pc:spChg>
        <pc:spChg chg="add del">
          <ac:chgData name="Roman Zhigalov" userId="1f97e9fdf7779aa5" providerId="LiveId" clId="{4280347C-7F3B-46CE-93FC-B1C3409A071E}" dt="2021-07-31T17:11:42.935" v="1926" actId="26606"/>
          <ac:spMkLst>
            <pc:docMk/>
            <pc:sldMk cId="4003345187" sldId="276"/>
            <ac:spMk id="71" creationId="{37C89E4B-3C9F-44B9-8B86-D9E3D112D8EC}"/>
          </ac:spMkLst>
        </pc:spChg>
        <pc:spChg chg="add del">
          <ac:chgData name="Roman Zhigalov" userId="1f97e9fdf7779aa5" providerId="LiveId" clId="{4280347C-7F3B-46CE-93FC-B1C3409A071E}" dt="2021-07-31T17:11:24.056" v="1922" actId="26606"/>
          <ac:spMkLst>
            <pc:docMk/>
            <pc:sldMk cId="4003345187" sldId="276"/>
            <ac:spMk id="73" creationId="{201CC55D-ED54-4C5C-95E6-10947BD1103B}"/>
          </ac:spMkLst>
        </pc:spChg>
        <pc:spChg chg="add del">
          <ac:chgData name="Roman Zhigalov" userId="1f97e9fdf7779aa5" providerId="LiveId" clId="{4280347C-7F3B-46CE-93FC-B1C3409A071E}" dt="2021-07-31T17:11:24.056" v="1922" actId="26606"/>
          <ac:spMkLst>
            <pc:docMk/>
            <pc:sldMk cId="4003345187" sldId="276"/>
            <ac:spMk id="79" creationId="{3873B707-463F-40B0-8227-E8CC6C67EB25}"/>
          </ac:spMkLst>
        </pc:spChg>
        <pc:spChg chg="add del">
          <ac:chgData name="Roman Zhigalov" userId="1f97e9fdf7779aa5" providerId="LiveId" clId="{4280347C-7F3B-46CE-93FC-B1C3409A071E}" dt="2021-07-31T17:11:24.056" v="1922" actId="26606"/>
          <ac:spMkLst>
            <pc:docMk/>
            <pc:sldMk cId="4003345187" sldId="276"/>
            <ac:spMk id="81" creationId="{C13237C8-E62C-4F0D-A318-BD6FB6C2D138}"/>
          </ac:spMkLst>
        </pc:spChg>
        <pc:spChg chg="add del">
          <ac:chgData name="Roman Zhigalov" userId="1f97e9fdf7779aa5" providerId="LiveId" clId="{4280347C-7F3B-46CE-93FC-B1C3409A071E}" dt="2021-07-31T17:11:24.056" v="1922" actId="26606"/>
          <ac:spMkLst>
            <pc:docMk/>
            <pc:sldMk cId="4003345187" sldId="276"/>
            <ac:spMk id="83" creationId="{19C9EAEA-39D0-4B0E-A0EB-51E7B26740B1}"/>
          </ac:spMkLst>
        </pc:spChg>
        <pc:spChg chg="add del">
          <ac:chgData name="Roman Zhigalov" userId="1f97e9fdf7779aa5" providerId="LiveId" clId="{4280347C-7F3B-46CE-93FC-B1C3409A071E}" dt="2021-07-31T17:11:42.534" v="1925" actId="26606"/>
          <ac:spMkLst>
            <pc:docMk/>
            <pc:sldMk cId="4003345187" sldId="276"/>
            <ac:spMk id="142" creationId="{37C89E4B-3C9F-44B9-8B86-D9E3D112D8EC}"/>
          </ac:spMkLst>
        </pc:spChg>
        <pc:spChg chg="add del">
          <ac:chgData name="Roman Zhigalov" userId="1f97e9fdf7779aa5" providerId="LiveId" clId="{4280347C-7F3B-46CE-93FC-B1C3409A071E}" dt="2021-07-31T17:12:11.867" v="2045" actId="26606"/>
          <ac:spMkLst>
            <pc:docMk/>
            <pc:sldMk cId="4003345187" sldId="276"/>
            <ac:spMk id="10244" creationId="{2B1D4F77-A17C-43D7-B7FA-545148E4E93D}"/>
          </ac:spMkLst>
        </pc:spChg>
        <pc:spChg chg="add del">
          <ac:chgData name="Roman Zhigalov" userId="1f97e9fdf7779aa5" providerId="LiveId" clId="{4280347C-7F3B-46CE-93FC-B1C3409A071E}" dt="2021-07-31T17:11:24.056" v="1922" actId="26606"/>
          <ac:spMkLst>
            <pc:docMk/>
            <pc:sldMk cId="4003345187" sldId="276"/>
            <ac:spMk id="10246" creationId="{A899F2B5-89BF-4B1C-AF60-5CED48FCC961}"/>
          </ac:spMkLst>
        </pc:spChg>
        <pc:spChg chg="add del">
          <ac:chgData name="Roman Zhigalov" userId="1f97e9fdf7779aa5" providerId="LiveId" clId="{4280347C-7F3B-46CE-93FC-B1C3409A071E}" dt="2021-07-31T17:12:14.660" v="2047" actId="26606"/>
          <ac:spMkLst>
            <pc:docMk/>
            <pc:sldMk cId="4003345187" sldId="276"/>
            <ac:spMk id="10247" creationId="{2B1D4F77-A17C-43D7-B7FA-545148E4E93D}"/>
          </ac:spMkLst>
        </pc:spChg>
        <pc:spChg chg="add del">
          <ac:chgData name="Roman Zhigalov" userId="1f97e9fdf7779aa5" providerId="LiveId" clId="{4280347C-7F3B-46CE-93FC-B1C3409A071E}" dt="2021-07-31T17:12:17.939" v="2049" actId="26606"/>
          <ac:spMkLst>
            <pc:docMk/>
            <pc:sldMk cId="4003345187" sldId="276"/>
            <ac:spMk id="10250" creationId="{1CDD8E39-EA14-4679-9655-1BFF5A7B63EE}"/>
          </ac:spMkLst>
        </pc:spChg>
        <pc:spChg chg="add del">
          <ac:chgData name="Roman Zhigalov" userId="1f97e9fdf7779aa5" providerId="LiveId" clId="{4280347C-7F3B-46CE-93FC-B1C3409A071E}" dt="2021-07-31T17:12:26.202" v="2051" actId="26606"/>
          <ac:spMkLst>
            <pc:docMk/>
            <pc:sldMk cId="4003345187" sldId="276"/>
            <ac:spMk id="10252" creationId="{04C21BAE-6866-4C7A-A7EC-C1B2E572D5BE}"/>
          </ac:spMkLst>
        </pc:spChg>
        <pc:spChg chg="add del">
          <ac:chgData name="Roman Zhigalov" userId="1f97e9fdf7779aa5" providerId="LiveId" clId="{4280347C-7F3B-46CE-93FC-B1C3409A071E}" dt="2021-07-31T17:12:26.202" v="2051" actId="26606"/>
          <ac:spMkLst>
            <pc:docMk/>
            <pc:sldMk cId="4003345187" sldId="276"/>
            <ac:spMk id="10253" creationId="{7E7D0C94-08B4-48AE-8813-CC4D60294F42}"/>
          </ac:spMkLst>
        </pc:spChg>
        <pc:spChg chg="add del">
          <ac:chgData name="Roman Zhigalov" userId="1f97e9fdf7779aa5" providerId="LiveId" clId="{4280347C-7F3B-46CE-93FC-B1C3409A071E}" dt="2021-07-31T17:12:26.202" v="2051" actId="26606"/>
          <ac:spMkLst>
            <pc:docMk/>
            <pc:sldMk cId="4003345187" sldId="276"/>
            <ac:spMk id="10254" creationId="{F0C518C2-0AA4-470C-87B9-9CBF428FBA25}"/>
          </ac:spMkLst>
        </pc:spChg>
        <pc:spChg chg="add">
          <ac:chgData name="Roman Zhigalov" userId="1f97e9fdf7779aa5" providerId="LiveId" clId="{4280347C-7F3B-46CE-93FC-B1C3409A071E}" dt="2021-07-31T17:12:26.211" v="2052" actId="26606"/>
          <ac:spMkLst>
            <pc:docMk/>
            <pc:sldMk cId="4003345187" sldId="276"/>
            <ac:spMk id="10256" creationId="{5E8D2E83-FB3A-40E7-A9E5-7AB389D612B4}"/>
          </ac:spMkLst>
        </pc:spChg>
        <pc:grpChg chg="add del">
          <ac:chgData name="Roman Zhigalov" userId="1f97e9fdf7779aa5" providerId="LiveId" clId="{4280347C-7F3B-46CE-93FC-B1C3409A071E}" dt="2021-07-31T17:11:24.056" v="1922" actId="26606"/>
          <ac:grpSpMkLst>
            <pc:docMk/>
            <pc:sldMk cId="4003345187" sldId="276"/>
            <ac:grpSpMk id="75" creationId="{1DE889C7-FAD6-4397-98E2-05D503484459}"/>
          </ac:grpSpMkLst>
        </pc:grpChg>
        <pc:picChg chg="add mod ord">
          <ac:chgData name="Roman Zhigalov" userId="1f97e9fdf7779aa5" providerId="LiveId" clId="{4280347C-7F3B-46CE-93FC-B1C3409A071E}" dt="2021-07-31T17:12:26.211" v="2052" actId="26606"/>
          <ac:picMkLst>
            <pc:docMk/>
            <pc:sldMk cId="4003345187" sldId="276"/>
            <ac:picMk id="10242" creationId="{A728D796-FF03-40EC-9673-29EBFF079F2D}"/>
          </ac:picMkLst>
        </pc:picChg>
        <pc:cxnChg chg="add del">
          <ac:chgData name="Roman Zhigalov" userId="1f97e9fdf7779aa5" providerId="LiveId" clId="{4280347C-7F3B-46CE-93FC-B1C3409A071E}" dt="2021-07-31T17:11:42.534" v="1925" actId="26606"/>
          <ac:cxnSpMkLst>
            <pc:docMk/>
            <pc:sldMk cId="4003345187" sldId="276"/>
            <ac:cxnSpMk id="144" creationId="{AA2EAA10-076F-46BD-8F0F-B9A2FB77A85C}"/>
          </ac:cxnSpMkLst>
        </pc:cxnChg>
        <pc:cxnChg chg="add del">
          <ac:chgData name="Roman Zhigalov" userId="1f97e9fdf7779aa5" providerId="LiveId" clId="{4280347C-7F3B-46CE-93FC-B1C3409A071E}" dt="2021-07-31T17:11:42.534" v="1925" actId="26606"/>
          <ac:cxnSpMkLst>
            <pc:docMk/>
            <pc:sldMk cId="4003345187" sldId="276"/>
            <ac:cxnSpMk id="146" creationId="{D891E407-403B-4764-86C9-33A56D3BCAA3}"/>
          </ac:cxnSpMkLst>
        </pc:cxnChg>
        <pc:cxnChg chg="add del">
          <ac:chgData name="Roman Zhigalov" userId="1f97e9fdf7779aa5" providerId="LiveId" clId="{4280347C-7F3B-46CE-93FC-B1C3409A071E}" dt="2021-07-31T17:11:42.935" v="1926" actId="26606"/>
          <ac:cxnSpMkLst>
            <pc:docMk/>
            <pc:sldMk cId="4003345187" sldId="276"/>
            <ac:cxnSpMk id="10248" creationId="{AA2EAA10-076F-46BD-8F0F-B9A2FB77A85C}"/>
          </ac:cxnSpMkLst>
        </pc:cxnChg>
        <pc:cxnChg chg="add del">
          <ac:chgData name="Roman Zhigalov" userId="1f97e9fdf7779aa5" providerId="LiveId" clId="{4280347C-7F3B-46CE-93FC-B1C3409A071E}" dt="2021-07-31T17:11:42.935" v="1926" actId="26606"/>
          <ac:cxnSpMkLst>
            <pc:docMk/>
            <pc:sldMk cId="4003345187" sldId="276"/>
            <ac:cxnSpMk id="10249" creationId="{D891E407-403B-4764-86C9-33A56D3BCAA3}"/>
          </ac:cxnSpMkLst>
        </pc:cxnChg>
      </pc:sldChg>
      <pc:sldChg chg="addSp delSp modSp new mod setBg setClrOvrMap">
        <pc:chgData name="Roman Zhigalov" userId="1f97e9fdf7779aa5" providerId="LiveId" clId="{4280347C-7F3B-46CE-93FC-B1C3409A071E}" dt="2021-07-31T17:13:41.485" v="2276" actId="26606"/>
        <pc:sldMkLst>
          <pc:docMk/>
          <pc:sldMk cId="715177213" sldId="277"/>
        </pc:sldMkLst>
        <pc:spChg chg="mod">
          <ac:chgData name="Roman Zhigalov" userId="1f97e9fdf7779aa5" providerId="LiveId" clId="{4280347C-7F3B-46CE-93FC-B1C3409A071E}" dt="2021-07-31T17:13:41.485" v="2276" actId="26606"/>
          <ac:spMkLst>
            <pc:docMk/>
            <pc:sldMk cId="715177213" sldId="277"/>
            <ac:spMk id="2" creationId="{38C13519-68D6-44F7-8401-0384EFC82755}"/>
          </ac:spMkLst>
        </pc:spChg>
        <pc:spChg chg="del">
          <ac:chgData name="Roman Zhigalov" userId="1f97e9fdf7779aa5" providerId="LiveId" clId="{4280347C-7F3B-46CE-93FC-B1C3409A071E}" dt="2021-07-31T17:12:54.834" v="2071"/>
          <ac:spMkLst>
            <pc:docMk/>
            <pc:sldMk cId="715177213" sldId="277"/>
            <ac:spMk id="3" creationId="{9C6CF025-970C-4F9B-9BFA-BEC77DA3440C}"/>
          </ac:spMkLst>
        </pc:spChg>
        <pc:spChg chg="mod">
          <ac:chgData name="Roman Zhigalov" userId="1f97e9fdf7779aa5" providerId="LiveId" clId="{4280347C-7F3B-46CE-93FC-B1C3409A071E}" dt="2021-07-31T17:13:41.485" v="2276" actId="26606"/>
          <ac:spMkLst>
            <pc:docMk/>
            <pc:sldMk cId="715177213" sldId="277"/>
            <ac:spMk id="4" creationId="{D2102F94-972A-4DE1-8930-80ADB3A6CC34}"/>
          </ac:spMkLst>
        </pc:spChg>
        <pc:spChg chg="add del">
          <ac:chgData name="Roman Zhigalov" userId="1f97e9fdf7779aa5" providerId="LiveId" clId="{4280347C-7F3B-46CE-93FC-B1C3409A071E}" dt="2021-07-31T17:13:34.814" v="2271" actId="26606"/>
          <ac:spMkLst>
            <pc:docMk/>
            <pc:sldMk cId="715177213" sldId="277"/>
            <ac:spMk id="71" creationId="{5E8D2E83-FB3A-40E7-A9E5-7AB389D612B4}"/>
          </ac:spMkLst>
        </pc:spChg>
        <pc:spChg chg="add del">
          <ac:chgData name="Roman Zhigalov" userId="1f97e9fdf7779aa5" providerId="LiveId" clId="{4280347C-7F3B-46CE-93FC-B1C3409A071E}" dt="2021-07-31T17:13:41.476" v="2275" actId="26606"/>
          <ac:spMkLst>
            <pc:docMk/>
            <pc:sldMk cId="715177213" sldId="277"/>
            <ac:spMk id="73" creationId="{7E7D0C94-08B4-48AE-8813-CC4D60294F42}"/>
          </ac:spMkLst>
        </pc:spChg>
        <pc:spChg chg="add del">
          <ac:chgData name="Roman Zhigalov" userId="1f97e9fdf7779aa5" providerId="LiveId" clId="{4280347C-7F3B-46CE-93FC-B1C3409A071E}" dt="2021-07-31T17:13:41.476" v="2275" actId="26606"/>
          <ac:spMkLst>
            <pc:docMk/>
            <pc:sldMk cId="715177213" sldId="277"/>
            <ac:spMk id="75" creationId="{F0C518C2-0AA4-470C-87B9-9CBF428FBA25}"/>
          </ac:spMkLst>
        </pc:spChg>
        <pc:spChg chg="add del">
          <ac:chgData name="Roman Zhigalov" userId="1f97e9fdf7779aa5" providerId="LiveId" clId="{4280347C-7F3B-46CE-93FC-B1C3409A071E}" dt="2021-07-31T17:13:37.559" v="2273" actId="26606"/>
          <ac:spMkLst>
            <pc:docMk/>
            <pc:sldMk cId="715177213" sldId="277"/>
            <ac:spMk id="11268" creationId="{2B1D4F77-A17C-43D7-B7FA-545148E4E93D}"/>
          </ac:spMkLst>
        </pc:spChg>
        <pc:spChg chg="add del">
          <ac:chgData name="Roman Zhigalov" userId="1f97e9fdf7779aa5" providerId="LiveId" clId="{4280347C-7F3B-46CE-93FC-B1C3409A071E}" dt="2021-07-31T17:13:41.476" v="2275" actId="26606"/>
          <ac:spMkLst>
            <pc:docMk/>
            <pc:sldMk cId="715177213" sldId="277"/>
            <ac:spMk id="11270" creationId="{04C21BAE-6866-4C7A-A7EC-C1B2E572D5BE}"/>
          </ac:spMkLst>
        </pc:spChg>
        <pc:spChg chg="add">
          <ac:chgData name="Roman Zhigalov" userId="1f97e9fdf7779aa5" providerId="LiveId" clId="{4280347C-7F3B-46CE-93FC-B1C3409A071E}" dt="2021-07-31T17:13:41.485" v="2276" actId="26606"/>
          <ac:spMkLst>
            <pc:docMk/>
            <pc:sldMk cId="715177213" sldId="277"/>
            <ac:spMk id="11272" creationId="{5E8D2E83-FB3A-40E7-A9E5-7AB389D612B4}"/>
          </ac:spMkLst>
        </pc:spChg>
        <pc:picChg chg="add mod ord">
          <ac:chgData name="Roman Zhigalov" userId="1f97e9fdf7779aa5" providerId="LiveId" clId="{4280347C-7F3B-46CE-93FC-B1C3409A071E}" dt="2021-07-31T17:13:41.485" v="2276" actId="26606"/>
          <ac:picMkLst>
            <pc:docMk/>
            <pc:sldMk cId="715177213" sldId="277"/>
            <ac:picMk id="11266" creationId="{69D3ECF7-D974-4862-AC6B-4D4612E7DA4A}"/>
          </ac:picMkLst>
        </pc:picChg>
      </pc:sldChg>
      <pc:sldChg chg="addSp delSp modSp new mod setBg">
        <pc:chgData name="Roman Zhigalov" userId="1f97e9fdf7779aa5" providerId="LiveId" clId="{4280347C-7F3B-46CE-93FC-B1C3409A071E}" dt="2021-07-31T17:15:16.737" v="2445" actId="962"/>
        <pc:sldMkLst>
          <pc:docMk/>
          <pc:sldMk cId="1678569428" sldId="278"/>
        </pc:sldMkLst>
        <pc:spChg chg="mod">
          <ac:chgData name="Roman Zhigalov" userId="1f97e9fdf7779aa5" providerId="LiveId" clId="{4280347C-7F3B-46CE-93FC-B1C3409A071E}" dt="2021-07-31T17:15:13.293" v="2443" actId="26606"/>
          <ac:spMkLst>
            <pc:docMk/>
            <pc:sldMk cId="1678569428" sldId="278"/>
            <ac:spMk id="2" creationId="{4931A306-32A3-4F16-82FB-54DECF171470}"/>
          </ac:spMkLst>
        </pc:spChg>
        <pc:spChg chg="del">
          <ac:chgData name="Roman Zhigalov" userId="1f97e9fdf7779aa5" providerId="LiveId" clId="{4280347C-7F3B-46CE-93FC-B1C3409A071E}" dt="2021-07-31T17:14:25.882" v="2278"/>
          <ac:spMkLst>
            <pc:docMk/>
            <pc:sldMk cId="1678569428" sldId="278"/>
            <ac:spMk id="3" creationId="{8EFCAD6C-621B-45F2-8F4D-65B92535F919}"/>
          </ac:spMkLst>
        </pc:spChg>
        <pc:spChg chg="mod">
          <ac:chgData name="Roman Zhigalov" userId="1f97e9fdf7779aa5" providerId="LiveId" clId="{4280347C-7F3B-46CE-93FC-B1C3409A071E}" dt="2021-07-31T17:15:16.737" v="2445" actId="962"/>
          <ac:spMkLst>
            <pc:docMk/>
            <pc:sldMk cId="1678569428" sldId="278"/>
            <ac:spMk id="4" creationId="{807EFC34-1EEF-4B24-8A8E-04469A492500}"/>
          </ac:spMkLst>
        </pc:spChg>
        <pc:spChg chg="add del">
          <ac:chgData name="Roman Zhigalov" userId="1f97e9fdf7779aa5" providerId="LiveId" clId="{4280347C-7F3B-46CE-93FC-B1C3409A071E}" dt="2021-07-31T17:15:11.633" v="2440" actId="26606"/>
          <ac:spMkLst>
            <pc:docMk/>
            <pc:sldMk cId="1678569428" sldId="278"/>
            <ac:spMk id="10" creationId="{201CC55D-ED54-4C5C-95E6-10947BD1103B}"/>
          </ac:spMkLst>
        </pc:spChg>
        <pc:spChg chg="add del">
          <ac:chgData name="Roman Zhigalov" userId="1f97e9fdf7779aa5" providerId="LiveId" clId="{4280347C-7F3B-46CE-93FC-B1C3409A071E}" dt="2021-07-31T17:15:11.633" v="2440" actId="26606"/>
          <ac:spMkLst>
            <pc:docMk/>
            <pc:sldMk cId="1678569428" sldId="278"/>
            <ac:spMk id="16" creationId="{3873B707-463F-40B0-8227-E8CC6C67EB25}"/>
          </ac:spMkLst>
        </pc:spChg>
        <pc:spChg chg="add del">
          <ac:chgData name="Roman Zhigalov" userId="1f97e9fdf7779aa5" providerId="LiveId" clId="{4280347C-7F3B-46CE-93FC-B1C3409A071E}" dt="2021-07-31T17:15:11.633" v="2440" actId="26606"/>
          <ac:spMkLst>
            <pc:docMk/>
            <pc:sldMk cId="1678569428" sldId="278"/>
            <ac:spMk id="18" creationId="{C13237C8-E62C-4F0D-A318-BD6FB6C2D138}"/>
          </ac:spMkLst>
        </pc:spChg>
        <pc:spChg chg="add del">
          <ac:chgData name="Roman Zhigalov" userId="1f97e9fdf7779aa5" providerId="LiveId" clId="{4280347C-7F3B-46CE-93FC-B1C3409A071E}" dt="2021-07-31T17:15:11.633" v="2440" actId="26606"/>
          <ac:spMkLst>
            <pc:docMk/>
            <pc:sldMk cId="1678569428" sldId="278"/>
            <ac:spMk id="20" creationId="{19C9EAEA-39D0-4B0E-A0EB-51E7B26740B1}"/>
          </ac:spMkLst>
        </pc:spChg>
        <pc:spChg chg="add del">
          <ac:chgData name="Roman Zhigalov" userId="1f97e9fdf7779aa5" providerId="LiveId" clId="{4280347C-7F3B-46CE-93FC-B1C3409A071E}" dt="2021-07-31T17:15:13.274" v="2442" actId="26606"/>
          <ac:spMkLst>
            <pc:docMk/>
            <pc:sldMk cId="1678569428" sldId="278"/>
            <ac:spMk id="22" creationId="{F13C74B1-5B17-4795-BED0-7140497B445A}"/>
          </ac:spMkLst>
        </pc:spChg>
        <pc:spChg chg="add del">
          <ac:chgData name="Roman Zhigalov" userId="1f97e9fdf7779aa5" providerId="LiveId" clId="{4280347C-7F3B-46CE-93FC-B1C3409A071E}" dt="2021-07-31T17:15:13.274" v="2442" actId="26606"/>
          <ac:spMkLst>
            <pc:docMk/>
            <pc:sldMk cId="1678569428" sldId="278"/>
            <ac:spMk id="23" creationId="{D4974D33-8DC5-464E-8C6D-BE58F0669C17}"/>
          </ac:spMkLst>
        </pc:spChg>
        <pc:spChg chg="add">
          <ac:chgData name="Roman Zhigalov" userId="1f97e9fdf7779aa5" providerId="LiveId" clId="{4280347C-7F3B-46CE-93FC-B1C3409A071E}" dt="2021-07-31T17:15:13.293" v="2443" actId="26606"/>
          <ac:spMkLst>
            <pc:docMk/>
            <pc:sldMk cId="1678569428" sldId="278"/>
            <ac:spMk id="25" creationId="{201CC55D-ED54-4C5C-95E6-10947BD1103B}"/>
          </ac:spMkLst>
        </pc:spChg>
        <pc:spChg chg="add">
          <ac:chgData name="Roman Zhigalov" userId="1f97e9fdf7779aa5" providerId="LiveId" clId="{4280347C-7F3B-46CE-93FC-B1C3409A071E}" dt="2021-07-31T17:15:13.293" v="2443" actId="26606"/>
          <ac:spMkLst>
            <pc:docMk/>
            <pc:sldMk cId="1678569428" sldId="278"/>
            <ac:spMk id="27" creationId="{3873B707-463F-40B0-8227-E8CC6C67EB25}"/>
          </ac:spMkLst>
        </pc:spChg>
        <pc:spChg chg="add">
          <ac:chgData name="Roman Zhigalov" userId="1f97e9fdf7779aa5" providerId="LiveId" clId="{4280347C-7F3B-46CE-93FC-B1C3409A071E}" dt="2021-07-31T17:15:13.293" v="2443" actId="26606"/>
          <ac:spMkLst>
            <pc:docMk/>
            <pc:sldMk cId="1678569428" sldId="278"/>
            <ac:spMk id="28" creationId="{C13237C8-E62C-4F0D-A318-BD6FB6C2D138}"/>
          </ac:spMkLst>
        </pc:spChg>
        <pc:spChg chg="add">
          <ac:chgData name="Roman Zhigalov" userId="1f97e9fdf7779aa5" providerId="LiveId" clId="{4280347C-7F3B-46CE-93FC-B1C3409A071E}" dt="2021-07-31T17:15:13.293" v="2443" actId="26606"/>
          <ac:spMkLst>
            <pc:docMk/>
            <pc:sldMk cId="1678569428" sldId="278"/>
            <ac:spMk id="29" creationId="{19C9EAEA-39D0-4B0E-A0EB-51E7B26740B1}"/>
          </ac:spMkLst>
        </pc:spChg>
        <pc:grpChg chg="add del">
          <ac:chgData name="Roman Zhigalov" userId="1f97e9fdf7779aa5" providerId="LiveId" clId="{4280347C-7F3B-46CE-93FC-B1C3409A071E}" dt="2021-07-31T17:15:11.633" v="2440" actId="26606"/>
          <ac:grpSpMkLst>
            <pc:docMk/>
            <pc:sldMk cId="1678569428" sldId="278"/>
            <ac:grpSpMk id="12" creationId="{1DE889C7-FAD6-4397-98E2-05D503484459}"/>
          </ac:grpSpMkLst>
        </pc:grpChg>
        <pc:grpChg chg="add">
          <ac:chgData name="Roman Zhigalov" userId="1f97e9fdf7779aa5" providerId="LiveId" clId="{4280347C-7F3B-46CE-93FC-B1C3409A071E}" dt="2021-07-31T17:15:13.293" v="2443" actId="26606"/>
          <ac:grpSpMkLst>
            <pc:docMk/>
            <pc:sldMk cId="1678569428" sldId="278"/>
            <ac:grpSpMk id="26" creationId="{1DE889C7-FAD6-4397-98E2-05D503484459}"/>
          </ac:grpSpMkLst>
        </pc:grpChg>
        <pc:picChg chg="add mod ord">
          <ac:chgData name="Roman Zhigalov" userId="1f97e9fdf7779aa5" providerId="LiveId" clId="{4280347C-7F3B-46CE-93FC-B1C3409A071E}" dt="2021-07-31T17:15:16.736" v="2444" actId="27614"/>
          <ac:picMkLst>
            <pc:docMk/>
            <pc:sldMk cId="1678569428" sldId="278"/>
            <ac:picMk id="5" creationId="{886074C2-771F-4BA9-B443-B131804AB811}"/>
          </ac:picMkLst>
        </pc:picChg>
      </pc:sldChg>
      <pc:sldChg chg="addSp delSp modSp new mod setBg">
        <pc:chgData name="Roman Zhigalov" userId="1f97e9fdf7779aa5" providerId="LiveId" clId="{4280347C-7F3B-46CE-93FC-B1C3409A071E}" dt="2021-07-31T17:16:11.572" v="2625" actId="26606"/>
        <pc:sldMkLst>
          <pc:docMk/>
          <pc:sldMk cId="213913388" sldId="279"/>
        </pc:sldMkLst>
        <pc:spChg chg="mod">
          <ac:chgData name="Roman Zhigalov" userId="1f97e9fdf7779aa5" providerId="LiveId" clId="{4280347C-7F3B-46CE-93FC-B1C3409A071E}" dt="2021-07-31T17:16:11.572" v="2625" actId="26606"/>
          <ac:spMkLst>
            <pc:docMk/>
            <pc:sldMk cId="213913388" sldId="279"/>
            <ac:spMk id="2" creationId="{11FD8618-DF1E-4110-B64E-E196C832CC7E}"/>
          </ac:spMkLst>
        </pc:spChg>
        <pc:spChg chg="del">
          <ac:chgData name="Roman Zhigalov" userId="1f97e9fdf7779aa5" providerId="LiveId" clId="{4280347C-7F3B-46CE-93FC-B1C3409A071E}" dt="2021-07-31T17:15:37.930" v="2460"/>
          <ac:spMkLst>
            <pc:docMk/>
            <pc:sldMk cId="213913388" sldId="279"/>
            <ac:spMk id="3" creationId="{847265E7-5533-427C-8314-D44544FBF336}"/>
          </ac:spMkLst>
        </pc:spChg>
        <pc:spChg chg="mod">
          <ac:chgData name="Roman Zhigalov" userId="1f97e9fdf7779aa5" providerId="LiveId" clId="{4280347C-7F3B-46CE-93FC-B1C3409A071E}" dt="2021-07-31T17:16:11.572" v="2625" actId="26606"/>
          <ac:spMkLst>
            <pc:docMk/>
            <pc:sldMk cId="213913388" sldId="279"/>
            <ac:spMk id="4" creationId="{9B46F4A1-5BC7-41D7-87FC-4F11CB64819E}"/>
          </ac:spMkLst>
        </pc:spChg>
        <pc:spChg chg="add">
          <ac:chgData name="Roman Zhigalov" userId="1f97e9fdf7779aa5" providerId="LiveId" clId="{4280347C-7F3B-46CE-93FC-B1C3409A071E}" dt="2021-07-31T17:16:11.572" v="2625" actId="26606"/>
          <ac:spMkLst>
            <pc:docMk/>
            <pc:sldMk cId="213913388" sldId="279"/>
            <ac:spMk id="71" creationId="{201CC55D-ED54-4C5C-95E6-10947BD1103B}"/>
          </ac:spMkLst>
        </pc:spChg>
        <pc:spChg chg="add">
          <ac:chgData name="Roman Zhigalov" userId="1f97e9fdf7779aa5" providerId="LiveId" clId="{4280347C-7F3B-46CE-93FC-B1C3409A071E}" dt="2021-07-31T17:16:11.572" v="2625" actId="26606"/>
          <ac:spMkLst>
            <pc:docMk/>
            <pc:sldMk cId="213913388" sldId="279"/>
            <ac:spMk id="77" creationId="{3873B707-463F-40B0-8227-E8CC6C67EB25}"/>
          </ac:spMkLst>
        </pc:spChg>
        <pc:spChg chg="add">
          <ac:chgData name="Roman Zhigalov" userId="1f97e9fdf7779aa5" providerId="LiveId" clId="{4280347C-7F3B-46CE-93FC-B1C3409A071E}" dt="2021-07-31T17:16:11.572" v="2625" actId="26606"/>
          <ac:spMkLst>
            <pc:docMk/>
            <pc:sldMk cId="213913388" sldId="279"/>
            <ac:spMk id="79" creationId="{C13237C8-E62C-4F0D-A318-BD6FB6C2D138}"/>
          </ac:spMkLst>
        </pc:spChg>
        <pc:spChg chg="add">
          <ac:chgData name="Roman Zhigalov" userId="1f97e9fdf7779aa5" providerId="LiveId" clId="{4280347C-7F3B-46CE-93FC-B1C3409A071E}" dt="2021-07-31T17:16:11.572" v="2625" actId="26606"/>
          <ac:spMkLst>
            <pc:docMk/>
            <pc:sldMk cId="213913388" sldId="279"/>
            <ac:spMk id="81" creationId="{19C9EAEA-39D0-4B0E-A0EB-51E7B26740B1}"/>
          </ac:spMkLst>
        </pc:spChg>
        <pc:grpChg chg="add">
          <ac:chgData name="Roman Zhigalov" userId="1f97e9fdf7779aa5" providerId="LiveId" clId="{4280347C-7F3B-46CE-93FC-B1C3409A071E}" dt="2021-07-31T17:16:11.572" v="2625" actId="26606"/>
          <ac:grpSpMkLst>
            <pc:docMk/>
            <pc:sldMk cId="213913388" sldId="279"/>
            <ac:grpSpMk id="73" creationId="{1DE889C7-FAD6-4397-98E2-05D503484459}"/>
          </ac:grpSpMkLst>
        </pc:grpChg>
        <pc:picChg chg="add mod">
          <ac:chgData name="Roman Zhigalov" userId="1f97e9fdf7779aa5" providerId="LiveId" clId="{4280347C-7F3B-46CE-93FC-B1C3409A071E}" dt="2021-07-31T17:16:11.572" v="2625" actId="26606"/>
          <ac:picMkLst>
            <pc:docMk/>
            <pc:sldMk cId="213913388" sldId="279"/>
            <ac:picMk id="12290" creationId="{32902599-E84F-47B5-8750-020C6A39DF70}"/>
          </ac:picMkLst>
        </pc:picChg>
      </pc:sldChg>
      <pc:sldChg chg="addSp delSp modSp new mod setBg">
        <pc:chgData name="Roman Zhigalov" userId="1f97e9fdf7779aa5" providerId="LiveId" clId="{4280347C-7F3B-46CE-93FC-B1C3409A071E}" dt="2021-07-31T17:17:35.820" v="2891" actId="26606"/>
        <pc:sldMkLst>
          <pc:docMk/>
          <pc:sldMk cId="1796120205" sldId="280"/>
        </pc:sldMkLst>
        <pc:spChg chg="mod">
          <ac:chgData name="Roman Zhigalov" userId="1f97e9fdf7779aa5" providerId="LiveId" clId="{4280347C-7F3B-46CE-93FC-B1C3409A071E}" dt="2021-07-31T17:17:35.820" v="2891" actId="26606"/>
          <ac:spMkLst>
            <pc:docMk/>
            <pc:sldMk cId="1796120205" sldId="280"/>
            <ac:spMk id="2" creationId="{1201D173-2DC3-45C8-9235-90B9EF658720}"/>
          </ac:spMkLst>
        </pc:spChg>
        <pc:spChg chg="del">
          <ac:chgData name="Roman Zhigalov" userId="1f97e9fdf7779aa5" providerId="LiveId" clId="{4280347C-7F3B-46CE-93FC-B1C3409A071E}" dt="2021-07-31T17:16:35.408" v="2627"/>
          <ac:spMkLst>
            <pc:docMk/>
            <pc:sldMk cId="1796120205" sldId="280"/>
            <ac:spMk id="3" creationId="{802C2229-93B1-40EB-86A9-DD802FFDCBFD}"/>
          </ac:spMkLst>
        </pc:spChg>
        <pc:spChg chg="mod">
          <ac:chgData name="Roman Zhigalov" userId="1f97e9fdf7779aa5" providerId="LiveId" clId="{4280347C-7F3B-46CE-93FC-B1C3409A071E}" dt="2021-07-31T17:17:35.820" v="2891" actId="26606"/>
          <ac:spMkLst>
            <pc:docMk/>
            <pc:sldMk cId="1796120205" sldId="280"/>
            <ac:spMk id="4" creationId="{8F1FF9E5-E8FE-4C29-A413-8BAB2223D4CB}"/>
          </ac:spMkLst>
        </pc:spChg>
        <pc:spChg chg="add">
          <ac:chgData name="Roman Zhigalov" userId="1f97e9fdf7779aa5" providerId="LiveId" clId="{4280347C-7F3B-46CE-93FC-B1C3409A071E}" dt="2021-07-31T17:17:35.820" v="2891" actId="26606"/>
          <ac:spMkLst>
            <pc:docMk/>
            <pc:sldMk cId="1796120205" sldId="280"/>
            <ac:spMk id="71" creationId="{201CC55D-ED54-4C5C-95E6-10947BD1103B}"/>
          </ac:spMkLst>
        </pc:spChg>
        <pc:spChg chg="add">
          <ac:chgData name="Roman Zhigalov" userId="1f97e9fdf7779aa5" providerId="LiveId" clId="{4280347C-7F3B-46CE-93FC-B1C3409A071E}" dt="2021-07-31T17:17:35.820" v="2891" actId="26606"/>
          <ac:spMkLst>
            <pc:docMk/>
            <pc:sldMk cId="1796120205" sldId="280"/>
            <ac:spMk id="77" creationId="{3873B707-463F-40B0-8227-E8CC6C67EB25}"/>
          </ac:spMkLst>
        </pc:spChg>
        <pc:spChg chg="add">
          <ac:chgData name="Roman Zhigalov" userId="1f97e9fdf7779aa5" providerId="LiveId" clId="{4280347C-7F3B-46CE-93FC-B1C3409A071E}" dt="2021-07-31T17:17:35.820" v="2891" actId="26606"/>
          <ac:spMkLst>
            <pc:docMk/>
            <pc:sldMk cId="1796120205" sldId="280"/>
            <ac:spMk id="79" creationId="{C13237C8-E62C-4F0D-A318-BD6FB6C2D138}"/>
          </ac:spMkLst>
        </pc:spChg>
        <pc:spChg chg="add">
          <ac:chgData name="Roman Zhigalov" userId="1f97e9fdf7779aa5" providerId="LiveId" clId="{4280347C-7F3B-46CE-93FC-B1C3409A071E}" dt="2021-07-31T17:17:35.820" v="2891" actId="26606"/>
          <ac:spMkLst>
            <pc:docMk/>
            <pc:sldMk cId="1796120205" sldId="280"/>
            <ac:spMk id="81" creationId="{19C9EAEA-39D0-4B0E-A0EB-51E7B26740B1}"/>
          </ac:spMkLst>
        </pc:spChg>
        <pc:grpChg chg="add">
          <ac:chgData name="Roman Zhigalov" userId="1f97e9fdf7779aa5" providerId="LiveId" clId="{4280347C-7F3B-46CE-93FC-B1C3409A071E}" dt="2021-07-31T17:17:35.820" v="2891" actId="26606"/>
          <ac:grpSpMkLst>
            <pc:docMk/>
            <pc:sldMk cId="1796120205" sldId="280"/>
            <ac:grpSpMk id="73" creationId="{1DE889C7-FAD6-4397-98E2-05D503484459}"/>
          </ac:grpSpMkLst>
        </pc:grpChg>
        <pc:picChg chg="add mod">
          <ac:chgData name="Roman Zhigalov" userId="1f97e9fdf7779aa5" providerId="LiveId" clId="{4280347C-7F3B-46CE-93FC-B1C3409A071E}" dt="2021-07-31T17:17:35.820" v="2891" actId="26606"/>
          <ac:picMkLst>
            <pc:docMk/>
            <pc:sldMk cId="1796120205" sldId="280"/>
            <ac:picMk id="13314" creationId="{A30E642F-1C2E-4FF0-ACAE-AA3AB33E7FED}"/>
          </ac:picMkLst>
        </pc:picChg>
      </pc:sldChg>
      <pc:sldChg chg="modSp new mod">
        <pc:chgData name="Roman Zhigalov" userId="1f97e9fdf7779aa5" providerId="LiveId" clId="{4280347C-7F3B-46CE-93FC-B1C3409A071E}" dt="2021-07-31T17:17:43.932" v="2908" actId="122"/>
        <pc:sldMkLst>
          <pc:docMk/>
          <pc:sldMk cId="3639410517" sldId="281"/>
        </pc:sldMkLst>
        <pc:spChg chg="mod">
          <ac:chgData name="Roman Zhigalov" userId="1f97e9fdf7779aa5" providerId="LiveId" clId="{4280347C-7F3B-46CE-93FC-B1C3409A071E}" dt="2021-07-31T17:17:43.932" v="2908" actId="122"/>
          <ac:spMkLst>
            <pc:docMk/>
            <pc:sldMk cId="3639410517" sldId="281"/>
            <ac:spMk id="2" creationId="{55B1234B-2E12-406C-B7A5-BC145B4A5730}"/>
          </ac:spMkLst>
        </pc:spChg>
      </pc:sldChg>
      <pc:sldChg chg="addSp delSp modSp new mod modClrScheme chgLayout">
        <pc:chgData name="Roman Zhigalov" userId="1f97e9fdf7779aa5" providerId="LiveId" clId="{4280347C-7F3B-46CE-93FC-B1C3409A071E}" dt="2021-07-31T17:17:51.108" v="2927" actId="122"/>
        <pc:sldMkLst>
          <pc:docMk/>
          <pc:sldMk cId="517423775" sldId="282"/>
        </pc:sldMkLst>
        <pc:spChg chg="del mod ord">
          <ac:chgData name="Roman Zhigalov" userId="1f97e9fdf7779aa5" providerId="LiveId" clId="{4280347C-7F3B-46CE-93FC-B1C3409A071E}" dt="2021-07-31T17:17:46.804" v="2910" actId="700"/>
          <ac:spMkLst>
            <pc:docMk/>
            <pc:sldMk cId="517423775" sldId="282"/>
            <ac:spMk id="2" creationId="{C9F9A7F2-6983-4DCA-A1EE-D5CFB299687A}"/>
          </ac:spMkLst>
        </pc:spChg>
        <pc:spChg chg="del mod ord">
          <ac:chgData name="Roman Zhigalov" userId="1f97e9fdf7779aa5" providerId="LiveId" clId="{4280347C-7F3B-46CE-93FC-B1C3409A071E}" dt="2021-07-31T17:17:46.804" v="2910" actId="700"/>
          <ac:spMkLst>
            <pc:docMk/>
            <pc:sldMk cId="517423775" sldId="282"/>
            <ac:spMk id="3" creationId="{D4452A6A-86A5-4DDF-A2BA-B23B35DC7A99}"/>
          </ac:spMkLst>
        </pc:spChg>
        <pc:spChg chg="add mod ord">
          <ac:chgData name="Roman Zhigalov" userId="1f97e9fdf7779aa5" providerId="LiveId" clId="{4280347C-7F3B-46CE-93FC-B1C3409A071E}" dt="2021-07-31T17:17:51.108" v="2927" actId="122"/>
          <ac:spMkLst>
            <pc:docMk/>
            <pc:sldMk cId="517423775" sldId="282"/>
            <ac:spMk id="4" creationId="{7A6889CB-502A-45B6-A0BC-AC70FAA67361}"/>
          </ac:spMkLst>
        </pc:spChg>
        <pc:spChg chg="add mod ord">
          <ac:chgData name="Roman Zhigalov" userId="1f97e9fdf7779aa5" providerId="LiveId" clId="{4280347C-7F3B-46CE-93FC-B1C3409A071E}" dt="2021-07-31T17:17:46.804" v="2910" actId="700"/>
          <ac:spMkLst>
            <pc:docMk/>
            <pc:sldMk cId="517423775" sldId="282"/>
            <ac:spMk id="5" creationId="{0CFE8C8A-0BFE-4FD5-87F2-DB1FF6879266}"/>
          </ac:spMkLst>
        </pc:spChg>
      </pc:sldChg>
    </pc:docChg>
  </pc:docChgLst>
  <pc:docChgLst>
    <pc:chgData name="Zhigalov Roman" userId="1f97e9fdf7779aa5" providerId="Windows Live" clId="Web-{F2B3F655-3734-4012-AF64-F803754F4557}"/>
    <pc:docChg chg="addSld modSld addMainMaster modMainMaster">
      <pc:chgData name="Zhigalov Roman" userId="1f97e9fdf7779aa5" providerId="Windows Live" clId="Web-{F2B3F655-3734-4012-AF64-F803754F4557}" dt="2021-10-09T17:32:27.600" v="55"/>
      <pc:docMkLst>
        <pc:docMk/>
      </pc:docMkLst>
      <pc:sldChg chg="modSp">
        <pc:chgData name="Zhigalov Roman" userId="1f97e9fdf7779aa5" providerId="Windows Live" clId="Web-{F2B3F655-3734-4012-AF64-F803754F4557}" dt="2021-10-09T17:32:23.647" v="54" actId="20577"/>
        <pc:sldMkLst>
          <pc:docMk/>
          <pc:sldMk cId="517423775" sldId="282"/>
        </pc:sldMkLst>
        <pc:spChg chg="mod">
          <ac:chgData name="Zhigalov Roman" userId="1f97e9fdf7779aa5" providerId="Windows Live" clId="Web-{F2B3F655-3734-4012-AF64-F803754F4557}" dt="2021-10-09T17:32:23.647" v="54" actId="20577"/>
          <ac:spMkLst>
            <pc:docMk/>
            <pc:sldMk cId="517423775" sldId="282"/>
            <ac:spMk id="5" creationId="{0CFE8C8A-0BFE-4FD5-87F2-DB1FF6879266}"/>
          </ac:spMkLst>
        </pc:spChg>
      </pc:sldChg>
      <pc:sldChg chg="add">
        <pc:chgData name="Zhigalov Roman" userId="1f97e9fdf7779aa5" providerId="Windows Live" clId="Web-{F2B3F655-3734-4012-AF64-F803754F4557}" dt="2021-10-09T17:32:27.600" v="55"/>
        <pc:sldMkLst>
          <pc:docMk/>
          <pc:sldMk cId="4091901254" sldId="283"/>
        </pc:sldMkLst>
      </pc:sldChg>
      <pc:sldMasterChg chg="add addSldLayout">
        <pc:chgData name="Zhigalov Roman" userId="1f97e9fdf7779aa5" providerId="Windows Live" clId="Web-{F2B3F655-3734-4012-AF64-F803754F4557}" dt="2021-10-09T17:32:27.600" v="55"/>
        <pc:sldMasterMkLst>
          <pc:docMk/>
          <pc:sldMasterMk cId="3705281597" sldId="2147483648"/>
        </pc:sldMasterMkLst>
        <pc:sldLayoutChg chg="add">
          <pc:chgData name="Zhigalov Roman" userId="1f97e9fdf7779aa5" providerId="Windows Live" clId="Web-{F2B3F655-3734-4012-AF64-F803754F4557}" dt="2021-10-09T17:32:27.600" v="55"/>
          <pc:sldLayoutMkLst>
            <pc:docMk/>
            <pc:sldMasterMk cId="3705281597" sldId="2147483648"/>
            <pc:sldLayoutMk cId="1221469922" sldId="2147483649"/>
          </pc:sldLayoutMkLst>
        </pc:sldLayoutChg>
        <pc:sldLayoutChg chg="add">
          <pc:chgData name="Zhigalov Roman" userId="1f97e9fdf7779aa5" providerId="Windows Live" clId="Web-{F2B3F655-3734-4012-AF64-F803754F4557}" dt="2021-10-09T17:32:27.600" v="55"/>
          <pc:sldLayoutMkLst>
            <pc:docMk/>
            <pc:sldMasterMk cId="3705281597" sldId="2147483648"/>
            <pc:sldLayoutMk cId="648517060" sldId="2147483650"/>
          </pc:sldLayoutMkLst>
        </pc:sldLayoutChg>
        <pc:sldLayoutChg chg="add">
          <pc:chgData name="Zhigalov Roman" userId="1f97e9fdf7779aa5" providerId="Windows Live" clId="Web-{F2B3F655-3734-4012-AF64-F803754F4557}" dt="2021-10-09T17:32:27.600" v="55"/>
          <pc:sldLayoutMkLst>
            <pc:docMk/>
            <pc:sldMasterMk cId="3705281597" sldId="2147483648"/>
            <pc:sldLayoutMk cId="516231710" sldId="2147483651"/>
          </pc:sldLayoutMkLst>
        </pc:sldLayoutChg>
        <pc:sldLayoutChg chg="add">
          <pc:chgData name="Zhigalov Roman" userId="1f97e9fdf7779aa5" providerId="Windows Live" clId="Web-{F2B3F655-3734-4012-AF64-F803754F4557}" dt="2021-10-09T17:32:27.600" v="55"/>
          <pc:sldLayoutMkLst>
            <pc:docMk/>
            <pc:sldMasterMk cId="3705281597" sldId="2147483648"/>
            <pc:sldLayoutMk cId="62708160" sldId="2147483652"/>
          </pc:sldLayoutMkLst>
        </pc:sldLayoutChg>
        <pc:sldLayoutChg chg="add">
          <pc:chgData name="Zhigalov Roman" userId="1f97e9fdf7779aa5" providerId="Windows Live" clId="Web-{F2B3F655-3734-4012-AF64-F803754F4557}" dt="2021-10-09T17:32:27.600" v="55"/>
          <pc:sldLayoutMkLst>
            <pc:docMk/>
            <pc:sldMasterMk cId="3705281597" sldId="2147483648"/>
            <pc:sldLayoutMk cId="2373585113" sldId="2147483653"/>
          </pc:sldLayoutMkLst>
        </pc:sldLayoutChg>
        <pc:sldLayoutChg chg="add">
          <pc:chgData name="Zhigalov Roman" userId="1f97e9fdf7779aa5" providerId="Windows Live" clId="Web-{F2B3F655-3734-4012-AF64-F803754F4557}" dt="2021-10-09T17:32:27.600" v="55"/>
          <pc:sldLayoutMkLst>
            <pc:docMk/>
            <pc:sldMasterMk cId="3705281597" sldId="2147483648"/>
            <pc:sldLayoutMk cId="4185894692" sldId="2147483654"/>
          </pc:sldLayoutMkLst>
        </pc:sldLayoutChg>
        <pc:sldLayoutChg chg="add">
          <pc:chgData name="Zhigalov Roman" userId="1f97e9fdf7779aa5" providerId="Windows Live" clId="Web-{F2B3F655-3734-4012-AF64-F803754F4557}" dt="2021-10-09T17:32:27.600" v="55"/>
          <pc:sldLayoutMkLst>
            <pc:docMk/>
            <pc:sldMasterMk cId="3705281597" sldId="2147483648"/>
            <pc:sldLayoutMk cId="732116559" sldId="2147483655"/>
          </pc:sldLayoutMkLst>
        </pc:sldLayoutChg>
        <pc:sldLayoutChg chg="add">
          <pc:chgData name="Zhigalov Roman" userId="1f97e9fdf7779aa5" providerId="Windows Live" clId="Web-{F2B3F655-3734-4012-AF64-F803754F4557}" dt="2021-10-09T17:32:27.600" v="55"/>
          <pc:sldLayoutMkLst>
            <pc:docMk/>
            <pc:sldMasterMk cId="3705281597" sldId="2147483648"/>
            <pc:sldLayoutMk cId="245838345" sldId="2147483656"/>
          </pc:sldLayoutMkLst>
        </pc:sldLayoutChg>
        <pc:sldLayoutChg chg="add">
          <pc:chgData name="Zhigalov Roman" userId="1f97e9fdf7779aa5" providerId="Windows Live" clId="Web-{F2B3F655-3734-4012-AF64-F803754F4557}" dt="2021-10-09T17:32:27.600" v="55"/>
          <pc:sldLayoutMkLst>
            <pc:docMk/>
            <pc:sldMasterMk cId="3705281597" sldId="2147483648"/>
            <pc:sldLayoutMk cId="2682891735" sldId="2147483657"/>
          </pc:sldLayoutMkLst>
        </pc:sldLayoutChg>
        <pc:sldLayoutChg chg="add">
          <pc:chgData name="Zhigalov Roman" userId="1f97e9fdf7779aa5" providerId="Windows Live" clId="Web-{F2B3F655-3734-4012-AF64-F803754F4557}" dt="2021-10-09T17:32:27.600" v="55"/>
          <pc:sldLayoutMkLst>
            <pc:docMk/>
            <pc:sldMasterMk cId="3705281597" sldId="2147483648"/>
            <pc:sldLayoutMk cId="2164435411" sldId="2147483658"/>
          </pc:sldLayoutMkLst>
        </pc:sldLayoutChg>
        <pc:sldLayoutChg chg="add">
          <pc:chgData name="Zhigalov Roman" userId="1f97e9fdf7779aa5" providerId="Windows Live" clId="Web-{F2B3F655-3734-4012-AF64-F803754F4557}" dt="2021-10-09T17:32:27.600" v="55"/>
          <pc:sldLayoutMkLst>
            <pc:docMk/>
            <pc:sldMasterMk cId="3705281597" sldId="2147483648"/>
            <pc:sldLayoutMk cId="1865049045" sldId="2147483659"/>
          </pc:sldLayoutMkLst>
        </pc:sldLayoutChg>
      </pc:sldMasterChg>
      <pc:sldMasterChg chg="replId modSldLayout">
        <pc:chgData name="Zhigalov Roman" userId="1f97e9fdf7779aa5" providerId="Windows Live" clId="Web-{F2B3F655-3734-4012-AF64-F803754F4557}" dt="2021-10-09T17:32:27.600" v="55"/>
        <pc:sldMasterMkLst>
          <pc:docMk/>
          <pc:sldMasterMk cId="2378605813" sldId="2147483660"/>
        </pc:sldMasterMkLst>
        <pc:sldLayoutChg chg="replId">
          <pc:chgData name="Zhigalov Roman" userId="1f97e9fdf7779aa5" providerId="Windows Live" clId="Web-{F2B3F655-3734-4012-AF64-F803754F4557}" dt="2021-10-09T17:32:27.600" v="55"/>
          <pc:sldLayoutMkLst>
            <pc:docMk/>
            <pc:sldMasterMk cId="2378605813" sldId="2147483660"/>
            <pc:sldLayoutMk cId="1340164671" sldId="2147483661"/>
          </pc:sldLayoutMkLst>
        </pc:sldLayoutChg>
        <pc:sldLayoutChg chg="replId">
          <pc:chgData name="Zhigalov Roman" userId="1f97e9fdf7779aa5" providerId="Windows Live" clId="Web-{F2B3F655-3734-4012-AF64-F803754F4557}" dt="2021-10-09T17:32:27.600" v="55"/>
          <pc:sldLayoutMkLst>
            <pc:docMk/>
            <pc:sldMasterMk cId="2378605813" sldId="2147483660"/>
            <pc:sldLayoutMk cId="3586127208" sldId="2147483662"/>
          </pc:sldLayoutMkLst>
        </pc:sldLayoutChg>
        <pc:sldLayoutChg chg="replId">
          <pc:chgData name="Zhigalov Roman" userId="1f97e9fdf7779aa5" providerId="Windows Live" clId="Web-{F2B3F655-3734-4012-AF64-F803754F4557}" dt="2021-10-09T17:32:27.600" v="55"/>
          <pc:sldLayoutMkLst>
            <pc:docMk/>
            <pc:sldMasterMk cId="2378605813" sldId="2147483660"/>
            <pc:sldLayoutMk cId="1769489364" sldId="2147483663"/>
          </pc:sldLayoutMkLst>
        </pc:sldLayoutChg>
        <pc:sldLayoutChg chg="replId">
          <pc:chgData name="Zhigalov Roman" userId="1f97e9fdf7779aa5" providerId="Windows Live" clId="Web-{F2B3F655-3734-4012-AF64-F803754F4557}" dt="2021-10-09T17:32:27.600" v="55"/>
          <pc:sldLayoutMkLst>
            <pc:docMk/>
            <pc:sldMasterMk cId="2378605813" sldId="2147483660"/>
            <pc:sldLayoutMk cId="2961131132" sldId="2147483664"/>
          </pc:sldLayoutMkLst>
        </pc:sldLayoutChg>
        <pc:sldLayoutChg chg="replId">
          <pc:chgData name="Zhigalov Roman" userId="1f97e9fdf7779aa5" providerId="Windows Live" clId="Web-{F2B3F655-3734-4012-AF64-F803754F4557}" dt="2021-10-09T17:32:27.600" v="55"/>
          <pc:sldLayoutMkLst>
            <pc:docMk/>
            <pc:sldMasterMk cId="2378605813" sldId="2147483660"/>
            <pc:sldLayoutMk cId="579139573" sldId="2147483665"/>
          </pc:sldLayoutMkLst>
        </pc:sldLayoutChg>
        <pc:sldLayoutChg chg="replId">
          <pc:chgData name="Zhigalov Roman" userId="1f97e9fdf7779aa5" providerId="Windows Live" clId="Web-{F2B3F655-3734-4012-AF64-F803754F4557}" dt="2021-10-09T17:32:27.600" v="55"/>
          <pc:sldLayoutMkLst>
            <pc:docMk/>
            <pc:sldMasterMk cId="2378605813" sldId="2147483660"/>
            <pc:sldLayoutMk cId="3057560392" sldId="2147483666"/>
          </pc:sldLayoutMkLst>
        </pc:sldLayoutChg>
        <pc:sldLayoutChg chg="replId">
          <pc:chgData name="Zhigalov Roman" userId="1f97e9fdf7779aa5" providerId="Windows Live" clId="Web-{F2B3F655-3734-4012-AF64-F803754F4557}" dt="2021-10-09T17:32:27.600" v="55"/>
          <pc:sldLayoutMkLst>
            <pc:docMk/>
            <pc:sldMasterMk cId="2378605813" sldId="2147483660"/>
            <pc:sldLayoutMk cId="3357088281" sldId="2147483667"/>
          </pc:sldLayoutMkLst>
        </pc:sldLayoutChg>
        <pc:sldLayoutChg chg="replId">
          <pc:chgData name="Zhigalov Roman" userId="1f97e9fdf7779aa5" providerId="Windows Live" clId="Web-{F2B3F655-3734-4012-AF64-F803754F4557}" dt="2021-10-09T17:32:27.600" v="55"/>
          <pc:sldLayoutMkLst>
            <pc:docMk/>
            <pc:sldMasterMk cId="2378605813" sldId="2147483660"/>
            <pc:sldLayoutMk cId="2302971594" sldId="2147483668"/>
          </pc:sldLayoutMkLst>
        </pc:sldLayoutChg>
        <pc:sldLayoutChg chg="replId">
          <pc:chgData name="Zhigalov Roman" userId="1f97e9fdf7779aa5" providerId="Windows Live" clId="Web-{F2B3F655-3734-4012-AF64-F803754F4557}" dt="2021-10-09T17:32:27.600" v="55"/>
          <pc:sldLayoutMkLst>
            <pc:docMk/>
            <pc:sldMasterMk cId="2378605813" sldId="2147483660"/>
            <pc:sldLayoutMk cId="1062281144" sldId="2147483669"/>
          </pc:sldLayoutMkLst>
        </pc:sldLayoutChg>
        <pc:sldLayoutChg chg="replId">
          <pc:chgData name="Zhigalov Roman" userId="1f97e9fdf7779aa5" providerId="Windows Live" clId="Web-{F2B3F655-3734-4012-AF64-F803754F4557}" dt="2021-10-09T17:32:27.600" v="55"/>
          <pc:sldLayoutMkLst>
            <pc:docMk/>
            <pc:sldMasterMk cId="2378605813" sldId="2147483660"/>
            <pc:sldLayoutMk cId="3257846928" sldId="2147483670"/>
          </pc:sldLayoutMkLst>
        </pc:sldLayoutChg>
        <pc:sldLayoutChg chg="replId">
          <pc:chgData name="Zhigalov Roman" userId="1f97e9fdf7779aa5" providerId="Windows Live" clId="Web-{F2B3F655-3734-4012-AF64-F803754F4557}" dt="2021-10-09T17:32:27.600" v="55"/>
          <pc:sldLayoutMkLst>
            <pc:docMk/>
            <pc:sldMasterMk cId="2378605813" sldId="2147483660"/>
            <pc:sldLayoutMk cId="3807811226" sldId="2147483671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E1A216-2E04-4224-87B4-7A1B7EBA8A7C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01C3F8DA-65A5-4F67-AEEE-17118FF79AF1}">
      <dgm:prSet/>
      <dgm:spPr/>
      <dgm:t>
        <a:bodyPr/>
        <a:lstStyle/>
        <a:p>
          <a:r>
            <a:rPr lang="ru-RU" dirty="0"/>
            <a:t>1. Причины революции</a:t>
          </a:r>
          <a:endParaRPr lang="en-US" dirty="0"/>
        </a:p>
      </dgm:t>
    </dgm:pt>
    <dgm:pt modelId="{76573F30-E375-46C6-AD00-55AB93CC2DF7}" type="parTrans" cxnId="{773AB4DE-76F7-416F-B697-74785CC7ACF8}">
      <dgm:prSet/>
      <dgm:spPr/>
      <dgm:t>
        <a:bodyPr/>
        <a:lstStyle/>
        <a:p>
          <a:endParaRPr lang="en-US"/>
        </a:p>
      </dgm:t>
    </dgm:pt>
    <dgm:pt modelId="{C1986BA8-5B47-41CE-BFD0-587534EF2981}" type="sibTrans" cxnId="{773AB4DE-76F7-416F-B697-74785CC7ACF8}">
      <dgm:prSet/>
      <dgm:spPr/>
      <dgm:t>
        <a:bodyPr/>
        <a:lstStyle/>
        <a:p>
          <a:endParaRPr lang="en-US"/>
        </a:p>
      </dgm:t>
    </dgm:pt>
    <dgm:pt modelId="{4B7720C1-56C5-48EA-A699-1CA330E956D6}">
      <dgm:prSet/>
      <dgm:spPr/>
      <dgm:t>
        <a:bodyPr/>
        <a:lstStyle/>
        <a:p>
          <a:r>
            <a:rPr lang="ru-RU" dirty="0"/>
            <a:t>2. Революция во Франции</a:t>
          </a:r>
          <a:endParaRPr lang="en-US" dirty="0"/>
        </a:p>
      </dgm:t>
    </dgm:pt>
    <dgm:pt modelId="{E68E9460-6309-4825-86C1-9C06D8CB0617}" type="parTrans" cxnId="{7C5F6B98-08C6-493A-9E7C-9D880EFF95D1}">
      <dgm:prSet/>
      <dgm:spPr/>
      <dgm:t>
        <a:bodyPr/>
        <a:lstStyle/>
        <a:p>
          <a:endParaRPr lang="en-US"/>
        </a:p>
      </dgm:t>
    </dgm:pt>
    <dgm:pt modelId="{56BAF762-190B-47F2-B00D-04B31E75A0FE}" type="sibTrans" cxnId="{7C5F6B98-08C6-493A-9E7C-9D880EFF95D1}">
      <dgm:prSet/>
      <dgm:spPr/>
      <dgm:t>
        <a:bodyPr/>
        <a:lstStyle/>
        <a:p>
          <a:endParaRPr lang="en-US"/>
        </a:p>
      </dgm:t>
    </dgm:pt>
    <dgm:pt modelId="{375115DD-9AB3-4E7A-ACBF-81A0ADE431FB}">
      <dgm:prSet/>
      <dgm:spPr/>
      <dgm:t>
        <a:bodyPr/>
        <a:lstStyle/>
        <a:p>
          <a:r>
            <a:rPr lang="ru-RU" dirty="0"/>
            <a:t>3. Революция в Италии</a:t>
          </a:r>
          <a:endParaRPr lang="en-US" dirty="0"/>
        </a:p>
      </dgm:t>
    </dgm:pt>
    <dgm:pt modelId="{0F02CDB9-43AE-4BF2-8DB1-2D36ECFC284C}" type="parTrans" cxnId="{B768BDFA-2594-4235-8F24-B3D21BA58F80}">
      <dgm:prSet/>
      <dgm:spPr/>
      <dgm:t>
        <a:bodyPr/>
        <a:lstStyle/>
        <a:p>
          <a:endParaRPr lang="en-US"/>
        </a:p>
      </dgm:t>
    </dgm:pt>
    <dgm:pt modelId="{70B85B64-F0D1-44D0-83C8-71DE85BA30C2}" type="sibTrans" cxnId="{B768BDFA-2594-4235-8F24-B3D21BA58F80}">
      <dgm:prSet/>
      <dgm:spPr/>
      <dgm:t>
        <a:bodyPr/>
        <a:lstStyle/>
        <a:p>
          <a:endParaRPr lang="en-US"/>
        </a:p>
      </dgm:t>
    </dgm:pt>
    <dgm:pt modelId="{F1C422E1-515E-4BD3-A1FA-703842E9DDB1}">
      <dgm:prSet/>
      <dgm:spPr/>
      <dgm:t>
        <a:bodyPr/>
        <a:lstStyle/>
        <a:p>
          <a:r>
            <a:rPr lang="ru-RU" dirty="0"/>
            <a:t>4. Революция в Германии</a:t>
          </a:r>
          <a:endParaRPr lang="en-US" dirty="0"/>
        </a:p>
      </dgm:t>
    </dgm:pt>
    <dgm:pt modelId="{96270AFF-C497-424B-942F-8A33A1CA63E7}" type="parTrans" cxnId="{0959B827-6977-44CF-AC4E-6AEC003D2DA7}">
      <dgm:prSet/>
      <dgm:spPr/>
      <dgm:t>
        <a:bodyPr/>
        <a:lstStyle/>
        <a:p>
          <a:endParaRPr lang="en-US"/>
        </a:p>
      </dgm:t>
    </dgm:pt>
    <dgm:pt modelId="{9A1CB317-82DF-4284-968D-0558F9D0A299}" type="sibTrans" cxnId="{0959B827-6977-44CF-AC4E-6AEC003D2DA7}">
      <dgm:prSet/>
      <dgm:spPr/>
      <dgm:t>
        <a:bodyPr/>
        <a:lstStyle/>
        <a:p>
          <a:endParaRPr lang="en-US"/>
        </a:p>
      </dgm:t>
    </dgm:pt>
    <dgm:pt modelId="{33288974-7696-4BD8-96E8-25A1651F17C3}">
      <dgm:prSet/>
      <dgm:spPr/>
      <dgm:t>
        <a:bodyPr/>
        <a:lstStyle/>
        <a:p>
          <a:r>
            <a:rPr lang="ru-RU" dirty="0"/>
            <a:t>5. Революция в Австрии</a:t>
          </a:r>
          <a:endParaRPr lang="en-US" dirty="0"/>
        </a:p>
      </dgm:t>
    </dgm:pt>
    <dgm:pt modelId="{073288BC-281F-4B47-8C9B-F38D9F955375}" type="parTrans" cxnId="{F0F8EBE3-391A-40FA-9C47-D12EFF262E33}">
      <dgm:prSet/>
      <dgm:spPr/>
      <dgm:t>
        <a:bodyPr/>
        <a:lstStyle/>
        <a:p>
          <a:endParaRPr lang="en-US"/>
        </a:p>
      </dgm:t>
    </dgm:pt>
    <dgm:pt modelId="{E76290C0-653F-42F6-8187-9451AF7B6B17}" type="sibTrans" cxnId="{F0F8EBE3-391A-40FA-9C47-D12EFF262E33}">
      <dgm:prSet/>
      <dgm:spPr/>
      <dgm:t>
        <a:bodyPr/>
        <a:lstStyle/>
        <a:p>
          <a:endParaRPr lang="en-US"/>
        </a:p>
      </dgm:t>
    </dgm:pt>
    <dgm:pt modelId="{D1A7B40D-D3CF-4448-A2D1-AEDD89E4B44E}" type="pres">
      <dgm:prSet presAssocID="{F9E1A216-2E04-4224-87B4-7A1B7EBA8A7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4A937A6-6365-492B-85AD-D93B43D19FE8}" type="pres">
      <dgm:prSet presAssocID="{01C3F8DA-65A5-4F67-AEEE-17118FF79AF1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911FFA-E580-49AC-9CC9-77A90B98788E}" type="pres">
      <dgm:prSet presAssocID="{C1986BA8-5B47-41CE-BFD0-587534EF2981}" presName="spacer" presStyleCnt="0"/>
      <dgm:spPr/>
    </dgm:pt>
    <dgm:pt modelId="{B3490945-BA5E-4036-B2D0-552FBC1ACC9A}" type="pres">
      <dgm:prSet presAssocID="{4B7720C1-56C5-48EA-A699-1CA330E956D6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B38566-3FE6-4101-BE16-1637EB9555F5}" type="pres">
      <dgm:prSet presAssocID="{56BAF762-190B-47F2-B00D-04B31E75A0FE}" presName="spacer" presStyleCnt="0"/>
      <dgm:spPr/>
    </dgm:pt>
    <dgm:pt modelId="{A863ED08-CA08-418D-8138-0D8A9732B633}" type="pres">
      <dgm:prSet presAssocID="{375115DD-9AB3-4E7A-ACBF-81A0ADE431FB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7C01D6-CB2E-461F-8ADE-CA746E7C7EE7}" type="pres">
      <dgm:prSet presAssocID="{70B85B64-F0D1-44D0-83C8-71DE85BA30C2}" presName="spacer" presStyleCnt="0"/>
      <dgm:spPr/>
    </dgm:pt>
    <dgm:pt modelId="{2F88569B-9B88-4945-B801-72C52280C222}" type="pres">
      <dgm:prSet presAssocID="{F1C422E1-515E-4BD3-A1FA-703842E9DDB1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E960AC-DAD6-4E3A-A3C4-97EF85FCB5C0}" type="pres">
      <dgm:prSet presAssocID="{9A1CB317-82DF-4284-968D-0558F9D0A299}" presName="spacer" presStyleCnt="0"/>
      <dgm:spPr/>
    </dgm:pt>
    <dgm:pt modelId="{9B4C04BF-2D7E-44E7-89F0-68811B05DE9A}" type="pres">
      <dgm:prSet presAssocID="{33288974-7696-4BD8-96E8-25A1651F17C3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C5C9920-791A-4BFC-A9AB-477E588BF092}" type="presOf" srcId="{33288974-7696-4BD8-96E8-25A1651F17C3}" destId="{9B4C04BF-2D7E-44E7-89F0-68811B05DE9A}" srcOrd="0" destOrd="0" presId="urn:microsoft.com/office/officeart/2005/8/layout/vList2"/>
    <dgm:cxn modelId="{773AB4DE-76F7-416F-B697-74785CC7ACF8}" srcId="{F9E1A216-2E04-4224-87B4-7A1B7EBA8A7C}" destId="{01C3F8DA-65A5-4F67-AEEE-17118FF79AF1}" srcOrd="0" destOrd="0" parTransId="{76573F30-E375-46C6-AD00-55AB93CC2DF7}" sibTransId="{C1986BA8-5B47-41CE-BFD0-587534EF2981}"/>
    <dgm:cxn modelId="{7C131CA4-39FC-40FC-A41E-0B9E332CDF70}" type="presOf" srcId="{01C3F8DA-65A5-4F67-AEEE-17118FF79AF1}" destId="{74A937A6-6365-492B-85AD-D93B43D19FE8}" srcOrd="0" destOrd="0" presId="urn:microsoft.com/office/officeart/2005/8/layout/vList2"/>
    <dgm:cxn modelId="{7C5F6B98-08C6-493A-9E7C-9D880EFF95D1}" srcId="{F9E1A216-2E04-4224-87B4-7A1B7EBA8A7C}" destId="{4B7720C1-56C5-48EA-A699-1CA330E956D6}" srcOrd="1" destOrd="0" parTransId="{E68E9460-6309-4825-86C1-9C06D8CB0617}" sibTransId="{56BAF762-190B-47F2-B00D-04B31E75A0FE}"/>
    <dgm:cxn modelId="{60A5D1F6-D927-4D1E-AF9A-95BE6BE5D466}" type="presOf" srcId="{F1C422E1-515E-4BD3-A1FA-703842E9DDB1}" destId="{2F88569B-9B88-4945-B801-72C52280C222}" srcOrd="0" destOrd="0" presId="urn:microsoft.com/office/officeart/2005/8/layout/vList2"/>
    <dgm:cxn modelId="{B7D01538-4FB1-4BE0-9759-9F8D37DEB994}" type="presOf" srcId="{F9E1A216-2E04-4224-87B4-7A1B7EBA8A7C}" destId="{D1A7B40D-D3CF-4448-A2D1-AEDD89E4B44E}" srcOrd="0" destOrd="0" presId="urn:microsoft.com/office/officeart/2005/8/layout/vList2"/>
    <dgm:cxn modelId="{EFA1904F-CF3B-41E2-AA0B-E856C1EEFE48}" type="presOf" srcId="{375115DD-9AB3-4E7A-ACBF-81A0ADE431FB}" destId="{A863ED08-CA08-418D-8138-0D8A9732B633}" srcOrd="0" destOrd="0" presId="urn:microsoft.com/office/officeart/2005/8/layout/vList2"/>
    <dgm:cxn modelId="{B768BDFA-2594-4235-8F24-B3D21BA58F80}" srcId="{F9E1A216-2E04-4224-87B4-7A1B7EBA8A7C}" destId="{375115DD-9AB3-4E7A-ACBF-81A0ADE431FB}" srcOrd="2" destOrd="0" parTransId="{0F02CDB9-43AE-4BF2-8DB1-2D36ECFC284C}" sibTransId="{70B85B64-F0D1-44D0-83C8-71DE85BA30C2}"/>
    <dgm:cxn modelId="{F0F8EBE3-391A-40FA-9C47-D12EFF262E33}" srcId="{F9E1A216-2E04-4224-87B4-7A1B7EBA8A7C}" destId="{33288974-7696-4BD8-96E8-25A1651F17C3}" srcOrd="4" destOrd="0" parTransId="{073288BC-281F-4B47-8C9B-F38D9F955375}" sibTransId="{E76290C0-653F-42F6-8187-9451AF7B6B17}"/>
    <dgm:cxn modelId="{EBFAAE96-829F-4A81-AB5C-CA0BF584256C}" type="presOf" srcId="{4B7720C1-56C5-48EA-A699-1CA330E956D6}" destId="{B3490945-BA5E-4036-B2D0-552FBC1ACC9A}" srcOrd="0" destOrd="0" presId="urn:microsoft.com/office/officeart/2005/8/layout/vList2"/>
    <dgm:cxn modelId="{0959B827-6977-44CF-AC4E-6AEC003D2DA7}" srcId="{F9E1A216-2E04-4224-87B4-7A1B7EBA8A7C}" destId="{F1C422E1-515E-4BD3-A1FA-703842E9DDB1}" srcOrd="3" destOrd="0" parTransId="{96270AFF-C497-424B-942F-8A33A1CA63E7}" sibTransId="{9A1CB317-82DF-4284-968D-0558F9D0A299}"/>
    <dgm:cxn modelId="{A4844BF6-FFEA-4F7C-B073-16D094B4ABA5}" type="presParOf" srcId="{D1A7B40D-D3CF-4448-A2D1-AEDD89E4B44E}" destId="{74A937A6-6365-492B-85AD-D93B43D19FE8}" srcOrd="0" destOrd="0" presId="urn:microsoft.com/office/officeart/2005/8/layout/vList2"/>
    <dgm:cxn modelId="{4162A49A-4F10-461C-B626-102BEB4A2CF3}" type="presParOf" srcId="{D1A7B40D-D3CF-4448-A2D1-AEDD89E4B44E}" destId="{0C911FFA-E580-49AC-9CC9-77A90B98788E}" srcOrd="1" destOrd="0" presId="urn:microsoft.com/office/officeart/2005/8/layout/vList2"/>
    <dgm:cxn modelId="{88F68989-9967-41EA-9F9E-F9265F53D8E8}" type="presParOf" srcId="{D1A7B40D-D3CF-4448-A2D1-AEDD89E4B44E}" destId="{B3490945-BA5E-4036-B2D0-552FBC1ACC9A}" srcOrd="2" destOrd="0" presId="urn:microsoft.com/office/officeart/2005/8/layout/vList2"/>
    <dgm:cxn modelId="{C4D0BE71-7A17-4489-BE7B-1EF3822385E8}" type="presParOf" srcId="{D1A7B40D-D3CF-4448-A2D1-AEDD89E4B44E}" destId="{7FB38566-3FE6-4101-BE16-1637EB9555F5}" srcOrd="3" destOrd="0" presId="urn:microsoft.com/office/officeart/2005/8/layout/vList2"/>
    <dgm:cxn modelId="{59D23620-AD2C-4693-BE57-37A2C0C9C352}" type="presParOf" srcId="{D1A7B40D-D3CF-4448-A2D1-AEDD89E4B44E}" destId="{A863ED08-CA08-418D-8138-0D8A9732B633}" srcOrd="4" destOrd="0" presId="urn:microsoft.com/office/officeart/2005/8/layout/vList2"/>
    <dgm:cxn modelId="{84C93B45-318D-419B-BCF0-25D69E06820A}" type="presParOf" srcId="{D1A7B40D-D3CF-4448-A2D1-AEDD89E4B44E}" destId="{3D7C01D6-CB2E-461F-8ADE-CA746E7C7EE7}" srcOrd="5" destOrd="0" presId="urn:microsoft.com/office/officeart/2005/8/layout/vList2"/>
    <dgm:cxn modelId="{A6C3D460-DA0E-45BF-89C3-BFD603C1AD53}" type="presParOf" srcId="{D1A7B40D-D3CF-4448-A2D1-AEDD89E4B44E}" destId="{2F88569B-9B88-4945-B801-72C52280C222}" srcOrd="6" destOrd="0" presId="urn:microsoft.com/office/officeart/2005/8/layout/vList2"/>
    <dgm:cxn modelId="{B9DA27C8-147D-4625-A779-98E8E77A6995}" type="presParOf" srcId="{D1A7B40D-D3CF-4448-A2D1-AEDD89E4B44E}" destId="{55E960AC-DAD6-4E3A-A3C4-97EF85FCB5C0}" srcOrd="7" destOrd="0" presId="urn:microsoft.com/office/officeart/2005/8/layout/vList2"/>
    <dgm:cxn modelId="{0998D1DC-E71C-434E-999D-CAC890D468DE}" type="presParOf" srcId="{D1A7B40D-D3CF-4448-A2D1-AEDD89E4B44E}" destId="{9B4C04BF-2D7E-44E7-89F0-68811B05DE9A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638B3C0-DEDF-4E4F-8853-534D53E7D0BA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BC0C4861-9AC6-4B0D-9999-D85D3AAB2AD9}">
      <dgm:prSet/>
      <dgm:spPr/>
      <dgm:t>
        <a:bodyPr/>
        <a:lstStyle/>
        <a:p>
          <a:r>
            <a:rPr lang="ru-RU"/>
            <a:t>Экономический кризис в Европе в середине 40-х гг.</a:t>
          </a:r>
          <a:endParaRPr lang="en-US"/>
        </a:p>
      </dgm:t>
    </dgm:pt>
    <dgm:pt modelId="{BCD8382E-3661-4ACE-894B-4190B59884A7}" type="parTrans" cxnId="{3DF4D63B-4DA0-4182-B5C4-CB4B889AF38F}">
      <dgm:prSet/>
      <dgm:spPr/>
      <dgm:t>
        <a:bodyPr/>
        <a:lstStyle/>
        <a:p>
          <a:endParaRPr lang="en-US"/>
        </a:p>
      </dgm:t>
    </dgm:pt>
    <dgm:pt modelId="{D1FE9DE4-A0C9-4AAD-9C0F-61E13FDAC494}" type="sibTrans" cxnId="{3DF4D63B-4DA0-4182-B5C4-CB4B889AF38F}">
      <dgm:prSet/>
      <dgm:spPr/>
      <dgm:t>
        <a:bodyPr/>
        <a:lstStyle/>
        <a:p>
          <a:endParaRPr lang="en-US"/>
        </a:p>
      </dgm:t>
    </dgm:pt>
    <dgm:pt modelId="{911FC908-A233-4319-948F-564E225F9DC6}">
      <dgm:prSet/>
      <dgm:spPr/>
      <dgm:t>
        <a:bodyPr/>
        <a:lstStyle/>
        <a:p>
          <a:r>
            <a:rPr lang="ru-RU"/>
            <a:t>Пережитки крепостной, сословной и феодальной структуры (Австрия)</a:t>
          </a:r>
          <a:endParaRPr lang="en-US"/>
        </a:p>
      </dgm:t>
    </dgm:pt>
    <dgm:pt modelId="{97F82B28-AC42-434A-A2D2-C151474AD3FC}" type="parTrans" cxnId="{EC272A26-CEB1-4C0E-BA57-762AD53F7011}">
      <dgm:prSet/>
      <dgm:spPr/>
      <dgm:t>
        <a:bodyPr/>
        <a:lstStyle/>
        <a:p>
          <a:endParaRPr lang="en-US"/>
        </a:p>
      </dgm:t>
    </dgm:pt>
    <dgm:pt modelId="{56EEF2AD-C0E1-404F-845E-A3DEF0085F89}" type="sibTrans" cxnId="{EC272A26-CEB1-4C0E-BA57-762AD53F7011}">
      <dgm:prSet/>
      <dgm:spPr/>
      <dgm:t>
        <a:bodyPr/>
        <a:lstStyle/>
        <a:p>
          <a:endParaRPr lang="en-US"/>
        </a:p>
      </dgm:t>
    </dgm:pt>
    <dgm:pt modelId="{F7B64105-B8EE-4E2F-A329-6276F348213E}">
      <dgm:prSet/>
      <dgm:spPr/>
      <dgm:t>
        <a:bodyPr/>
        <a:lstStyle/>
        <a:p>
          <a:r>
            <a:rPr lang="ru-RU"/>
            <a:t>Желание национального объединения страны (Италия и Германия)</a:t>
          </a:r>
          <a:endParaRPr lang="en-US"/>
        </a:p>
      </dgm:t>
    </dgm:pt>
    <dgm:pt modelId="{77FA437C-497F-4915-90F2-EEF62821DCC0}" type="parTrans" cxnId="{47CFDA04-2773-41ED-AE63-1965139EB2F1}">
      <dgm:prSet/>
      <dgm:spPr/>
      <dgm:t>
        <a:bodyPr/>
        <a:lstStyle/>
        <a:p>
          <a:endParaRPr lang="en-US"/>
        </a:p>
      </dgm:t>
    </dgm:pt>
    <dgm:pt modelId="{49891A94-61AA-415C-9C7A-A17531674E18}" type="sibTrans" cxnId="{47CFDA04-2773-41ED-AE63-1965139EB2F1}">
      <dgm:prSet/>
      <dgm:spPr/>
      <dgm:t>
        <a:bodyPr/>
        <a:lstStyle/>
        <a:p>
          <a:endParaRPr lang="en-US"/>
        </a:p>
      </dgm:t>
    </dgm:pt>
    <dgm:pt modelId="{E72A0C53-40B9-4B29-9A66-F1B35317169B}">
      <dgm:prSet/>
      <dgm:spPr/>
      <dgm:t>
        <a:bodyPr/>
        <a:lstStyle/>
        <a:p>
          <a:r>
            <a:rPr lang="ru-RU"/>
            <a:t>Развитие идей либерализма и укрепление буржуазии</a:t>
          </a:r>
          <a:endParaRPr lang="en-US"/>
        </a:p>
      </dgm:t>
    </dgm:pt>
    <dgm:pt modelId="{A4D74B67-BA10-47BF-B45F-433BB7C17DB7}" type="parTrans" cxnId="{9C2B851D-FA4C-49E3-B36D-3EA873EDB120}">
      <dgm:prSet/>
      <dgm:spPr/>
      <dgm:t>
        <a:bodyPr/>
        <a:lstStyle/>
        <a:p>
          <a:endParaRPr lang="en-US"/>
        </a:p>
      </dgm:t>
    </dgm:pt>
    <dgm:pt modelId="{F5135C9A-7FD7-48AC-8C60-F6651E97B4F7}" type="sibTrans" cxnId="{9C2B851D-FA4C-49E3-B36D-3EA873EDB120}">
      <dgm:prSet/>
      <dgm:spPr/>
      <dgm:t>
        <a:bodyPr/>
        <a:lstStyle/>
        <a:p>
          <a:endParaRPr lang="en-US"/>
        </a:p>
      </dgm:t>
    </dgm:pt>
    <dgm:pt modelId="{7A3D2FB7-CE3E-4215-AC93-65D835D321D3}" type="pres">
      <dgm:prSet presAssocID="{3638B3C0-DEDF-4E4F-8853-534D53E7D0BA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2B70A8A9-281B-461A-A347-1B3EB63DB631}" type="pres">
      <dgm:prSet presAssocID="{BC0C4861-9AC6-4B0D-9999-D85D3AAB2AD9}" presName="thickLine" presStyleLbl="alignNode1" presStyleIdx="0" presStyleCnt="4"/>
      <dgm:spPr/>
    </dgm:pt>
    <dgm:pt modelId="{E71B05B5-DF76-4C33-9A08-DA11B3A7B524}" type="pres">
      <dgm:prSet presAssocID="{BC0C4861-9AC6-4B0D-9999-D85D3AAB2AD9}" presName="horz1" presStyleCnt="0"/>
      <dgm:spPr/>
    </dgm:pt>
    <dgm:pt modelId="{ACCB5913-A94D-4C85-8747-0EA441AB89CB}" type="pres">
      <dgm:prSet presAssocID="{BC0C4861-9AC6-4B0D-9999-D85D3AAB2AD9}" presName="tx1" presStyleLbl="revTx" presStyleIdx="0" presStyleCnt="4"/>
      <dgm:spPr/>
      <dgm:t>
        <a:bodyPr/>
        <a:lstStyle/>
        <a:p>
          <a:endParaRPr lang="ru-RU"/>
        </a:p>
      </dgm:t>
    </dgm:pt>
    <dgm:pt modelId="{E65F6872-A90B-46B2-9F02-E01F468145ED}" type="pres">
      <dgm:prSet presAssocID="{BC0C4861-9AC6-4B0D-9999-D85D3AAB2AD9}" presName="vert1" presStyleCnt="0"/>
      <dgm:spPr/>
    </dgm:pt>
    <dgm:pt modelId="{78D70E48-2C65-4A89-B597-C13BB1C26435}" type="pres">
      <dgm:prSet presAssocID="{911FC908-A233-4319-948F-564E225F9DC6}" presName="thickLine" presStyleLbl="alignNode1" presStyleIdx="1" presStyleCnt="4"/>
      <dgm:spPr/>
    </dgm:pt>
    <dgm:pt modelId="{87F2DB6E-6DE6-488F-9DBB-7103EAFEFFB5}" type="pres">
      <dgm:prSet presAssocID="{911FC908-A233-4319-948F-564E225F9DC6}" presName="horz1" presStyleCnt="0"/>
      <dgm:spPr/>
    </dgm:pt>
    <dgm:pt modelId="{E2B0AF1A-FD67-4FDD-B36E-05B51B3FB14F}" type="pres">
      <dgm:prSet presAssocID="{911FC908-A233-4319-948F-564E225F9DC6}" presName="tx1" presStyleLbl="revTx" presStyleIdx="1" presStyleCnt="4"/>
      <dgm:spPr/>
      <dgm:t>
        <a:bodyPr/>
        <a:lstStyle/>
        <a:p>
          <a:endParaRPr lang="ru-RU"/>
        </a:p>
      </dgm:t>
    </dgm:pt>
    <dgm:pt modelId="{921C0B28-2CB9-413F-939D-F6E3AC249797}" type="pres">
      <dgm:prSet presAssocID="{911FC908-A233-4319-948F-564E225F9DC6}" presName="vert1" presStyleCnt="0"/>
      <dgm:spPr/>
    </dgm:pt>
    <dgm:pt modelId="{50C7A7BC-B2CA-42F0-8AAD-669258A40DE6}" type="pres">
      <dgm:prSet presAssocID="{F7B64105-B8EE-4E2F-A329-6276F348213E}" presName="thickLine" presStyleLbl="alignNode1" presStyleIdx="2" presStyleCnt="4"/>
      <dgm:spPr/>
    </dgm:pt>
    <dgm:pt modelId="{1C1EB276-79D9-49BB-98F7-965223992FC4}" type="pres">
      <dgm:prSet presAssocID="{F7B64105-B8EE-4E2F-A329-6276F348213E}" presName="horz1" presStyleCnt="0"/>
      <dgm:spPr/>
    </dgm:pt>
    <dgm:pt modelId="{87AC4CE5-0573-4249-9EAE-47344538B80C}" type="pres">
      <dgm:prSet presAssocID="{F7B64105-B8EE-4E2F-A329-6276F348213E}" presName="tx1" presStyleLbl="revTx" presStyleIdx="2" presStyleCnt="4"/>
      <dgm:spPr/>
      <dgm:t>
        <a:bodyPr/>
        <a:lstStyle/>
        <a:p>
          <a:endParaRPr lang="ru-RU"/>
        </a:p>
      </dgm:t>
    </dgm:pt>
    <dgm:pt modelId="{DD501AF4-88FE-4851-87A3-9D82600B50D6}" type="pres">
      <dgm:prSet presAssocID="{F7B64105-B8EE-4E2F-A329-6276F348213E}" presName="vert1" presStyleCnt="0"/>
      <dgm:spPr/>
    </dgm:pt>
    <dgm:pt modelId="{F4A96E10-A43C-469E-B474-6E42A91DA583}" type="pres">
      <dgm:prSet presAssocID="{E72A0C53-40B9-4B29-9A66-F1B35317169B}" presName="thickLine" presStyleLbl="alignNode1" presStyleIdx="3" presStyleCnt="4"/>
      <dgm:spPr/>
    </dgm:pt>
    <dgm:pt modelId="{1657D3B8-6B3F-4C24-BB9C-43B2E523E01D}" type="pres">
      <dgm:prSet presAssocID="{E72A0C53-40B9-4B29-9A66-F1B35317169B}" presName="horz1" presStyleCnt="0"/>
      <dgm:spPr/>
    </dgm:pt>
    <dgm:pt modelId="{C2817F22-1E3F-447F-B06D-A6BC3F2C91F9}" type="pres">
      <dgm:prSet presAssocID="{E72A0C53-40B9-4B29-9A66-F1B35317169B}" presName="tx1" presStyleLbl="revTx" presStyleIdx="3" presStyleCnt="4"/>
      <dgm:spPr/>
      <dgm:t>
        <a:bodyPr/>
        <a:lstStyle/>
        <a:p>
          <a:endParaRPr lang="ru-RU"/>
        </a:p>
      </dgm:t>
    </dgm:pt>
    <dgm:pt modelId="{BD207D76-225B-44FE-A41B-72C562944084}" type="pres">
      <dgm:prSet presAssocID="{E72A0C53-40B9-4B29-9A66-F1B35317169B}" presName="vert1" presStyleCnt="0"/>
      <dgm:spPr/>
    </dgm:pt>
  </dgm:ptLst>
  <dgm:cxnLst>
    <dgm:cxn modelId="{47CFDA04-2773-41ED-AE63-1965139EB2F1}" srcId="{3638B3C0-DEDF-4E4F-8853-534D53E7D0BA}" destId="{F7B64105-B8EE-4E2F-A329-6276F348213E}" srcOrd="2" destOrd="0" parTransId="{77FA437C-497F-4915-90F2-EEF62821DCC0}" sibTransId="{49891A94-61AA-415C-9C7A-A17531674E18}"/>
    <dgm:cxn modelId="{CD93CD2F-3715-40DD-8B76-8099C82FC5CB}" type="presOf" srcId="{3638B3C0-DEDF-4E4F-8853-534D53E7D0BA}" destId="{7A3D2FB7-CE3E-4215-AC93-65D835D321D3}" srcOrd="0" destOrd="0" presId="urn:microsoft.com/office/officeart/2008/layout/LinedList"/>
    <dgm:cxn modelId="{DC439BBA-8AA8-4C52-9C6B-C2B63A62B01A}" type="presOf" srcId="{F7B64105-B8EE-4E2F-A329-6276F348213E}" destId="{87AC4CE5-0573-4249-9EAE-47344538B80C}" srcOrd="0" destOrd="0" presId="urn:microsoft.com/office/officeart/2008/layout/LinedList"/>
    <dgm:cxn modelId="{9C2B851D-FA4C-49E3-B36D-3EA873EDB120}" srcId="{3638B3C0-DEDF-4E4F-8853-534D53E7D0BA}" destId="{E72A0C53-40B9-4B29-9A66-F1B35317169B}" srcOrd="3" destOrd="0" parTransId="{A4D74B67-BA10-47BF-B45F-433BB7C17DB7}" sibTransId="{F5135C9A-7FD7-48AC-8C60-F6651E97B4F7}"/>
    <dgm:cxn modelId="{8F83310B-A9DC-4278-99B7-F3B16CF1FC3C}" type="presOf" srcId="{E72A0C53-40B9-4B29-9A66-F1B35317169B}" destId="{C2817F22-1E3F-447F-B06D-A6BC3F2C91F9}" srcOrd="0" destOrd="0" presId="urn:microsoft.com/office/officeart/2008/layout/LinedList"/>
    <dgm:cxn modelId="{C0F2EEFD-B808-42D0-A330-9C4818B3A976}" type="presOf" srcId="{911FC908-A233-4319-948F-564E225F9DC6}" destId="{E2B0AF1A-FD67-4FDD-B36E-05B51B3FB14F}" srcOrd="0" destOrd="0" presId="urn:microsoft.com/office/officeart/2008/layout/LinedList"/>
    <dgm:cxn modelId="{EC272A26-CEB1-4C0E-BA57-762AD53F7011}" srcId="{3638B3C0-DEDF-4E4F-8853-534D53E7D0BA}" destId="{911FC908-A233-4319-948F-564E225F9DC6}" srcOrd="1" destOrd="0" parTransId="{97F82B28-AC42-434A-A2D2-C151474AD3FC}" sibTransId="{56EEF2AD-C0E1-404F-845E-A3DEF0085F89}"/>
    <dgm:cxn modelId="{3DF4D63B-4DA0-4182-B5C4-CB4B889AF38F}" srcId="{3638B3C0-DEDF-4E4F-8853-534D53E7D0BA}" destId="{BC0C4861-9AC6-4B0D-9999-D85D3AAB2AD9}" srcOrd="0" destOrd="0" parTransId="{BCD8382E-3661-4ACE-894B-4190B59884A7}" sibTransId="{D1FE9DE4-A0C9-4AAD-9C0F-61E13FDAC494}"/>
    <dgm:cxn modelId="{7B733DAA-C60B-48B9-A084-E5FFA4979BE7}" type="presOf" srcId="{BC0C4861-9AC6-4B0D-9999-D85D3AAB2AD9}" destId="{ACCB5913-A94D-4C85-8747-0EA441AB89CB}" srcOrd="0" destOrd="0" presId="urn:microsoft.com/office/officeart/2008/layout/LinedList"/>
    <dgm:cxn modelId="{5F67E078-1E94-4FAF-A782-F3CF317D7B5F}" type="presParOf" srcId="{7A3D2FB7-CE3E-4215-AC93-65D835D321D3}" destId="{2B70A8A9-281B-461A-A347-1B3EB63DB631}" srcOrd="0" destOrd="0" presId="urn:microsoft.com/office/officeart/2008/layout/LinedList"/>
    <dgm:cxn modelId="{0B16DFE2-AFD0-410E-89B1-AED7F2EB7BE7}" type="presParOf" srcId="{7A3D2FB7-CE3E-4215-AC93-65D835D321D3}" destId="{E71B05B5-DF76-4C33-9A08-DA11B3A7B524}" srcOrd="1" destOrd="0" presId="urn:microsoft.com/office/officeart/2008/layout/LinedList"/>
    <dgm:cxn modelId="{EE1E180D-D71C-423E-A7EF-4D381D244027}" type="presParOf" srcId="{E71B05B5-DF76-4C33-9A08-DA11B3A7B524}" destId="{ACCB5913-A94D-4C85-8747-0EA441AB89CB}" srcOrd="0" destOrd="0" presId="urn:microsoft.com/office/officeart/2008/layout/LinedList"/>
    <dgm:cxn modelId="{F4506A9C-CBFE-48AE-8A73-2E3C85695C38}" type="presParOf" srcId="{E71B05B5-DF76-4C33-9A08-DA11B3A7B524}" destId="{E65F6872-A90B-46B2-9F02-E01F468145ED}" srcOrd="1" destOrd="0" presId="urn:microsoft.com/office/officeart/2008/layout/LinedList"/>
    <dgm:cxn modelId="{3E64678B-9C68-469F-85A7-4D32969480E7}" type="presParOf" srcId="{7A3D2FB7-CE3E-4215-AC93-65D835D321D3}" destId="{78D70E48-2C65-4A89-B597-C13BB1C26435}" srcOrd="2" destOrd="0" presId="urn:microsoft.com/office/officeart/2008/layout/LinedList"/>
    <dgm:cxn modelId="{E23185A1-D4C5-456E-BE25-739690CBCC00}" type="presParOf" srcId="{7A3D2FB7-CE3E-4215-AC93-65D835D321D3}" destId="{87F2DB6E-6DE6-488F-9DBB-7103EAFEFFB5}" srcOrd="3" destOrd="0" presId="urn:microsoft.com/office/officeart/2008/layout/LinedList"/>
    <dgm:cxn modelId="{38C8996C-3F82-4D68-B56B-AEACA0BA4208}" type="presParOf" srcId="{87F2DB6E-6DE6-488F-9DBB-7103EAFEFFB5}" destId="{E2B0AF1A-FD67-4FDD-B36E-05B51B3FB14F}" srcOrd="0" destOrd="0" presId="urn:microsoft.com/office/officeart/2008/layout/LinedList"/>
    <dgm:cxn modelId="{5AE35401-4214-49CE-A67F-866C3D1DA0CA}" type="presParOf" srcId="{87F2DB6E-6DE6-488F-9DBB-7103EAFEFFB5}" destId="{921C0B28-2CB9-413F-939D-F6E3AC249797}" srcOrd="1" destOrd="0" presId="urn:microsoft.com/office/officeart/2008/layout/LinedList"/>
    <dgm:cxn modelId="{73C2E2C9-3992-4606-8BB0-DBFB2F159A16}" type="presParOf" srcId="{7A3D2FB7-CE3E-4215-AC93-65D835D321D3}" destId="{50C7A7BC-B2CA-42F0-8AAD-669258A40DE6}" srcOrd="4" destOrd="0" presId="urn:microsoft.com/office/officeart/2008/layout/LinedList"/>
    <dgm:cxn modelId="{2857C5F7-11DD-4A95-B679-AB9C26917EBE}" type="presParOf" srcId="{7A3D2FB7-CE3E-4215-AC93-65D835D321D3}" destId="{1C1EB276-79D9-49BB-98F7-965223992FC4}" srcOrd="5" destOrd="0" presId="urn:microsoft.com/office/officeart/2008/layout/LinedList"/>
    <dgm:cxn modelId="{4A53F1A0-A171-41A6-95AA-A29582824E05}" type="presParOf" srcId="{1C1EB276-79D9-49BB-98F7-965223992FC4}" destId="{87AC4CE5-0573-4249-9EAE-47344538B80C}" srcOrd="0" destOrd="0" presId="urn:microsoft.com/office/officeart/2008/layout/LinedList"/>
    <dgm:cxn modelId="{D4FE5621-1315-47CA-ADD8-5CE7919C28B6}" type="presParOf" srcId="{1C1EB276-79D9-49BB-98F7-965223992FC4}" destId="{DD501AF4-88FE-4851-87A3-9D82600B50D6}" srcOrd="1" destOrd="0" presId="urn:microsoft.com/office/officeart/2008/layout/LinedList"/>
    <dgm:cxn modelId="{A2F6083F-A0B2-4546-9650-54884AE9B9EB}" type="presParOf" srcId="{7A3D2FB7-CE3E-4215-AC93-65D835D321D3}" destId="{F4A96E10-A43C-469E-B474-6E42A91DA583}" srcOrd="6" destOrd="0" presId="urn:microsoft.com/office/officeart/2008/layout/LinedList"/>
    <dgm:cxn modelId="{7630C877-1979-4FC4-AB99-DDED4DC0EA5D}" type="presParOf" srcId="{7A3D2FB7-CE3E-4215-AC93-65D835D321D3}" destId="{1657D3B8-6B3F-4C24-BB9C-43B2E523E01D}" srcOrd="7" destOrd="0" presId="urn:microsoft.com/office/officeart/2008/layout/LinedList"/>
    <dgm:cxn modelId="{0DDCCF94-7BEF-4A88-9ABF-D617F5A0C6D4}" type="presParOf" srcId="{1657D3B8-6B3F-4C24-BB9C-43B2E523E01D}" destId="{C2817F22-1E3F-447F-B06D-A6BC3F2C91F9}" srcOrd="0" destOrd="0" presId="urn:microsoft.com/office/officeart/2008/layout/LinedList"/>
    <dgm:cxn modelId="{3854327B-DC6C-4C74-9397-8CC02AEB202C}" type="presParOf" srcId="{1657D3B8-6B3F-4C24-BB9C-43B2E523E01D}" destId="{BD207D76-225B-44FE-A41B-72C56294408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27C093B-4377-4271-B891-428184840683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9E4C3905-6FBF-44E7-8E4E-5B68C8D3C33A}">
      <dgm:prSet/>
      <dgm:spPr/>
      <dgm:t>
        <a:bodyPr/>
        <a:lstStyle/>
        <a:p>
          <a:r>
            <a:rPr lang="ru-RU"/>
            <a:t>Итальянцы не смогли добиться желаемого</a:t>
          </a:r>
          <a:endParaRPr lang="en-US"/>
        </a:p>
      </dgm:t>
    </dgm:pt>
    <dgm:pt modelId="{52F754E9-D34E-445D-82AB-D4C2961733B5}" type="parTrans" cxnId="{4924443C-906A-4A9F-915E-681EB771FD2F}">
      <dgm:prSet/>
      <dgm:spPr/>
      <dgm:t>
        <a:bodyPr/>
        <a:lstStyle/>
        <a:p>
          <a:endParaRPr lang="en-US"/>
        </a:p>
      </dgm:t>
    </dgm:pt>
    <dgm:pt modelId="{597785A5-FFCE-4A2E-8F0E-45462DBA0F28}" type="sibTrans" cxnId="{4924443C-906A-4A9F-915E-681EB771FD2F}">
      <dgm:prSet/>
      <dgm:spPr/>
      <dgm:t>
        <a:bodyPr/>
        <a:lstStyle/>
        <a:p>
          <a:endParaRPr lang="en-US"/>
        </a:p>
      </dgm:t>
    </dgm:pt>
    <dgm:pt modelId="{7C462240-7918-4144-8F29-BAC9DCD24E90}">
      <dgm:prSet/>
      <dgm:spPr/>
      <dgm:t>
        <a:bodyPr/>
        <a:lstStyle/>
        <a:p>
          <a:r>
            <a:rPr lang="ru-RU"/>
            <a:t>Австрийцы вернули контроль за северо-востоком страны </a:t>
          </a:r>
          <a:endParaRPr lang="en-US"/>
        </a:p>
      </dgm:t>
    </dgm:pt>
    <dgm:pt modelId="{56C0B139-E9BC-406A-B435-D24217DE1E4D}" type="parTrans" cxnId="{3F3212BA-A2AA-4691-AAB5-531B0D26D298}">
      <dgm:prSet/>
      <dgm:spPr/>
      <dgm:t>
        <a:bodyPr/>
        <a:lstStyle/>
        <a:p>
          <a:endParaRPr lang="en-US"/>
        </a:p>
      </dgm:t>
    </dgm:pt>
    <dgm:pt modelId="{5D03977C-9FD4-4839-A2D4-095722317AAC}" type="sibTrans" cxnId="{3F3212BA-A2AA-4691-AAB5-531B0D26D298}">
      <dgm:prSet/>
      <dgm:spPr/>
      <dgm:t>
        <a:bodyPr/>
        <a:lstStyle/>
        <a:p>
          <a:endParaRPr lang="en-US"/>
        </a:p>
      </dgm:t>
    </dgm:pt>
    <dgm:pt modelId="{29216354-C741-49BC-B518-D83AA6637B9D}">
      <dgm:prSet/>
      <dgm:spPr/>
      <dgm:t>
        <a:bodyPr/>
        <a:lstStyle/>
        <a:p>
          <a:r>
            <a:rPr lang="ru-RU"/>
            <a:t>Усиление Сардинского королевства </a:t>
          </a:r>
          <a:endParaRPr lang="en-US"/>
        </a:p>
      </dgm:t>
    </dgm:pt>
    <dgm:pt modelId="{D8F75C7C-716B-4673-BD8C-E87A6B658C68}" type="parTrans" cxnId="{B4054414-C170-411F-858A-ED92A2759A9C}">
      <dgm:prSet/>
      <dgm:spPr/>
      <dgm:t>
        <a:bodyPr/>
        <a:lstStyle/>
        <a:p>
          <a:endParaRPr lang="en-US"/>
        </a:p>
      </dgm:t>
    </dgm:pt>
    <dgm:pt modelId="{D795A017-DCF9-42C1-96D8-4A85FC54292A}" type="sibTrans" cxnId="{B4054414-C170-411F-858A-ED92A2759A9C}">
      <dgm:prSet/>
      <dgm:spPr/>
      <dgm:t>
        <a:bodyPr/>
        <a:lstStyle/>
        <a:p>
          <a:endParaRPr lang="en-US"/>
        </a:p>
      </dgm:t>
    </dgm:pt>
    <dgm:pt modelId="{ACF238AF-97E5-473E-B186-936628142DFF}">
      <dgm:prSet/>
      <dgm:spPr/>
      <dgm:t>
        <a:bodyPr/>
        <a:lstStyle/>
        <a:p>
          <a:r>
            <a:rPr lang="ru-RU"/>
            <a:t>Ввод войск Франции в Италию</a:t>
          </a:r>
          <a:endParaRPr lang="en-US"/>
        </a:p>
      </dgm:t>
    </dgm:pt>
    <dgm:pt modelId="{C562DC1A-21FE-445E-95BF-EDA0B4885BA5}" type="parTrans" cxnId="{9470C258-2C98-4026-82A8-85C183E68E75}">
      <dgm:prSet/>
      <dgm:spPr/>
      <dgm:t>
        <a:bodyPr/>
        <a:lstStyle/>
        <a:p>
          <a:endParaRPr lang="en-US"/>
        </a:p>
      </dgm:t>
    </dgm:pt>
    <dgm:pt modelId="{8EED75F1-6F62-48CE-A4ED-2AEEFD77FAEE}" type="sibTrans" cxnId="{9470C258-2C98-4026-82A8-85C183E68E75}">
      <dgm:prSet/>
      <dgm:spPr/>
      <dgm:t>
        <a:bodyPr/>
        <a:lstStyle/>
        <a:p>
          <a:endParaRPr lang="en-US"/>
        </a:p>
      </dgm:t>
    </dgm:pt>
    <dgm:pt modelId="{62B7D40F-FF49-4FFA-9C95-0B768E2336BF}" type="pres">
      <dgm:prSet presAssocID="{527C093B-4377-4271-B891-428184840683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4812F20A-549F-4C85-9F02-1E5223D7D5FB}" type="pres">
      <dgm:prSet presAssocID="{9E4C3905-6FBF-44E7-8E4E-5B68C8D3C33A}" presName="thickLine" presStyleLbl="alignNode1" presStyleIdx="0" presStyleCnt="4"/>
      <dgm:spPr/>
    </dgm:pt>
    <dgm:pt modelId="{7E0F9290-5814-4C11-A36C-2132C83706F6}" type="pres">
      <dgm:prSet presAssocID="{9E4C3905-6FBF-44E7-8E4E-5B68C8D3C33A}" presName="horz1" presStyleCnt="0"/>
      <dgm:spPr/>
    </dgm:pt>
    <dgm:pt modelId="{0B1DDC6E-8447-4DB9-8333-021EDE4E1F0C}" type="pres">
      <dgm:prSet presAssocID="{9E4C3905-6FBF-44E7-8E4E-5B68C8D3C33A}" presName="tx1" presStyleLbl="revTx" presStyleIdx="0" presStyleCnt="4"/>
      <dgm:spPr/>
      <dgm:t>
        <a:bodyPr/>
        <a:lstStyle/>
        <a:p>
          <a:endParaRPr lang="ru-RU"/>
        </a:p>
      </dgm:t>
    </dgm:pt>
    <dgm:pt modelId="{AC59C8FB-CBD0-454D-986E-32D088C314FD}" type="pres">
      <dgm:prSet presAssocID="{9E4C3905-6FBF-44E7-8E4E-5B68C8D3C33A}" presName="vert1" presStyleCnt="0"/>
      <dgm:spPr/>
    </dgm:pt>
    <dgm:pt modelId="{46778548-2640-45E8-A9C2-1C46666FBE0E}" type="pres">
      <dgm:prSet presAssocID="{7C462240-7918-4144-8F29-BAC9DCD24E90}" presName="thickLine" presStyleLbl="alignNode1" presStyleIdx="1" presStyleCnt="4"/>
      <dgm:spPr/>
    </dgm:pt>
    <dgm:pt modelId="{12D951FC-3DB4-4D8D-A421-515C8ED7217F}" type="pres">
      <dgm:prSet presAssocID="{7C462240-7918-4144-8F29-BAC9DCD24E90}" presName="horz1" presStyleCnt="0"/>
      <dgm:spPr/>
    </dgm:pt>
    <dgm:pt modelId="{C7A9D06F-6F80-4CB7-8B67-13127B826789}" type="pres">
      <dgm:prSet presAssocID="{7C462240-7918-4144-8F29-BAC9DCD24E90}" presName="tx1" presStyleLbl="revTx" presStyleIdx="1" presStyleCnt="4"/>
      <dgm:spPr/>
      <dgm:t>
        <a:bodyPr/>
        <a:lstStyle/>
        <a:p>
          <a:endParaRPr lang="ru-RU"/>
        </a:p>
      </dgm:t>
    </dgm:pt>
    <dgm:pt modelId="{C91480F9-649B-41D2-86B0-0C2B0CF85D2E}" type="pres">
      <dgm:prSet presAssocID="{7C462240-7918-4144-8F29-BAC9DCD24E90}" presName="vert1" presStyleCnt="0"/>
      <dgm:spPr/>
    </dgm:pt>
    <dgm:pt modelId="{85B9B2F4-C7B1-4A7F-AB71-DA7FA1E5BB5C}" type="pres">
      <dgm:prSet presAssocID="{29216354-C741-49BC-B518-D83AA6637B9D}" presName="thickLine" presStyleLbl="alignNode1" presStyleIdx="2" presStyleCnt="4"/>
      <dgm:spPr/>
    </dgm:pt>
    <dgm:pt modelId="{7556DCB9-2934-488A-B67B-6ED66C5FEB55}" type="pres">
      <dgm:prSet presAssocID="{29216354-C741-49BC-B518-D83AA6637B9D}" presName="horz1" presStyleCnt="0"/>
      <dgm:spPr/>
    </dgm:pt>
    <dgm:pt modelId="{F36F9ACD-67AB-44A0-903E-3F661883127D}" type="pres">
      <dgm:prSet presAssocID="{29216354-C741-49BC-B518-D83AA6637B9D}" presName="tx1" presStyleLbl="revTx" presStyleIdx="2" presStyleCnt="4"/>
      <dgm:spPr/>
      <dgm:t>
        <a:bodyPr/>
        <a:lstStyle/>
        <a:p>
          <a:endParaRPr lang="ru-RU"/>
        </a:p>
      </dgm:t>
    </dgm:pt>
    <dgm:pt modelId="{D8FA2A2A-C225-4E39-B70C-0967F66D32E9}" type="pres">
      <dgm:prSet presAssocID="{29216354-C741-49BC-B518-D83AA6637B9D}" presName="vert1" presStyleCnt="0"/>
      <dgm:spPr/>
    </dgm:pt>
    <dgm:pt modelId="{B6556BC5-DF9E-43DB-AF49-AA382DF7F4FC}" type="pres">
      <dgm:prSet presAssocID="{ACF238AF-97E5-473E-B186-936628142DFF}" presName="thickLine" presStyleLbl="alignNode1" presStyleIdx="3" presStyleCnt="4"/>
      <dgm:spPr/>
    </dgm:pt>
    <dgm:pt modelId="{6962CC1B-761E-4928-AF4F-524DCDF09D09}" type="pres">
      <dgm:prSet presAssocID="{ACF238AF-97E5-473E-B186-936628142DFF}" presName="horz1" presStyleCnt="0"/>
      <dgm:spPr/>
    </dgm:pt>
    <dgm:pt modelId="{49980F30-59BF-4670-9741-FB4697E89FAD}" type="pres">
      <dgm:prSet presAssocID="{ACF238AF-97E5-473E-B186-936628142DFF}" presName="tx1" presStyleLbl="revTx" presStyleIdx="3" presStyleCnt="4"/>
      <dgm:spPr/>
      <dgm:t>
        <a:bodyPr/>
        <a:lstStyle/>
        <a:p>
          <a:endParaRPr lang="ru-RU"/>
        </a:p>
      </dgm:t>
    </dgm:pt>
    <dgm:pt modelId="{12EA0D09-C01A-4A18-B9D8-9505265D5052}" type="pres">
      <dgm:prSet presAssocID="{ACF238AF-97E5-473E-B186-936628142DFF}" presName="vert1" presStyleCnt="0"/>
      <dgm:spPr/>
    </dgm:pt>
  </dgm:ptLst>
  <dgm:cxnLst>
    <dgm:cxn modelId="{4924443C-906A-4A9F-915E-681EB771FD2F}" srcId="{527C093B-4377-4271-B891-428184840683}" destId="{9E4C3905-6FBF-44E7-8E4E-5B68C8D3C33A}" srcOrd="0" destOrd="0" parTransId="{52F754E9-D34E-445D-82AB-D4C2961733B5}" sibTransId="{597785A5-FFCE-4A2E-8F0E-45462DBA0F28}"/>
    <dgm:cxn modelId="{70DCA707-B45E-4F00-AE0D-7E9C2A7B539A}" type="presOf" srcId="{ACF238AF-97E5-473E-B186-936628142DFF}" destId="{49980F30-59BF-4670-9741-FB4697E89FAD}" srcOrd="0" destOrd="0" presId="urn:microsoft.com/office/officeart/2008/layout/LinedList"/>
    <dgm:cxn modelId="{DFF9581C-739C-4B77-AAB1-035CCE7CF59C}" type="presOf" srcId="{9E4C3905-6FBF-44E7-8E4E-5B68C8D3C33A}" destId="{0B1DDC6E-8447-4DB9-8333-021EDE4E1F0C}" srcOrd="0" destOrd="0" presId="urn:microsoft.com/office/officeart/2008/layout/LinedList"/>
    <dgm:cxn modelId="{1EA28CB8-E153-4D14-A9B5-08C3B3B3E74C}" type="presOf" srcId="{527C093B-4377-4271-B891-428184840683}" destId="{62B7D40F-FF49-4FFA-9C95-0B768E2336BF}" srcOrd="0" destOrd="0" presId="urn:microsoft.com/office/officeart/2008/layout/LinedList"/>
    <dgm:cxn modelId="{B4054414-C170-411F-858A-ED92A2759A9C}" srcId="{527C093B-4377-4271-B891-428184840683}" destId="{29216354-C741-49BC-B518-D83AA6637B9D}" srcOrd="2" destOrd="0" parTransId="{D8F75C7C-716B-4673-BD8C-E87A6B658C68}" sibTransId="{D795A017-DCF9-42C1-96D8-4A85FC54292A}"/>
    <dgm:cxn modelId="{98798DFC-0CC9-4257-9544-A35F258B9B96}" type="presOf" srcId="{29216354-C741-49BC-B518-D83AA6637B9D}" destId="{F36F9ACD-67AB-44A0-903E-3F661883127D}" srcOrd="0" destOrd="0" presId="urn:microsoft.com/office/officeart/2008/layout/LinedList"/>
    <dgm:cxn modelId="{3F3212BA-A2AA-4691-AAB5-531B0D26D298}" srcId="{527C093B-4377-4271-B891-428184840683}" destId="{7C462240-7918-4144-8F29-BAC9DCD24E90}" srcOrd="1" destOrd="0" parTransId="{56C0B139-E9BC-406A-B435-D24217DE1E4D}" sibTransId="{5D03977C-9FD4-4839-A2D4-095722317AAC}"/>
    <dgm:cxn modelId="{2A42FA01-67BA-4DE5-ABF1-540EE4C59E8B}" type="presOf" srcId="{7C462240-7918-4144-8F29-BAC9DCD24E90}" destId="{C7A9D06F-6F80-4CB7-8B67-13127B826789}" srcOrd="0" destOrd="0" presId="urn:microsoft.com/office/officeart/2008/layout/LinedList"/>
    <dgm:cxn modelId="{9470C258-2C98-4026-82A8-85C183E68E75}" srcId="{527C093B-4377-4271-B891-428184840683}" destId="{ACF238AF-97E5-473E-B186-936628142DFF}" srcOrd="3" destOrd="0" parTransId="{C562DC1A-21FE-445E-95BF-EDA0B4885BA5}" sibTransId="{8EED75F1-6F62-48CE-A4ED-2AEEFD77FAEE}"/>
    <dgm:cxn modelId="{2C392D99-16BD-4E8B-A195-4ED4848D05D9}" type="presParOf" srcId="{62B7D40F-FF49-4FFA-9C95-0B768E2336BF}" destId="{4812F20A-549F-4C85-9F02-1E5223D7D5FB}" srcOrd="0" destOrd="0" presId="urn:microsoft.com/office/officeart/2008/layout/LinedList"/>
    <dgm:cxn modelId="{48313A93-49A4-47C7-A335-66B792BC332B}" type="presParOf" srcId="{62B7D40F-FF49-4FFA-9C95-0B768E2336BF}" destId="{7E0F9290-5814-4C11-A36C-2132C83706F6}" srcOrd="1" destOrd="0" presId="urn:microsoft.com/office/officeart/2008/layout/LinedList"/>
    <dgm:cxn modelId="{A511DDC7-666C-4F09-8FE9-45648F8502A5}" type="presParOf" srcId="{7E0F9290-5814-4C11-A36C-2132C83706F6}" destId="{0B1DDC6E-8447-4DB9-8333-021EDE4E1F0C}" srcOrd="0" destOrd="0" presId="urn:microsoft.com/office/officeart/2008/layout/LinedList"/>
    <dgm:cxn modelId="{B2A93D02-0336-401E-B7F8-90153A712590}" type="presParOf" srcId="{7E0F9290-5814-4C11-A36C-2132C83706F6}" destId="{AC59C8FB-CBD0-454D-986E-32D088C314FD}" srcOrd="1" destOrd="0" presId="urn:microsoft.com/office/officeart/2008/layout/LinedList"/>
    <dgm:cxn modelId="{ED3EAEB3-9552-40C5-946D-21119D153C8C}" type="presParOf" srcId="{62B7D40F-FF49-4FFA-9C95-0B768E2336BF}" destId="{46778548-2640-45E8-A9C2-1C46666FBE0E}" srcOrd="2" destOrd="0" presId="urn:microsoft.com/office/officeart/2008/layout/LinedList"/>
    <dgm:cxn modelId="{63F73A44-53EF-46FE-B0D2-9CD106696D31}" type="presParOf" srcId="{62B7D40F-FF49-4FFA-9C95-0B768E2336BF}" destId="{12D951FC-3DB4-4D8D-A421-515C8ED7217F}" srcOrd="3" destOrd="0" presId="urn:microsoft.com/office/officeart/2008/layout/LinedList"/>
    <dgm:cxn modelId="{44400FA8-D3AA-4808-A945-DC75A7E9D894}" type="presParOf" srcId="{12D951FC-3DB4-4D8D-A421-515C8ED7217F}" destId="{C7A9D06F-6F80-4CB7-8B67-13127B826789}" srcOrd="0" destOrd="0" presId="urn:microsoft.com/office/officeart/2008/layout/LinedList"/>
    <dgm:cxn modelId="{E15CFF4A-1EB7-4B27-83B6-352346B2EDC6}" type="presParOf" srcId="{12D951FC-3DB4-4D8D-A421-515C8ED7217F}" destId="{C91480F9-649B-41D2-86B0-0C2B0CF85D2E}" srcOrd="1" destOrd="0" presId="urn:microsoft.com/office/officeart/2008/layout/LinedList"/>
    <dgm:cxn modelId="{9CBD4DB2-63CB-47EF-8B31-B92CF758F875}" type="presParOf" srcId="{62B7D40F-FF49-4FFA-9C95-0B768E2336BF}" destId="{85B9B2F4-C7B1-4A7F-AB71-DA7FA1E5BB5C}" srcOrd="4" destOrd="0" presId="urn:microsoft.com/office/officeart/2008/layout/LinedList"/>
    <dgm:cxn modelId="{5DF20B30-98C2-4BB3-A730-C42C869BE1A5}" type="presParOf" srcId="{62B7D40F-FF49-4FFA-9C95-0B768E2336BF}" destId="{7556DCB9-2934-488A-B67B-6ED66C5FEB55}" srcOrd="5" destOrd="0" presId="urn:microsoft.com/office/officeart/2008/layout/LinedList"/>
    <dgm:cxn modelId="{4C3DA423-FD5A-4CFF-B32D-6BF46BCE2A07}" type="presParOf" srcId="{7556DCB9-2934-488A-B67B-6ED66C5FEB55}" destId="{F36F9ACD-67AB-44A0-903E-3F661883127D}" srcOrd="0" destOrd="0" presId="urn:microsoft.com/office/officeart/2008/layout/LinedList"/>
    <dgm:cxn modelId="{9ADE5373-D282-440E-B6A4-2C37E62D4B41}" type="presParOf" srcId="{7556DCB9-2934-488A-B67B-6ED66C5FEB55}" destId="{D8FA2A2A-C225-4E39-B70C-0967F66D32E9}" srcOrd="1" destOrd="0" presId="urn:microsoft.com/office/officeart/2008/layout/LinedList"/>
    <dgm:cxn modelId="{BB6AD0F0-7754-4F0C-8EED-B93F5372FAE3}" type="presParOf" srcId="{62B7D40F-FF49-4FFA-9C95-0B768E2336BF}" destId="{B6556BC5-DF9E-43DB-AF49-AA382DF7F4FC}" srcOrd="6" destOrd="0" presId="urn:microsoft.com/office/officeart/2008/layout/LinedList"/>
    <dgm:cxn modelId="{A5FE49D6-B1D5-438C-ABFB-D1E9FC3BF0FD}" type="presParOf" srcId="{62B7D40F-FF49-4FFA-9C95-0B768E2336BF}" destId="{6962CC1B-761E-4928-AF4F-524DCDF09D09}" srcOrd="7" destOrd="0" presId="urn:microsoft.com/office/officeart/2008/layout/LinedList"/>
    <dgm:cxn modelId="{BFA28651-3632-42D9-BBF4-D4DDAF843B77}" type="presParOf" srcId="{6962CC1B-761E-4928-AF4F-524DCDF09D09}" destId="{49980F30-59BF-4670-9741-FB4697E89FAD}" srcOrd="0" destOrd="0" presId="urn:microsoft.com/office/officeart/2008/layout/LinedList"/>
    <dgm:cxn modelId="{93F6D4D1-1E32-42E6-B209-84FAF7A8D1A0}" type="presParOf" srcId="{6962CC1B-761E-4928-AF4F-524DCDF09D09}" destId="{12EA0D09-C01A-4A18-B9D8-9505265D505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A937A6-6365-492B-85AD-D93B43D19FE8}">
      <dsp:nvSpPr>
        <dsp:cNvPr id="0" name=""/>
        <dsp:cNvSpPr/>
      </dsp:nvSpPr>
      <dsp:spPr>
        <a:xfrm>
          <a:off x="0" y="7725"/>
          <a:ext cx="6900512" cy="100737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200" kern="1200" dirty="0"/>
            <a:t>1. Причины революции</a:t>
          </a:r>
          <a:endParaRPr lang="en-US" sz="4200" kern="1200" dirty="0"/>
        </a:p>
      </dsp:txBody>
      <dsp:txXfrm>
        <a:off x="49176" y="56901"/>
        <a:ext cx="6802160" cy="909018"/>
      </dsp:txXfrm>
    </dsp:sp>
    <dsp:sp modelId="{B3490945-BA5E-4036-B2D0-552FBC1ACC9A}">
      <dsp:nvSpPr>
        <dsp:cNvPr id="0" name=""/>
        <dsp:cNvSpPr/>
      </dsp:nvSpPr>
      <dsp:spPr>
        <a:xfrm>
          <a:off x="0" y="1136055"/>
          <a:ext cx="6900512" cy="1007370"/>
        </a:xfrm>
        <a:prstGeom prst="roundRect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200" kern="1200" dirty="0"/>
            <a:t>2. Революция во Франции</a:t>
          </a:r>
          <a:endParaRPr lang="en-US" sz="4200" kern="1200" dirty="0"/>
        </a:p>
      </dsp:txBody>
      <dsp:txXfrm>
        <a:off x="49176" y="1185231"/>
        <a:ext cx="6802160" cy="909018"/>
      </dsp:txXfrm>
    </dsp:sp>
    <dsp:sp modelId="{A863ED08-CA08-418D-8138-0D8A9732B633}">
      <dsp:nvSpPr>
        <dsp:cNvPr id="0" name=""/>
        <dsp:cNvSpPr/>
      </dsp:nvSpPr>
      <dsp:spPr>
        <a:xfrm>
          <a:off x="0" y="2264385"/>
          <a:ext cx="6900512" cy="1007370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200" kern="1200" dirty="0"/>
            <a:t>3. Революция в Италии</a:t>
          </a:r>
          <a:endParaRPr lang="en-US" sz="4200" kern="1200" dirty="0"/>
        </a:p>
      </dsp:txBody>
      <dsp:txXfrm>
        <a:off x="49176" y="2313561"/>
        <a:ext cx="6802160" cy="909018"/>
      </dsp:txXfrm>
    </dsp:sp>
    <dsp:sp modelId="{2F88569B-9B88-4945-B801-72C52280C222}">
      <dsp:nvSpPr>
        <dsp:cNvPr id="0" name=""/>
        <dsp:cNvSpPr/>
      </dsp:nvSpPr>
      <dsp:spPr>
        <a:xfrm>
          <a:off x="0" y="3392715"/>
          <a:ext cx="6900512" cy="1007370"/>
        </a:xfrm>
        <a:prstGeom prst="roundRect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200" kern="1200" dirty="0"/>
            <a:t>4. Революция в Германии</a:t>
          </a:r>
          <a:endParaRPr lang="en-US" sz="4200" kern="1200" dirty="0"/>
        </a:p>
      </dsp:txBody>
      <dsp:txXfrm>
        <a:off x="49176" y="3441891"/>
        <a:ext cx="6802160" cy="909018"/>
      </dsp:txXfrm>
    </dsp:sp>
    <dsp:sp modelId="{9B4C04BF-2D7E-44E7-89F0-68811B05DE9A}">
      <dsp:nvSpPr>
        <dsp:cNvPr id="0" name=""/>
        <dsp:cNvSpPr/>
      </dsp:nvSpPr>
      <dsp:spPr>
        <a:xfrm>
          <a:off x="0" y="4521045"/>
          <a:ext cx="6900512" cy="100737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200" kern="1200" dirty="0"/>
            <a:t>5. Революция в Австрии</a:t>
          </a:r>
          <a:endParaRPr lang="en-US" sz="4200" kern="1200" dirty="0"/>
        </a:p>
      </dsp:txBody>
      <dsp:txXfrm>
        <a:off x="49176" y="4570221"/>
        <a:ext cx="6802160" cy="9090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70A8A9-281B-461A-A347-1B3EB63DB631}">
      <dsp:nvSpPr>
        <dsp:cNvPr id="0" name=""/>
        <dsp:cNvSpPr/>
      </dsp:nvSpPr>
      <dsp:spPr>
        <a:xfrm>
          <a:off x="0" y="0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CB5913-A94D-4C85-8747-0EA441AB89CB}">
      <dsp:nvSpPr>
        <dsp:cNvPr id="0" name=""/>
        <dsp:cNvSpPr/>
      </dsp:nvSpPr>
      <dsp:spPr>
        <a:xfrm>
          <a:off x="0" y="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/>
            <a:t>Экономический кризис в Европе в середине 40-х гг.</a:t>
          </a:r>
          <a:endParaRPr lang="en-US" sz="3100" kern="1200"/>
        </a:p>
      </dsp:txBody>
      <dsp:txXfrm>
        <a:off x="0" y="0"/>
        <a:ext cx="6900512" cy="1384035"/>
      </dsp:txXfrm>
    </dsp:sp>
    <dsp:sp modelId="{78D70E48-2C65-4A89-B597-C13BB1C26435}">
      <dsp:nvSpPr>
        <dsp:cNvPr id="0" name=""/>
        <dsp:cNvSpPr/>
      </dsp:nvSpPr>
      <dsp:spPr>
        <a:xfrm>
          <a:off x="0" y="1384035"/>
          <a:ext cx="6900512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B0AF1A-FD67-4FDD-B36E-05B51B3FB14F}">
      <dsp:nvSpPr>
        <dsp:cNvPr id="0" name=""/>
        <dsp:cNvSpPr/>
      </dsp:nvSpPr>
      <dsp:spPr>
        <a:xfrm>
          <a:off x="0" y="138403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/>
            <a:t>Пережитки крепостной, сословной и феодальной структуры (Австрия)</a:t>
          </a:r>
          <a:endParaRPr lang="en-US" sz="3100" kern="1200"/>
        </a:p>
      </dsp:txBody>
      <dsp:txXfrm>
        <a:off x="0" y="1384035"/>
        <a:ext cx="6900512" cy="1384035"/>
      </dsp:txXfrm>
    </dsp:sp>
    <dsp:sp modelId="{50C7A7BC-B2CA-42F0-8AAD-669258A40DE6}">
      <dsp:nvSpPr>
        <dsp:cNvPr id="0" name=""/>
        <dsp:cNvSpPr/>
      </dsp:nvSpPr>
      <dsp:spPr>
        <a:xfrm>
          <a:off x="0" y="2768070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AC4CE5-0573-4249-9EAE-47344538B80C}">
      <dsp:nvSpPr>
        <dsp:cNvPr id="0" name=""/>
        <dsp:cNvSpPr/>
      </dsp:nvSpPr>
      <dsp:spPr>
        <a:xfrm>
          <a:off x="0" y="276807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/>
            <a:t>Желание национального объединения страны (Италия и Германия)</a:t>
          </a:r>
          <a:endParaRPr lang="en-US" sz="3100" kern="1200"/>
        </a:p>
      </dsp:txBody>
      <dsp:txXfrm>
        <a:off x="0" y="2768070"/>
        <a:ext cx="6900512" cy="1384035"/>
      </dsp:txXfrm>
    </dsp:sp>
    <dsp:sp modelId="{F4A96E10-A43C-469E-B474-6E42A91DA583}">
      <dsp:nvSpPr>
        <dsp:cNvPr id="0" name=""/>
        <dsp:cNvSpPr/>
      </dsp:nvSpPr>
      <dsp:spPr>
        <a:xfrm>
          <a:off x="0" y="4152105"/>
          <a:ext cx="690051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817F22-1E3F-447F-B06D-A6BC3F2C91F9}">
      <dsp:nvSpPr>
        <dsp:cNvPr id="0" name=""/>
        <dsp:cNvSpPr/>
      </dsp:nvSpPr>
      <dsp:spPr>
        <a:xfrm>
          <a:off x="0" y="415210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/>
            <a:t>Развитие идей либерализма и укрепление буржуазии</a:t>
          </a:r>
          <a:endParaRPr lang="en-US" sz="3100" kern="1200"/>
        </a:p>
      </dsp:txBody>
      <dsp:txXfrm>
        <a:off x="0" y="4152105"/>
        <a:ext cx="6900512" cy="13840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12F20A-549F-4C85-9F02-1E5223D7D5FB}">
      <dsp:nvSpPr>
        <dsp:cNvPr id="0" name=""/>
        <dsp:cNvSpPr/>
      </dsp:nvSpPr>
      <dsp:spPr>
        <a:xfrm>
          <a:off x="0" y="0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1DDC6E-8447-4DB9-8333-021EDE4E1F0C}">
      <dsp:nvSpPr>
        <dsp:cNvPr id="0" name=""/>
        <dsp:cNvSpPr/>
      </dsp:nvSpPr>
      <dsp:spPr>
        <a:xfrm>
          <a:off x="0" y="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kern="1200"/>
            <a:t>Итальянцы не смогли добиться желаемого</a:t>
          </a:r>
          <a:endParaRPr lang="en-US" sz="3800" kern="1200"/>
        </a:p>
      </dsp:txBody>
      <dsp:txXfrm>
        <a:off x="0" y="0"/>
        <a:ext cx="6900512" cy="1384035"/>
      </dsp:txXfrm>
    </dsp:sp>
    <dsp:sp modelId="{46778548-2640-45E8-A9C2-1C46666FBE0E}">
      <dsp:nvSpPr>
        <dsp:cNvPr id="0" name=""/>
        <dsp:cNvSpPr/>
      </dsp:nvSpPr>
      <dsp:spPr>
        <a:xfrm>
          <a:off x="0" y="1384035"/>
          <a:ext cx="6900512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A9D06F-6F80-4CB7-8B67-13127B826789}">
      <dsp:nvSpPr>
        <dsp:cNvPr id="0" name=""/>
        <dsp:cNvSpPr/>
      </dsp:nvSpPr>
      <dsp:spPr>
        <a:xfrm>
          <a:off x="0" y="138403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kern="1200"/>
            <a:t>Австрийцы вернули контроль за северо-востоком страны </a:t>
          </a:r>
          <a:endParaRPr lang="en-US" sz="3800" kern="1200"/>
        </a:p>
      </dsp:txBody>
      <dsp:txXfrm>
        <a:off x="0" y="1384035"/>
        <a:ext cx="6900512" cy="1384035"/>
      </dsp:txXfrm>
    </dsp:sp>
    <dsp:sp modelId="{85B9B2F4-C7B1-4A7F-AB71-DA7FA1E5BB5C}">
      <dsp:nvSpPr>
        <dsp:cNvPr id="0" name=""/>
        <dsp:cNvSpPr/>
      </dsp:nvSpPr>
      <dsp:spPr>
        <a:xfrm>
          <a:off x="0" y="2768070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6F9ACD-67AB-44A0-903E-3F661883127D}">
      <dsp:nvSpPr>
        <dsp:cNvPr id="0" name=""/>
        <dsp:cNvSpPr/>
      </dsp:nvSpPr>
      <dsp:spPr>
        <a:xfrm>
          <a:off x="0" y="276807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kern="1200"/>
            <a:t>Усиление Сардинского королевства </a:t>
          </a:r>
          <a:endParaRPr lang="en-US" sz="3800" kern="1200"/>
        </a:p>
      </dsp:txBody>
      <dsp:txXfrm>
        <a:off x="0" y="2768070"/>
        <a:ext cx="6900512" cy="1384035"/>
      </dsp:txXfrm>
    </dsp:sp>
    <dsp:sp modelId="{B6556BC5-DF9E-43DB-AF49-AA382DF7F4FC}">
      <dsp:nvSpPr>
        <dsp:cNvPr id="0" name=""/>
        <dsp:cNvSpPr/>
      </dsp:nvSpPr>
      <dsp:spPr>
        <a:xfrm>
          <a:off x="0" y="4152105"/>
          <a:ext cx="690051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980F30-59BF-4670-9741-FB4697E89FAD}">
      <dsp:nvSpPr>
        <dsp:cNvPr id="0" name=""/>
        <dsp:cNvSpPr/>
      </dsp:nvSpPr>
      <dsp:spPr>
        <a:xfrm>
          <a:off x="0" y="415210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kern="1200"/>
            <a:t>Ввод войск Франции в Италию</a:t>
          </a:r>
          <a:endParaRPr lang="en-US" sz="3800" kern="1200"/>
        </a:p>
      </dsp:txBody>
      <dsp:txXfrm>
        <a:off x="0" y="4152105"/>
        <a:ext cx="6900512" cy="13840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0169E94-9D7C-483D-BB4E-ABD63C6B33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14E4334-0027-4A6D-9A40-FA44954A36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523C584-3513-41CE-853F-D1598FAE8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35729-489F-4820-9AAC-EA8D873974AE}" type="datetimeFigureOut">
              <a:rPr lang="ru-RU" smtClean="0"/>
              <a:t>08.10.2023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0476B8E-0F92-4207-B9EC-86F4DDF49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FC3D27F-5428-4EFE-A6F5-399D874E7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31A67-2D09-498D-B48A-81294E7870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0164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928626B-0BCA-4579-9B51-FDE1E74FB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501D24EA-A258-4286-A6B5-D9D9A25D83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3D81644-96EB-44C9-8E60-418021C3B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35729-489F-4820-9AAC-EA8D873974AE}" type="datetimeFigureOut">
              <a:rPr lang="ru-RU" smtClean="0"/>
              <a:t>08.10.2023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F5BAB9C-EDEF-4FF2-B9B4-547491D9D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7D51BD1-7921-4FEC-B85F-53B0FF8CE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31A67-2D09-498D-B48A-81294E7870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7846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724FBE73-AFD1-465E-B34C-D61222DFCE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8995C0FE-993C-4C09-A9A5-AA51D4D3B0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3D40101-59F1-4B32-9B8E-3E2E1E812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35729-489F-4820-9AAC-EA8D873974AE}" type="datetimeFigureOut">
              <a:rPr lang="ru-RU" smtClean="0"/>
              <a:t>08.10.2023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A82AF75-CEF0-492B-A6EE-9B9D2D349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5E27D6F-F80A-4D98-8C21-842EED711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31A67-2D09-498D-B48A-81294E7870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78112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72E8C75-BAE3-4486-9778-2006682327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25FA1BF7-F31F-4E0C-93BE-346E27CD52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72FE56E-0408-414B-AD6B-F8DF1A8F3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19E56-3575-4A34-868A-F819731FF87D}" type="datetimeFigureOut">
              <a:rPr lang="ru-RU" smtClean="0"/>
              <a:t>08.10.2023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E7C48B3-97A9-47AC-8990-78A00574A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7EAEFCF-1AB7-4310-9F9B-C73EED42B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BB2E-7C47-4C6E-AD3E-EB56D2A6B8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14699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DAC36A8-D18E-4906-A393-115F08306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A7EA6A8-A361-4AFC-97C4-04256F6E7C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DE6400B-6520-4F1F-B0F5-64EF4466F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19E56-3575-4A34-868A-F819731FF87D}" type="datetimeFigureOut">
              <a:rPr lang="ru-RU" smtClean="0"/>
              <a:t>08.10.2023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7445B8A-9A86-4A03-9847-B004F9E32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D32B83B-61FC-4CE2-B788-BB64F385F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BB2E-7C47-4C6E-AD3E-EB56D2A6B8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85170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66F3014-DF51-480D-86BD-88E6FE621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6D1CF7C-BEEB-4E0C-B075-863012A1EC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7EB2002-2146-4C13-8D0D-E2DC9719D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19E56-3575-4A34-868A-F819731FF87D}" type="datetimeFigureOut">
              <a:rPr lang="ru-RU" smtClean="0"/>
              <a:t>08.10.2023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D04FD45-004F-4A8E-8243-A4166D406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2AAFBB3-5F18-4E39-B865-78613744E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BB2E-7C47-4C6E-AD3E-EB56D2A6B8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62317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0ADA227-D678-46F0-840B-308BF0200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2D77CC1-AC0C-4B6B-9A19-FE0CF995C7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5B86D2C1-C91B-49B4-B6CE-D6545F7455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42F2D50-936B-4CEE-BB81-C70ACDF73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19E56-3575-4A34-868A-F819731FF87D}" type="datetimeFigureOut">
              <a:rPr lang="ru-RU" smtClean="0"/>
              <a:t>08.10.2023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8412BD6-8062-4D30-B86E-7F267BD9C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BCAFC13-44A1-4457-9A40-75BFBADD8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BB2E-7C47-4C6E-AD3E-EB56D2A6B8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081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27614A5-F729-44E7-B26E-215C2887B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9E9AAD1-826E-4F9B-A630-1D609EC2A1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DC7211C-F9CD-401A-B407-0E8D5998D9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1526AE1F-FCAF-488C-AE26-1BFE7D0A22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00647D8B-3FD7-46EB-B6A7-90A2F870D8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C38CB640-088F-4AEA-A5F0-A83E18D36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19E56-3575-4A34-868A-F819731FF87D}" type="datetimeFigureOut">
              <a:rPr lang="ru-RU" smtClean="0"/>
              <a:t>08.10.2023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4331E26C-7F95-49C4-9965-A28955CFE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1F46B02A-42DC-47A6-BEA7-827477F89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BB2E-7C47-4C6E-AD3E-EB56D2A6B8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35851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25383F2-23CA-4779-AD76-0DA810C8C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7257E540-6D84-4138-A23A-CFE932205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19E56-3575-4A34-868A-F819731FF87D}" type="datetimeFigureOut">
              <a:rPr lang="ru-RU" smtClean="0"/>
              <a:t>08.10.2023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A00AF9E-7A8D-49FA-9C32-B4F6A92FC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5F88C022-91FF-4A82-ADBF-ADD642AD2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BB2E-7C47-4C6E-AD3E-EB56D2A6B8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58946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E64AEDB4-8908-4E62-9648-E564358FE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19E56-3575-4A34-868A-F819731FF87D}" type="datetimeFigureOut">
              <a:rPr lang="ru-RU" smtClean="0"/>
              <a:t>08.10.2023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DB778AD5-80D0-4FEB-BC75-806032F9B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C849867-CC01-4DC2-9F70-2A95C6769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BB2E-7C47-4C6E-AD3E-EB56D2A6B8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1165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7A2A867-5B2F-482E-AD64-872BE0B0F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BFF4B3C-B758-4224-81D5-43412C9657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2B0D6BD-A7BF-422E-A314-F148616094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7CF600C-7810-419F-82D7-D08E1FF25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19E56-3575-4A34-868A-F819731FF87D}" type="datetimeFigureOut">
              <a:rPr lang="ru-RU" smtClean="0"/>
              <a:t>08.10.2023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D72BD62-DF1F-457F-9CD4-C52BE4865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588ABA0-85A0-4960-AA24-D188431DB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BB2E-7C47-4C6E-AD3E-EB56D2A6B8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838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549940B-2811-4B3E-9A12-8D86FEFDB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06BFE17-D0F0-45EE-93AF-B04F4B7212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6C1E024-C786-46A3-A53D-CDCD42A62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35729-489F-4820-9AAC-EA8D873974AE}" type="datetimeFigureOut">
              <a:rPr lang="ru-RU" smtClean="0"/>
              <a:t>08.10.2023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BAF73E0-FD43-4566-B43C-417281B8C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4F1D962-7B06-4EB4-93FD-B572899B9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31A67-2D09-498D-B48A-81294E7870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61272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04B9430-C320-4548-B7D5-4C78D294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6BF80F08-C811-45BB-B489-F07C33CCA3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CFB0FFCA-5CE5-4F25-9DCA-C5F670FA33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7EDF901-26EC-4747-B8CF-1CE3A15AF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19E56-3575-4A34-868A-F819731FF87D}" type="datetimeFigureOut">
              <a:rPr lang="ru-RU" smtClean="0"/>
              <a:t>08.10.2023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B084D40-E801-4A8B-9270-06B5A856E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6930492-641F-4A1D-BF07-15C7DDD03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BB2E-7C47-4C6E-AD3E-EB56D2A6B8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8917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D468EBF-D254-4F85-8B8A-A834F71F5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9733481E-7E2A-4EAA-899D-7321819A0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987876B-424C-4172-A172-6426E12B3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19E56-3575-4A34-868A-F819731FF87D}" type="datetimeFigureOut">
              <a:rPr lang="ru-RU" smtClean="0"/>
              <a:t>08.10.2023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DAA212A-1140-4855-ACAF-D6FBF7FAC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37C8ED3-8BFD-4116-94ED-198D80035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BB2E-7C47-4C6E-AD3E-EB56D2A6B8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44354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B7924072-2E2F-4459-99FB-9CBF395F55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704D43E6-746E-42E7-9EB4-48D6E72D10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5B9093E-FEEA-4349-A897-9658F388F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19E56-3575-4A34-868A-F819731FF87D}" type="datetimeFigureOut">
              <a:rPr lang="ru-RU" smtClean="0"/>
              <a:t>08.10.2023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ED9D744-B2CB-4E56-8B8F-9409A52D0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F9E459D-F6A4-4F73-88B3-3519CE3AF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BB2E-7C47-4C6E-AD3E-EB56D2A6B8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5049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779CF90-08BC-46F5-97BD-41472221D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F17111B-AB99-4E12-B47F-0F31A8441C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FDB6CE5-5BA5-414B-A9BB-27F954608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35729-489F-4820-9AAC-EA8D873974AE}" type="datetimeFigureOut">
              <a:rPr lang="ru-RU" smtClean="0"/>
              <a:t>08.10.2023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4984FE4-4FBF-4145-B3BF-1838818AF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AEAAB9B-7C1C-4017-84DC-F636D1AF3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31A67-2D09-498D-B48A-81294E7870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489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72B5C48-F947-4563-99DC-A345646D3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4993CF8-19B5-4217-8453-D2DF846C08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EDBAE61-4D2A-4789-B475-5D1ACC23CA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D6D7DBF-D4F0-4F82-AF5A-D067A8436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35729-489F-4820-9AAC-EA8D873974AE}" type="datetimeFigureOut">
              <a:rPr lang="ru-RU" smtClean="0"/>
              <a:t>08.10.2023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DF6E2F4-18FC-4962-BA40-AE92CCB7E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CF4F22E-5E24-4B0A-BE1D-F6CDE5490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31A67-2D09-498D-B48A-81294E7870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1131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DD3D81C-C35B-4BC7-9A51-01A0FF9CF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C63D251-A014-4EF0-999A-3E1DA50434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AE85C312-6D73-49EF-8708-13B211A717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44040DF1-AEE3-48E7-86E5-6643DFE8D2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59612791-BF55-4058-9911-362537A269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B9FF0895-4F55-457C-BEDB-968740A5A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35729-489F-4820-9AAC-EA8D873974AE}" type="datetimeFigureOut">
              <a:rPr lang="ru-RU" smtClean="0"/>
              <a:t>08.10.2023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F4288A43-C886-4537-A8DA-73CBE6855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804F4FBC-2524-41CC-A31B-58C19A749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31A67-2D09-498D-B48A-81294E7870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139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9510576-5316-4B08-8D42-32B0AB8CB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B4D5093E-FF77-4017-ABAE-9D172A851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35729-489F-4820-9AAC-EA8D873974AE}" type="datetimeFigureOut">
              <a:rPr lang="ru-RU" smtClean="0"/>
              <a:t>08.10.2023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4D7B3869-E22D-4430-A51F-7A1F1F406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CD5BAC6B-B06B-4797-B26A-79BC20168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31A67-2D09-498D-B48A-81294E7870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7560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D18DE5D7-CF64-4AC2-A6BA-F594E0D1A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35729-489F-4820-9AAC-EA8D873974AE}" type="datetimeFigureOut">
              <a:rPr lang="ru-RU" smtClean="0"/>
              <a:t>08.10.2023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BAD72BCA-158F-4EDA-BF33-5D120AEA2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97AE8221-CBF7-4674-821C-86BC390B6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31A67-2D09-498D-B48A-81294E7870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7088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E32CCA6-8354-4C46-B372-56BAE22F8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CDDBD8B-1D7B-4048-B552-8AD0FF1300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37853FB-26DD-46F9-8542-8236A79841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D9001B6F-1FFB-4E84-953B-5E724BAA2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35729-489F-4820-9AAC-EA8D873974AE}" type="datetimeFigureOut">
              <a:rPr lang="ru-RU" smtClean="0"/>
              <a:t>08.10.2023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227A1ED-1EC3-4AC0-9E16-CD5BF5D69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E4A3E85-783C-4C1F-B98B-326211891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31A67-2D09-498D-B48A-81294E7870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971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B302F7C-A7F5-4CB2-9071-AF072F210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802CD44E-EA54-4A81-AB32-C2CD9488CA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0FF3BE5-7A3F-4BFF-BCD7-5B56065B3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99D524F-A1EF-4463-A0FF-496471ADF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35729-489F-4820-9AAC-EA8D873974AE}" type="datetimeFigureOut">
              <a:rPr lang="ru-RU" smtClean="0"/>
              <a:t>08.10.2023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98BE7F2D-7AF2-4ACD-A895-8F7917056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8A90FDEE-3D05-4783-ABA3-02B929B37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31A67-2D09-498D-B48A-81294E7870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2281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ED265EF-0F4D-45FA-ABE7-87489561C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C984BFF-E4CB-4EB1-9A8F-7A21D3583A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BA2D32E-995D-405D-87CB-FC9DB13E83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35729-489F-4820-9AAC-EA8D873974AE}" type="datetimeFigureOut">
              <a:rPr lang="ru-RU" smtClean="0"/>
              <a:t>08.10.2023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E61AF17-44A5-4A3D-83B2-BD0703B322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C0DD7F3-9A8F-42B3-82CE-DBB6746A45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D31A67-2D09-498D-B48A-81294E7870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8605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47F3273-5A9B-4F28-8CDC-E6B40F98F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083B2AD-6D87-4435-A153-2289912DFD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B6F89C1-72C4-48EB-B087-C5216572C7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219E56-3575-4A34-868A-F819731FF87D}" type="datetimeFigureOut">
              <a:rPr lang="ru-RU" smtClean="0"/>
              <a:t>08.10.2023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8A7743A-2B77-4922-96A4-CE63C25391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2E86D41-5881-46A2-9ADE-4F108BFCB6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9BB2E-7C47-4C6E-AD3E-EB56D2A6B8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281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C751C37-6832-471A-AC8E-A1B1CC594F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§ 6. Европейские революции 1848—1849 гг. и их итоги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4FC4BF06-B328-4CDF-A44B-337B7114BF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22912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Изображение выглядит как внешний, люди, группа, толпа&#10;&#10;Автоматически созданное описание">
            <a:extLst>
              <a:ext uri="{FF2B5EF4-FFF2-40B4-BE49-F238E27FC236}">
                <a16:creationId xmlns:a16="http://schemas.microsoft.com/office/drawing/2014/main" xmlns="" id="{9B80649F-009D-4509-BB51-02545541794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6" name="Rectangle 70">
            <a:extLst>
              <a:ext uri="{FF2B5EF4-FFF2-40B4-BE49-F238E27FC236}">
                <a16:creationId xmlns:a16="http://schemas.microsoft.com/office/drawing/2014/main" xmlns="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2885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622E7E7-3CC9-415C-B02E-67EE0A604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42595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Революция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1848 г.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во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Фрацнии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3077" name="Straight Connector 72">
            <a:extLst>
              <a:ext uri="{FF2B5EF4-FFF2-40B4-BE49-F238E27FC236}">
                <a16:creationId xmlns:a16="http://schemas.microsoft.com/office/drawing/2014/main" xmlns="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35069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8" name="Straight Connector 74">
            <a:extLst>
              <a:ext uri="{FF2B5EF4-FFF2-40B4-BE49-F238E27FC236}">
                <a16:creationId xmlns:a16="http://schemas.microsoft.com/office/drawing/2014/main" xmlns="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124356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37570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xmlns="" id="{201CC55D-ED54-4C5C-95E6-10947BD110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xmlns="" id="{5297318A-035C-475C-AFAA-E38536C53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b="0" i="0">
                <a:effectLst/>
              </a:rPr>
              <a:t>Президентская присяга Луи Бонапарта</a:t>
            </a:r>
            <a:endParaRPr lang="en-US" sz="3400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xmlns="" id="{1DE889C7-FAD6-4397-98E2-05D5034844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xmlns="" id="{F399A70F-F8CD-4992-9EF5-6CF15472E7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xmlns="" id="{48F4FEDC-6D80-458C-A665-075D9B9500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3873B707-463F-40B0-8227-E8CC6C67EB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xmlns="" id="{D9B6A017-3C33-4F1C-821B-26F02EECD1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Во</a:t>
            </a:r>
            <a:r>
              <a:rPr lang="en-US" sz="2000" dirty="0"/>
              <a:t> </a:t>
            </a:r>
            <a:r>
              <a:rPr lang="en-US" sz="2000" dirty="0" err="1"/>
              <a:t>Франции</a:t>
            </a:r>
            <a:r>
              <a:rPr lang="en-US" sz="2000" dirty="0"/>
              <a:t> </a:t>
            </a:r>
            <a:r>
              <a:rPr lang="en-US" sz="2000" dirty="0" err="1"/>
              <a:t>была</a:t>
            </a:r>
            <a:r>
              <a:rPr lang="en-US" sz="2000" dirty="0"/>
              <a:t> </a:t>
            </a:r>
            <a:r>
              <a:rPr lang="en-US" sz="2000" dirty="0" err="1"/>
              <a:t>принята</a:t>
            </a:r>
            <a:r>
              <a:rPr lang="en-US" sz="2000" dirty="0"/>
              <a:t> </a:t>
            </a:r>
            <a:r>
              <a:rPr lang="en-US" sz="2000" dirty="0" err="1"/>
              <a:t>конституция</a:t>
            </a:r>
            <a:r>
              <a:rPr lang="en-US" sz="2000" dirty="0"/>
              <a:t> 1848 г.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Французская</a:t>
            </a:r>
            <a:r>
              <a:rPr lang="en-US" sz="2000" dirty="0"/>
              <a:t> </a:t>
            </a:r>
            <a:r>
              <a:rPr lang="en-US" sz="2000" dirty="0" err="1"/>
              <a:t>Республика</a:t>
            </a:r>
            <a:r>
              <a:rPr lang="en-US" sz="2000" dirty="0"/>
              <a:t> </a:t>
            </a:r>
            <a:r>
              <a:rPr lang="en-US" sz="2000" dirty="0" err="1"/>
              <a:t>отличалась</a:t>
            </a:r>
            <a:r>
              <a:rPr lang="en-US" sz="2000" dirty="0"/>
              <a:t> </a:t>
            </a:r>
            <a:r>
              <a:rPr lang="en-US" sz="2000" dirty="0" err="1"/>
              <a:t>политической</a:t>
            </a:r>
            <a:r>
              <a:rPr lang="en-US" sz="2000" dirty="0"/>
              <a:t> и экономической </a:t>
            </a:r>
            <a:r>
              <a:rPr lang="en-US" sz="2000" dirty="0" err="1"/>
              <a:t>независимостью</a:t>
            </a:r>
            <a:endParaRPr lang="en-US" sz="2000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Французская</a:t>
            </a:r>
            <a:r>
              <a:rPr lang="en-US" sz="2000" dirty="0"/>
              <a:t> </a:t>
            </a:r>
            <a:r>
              <a:rPr lang="en-US" sz="2000" dirty="0" err="1"/>
              <a:t>революция</a:t>
            </a:r>
            <a:r>
              <a:rPr lang="en-US" sz="2000" dirty="0"/>
              <a:t> </a:t>
            </a:r>
            <a:r>
              <a:rPr lang="en-US" sz="2000" dirty="0" err="1"/>
              <a:t>послужила</a:t>
            </a:r>
            <a:r>
              <a:rPr lang="en-US" sz="2000" dirty="0"/>
              <a:t> </a:t>
            </a:r>
            <a:r>
              <a:rPr lang="en-US" sz="2000" dirty="0" err="1"/>
              <a:t>триггером</a:t>
            </a:r>
            <a:r>
              <a:rPr lang="en-US" sz="2000" dirty="0"/>
              <a:t> </a:t>
            </a:r>
            <a:r>
              <a:rPr lang="en-US" sz="2000" dirty="0" err="1"/>
              <a:t>для</a:t>
            </a:r>
            <a:r>
              <a:rPr lang="en-US" sz="2000" dirty="0"/>
              <a:t> </a:t>
            </a:r>
            <a:r>
              <a:rPr lang="en-US" sz="2000" dirty="0" err="1"/>
              <a:t>других</a:t>
            </a:r>
            <a:r>
              <a:rPr lang="en-US" sz="2000" dirty="0"/>
              <a:t> </a:t>
            </a:r>
            <a:r>
              <a:rPr lang="en-US" sz="2000" dirty="0" err="1"/>
              <a:t>стран</a:t>
            </a: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xmlns="" id="{C13237C8-E62C-4F0D-A318-BD6FB6C2D1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xmlns="" id="{19C9EAEA-39D0-4B0E-A0EB-51E7B26740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Изображение выглядит как текст, группа, стар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E691CF96-C214-43D3-B0BA-07FEE6711CF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72" b="-1"/>
          <a:stretch/>
        </p:blipFill>
        <p:spPr bwMode="auto">
          <a:xfrm>
            <a:off x="5977788" y="799352"/>
            <a:ext cx="5425410" cy="525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80766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xmlns="" id="{4522B21E-B2B9-4C72-9A71-C87EFD1374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5EB7D2A2-F448-44D4-938C-DC84CBCB3B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871AEA07-1E14-44B4-8E55-64EF049CD6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6D0C307-27A0-422B-BD8D-4DF2A4005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3. </a:t>
            </a:r>
            <a:r>
              <a:rPr lang="en-US" sz="7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Революция</a:t>
            </a:r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в </a:t>
            </a:r>
            <a:r>
              <a:rPr lang="en-US" sz="7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Италии</a:t>
            </a:r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7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2A3E49F-2934-47A0-8755-3DA42C559F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F7C8EA93-3210-4C62-99E9-153C275E3A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18152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xmlns="" id="{201CC55D-ED54-4C5C-95E6-10947BD110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112850E-D7A6-47A8-AD89-630E036D8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/>
              <a:t>Причины революции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xmlns="" id="{1DE889C7-FAD6-4397-98E2-05D5034844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xmlns="" id="{F399A70F-F8CD-4992-9EF5-6CF15472E7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xmlns="" id="{48F4FEDC-6D80-458C-A665-075D9B9500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3873B707-463F-40B0-8227-E8CC6C67EB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1E3A8B0-DB70-4A11-9FFA-C59BA5E5E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Желание</a:t>
            </a:r>
            <a:r>
              <a:rPr lang="en-US" sz="2000" dirty="0"/>
              <a:t> </a:t>
            </a:r>
            <a:r>
              <a:rPr lang="en-US" sz="2000" dirty="0" err="1"/>
              <a:t>итальянцев</a:t>
            </a:r>
            <a:r>
              <a:rPr lang="en-US" sz="2000" dirty="0"/>
              <a:t> </a:t>
            </a:r>
            <a:r>
              <a:rPr lang="en-US" sz="2000" dirty="0" err="1"/>
              <a:t>объединить</a:t>
            </a:r>
            <a:r>
              <a:rPr lang="en-US" sz="2000" dirty="0"/>
              <a:t> </a:t>
            </a:r>
            <a:r>
              <a:rPr lang="en-US" sz="2000" dirty="0" err="1"/>
              <a:t>страну</a:t>
            </a:r>
            <a:r>
              <a:rPr lang="en-US" sz="2000" dirty="0"/>
              <a:t>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Недовольство</a:t>
            </a:r>
            <a:r>
              <a:rPr lang="en-US" sz="2000" dirty="0"/>
              <a:t> </a:t>
            </a:r>
            <a:r>
              <a:rPr lang="en-US" sz="2000" dirty="0" err="1"/>
              <a:t>австрийским</a:t>
            </a:r>
            <a:r>
              <a:rPr lang="en-US" sz="2000" dirty="0"/>
              <a:t> </a:t>
            </a:r>
            <a:r>
              <a:rPr lang="en-US" sz="2000" dirty="0" err="1"/>
              <a:t>господством</a:t>
            </a:r>
            <a:r>
              <a:rPr lang="en-US" sz="2000" dirty="0"/>
              <a:t> </a:t>
            </a:r>
            <a:r>
              <a:rPr lang="en-US" sz="2000" dirty="0" err="1"/>
              <a:t>на</a:t>
            </a:r>
            <a:r>
              <a:rPr lang="en-US" sz="2000" dirty="0"/>
              <a:t> </a:t>
            </a:r>
            <a:r>
              <a:rPr lang="en-US" sz="2000" dirty="0" err="1"/>
              <a:t>северо-восток</a:t>
            </a:r>
            <a:endParaRPr lang="en-US" sz="2000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Экономическая</a:t>
            </a:r>
            <a:r>
              <a:rPr lang="en-US" sz="2000" dirty="0"/>
              <a:t> </a:t>
            </a:r>
            <a:r>
              <a:rPr lang="en-US" sz="2000" dirty="0" err="1"/>
              <a:t>отсталость</a:t>
            </a:r>
            <a:r>
              <a:rPr lang="en-US" sz="2000" dirty="0"/>
              <a:t> </a:t>
            </a:r>
            <a:r>
              <a:rPr lang="en-US" sz="2000" dirty="0" err="1"/>
              <a:t>юга</a:t>
            </a:r>
            <a:r>
              <a:rPr lang="en-US" sz="2000" dirty="0"/>
              <a:t> </a:t>
            </a:r>
            <a:r>
              <a:rPr lang="en-US" sz="2000" dirty="0" err="1"/>
              <a:t>на</a:t>
            </a:r>
            <a:r>
              <a:rPr lang="en-US" sz="2000" dirty="0"/>
              <a:t> </a:t>
            </a:r>
            <a:r>
              <a:rPr lang="en-US" sz="2000" dirty="0" err="1"/>
              <a:t>фоне</a:t>
            </a:r>
            <a:r>
              <a:rPr lang="en-US" sz="2000" dirty="0"/>
              <a:t> </a:t>
            </a:r>
            <a:r>
              <a:rPr lang="en-US" sz="2000" dirty="0" err="1"/>
              <a:t>севера</a:t>
            </a:r>
            <a:endParaRPr lang="en-US" sz="2000" dirty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xmlns="" id="{C13237C8-E62C-4F0D-A318-BD6FB6C2D1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Из скольки государств состояла Италия к 1848 году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279" y="136768"/>
            <a:ext cx="4748163" cy="657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03122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xmlns="" id="{201CC55D-ED54-4C5C-95E6-10947BD110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E4275CA-16D5-410F-AE85-8D9D8D101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dirty="0" err="1"/>
              <a:t>Джузеппе</a:t>
            </a:r>
            <a:r>
              <a:rPr lang="en-US" sz="3700" dirty="0"/>
              <a:t> </a:t>
            </a:r>
            <a:r>
              <a:rPr lang="en-US" sz="3700" dirty="0" err="1"/>
              <a:t>Гарибальди</a:t>
            </a:r>
            <a:endParaRPr lang="en-US" sz="3700" dirty="0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xmlns="" id="{1DE889C7-FAD6-4397-98E2-05D5034844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xmlns="" id="{F399A70F-F8CD-4992-9EF5-6CF15472E7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xmlns="" id="{48F4FEDC-6D80-458C-A665-075D9B9500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3873B707-463F-40B0-8227-E8CC6C67EB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679B23D1-D217-427C-9484-2888DF451E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итальянский</a:t>
            </a:r>
            <a:r>
              <a:rPr lang="en-US" sz="2000" dirty="0"/>
              <a:t> </a:t>
            </a:r>
            <a:r>
              <a:rPr lang="en-US" sz="2000" dirty="0" err="1"/>
              <a:t>полководец</a:t>
            </a:r>
            <a:r>
              <a:rPr lang="en-US" sz="2000" dirty="0"/>
              <a:t>, </a:t>
            </a:r>
            <a:r>
              <a:rPr lang="en-US" sz="2000" dirty="0" err="1"/>
              <a:t>революционер</a:t>
            </a:r>
            <a:r>
              <a:rPr lang="en-US" sz="2000" dirty="0"/>
              <a:t> и </a:t>
            </a:r>
            <a:r>
              <a:rPr lang="en-US" sz="2000" dirty="0" err="1"/>
              <a:t>политический</a:t>
            </a:r>
            <a:r>
              <a:rPr lang="en-US" sz="2000" dirty="0"/>
              <a:t> </a:t>
            </a:r>
            <a:r>
              <a:rPr lang="en-US" sz="2000" dirty="0" err="1"/>
              <a:t>деятель</a:t>
            </a:r>
            <a:r>
              <a:rPr lang="en-US" sz="2000" dirty="0"/>
              <a:t>. </a:t>
            </a:r>
            <a:r>
              <a:rPr lang="en-US" sz="2000" dirty="0" err="1"/>
              <a:t>Один</a:t>
            </a:r>
            <a:r>
              <a:rPr lang="en-US" sz="2000" dirty="0"/>
              <a:t> </a:t>
            </a:r>
            <a:r>
              <a:rPr lang="en-US" sz="2000" dirty="0" err="1"/>
              <a:t>из</a:t>
            </a:r>
            <a:r>
              <a:rPr lang="en-US" sz="2000" dirty="0"/>
              <a:t> </a:t>
            </a:r>
            <a:r>
              <a:rPr lang="en-US" sz="2000" dirty="0" err="1"/>
              <a:t>лидеров</a:t>
            </a:r>
            <a:r>
              <a:rPr lang="en-US" sz="2000" dirty="0"/>
              <a:t> </a:t>
            </a:r>
            <a:r>
              <a:rPr lang="en-US" sz="2000" b="1" dirty="0" err="1"/>
              <a:t>Рисорджименто</a:t>
            </a:r>
            <a:r>
              <a:rPr lang="en-US" sz="2000" dirty="0"/>
              <a:t>. </a:t>
            </a:r>
            <a:r>
              <a:rPr lang="en-US" sz="2000" dirty="0" err="1"/>
              <a:t>Национальный</a:t>
            </a:r>
            <a:r>
              <a:rPr lang="en-US" sz="2000" dirty="0"/>
              <a:t> </a:t>
            </a:r>
            <a:r>
              <a:rPr lang="en-US" sz="2000" dirty="0" err="1"/>
              <a:t>герой</a:t>
            </a:r>
            <a:r>
              <a:rPr lang="en-US" sz="2000" dirty="0"/>
              <a:t> </a:t>
            </a:r>
            <a:r>
              <a:rPr lang="en-US" sz="2000" dirty="0" err="1"/>
              <a:t>Италии</a:t>
            </a:r>
            <a:r>
              <a:rPr lang="en-US" sz="2000" dirty="0"/>
              <a:t>. </a:t>
            </a:r>
            <a:r>
              <a:rPr lang="en-US" sz="2000" dirty="0" err="1"/>
              <a:t>Писатель</a:t>
            </a:r>
            <a:r>
              <a:rPr lang="en-US" sz="2000" dirty="0"/>
              <a:t>, </a:t>
            </a:r>
            <a:r>
              <a:rPr lang="en-US" sz="2000" dirty="0" err="1"/>
              <a:t>мемуарист</a:t>
            </a:r>
            <a:r>
              <a:rPr lang="en-US" sz="2000" dirty="0"/>
              <a:t>.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xmlns="" id="{C13237C8-E62C-4F0D-A318-BD6FB6C2D1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xmlns="" id="{19C9EAEA-39D0-4B0E-A0EB-51E7B26740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xmlns="" id="{5CE0036F-9626-4CCB-9FA5-EBC0C1A42BD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7" r="20035" b="-2"/>
          <a:stretch/>
        </p:blipFill>
        <p:spPr bwMode="auto">
          <a:xfrm>
            <a:off x="5977788" y="799352"/>
            <a:ext cx="5425410" cy="525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44997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Изображение выглядит как текст, внешний, город&#10;&#10;Автоматически созданное описание">
            <a:extLst>
              <a:ext uri="{FF2B5EF4-FFF2-40B4-BE49-F238E27FC236}">
                <a16:creationId xmlns:a16="http://schemas.microsoft.com/office/drawing/2014/main" xmlns="" id="{B7CC305E-2065-4CCC-B5D6-A4882027BE5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45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2" name="Rectangle 70">
            <a:extLst>
              <a:ext uri="{FF2B5EF4-FFF2-40B4-BE49-F238E27FC236}">
                <a16:creationId xmlns:a16="http://schemas.microsoft.com/office/drawing/2014/main" xmlns="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2885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A1F0958-C022-4173-AE42-9E3FE0BB9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42595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Битва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итальянцев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и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австрийцев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за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Венецию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7173" name="Straight Connector 72">
            <a:extLst>
              <a:ext uri="{FF2B5EF4-FFF2-40B4-BE49-F238E27FC236}">
                <a16:creationId xmlns:a16="http://schemas.microsoft.com/office/drawing/2014/main" xmlns="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35069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74" name="Straight Connector 74">
            <a:extLst>
              <a:ext uri="{FF2B5EF4-FFF2-40B4-BE49-F238E27FC236}">
                <a16:creationId xmlns:a16="http://schemas.microsoft.com/office/drawing/2014/main" xmlns="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124356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90384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2E442304-DDBD-4F7B-8017-36BCC863FB4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9459FBB-EB99-423C-98F4-2FB6A98EA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ru-RU" sz="5000"/>
              <a:t>Итоги революции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xmlns="" id="{5E107275-3853-46FD-A241-DE4355A426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xmlns="" id="{2595B3C5-C457-4DF2-B009-7B138D8EB0F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6905656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137883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4522B21E-B2B9-4C72-9A71-C87EFD1374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EB7D2A2-F448-44D4-938C-DC84CBCB3B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71AEA07-1E14-44B4-8E55-64EF049CD6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9972754-D996-47CD-8F79-4F247A843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4. </a:t>
            </a:r>
            <a:r>
              <a:rPr lang="en-US" sz="7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Революция</a:t>
            </a:r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в </a:t>
            </a:r>
            <a:r>
              <a:rPr lang="en-US" sz="7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Германии</a:t>
            </a:r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7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22BCBA3-16C4-499E-975D-3CCDD0C940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F7C8EA93-3210-4C62-99E9-153C275E3A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91186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xmlns="" id="{201CC55D-ED54-4C5C-95E6-10947BD110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xmlns="" id="{9C3867AB-9DD3-4105-BE36-3E607A308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Причины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xmlns="" id="{1DE889C7-FAD6-4397-98E2-05D5034844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xmlns="" id="{F399A70F-F8CD-4992-9EF5-6CF15472E7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xmlns="" id="{48F4FEDC-6D80-458C-A665-075D9B9500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3873B707-463F-40B0-8227-E8CC6C67EB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xmlns="" id="{3E137A01-DF2D-4C4B-A7DB-7EFF2C3F72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719" y="2330505"/>
            <a:ext cx="3405209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Желание</a:t>
            </a:r>
            <a:r>
              <a:rPr lang="en-US" sz="2000" dirty="0"/>
              <a:t> </a:t>
            </a:r>
            <a:r>
              <a:rPr lang="en-US" sz="2000" dirty="0" err="1"/>
              <a:t>немецкого</a:t>
            </a:r>
            <a:r>
              <a:rPr lang="en-US" sz="2000" dirty="0"/>
              <a:t> </a:t>
            </a:r>
            <a:r>
              <a:rPr lang="en-US" sz="2000" dirty="0" err="1"/>
              <a:t>народа</a:t>
            </a:r>
            <a:r>
              <a:rPr lang="en-US" sz="2000" dirty="0"/>
              <a:t> </a:t>
            </a:r>
            <a:r>
              <a:rPr lang="en-US" sz="2000" dirty="0" err="1"/>
              <a:t>объединить</a:t>
            </a:r>
            <a:r>
              <a:rPr lang="en-US" sz="2000" dirty="0"/>
              <a:t> </a:t>
            </a:r>
            <a:r>
              <a:rPr lang="en-US" sz="2000" dirty="0" err="1"/>
              <a:t>страну</a:t>
            </a:r>
            <a:r>
              <a:rPr lang="en-US" sz="2000" dirty="0"/>
              <a:t>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Сохранение</a:t>
            </a:r>
            <a:r>
              <a:rPr lang="en-US" sz="2000" dirty="0"/>
              <a:t> </a:t>
            </a:r>
            <a:r>
              <a:rPr lang="en-US" sz="2000" dirty="0" err="1"/>
              <a:t>феодальных</a:t>
            </a:r>
            <a:r>
              <a:rPr lang="en-US" sz="2000" dirty="0"/>
              <a:t> и </a:t>
            </a:r>
            <a:r>
              <a:rPr lang="en-US" sz="2000" dirty="0" err="1"/>
              <a:t>сословных</a:t>
            </a:r>
            <a:r>
              <a:rPr lang="en-US" sz="2000" dirty="0"/>
              <a:t> </a:t>
            </a:r>
            <a:r>
              <a:rPr lang="en-US" sz="2000" dirty="0" err="1"/>
              <a:t>пережитков</a:t>
            </a:r>
            <a:r>
              <a:rPr lang="en-US" sz="2000" dirty="0"/>
              <a:t> в </a:t>
            </a:r>
            <a:r>
              <a:rPr lang="en-US" sz="2000" dirty="0" err="1"/>
              <a:t>германских</a:t>
            </a:r>
            <a:r>
              <a:rPr lang="en-US" sz="2000" dirty="0"/>
              <a:t> </a:t>
            </a:r>
            <a:r>
              <a:rPr lang="en-US" sz="2000" dirty="0" err="1"/>
              <a:t>княжествах</a:t>
            </a:r>
            <a:endParaRPr lang="en-US" sz="2000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Усиление</a:t>
            </a:r>
            <a:r>
              <a:rPr lang="en-US" sz="2000" dirty="0"/>
              <a:t> </a:t>
            </a:r>
            <a:r>
              <a:rPr lang="en-US" sz="2000" dirty="0" err="1"/>
              <a:t>буржуазии</a:t>
            </a:r>
            <a:r>
              <a:rPr lang="en-US" sz="2000" dirty="0"/>
              <a:t> и </a:t>
            </a:r>
            <a:r>
              <a:rPr lang="en-US" sz="2000" dirty="0" err="1"/>
              <a:t>развитие</a:t>
            </a:r>
            <a:r>
              <a:rPr lang="en-US" sz="2000" dirty="0"/>
              <a:t> </a:t>
            </a:r>
            <a:r>
              <a:rPr lang="en-US" sz="2000" dirty="0" err="1"/>
              <a:t>капиталистических</a:t>
            </a:r>
            <a:r>
              <a:rPr lang="en-US" sz="2000" dirty="0"/>
              <a:t> </a:t>
            </a:r>
            <a:r>
              <a:rPr lang="en-US" sz="2000" dirty="0" err="1"/>
              <a:t>идей</a:t>
            </a:r>
            <a:endParaRPr lang="en-US" sz="2000" dirty="0"/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xmlns="" id="{C13237C8-E62C-4F0D-A318-BD6FB6C2D1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fsd.multiurok.ru/html/2020/04/03/s_5e8709cc61b1b/1404124_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486" y="676315"/>
            <a:ext cx="7952290" cy="563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29458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xmlns="" id="{201CC55D-ED54-4C5C-95E6-10947BD110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6664CC2-1545-45B3-844C-F92A3C140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/>
              <a:t>Франкфуртское национальное собрание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xmlns="" id="{1DE889C7-FAD6-4397-98E2-05D5034844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xmlns="" id="{F399A70F-F8CD-4992-9EF5-6CF15472E7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xmlns="" id="{48F4FEDC-6D80-458C-A665-075D9B9500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3873B707-463F-40B0-8227-E8CC6C67EB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408BFF1E-D94E-4B91-990D-4A6E9E9A55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Разработка</a:t>
            </a:r>
            <a:r>
              <a:rPr lang="en-US" sz="2000" dirty="0"/>
              <a:t> </a:t>
            </a:r>
            <a:r>
              <a:rPr lang="en-US" sz="2000" dirty="0" err="1"/>
              <a:t>общегерманской</a:t>
            </a:r>
            <a:r>
              <a:rPr lang="en-US" sz="2000" dirty="0"/>
              <a:t> </a:t>
            </a:r>
            <a:r>
              <a:rPr lang="en-US" sz="2000" dirty="0" err="1"/>
              <a:t>конституции</a:t>
            </a:r>
            <a:r>
              <a:rPr lang="en-US" sz="2000" dirty="0"/>
              <a:t> и </a:t>
            </a:r>
            <a:r>
              <a:rPr lang="en-US" sz="2000" dirty="0" err="1"/>
              <a:t>плана</a:t>
            </a:r>
            <a:r>
              <a:rPr lang="en-US" sz="2000" dirty="0"/>
              <a:t> </a:t>
            </a:r>
            <a:r>
              <a:rPr lang="en-US" sz="2000" dirty="0" err="1"/>
              <a:t>по</a:t>
            </a:r>
            <a:r>
              <a:rPr lang="en-US" sz="2000" dirty="0"/>
              <a:t> </a:t>
            </a:r>
            <a:r>
              <a:rPr lang="en-US" sz="2000" dirty="0" err="1"/>
              <a:t>объединению</a:t>
            </a:r>
            <a:endParaRPr lang="en-US" sz="2000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/>
              <a:t>В </a:t>
            </a:r>
            <a:r>
              <a:rPr lang="en-US" sz="2000" dirty="0" err="1"/>
              <a:t>конституции</a:t>
            </a:r>
            <a:r>
              <a:rPr lang="en-US" sz="2000" dirty="0"/>
              <a:t> </a:t>
            </a:r>
            <a:r>
              <a:rPr lang="en-US" sz="2000" dirty="0" err="1"/>
              <a:t>закреплялись</a:t>
            </a:r>
            <a:r>
              <a:rPr lang="en-US" sz="2000" dirty="0"/>
              <a:t> </a:t>
            </a:r>
            <a:r>
              <a:rPr lang="en-US" sz="2000" dirty="0" err="1"/>
              <a:t>основные</a:t>
            </a:r>
            <a:r>
              <a:rPr lang="en-US" sz="2000" dirty="0"/>
              <a:t> </a:t>
            </a:r>
            <a:r>
              <a:rPr lang="en-US" sz="2000" dirty="0" err="1"/>
              <a:t>права</a:t>
            </a:r>
            <a:r>
              <a:rPr lang="en-US" sz="2000" dirty="0"/>
              <a:t> и </a:t>
            </a:r>
            <a:r>
              <a:rPr lang="en-US" sz="2000" dirty="0" err="1"/>
              <a:t>свободы</a:t>
            </a:r>
            <a:endParaRPr lang="en-US" sz="2000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Императором</a:t>
            </a:r>
            <a:r>
              <a:rPr lang="en-US" sz="2000" dirty="0"/>
              <a:t> было </a:t>
            </a:r>
            <a:r>
              <a:rPr lang="en-US" sz="2000" dirty="0" err="1"/>
              <a:t>предложено</a:t>
            </a:r>
            <a:r>
              <a:rPr lang="en-US" sz="2000" dirty="0"/>
              <a:t> </a:t>
            </a:r>
            <a:r>
              <a:rPr lang="en-US" sz="2000" dirty="0" err="1"/>
              <a:t>стать</a:t>
            </a:r>
            <a:r>
              <a:rPr lang="en-US" sz="2000" dirty="0"/>
              <a:t> </a:t>
            </a:r>
            <a:r>
              <a:rPr lang="en-US" sz="2000" dirty="0" err="1"/>
              <a:t>прусскому</a:t>
            </a:r>
            <a:r>
              <a:rPr lang="en-US" sz="2000" dirty="0"/>
              <a:t> </a:t>
            </a:r>
            <a:r>
              <a:rPr lang="en-US" sz="2000" dirty="0" err="1"/>
              <a:t>королю</a:t>
            </a:r>
            <a:r>
              <a:rPr lang="en-US" sz="2000" dirty="0"/>
              <a:t>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xmlns="" id="{C13237C8-E62C-4F0D-A318-BD6FB6C2D1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xmlns="" id="{19C9EAEA-39D0-4B0E-A0EB-51E7B26740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Всемирная история. Энциклопедия. Том 6">
            <a:extLst>
              <a:ext uri="{FF2B5EF4-FFF2-40B4-BE49-F238E27FC236}">
                <a16:creationId xmlns:a16="http://schemas.microsoft.com/office/drawing/2014/main" xmlns="" id="{CAAA1B9D-9B32-42BC-B453-70D771D889C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4" r="15922" b="-2"/>
          <a:stretch/>
        </p:blipFill>
        <p:spPr bwMode="auto">
          <a:xfrm>
            <a:off x="5977788" y="799352"/>
            <a:ext cx="5425410" cy="525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7627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C75635F-288F-4D4F-AF7C-0E405760E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Проверка д</a:t>
            </a:r>
            <a:r>
              <a:rPr lang="en-US" dirty="0"/>
              <a:t>/</a:t>
            </a:r>
            <a:r>
              <a:rPr lang="ru-RU" dirty="0"/>
              <a:t>з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63C3B95-12D7-4CB6-9C9D-A22F598DBB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02722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РЕВОЛЮЦИЯ 1848 г. В ГЕРМАНИИ. ФРАНКФУРТСКИЙ ПАРЛАМЕНТ. 500 знаменитых  исторических событий">
            <a:extLst>
              <a:ext uri="{FF2B5EF4-FFF2-40B4-BE49-F238E27FC236}">
                <a16:creationId xmlns:a16="http://schemas.microsoft.com/office/drawing/2014/main" xmlns="" id="{A728D796-FF03-40EC-9673-29EBFF079F2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52" r="-1" b="-1"/>
          <a:stretch/>
        </p:blipFill>
        <p:spPr bwMode="auto">
          <a:xfrm>
            <a:off x="20" y="10"/>
            <a:ext cx="1218893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6" name="Freeform: Shape 70">
            <a:extLst>
              <a:ext uri="{FF2B5EF4-FFF2-40B4-BE49-F238E27FC236}">
                <a16:creationId xmlns:a16="http://schemas.microsoft.com/office/drawing/2014/main" xmlns="" id="{5E8D2E83-FB3A-40E7-A9E5-7AB389D612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1B8193F-CCFD-4DE0-8C73-8381205C5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2" y="4185749"/>
            <a:ext cx="9265771" cy="6228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/>
              <a:t>Итоги революции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C27D955-4BA3-44DC-BFF1-C749904CAA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8063" y="4856921"/>
            <a:ext cx="9565028" cy="1249240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dirty="0" err="1"/>
              <a:t>Цель</a:t>
            </a:r>
            <a:r>
              <a:rPr lang="en-US" sz="1800" dirty="0"/>
              <a:t> </a:t>
            </a:r>
            <a:r>
              <a:rPr lang="en-US" sz="1800" dirty="0" err="1"/>
              <a:t>достигнута</a:t>
            </a:r>
            <a:r>
              <a:rPr lang="en-US" sz="1800" dirty="0"/>
              <a:t> не </a:t>
            </a:r>
            <a:r>
              <a:rPr lang="en-US" sz="1800" dirty="0" err="1"/>
              <a:t>была</a:t>
            </a:r>
            <a:r>
              <a:rPr lang="en-US" sz="1800" dirty="0"/>
              <a:t>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dirty="0" err="1"/>
              <a:t>Укрепление</a:t>
            </a:r>
            <a:r>
              <a:rPr lang="en-US" sz="1800" dirty="0"/>
              <a:t> </a:t>
            </a:r>
            <a:r>
              <a:rPr lang="en-US" sz="1800" dirty="0" err="1"/>
              <a:t>идей</a:t>
            </a:r>
            <a:r>
              <a:rPr lang="en-US" sz="1800" dirty="0"/>
              <a:t> </a:t>
            </a:r>
            <a:r>
              <a:rPr lang="en-US" sz="1800" dirty="0" err="1"/>
              <a:t>объединение</a:t>
            </a:r>
            <a:endParaRPr lang="en-US" sz="1800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dirty="0" err="1"/>
              <a:t>Дальнейшее</a:t>
            </a:r>
            <a:r>
              <a:rPr lang="en-US" sz="1800" dirty="0"/>
              <a:t> </a:t>
            </a:r>
            <a:r>
              <a:rPr lang="en-US" sz="1800" dirty="0" err="1"/>
              <a:t>возвышение</a:t>
            </a:r>
            <a:r>
              <a:rPr lang="en-US" sz="1800" dirty="0"/>
              <a:t> </a:t>
            </a:r>
            <a:r>
              <a:rPr lang="en-US" sz="1800" dirty="0" err="1"/>
              <a:t>прусского</a:t>
            </a:r>
            <a:r>
              <a:rPr lang="en-US" sz="1800" dirty="0"/>
              <a:t> </a:t>
            </a:r>
            <a:r>
              <a:rPr lang="en-US" sz="1800" dirty="0" err="1"/>
              <a:t>влияния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0033451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4522B21E-B2B9-4C72-9A71-C87EFD1374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EB7D2A2-F448-44D4-938C-DC84CBCB3B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71AEA07-1E14-44B4-8E55-64EF049CD6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E8EC1E0-21DE-44C0-AFE4-5FA41AF07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5. </a:t>
            </a:r>
            <a:r>
              <a:rPr lang="en-US" sz="7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Революция</a:t>
            </a:r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в </a:t>
            </a:r>
            <a:r>
              <a:rPr lang="en-US" sz="7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Австрии</a:t>
            </a:r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7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CEE1707-4C8A-450F-BEDB-F2F2153C92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F7C8EA93-3210-4C62-99E9-153C275E3A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33226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Революция в Австрии 1848-1849: причины, основные события, итоги кратко">
            <a:extLst>
              <a:ext uri="{FF2B5EF4-FFF2-40B4-BE49-F238E27FC236}">
                <a16:creationId xmlns:a16="http://schemas.microsoft.com/office/drawing/2014/main" xmlns="" id="{69D3ECF7-D974-4862-AC6B-4D4612E7DA4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6" r="5594" b="1"/>
          <a:stretch/>
        </p:blipFill>
        <p:spPr bwMode="auto">
          <a:xfrm>
            <a:off x="20" y="10"/>
            <a:ext cx="1218893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2" name="Freeform: Shape 70">
            <a:extLst>
              <a:ext uri="{FF2B5EF4-FFF2-40B4-BE49-F238E27FC236}">
                <a16:creationId xmlns:a16="http://schemas.microsoft.com/office/drawing/2014/main" xmlns="" id="{5E8D2E83-FB3A-40E7-A9E5-7AB389D612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8C13519-68D6-44F7-8401-0384EFC82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2" y="4185749"/>
            <a:ext cx="9265771" cy="6228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/>
              <a:t>Причины революции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D2102F94-972A-4DE1-8930-80ADB3A6CC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8063" y="4856921"/>
            <a:ext cx="4758609" cy="1249240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400" dirty="0" err="1"/>
              <a:t>Желание</a:t>
            </a:r>
            <a:r>
              <a:rPr lang="en-US" sz="1400" dirty="0"/>
              <a:t> </a:t>
            </a:r>
            <a:r>
              <a:rPr lang="en-US" sz="1400" dirty="0" err="1"/>
              <a:t>народов</a:t>
            </a:r>
            <a:r>
              <a:rPr lang="en-US" sz="1400" dirty="0"/>
              <a:t>, </a:t>
            </a:r>
            <a:r>
              <a:rPr lang="en-US" sz="1400" dirty="0" err="1"/>
              <a:t>проживающих</a:t>
            </a:r>
            <a:r>
              <a:rPr lang="en-US" sz="1400" dirty="0"/>
              <a:t> в </a:t>
            </a:r>
            <a:r>
              <a:rPr lang="en-US" sz="1400" dirty="0" err="1"/>
              <a:t>империи</a:t>
            </a:r>
            <a:r>
              <a:rPr lang="en-US" sz="1400" dirty="0"/>
              <a:t> </a:t>
            </a:r>
            <a:r>
              <a:rPr lang="en-US" sz="1400" dirty="0" err="1"/>
              <a:t>добиться</a:t>
            </a:r>
            <a:r>
              <a:rPr lang="en-US" sz="1400" dirty="0"/>
              <a:t> </a:t>
            </a:r>
            <a:r>
              <a:rPr lang="en-US" sz="1400" dirty="0" err="1"/>
              <a:t>автономии</a:t>
            </a:r>
            <a:r>
              <a:rPr lang="en-US" sz="1400" dirty="0"/>
              <a:t> </a:t>
            </a:r>
            <a:r>
              <a:rPr lang="en-US" sz="1400" dirty="0" err="1"/>
              <a:t>или</a:t>
            </a:r>
            <a:r>
              <a:rPr lang="en-US" sz="1400" dirty="0"/>
              <a:t> </a:t>
            </a:r>
            <a:r>
              <a:rPr lang="en-US" sz="1400" dirty="0" err="1"/>
              <a:t>независимости</a:t>
            </a:r>
            <a:r>
              <a:rPr lang="en-US" sz="1400" dirty="0"/>
              <a:t>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400" dirty="0" err="1"/>
              <a:t>Экономическая</a:t>
            </a:r>
            <a:r>
              <a:rPr lang="en-US" sz="1400" dirty="0"/>
              <a:t> </a:t>
            </a:r>
            <a:r>
              <a:rPr lang="en-US" sz="1400" dirty="0" err="1"/>
              <a:t>отсталость</a:t>
            </a:r>
            <a:r>
              <a:rPr lang="en-US" sz="1400" dirty="0"/>
              <a:t> </a:t>
            </a:r>
            <a:r>
              <a:rPr lang="en-US" sz="1400" dirty="0" err="1"/>
              <a:t>империи</a:t>
            </a:r>
            <a:endParaRPr lang="en-US" sz="1400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400" dirty="0" err="1"/>
              <a:t>Сословные</a:t>
            </a:r>
            <a:r>
              <a:rPr lang="en-US" sz="1400" dirty="0"/>
              <a:t> и </a:t>
            </a:r>
            <a:r>
              <a:rPr lang="en-US" sz="1400" dirty="0" err="1"/>
              <a:t>феодальные</a:t>
            </a:r>
            <a:r>
              <a:rPr lang="en-US" sz="1400" dirty="0"/>
              <a:t> </a:t>
            </a:r>
            <a:r>
              <a:rPr lang="en-US" sz="1400" dirty="0" err="1"/>
              <a:t>пережитки</a:t>
            </a:r>
            <a:endParaRPr lang="en-US" sz="1400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400" dirty="0" err="1"/>
              <a:t>Политические</a:t>
            </a:r>
            <a:r>
              <a:rPr lang="en-US" sz="1400" dirty="0"/>
              <a:t> </a:t>
            </a:r>
            <a:r>
              <a:rPr lang="en-US" sz="1400" dirty="0" err="1"/>
              <a:t>репрессии</a:t>
            </a:r>
            <a:endParaRPr lang="en-US" sz="1400" dirty="0"/>
          </a:p>
        </p:txBody>
      </p:sp>
      <p:pic>
        <p:nvPicPr>
          <p:cNvPr id="3076" name="Picture 4" descr="The Habsburg Empires lands and the revolutions of 18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788" y="512960"/>
            <a:ext cx="7422660" cy="5832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51772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9">
            <a:extLst>
              <a:ext uri="{FF2B5EF4-FFF2-40B4-BE49-F238E27FC236}">
                <a16:creationId xmlns:a16="http://schemas.microsoft.com/office/drawing/2014/main" xmlns="" id="{201CC55D-ED54-4C5C-95E6-10947BD110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931A306-32A3-4F16-82FB-54DECF171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Фердинанд I</a:t>
            </a:r>
          </a:p>
        </p:txBody>
      </p:sp>
      <p:grpSp>
        <p:nvGrpSpPr>
          <p:cNvPr id="26" name="Group 11">
            <a:extLst>
              <a:ext uri="{FF2B5EF4-FFF2-40B4-BE49-F238E27FC236}">
                <a16:creationId xmlns:a16="http://schemas.microsoft.com/office/drawing/2014/main" xmlns="" id="{1DE889C7-FAD6-4397-98E2-05D5034844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F399A70F-F8CD-4992-9EF5-6CF15472E7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48F4FEDC-6D80-458C-A665-075D9B9500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Rectangle 15">
            <a:extLst>
              <a:ext uri="{FF2B5EF4-FFF2-40B4-BE49-F238E27FC236}">
                <a16:creationId xmlns:a16="http://schemas.microsoft.com/office/drawing/2014/main" xmlns="" id="{3873B707-463F-40B0-8227-E8CC6C67EB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07EFC34-1EEF-4B24-8A8E-04469A4925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/>
              <a:t>В </a:t>
            </a:r>
            <a:r>
              <a:rPr lang="en-US" sz="2000" dirty="0" err="1"/>
              <a:t>качестве</a:t>
            </a:r>
            <a:r>
              <a:rPr lang="en-US" sz="2000" dirty="0"/>
              <a:t> </a:t>
            </a:r>
            <a:r>
              <a:rPr lang="en-US" sz="2000" dirty="0" err="1"/>
              <a:t>уступки</a:t>
            </a:r>
            <a:r>
              <a:rPr lang="en-US" sz="2000" dirty="0"/>
              <a:t> </a:t>
            </a:r>
            <a:r>
              <a:rPr lang="en-US" sz="2000" dirty="0" err="1"/>
              <a:t>принял</a:t>
            </a:r>
            <a:r>
              <a:rPr lang="en-US" sz="2000" dirty="0"/>
              <a:t> </a:t>
            </a:r>
            <a:r>
              <a:rPr lang="en-US" sz="2000" dirty="0" err="1"/>
              <a:t>Конституцию</a:t>
            </a:r>
            <a:r>
              <a:rPr lang="en-US" sz="2000" dirty="0"/>
              <a:t>, </a:t>
            </a:r>
            <a:r>
              <a:rPr lang="en-US" sz="2000" dirty="0" err="1"/>
              <a:t>даровавшие</a:t>
            </a:r>
            <a:r>
              <a:rPr lang="en-US" sz="2000" dirty="0"/>
              <a:t> </a:t>
            </a:r>
            <a:r>
              <a:rPr lang="en-US" sz="2000" dirty="0" err="1"/>
              <a:t>основные</a:t>
            </a:r>
            <a:r>
              <a:rPr lang="en-US" sz="2000" dirty="0"/>
              <a:t> </a:t>
            </a:r>
            <a:r>
              <a:rPr lang="en-US" sz="2000" dirty="0" err="1"/>
              <a:t>права</a:t>
            </a:r>
            <a:r>
              <a:rPr lang="en-US" sz="2000" dirty="0"/>
              <a:t> и </a:t>
            </a:r>
            <a:r>
              <a:rPr lang="en-US" sz="2000" dirty="0" err="1"/>
              <a:t>свободы</a:t>
            </a:r>
            <a:endParaRPr lang="en-US" sz="2000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Отрекся</a:t>
            </a:r>
            <a:r>
              <a:rPr lang="en-US" sz="2000" dirty="0"/>
              <a:t> в </a:t>
            </a:r>
            <a:r>
              <a:rPr lang="en-US" sz="2000" dirty="0" err="1"/>
              <a:t>пользу</a:t>
            </a:r>
            <a:r>
              <a:rPr lang="en-US" sz="2000" dirty="0"/>
              <a:t> </a:t>
            </a:r>
            <a:r>
              <a:rPr lang="en-US" sz="2000" dirty="0" err="1"/>
              <a:t>своего</a:t>
            </a:r>
            <a:r>
              <a:rPr lang="en-US" sz="2000" dirty="0"/>
              <a:t> </a:t>
            </a:r>
            <a:r>
              <a:rPr lang="en-US" sz="2000" dirty="0" err="1"/>
              <a:t>сына</a:t>
            </a:r>
            <a:r>
              <a:rPr lang="en-US" sz="2000" dirty="0"/>
              <a:t> </a:t>
            </a:r>
            <a:r>
              <a:rPr lang="en-US" sz="2000" dirty="0" err="1"/>
              <a:t>Франца</a:t>
            </a:r>
            <a:r>
              <a:rPr lang="en-US" sz="2000" dirty="0"/>
              <a:t> </a:t>
            </a:r>
            <a:r>
              <a:rPr lang="en-US" sz="2000" dirty="0" err="1"/>
              <a:t>Иосифа</a:t>
            </a:r>
            <a:endParaRPr lang="en-US" sz="2000" dirty="0"/>
          </a:p>
        </p:txBody>
      </p:sp>
      <p:sp>
        <p:nvSpPr>
          <p:cNvPr id="28" name="Rectangle 17">
            <a:extLst>
              <a:ext uri="{FF2B5EF4-FFF2-40B4-BE49-F238E27FC236}">
                <a16:creationId xmlns:a16="http://schemas.microsoft.com/office/drawing/2014/main" xmlns="" id="{C13237C8-E62C-4F0D-A318-BD6FB6C2D1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19">
            <a:extLst>
              <a:ext uri="{FF2B5EF4-FFF2-40B4-BE49-F238E27FC236}">
                <a16:creationId xmlns:a16="http://schemas.microsoft.com/office/drawing/2014/main" xmlns="" id="{19C9EAEA-39D0-4B0E-A0EB-51E7B26740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Объект 4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xmlns="" id="{886074C2-771F-4BA9-B443-B131804AB8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1" b="24388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5694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xmlns="" id="{201CC55D-ED54-4C5C-95E6-10947BD110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1FD8618-DF1E-4110-B64E-E196C832C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Франц Иосиф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xmlns="" id="{1DE889C7-FAD6-4397-98E2-05D5034844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xmlns="" id="{F399A70F-F8CD-4992-9EF5-6CF15472E7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xmlns="" id="{48F4FEDC-6D80-458C-A665-075D9B9500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3873B707-463F-40B0-8227-E8CC6C67EB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9B46F4A1-5BC7-41D7-87FC-4F11CB6481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Подавил</a:t>
            </a:r>
            <a:r>
              <a:rPr lang="en-US" sz="2000" dirty="0"/>
              <a:t> </a:t>
            </a:r>
            <a:r>
              <a:rPr lang="en-US" sz="2000" dirty="0" err="1"/>
              <a:t>восстание</a:t>
            </a:r>
            <a:r>
              <a:rPr lang="en-US" sz="2000" dirty="0"/>
              <a:t> в </a:t>
            </a:r>
            <a:r>
              <a:rPr lang="en-US" sz="2000" dirty="0" err="1"/>
              <a:t>Австрии</a:t>
            </a:r>
            <a:endParaRPr lang="en-US" sz="2000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Даровал</a:t>
            </a:r>
            <a:r>
              <a:rPr lang="en-US" sz="2000" dirty="0"/>
              <a:t> </a:t>
            </a:r>
            <a:r>
              <a:rPr lang="en-US" sz="2000" dirty="0" err="1"/>
              <a:t>основные</a:t>
            </a:r>
            <a:r>
              <a:rPr lang="en-US" sz="2000" dirty="0"/>
              <a:t> </a:t>
            </a:r>
            <a:r>
              <a:rPr lang="en-US" sz="2000" dirty="0" err="1"/>
              <a:t>права</a:t>
            </a:r>
            <a:r>
              <a:rPr lang="en-US" sz="2000" dirty="0"/>
              <a:t> и </a:t>
            </a:r>
            <a:r>
              <a:rPr lang="en-US" sz="2000" dirty="0" err="1"/>
              <a:t>свободы</a:t>
            </a:r>
            <a:endParaRPr lang="en-US" sz="2000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Парламент</a:t>
            </a:r>
            <a:r>
              <a:rPr lang="en-US" sz="2000" dirty="0"/>
              <a:t> </a:t>
            </a:r>
            <a:r>
              <a:rPr lang="en-US" sz="2000" dirty="0" err="1"/>
              <a:t>стал</a:t>
            </a:r>
            <a:r>
              <a:rPr lang="en-US" sz="2000" dirty="0"/>
              <a:t> </a:t>
            </a:r>
            <a:r>
              <a:rPr lang="en-US" sz="2000" dirty="0" err="1"/>
              <a:t>играть</a:t>
            </a:r>
            <a:r>
              <a:rPr lang="en-US" sz="2000" dirty="0"/>
              <a:t> </a:t>
            </a:r>
            <a:r>
              <a:rPr lang="en-US" sz="2000" dirty="0" err="1"/>
              <a:t>определенную</a:t>
            </a:r>
            <a:r>
              <a:rPr lang="en-US" sz="2000" dirty="0"/>
              <a:t> </a:t>
            </a:r>
            <a:r>
              <a:rPr lang="en-US" sz="2000" dirty="0" err="1"/>
              <a:t>роль</a:t>
            </a:r>
            <a:r>
              <a:rPr lang="en-US" sz="2000" dirty="0"/>
              <a:t> в </a:t>
            </a:r>
            <a:r>
              <a:rPr lang="en-US" sz="2000" dirty="0" err="1"/>
              <a:t>управлении</a:t>
            </a:r>
            <a:r>
              <a:rPr lang="en-US" sz="2000" dirty="0"/>
              <a:t> </a:t>
            </a:r>
            <a:r>
              <a:rPr lang="en-US" sz="2000" dirty="0" err="1"/>
              <a:t>страной</a:t>
            </a:r>
            <a:endParaRPr lang="en-US" sz="2000" dirty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xmlns="" id="{C13237C8-E62C-4F0D-A318-BD6FB6C2D1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xmlns="" id="{19C9EAEA-39D0-4B0E-A0EB-51E7B26740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 descr="Франц Иосиф – угнетатель или любимый монарх? | Radio Prague International">
            <a:extLst>
              <a:ext uri="{FF2B5EF4-FFF2-40B4-BE49-F238E27FC236}">
                <a16:creationId xmlns:a16="http://schemas.microsoft.com/office/drawing/2014/main" xmlns="" id="{32902599-E84F-47B5-8750-020C6A39DF7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2" r="20160" b="-2"/>
          <a:stretch/>
        </p:blipFill>
        <p:spPr bwMode="auto">
          <a:xfrm>
            <a:off x="5977788" y="799352"/>
            <a:ext cx="5425410" cy="525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9133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xmlns="" id="{201CC55D-ED54-4C5C-95E6-10947BD110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201D173-2DC3-45C8-9235-90B9EF658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/>
              <a:t>Революция в Венгрии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xmlns="" id="{1DE889C7-FAD6-4397-98E2-05D5034844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xmlns="" id="{F399A70F-F8CD-4992-9EF5-6CF15472E7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xmlns="" id="{48F4FEDC-6D80-458C-A665-075D9B9500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3873B707-463F-40B0-8227-E8CC6C67EB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F1FF9E5-E8FE-4C29-A413-8BAB2223D4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Желали</a:t>
            </a:r>
            <a:r>
              <a:rPr lang="en-US" sz="2000" dirty="0"/>
              <a:t> </a:t>
            </a:r>
            <a:r>
              <a:rPr lang="en-US" sz="2000" dirty="0" err="1"/>
              <a:t>добиться</a:t>
            </a:r>
            <a:r>
              <a:rPr lang="en-US" sz="2000" dirty="0"/>
              <a:t> </a:t>
            </a:r>
            <a:r>
              <a:rPr lang="en-US" sz="2000" dirty="0" err="1"/>
              <a:t>независимости</a:t>
            </a:r>
            <a:r>
              <a:rPr lang="en-US" sz="2000" dirty="0"/>
              <a:t> </a:t>
            </a:r>
            <a:r>
              <a:rPr lang="en-US" sz="2000" dirty="0" err="1"/>
              <a:t>от</a:t>
            </a:r>
            <a:r>
              <a:rPr lang="en-US" sz="2000" dirty="0"/>
              <a:t> </a:t>
            </a:r>
            <a:r>
              <a:rPr lang="en-US" sz="2000" dirty="0" err="1"/>
              <a:t>Австрии</a:t>
            </a:r>
            <a:endParaRPr lang="en-US" sz="2000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/>
              <a:t>Были </a:t>
            </a:r>
            <a:r>
              <a:rPr lang="en-US" sz="2000" dirty="0" err="1"/>
              <a:t>подавлены</a:t>
            </a:r>
            <a:r>
              <a:rPr lang="en-US" sz="2000" dirty="0"/>
              <a:t> </a:t>
            </a:r>
            <a:r>
              <a:rPr lang="en-US" sz="2000" dirty="0" err="1"/>
              <a:t>австрийскими</a:t>
            </a:r>
            <a:r>
              <a:rPr lang="en-US" sz="2000" dirty="0"/>
              <a:t> и </a:t>
            </a:r>
            <a:r>
              <a:rPr lang="en-US" sz="2000" dirty="0" err="1"/>
              <a:t>российскими</a:t>
            </a:r>
            <a:r>
              <a:rPr lang="en-US" sz="2000" dirty="0"/>
              <a:t> </a:t>
            </a:r>
            <a:r>
              <a:rPr lang="en-US" sz="2000" dirty="0" err="1"/>
              <a:t>войсками</a:t>
            </a:r>
            <a:endParaRPr lang="en-US" sz="2000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/>
              <a:t>В 1867 г. </a:t>
            </a:r>
            <a:r>
              <a:rPr lang="en-US" sz="2000" dirty="0" err="1"/>
              <a:t>была</a:t>
            </a:r>
            <a:r>
              <a:rPr lang="en-US" sz="2000" dirty="0"/>
              <a:t> </a:t>
            </a:r>
            <a:r>
              <a:rPr lang="en-US" sz="2000" dirty="0" err="1"/>
              <a:t>создана</a:t>
            </a:r>
            <a:r>
              <a:rPr lang="en-US" sz="2000" dirty="0"/>
              <a:t> </a:t>
            </a:r>
            <a:r>
              <a:rPr lang="en-US" sz="2000" dirty="0" err="1"/>
              <a:t>дуалистическая</a:t>
            </a:r>
            <a:r>
              <a:rPr lang="en-US" sz="2000" dirty="0"/>
              <a:t> </a:t>
            </a:r>
            <a:r>
              <a:rPr lang="en-US" sz="2000" dirty="0" err="1"/>
              <a:t>Австро-Венгерская</a:t>
            </a:r>
            <a:r>
              <a:rPr lang="en-US" sz="2000" dirty="0"/>
              <a:t> </a:t>
            </a:r>
            <a:r>
              <a:rPr lang="en-US" sz="2000" dirty="0" err="1"/>
              <a:t>империя</a:t>
            </a:r>
            <a:endParaRPr lang="en-US" sz="2000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Один</a:t>
            </a:r>
            <a:r>
              <a:rPr lang="en-US" sz="2000" dirty="0"/>
              <a:t> </a:t>
            </a:r>
            <a:r>
              <a:rPr lang="en-US" sz="2000" dirty="0" err="1"/>
              <a:t>император</a:t>
            </a:r>
            <a:r>
              <a:rPr lang="en-US" sz="2000" dirty="0"/>
              <a:t>, </a:t>
            </a:r>
            <a:r>
              <a:rPr lang="en-US" sz="2000" dirty="0" err="1"/>
              <a:t>но</a:t>
            </a:r>
            <a:r>
              <a:rPr lang="en-US" sz="2000" dirty="0"/>
              <a:t> </a:t>
            </a:r>
            <a:r>
              <a:rPr lang="en-US" sz="2000" dirty="0" err="1"/>
              <a:t>при</a:t>
            </a:r>
            <a:r>
              <a:rPr lang="en-US" sz="2000" dirty="0"/>
              <a:t> </a:t>
            </a:r>
            <a:r>
              <a:rPr lang="en-US" sz="2000" dirty="0" err="1"/>
              <a:t>этом</a:t>
            </a:r>
            <a:r>
              <a:rPr lang="en-US" sz="2000" dirty="0"/>
              <a:t> </a:t>
            </a:r>
            <a:r>
              <a:rPr lang="en-US" sz="2000" dirty="0" err="1"/>
              <a:t>два</a:t>
            </a:r>
            <a:r>
              <a:rPr lang="en-US" sz="2000" dirty="0"/>
              <a:t> </a:t>
            </a:r>
            <a:r>
              <a:rPr lang="en-US" sz="2000" dirty="0" err="1"/>
              <a:t>парламента</a:t>
            </a:r>
            <a:r>
              <a:rPr lang="en-US" sz="2000" dirty="0"/>
              <a:t>, </a:t>
            </a:r>
            <a:r>
              <a:rPr lang="en-US" sz="2000" dirty="0" err="1"/>
              <a:t>два</a:t>
            </a:r>
            <a:r>
              <a:rPr lang="en-US" sz="2000" dirty="0"/>
              <a:t> </a:t>
            </a:r>
            <a:r>
              <a:rPr lang="en-US" sz="2000" dirty="0" err="1"/>
              <a:t>аппарата</a:t>
            </a:r>
            <a:r>
              <a:rPr lang="en-US" sz="2000" dirty="0"/>
              <a:t> </a:t>
            </a:r>
            <a:r>
              <a:rPr lang="en-US" sz="2000" dirty="0" err="1"/>
              <a:t>управления</a:t>
            </a:r>
            <a:endParaRPr lang="en-US" sz="2000" dirty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xmlns="" id="{C13237C8-E62C-4F0D-A318-BD6FB6C2D1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xmlns="" id="{19C9EAEA-39D0-4B0E-A0EB-51E7B26740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4" name="Picture 2" descr="Революция 1848—1849 годов в Венгрии — Википедия">
            <a:extLst>
              <a:ext uri="{FF2B5EF4-FFF2-40B4-BE49-F238E27FC236}">
                <a16:creationId xmlns:a16="http://schemas.microsoft.com/office/drawing/2014/main" xmlns="" id="{A30E642F-1C2E-4FF0-ACAE-AA3AB33E7FE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0" r="15613" b="-1"/>
          <a:stretch/>
        </p:blipFill>
        <p:spPr bwMode="auto">
          <a:xfrm>
            <a:off x="5977788" y="799352"/>
            <a:ext cx="5425410" cy="525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61202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5B1234B-2E12-406C-B7A5-BC145B4A5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Контроль знаний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68AA654-C14F-4333-95B1-25BE5C8052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4105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7A6889CB-502A-45B6-A0BC-AC70FAA67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/>
              <a:t>Домашнее задание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xmlns="" id="{0CFE8C8A-0BFE-4FD5-87F2-DB1FF68792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>
                <a:cs typeface="Calibri"/>
              </a:rPr>
              <a:t>Параграф 4-6 </a:t>
            </a:r>
          </a:p>
          <a:p>
            <a:r>
              <a:rPr lang="ru-RU" dirty="0">
                <a:cs typeface="Calibri"/>
              </a:rPr>
              <a:t>Уметь сравнивать политическое и экономическое устройство Англии и Франции</a:t>
            </a:r>
          </a:p>
          <a:p>
            <a:r>
              <a:rPr lang="ru-RU" dirty="0">
                <a:cs typeface="Calibri"/>
              </a:rPr>
              <a:t>Знать причины и итоги революции 1848-1849 гг. для каждой из стран</a:t>
            </a:r>
          </a:p>
        </p:txBody>
      </p:sp>
    </p:spTree>
    <p:extLst>
      <p:ext uri="{BB962C8B-B14F-4D97-AF65-F5344CB8AC3E}">
        <p14:creationId xmlns:p14="http://schemas.microsoft.com/office/powerpoint/2010/main" val="5174237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59905D5-DBE6-4ED6-B733-0ADFBC349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110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Тест,</a:t>
            </a:r>
            <a:r>
              <a:rPr lang="en-US" dirty="0"/>
              <a:t> </a:t>
            </a:r>
            <a:r>
              <a:rPr lang="ru-RU" dirty="0"/>
              <a:t>д</a:t>
            </a:r>
            <a:r>
              <a:rPr lang="en-US" dirty="0"/>
              <a:t>/</a:t>
            </a:r>
            <a:r>
              <a:rPr lang="ru-RU" dirty="0"/>
              <a:t>з,</a:t>
            </a:r>
            <a:r>
              <a:rPr lang="en-US" dirty="0"/>
              <a:t> </a:t>
            </a:r>
            <a:r>
              <a:rPr lang="ru-RU" dirty="0"/>
              <a:t>отметки, онлайн-урок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E2531355-2F38-47D1-BDBD-120B94D10F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912" y="1201825"/>
            <a:ext cx="5656175" cy="565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901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2E442304-DDBD-4F7B-8017-36BCC863FB4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894F78C-D39D-4CE0-8A4B-86027269D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ru-RU" sz="5400"/>
              <a:t>План урока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xmlns="" id="{5E107275-3853-46FD-A241-DE4355A426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xmlns="" id="{F47868CA-A4D6-40A8-9103-06582C7AF0E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7709985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488715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7">
            <a:extLst>
              <a:ext uri="{FF2B5EF4-FFF2-40B4-BE49-F238E27FC236}">
                <a16:creationId xmlns:a16="http://schemas.microsoft.com/office/drawing/2014/main" xmlns="" id="{4522B21E-B2B9-4C72-9A71-C87EFD1374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xmlns="" id="{5EB7D2A2-F448-44D4-938C-DC84CBCB3B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xmlns="" id="{871AEA07-1E14-44B4-8E55-64EF049CD6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8EF4C4D-AA3E-4FED-A987-DBB6442B3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1. Причины </a:t>
            </a:r>
            <a:r>
              <a:rPr lang="en-US" sz="7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революции</a:t>
            </a:r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7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7D7FB1C-BC9A-4644-8481-45A973B783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F7C8EA93-3210-4C62-99E9-153C275E3A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8002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2E442304-DDBD-4F7B-8017-36BCC863FB4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3225EE3-9ADF-4AB6-A2F6-49E210B00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ru-RU" sz="5000"/>
              <a:t>Причины революции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xmlns="" id="{5E107275-3853-46FD-A241-DE4355A426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xmlns="" id="{879EDC61-601B-4F17-ABCC-61CD7F9DDE7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2299138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806830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89FF9F97-780E-4728-9489-FB490BCD527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6" b="553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BD5306A-D8C6-4435-BBF9-C60470D19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Крестьянский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быт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xmlns="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xmlns="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9842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Изображение выглядит как здание, земля, внешний, стар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01D38A2D-A789-4F50-A6FB-B329DB5C869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0" b="10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2" name="Rectangle 70">
            <a:extLst>
              <a:ext uri="{FF2B5EF4-FFF2-40B4-BE49-F238E27FC236}">
                <a16:creationId xmlns:a16="http://schemas.microsoft.com/office/drawing/2014/main" xmlns="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2885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079C972-E6A0-453D-A247-D728DFD5F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42595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Городской быт</a:t>
            </a:r>
          </a:p>
        </p:txBody>
      </p:sp>
      <p:cxnSp>
        <p:nvCxnSpPr>
          <p:cNvPr id="2053" name="Straight Connector 72">
            <a:extLst>
              <a:ext uri="{FF2B5EF4-FFF2-40B4-BE49-F238E27FC236}">
                <a16:creationId xmlns:a16="http://schemas.microsoft.com/office/drawing/2014/main" xmlns="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35069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4" name="Straight Connector 74">
            <a:extLst>
              <a:ext uri="{FF2B5EF4-FFF2-40B4-BE49-F238E27FC236}">
                <a16:creationId xmlns:a16="http://schemas.microsoft.com/office/drawing/2014/main" xmlns="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124356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57040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4522B21E-B2B9-4C72-9A71-C87EFD1374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EB7D2A2-F448-44D4-938C-DC84CBCB3B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71AEA07-1E14-44B4-8E55-64EF049CD6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CF607B5-1483-48AB-AE05-D605D4ACA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2. </a:t>
            </a:r>
            <a:r>
              <a:rPr lang="en-US" sz="7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Революция</a:t>
            </a:r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7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во</a:t>
            </a:r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7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Франции</a:t>
            </a:r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7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125CFEA-473B-4A0A-8469-63DCC30665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F7C8EA93-3210-4C62-99E9-153C275E3A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86792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2C61293E-6EBE-43EF-A52C-9BEBFD7679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E4594BA-F25F-4A21-ABC1-6FB995128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Луи Филипп </a:t>
            </a:r>
          </a:p>
        </p:txBody>
      </p:sp>
      <p:pic>
        <p:nvPicPr>
          <p:cNvPr id="5" name="Объект 4" descr="Изображение выглядит как человек, в позе, одет&#10;&#10;Автоматически созданное описание">
            <a:extLst>
              <a:ext uri="{FF2B5EF4-FFF2-40B4-BE49-F238E27FC236}">
                <a16:creationId xmlns:a16="http://schemas.microsoft.com/office/drawing/2014/main" xmlns="" id="{A12922F9-0A7F-4979-9229-871F7F3156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655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sketchy line">
            <a:extLst>
              <a:ext uri="{FF2B5EF4-FFF2-40B4-BE49-F238E27FC236}">
                <a16:creationId xmlns:a16="http://schemas.microsoft.com/office/drawing/2014/main" xmlns="" id="{21540236-BFD5-4A9D-8840-4703E7F768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7D10CA6-69FF-41AE-AD55-59A8A954FE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 dirty="0" err="1"/>
              <a:t>Причиной</a:t>
            </a:r>
            <a:r>
              <a:rPr lang="en-US" sz="2200" dirty="0"/>
              <a:t> </a:t>
            </a:r>
            <a:r>
              <a:rPr lang="en-US" sz="2200" dirty="0" err="1"/>
              <a:t>революции</a:t>
            </a:r>
            <a:r>
              <a:rPr lang="en-US" sz="2200" dirty="0"/>
              <a:t> </a:t>
            </a:r>
            <a:r>
              <a:rPr lang="en-US" sz="2200" dirty="0" err="1"/>
              <a:t>во</a:t>
            </a:r>
            <a:r>
              <a:rPr lang="en-US" sz="2200" dirty="0"/>
              <a:t> </a:t>
            </a:r>
            <a:r>
              <a:rPr lang="en-US" sz="2200" dirty="0" err="1"/>
              <a:t>Франции</a:t>
            </a:r>
            <a:r>
              <a:rPr lang="en-US" sz="2200" dirty="0"/>
              <a:t> </a:t>
            </a:r>
            <a:r>
              <a:rPr lang="en-US" sz="2200" dirty="0" err="1"/>
              <a:t>стали</a:t>
            </a:r>
            <a:r>
              <a:rPr lang="en-US" sz="2200" dirty="0"/>
              <a:t> </a:t>
            </a:r>
            <a:r>
              <a:rPr lang="en-US" sz="2200" dirty="0" err="1"/>
              <a:t>экономические</a:t>
            </a:r>
            <a:r>
              <a:rPr lang="en-US" sz="2200" dirty="0"/>
              <a:t> </a:t>
            </a:r>
            <a:r>
              <a:rPr lang="en-US" sz="2200" dirty="0" err="1"/>
              <a:t>проблемы</a:t>
            </a:r>
            <a:r>
              <a:rPr lang="en-US" sz="2200" dirty="0"/>
              <a:t> в </a:t>
            </a:r>
            <a:r>
              <a:rPr lang="en-US" sz="2200" dirty="0" err="1"/>
              <a:t>середине</a:t>
            </a:r>
            <a:r>
              <a:rPr lang="en-US" sz="2200" dirty="0"/>
              <a:t> 40-х </a:t>
            </a:r>
            <a:r>
              <a:rPr lang="en-US" sz="2200" dirty="0" err="1"/>
              <a:t>гг</a:t>
            </a:r>
            <a:r>
              <a:rPr lang="en-US" sz="2200" dirty="0"/>
              <a:t>., а </a:t>
            </a:r>
            <a:r>
              <a:rPr lang="en-US" sz="2200" dirty="0" err="1"/>
              <a:t>также</a:t>
            </a:r>
            <a:r>
              <a:rPr lang="en-US" sz="2200" dirty="0"/>
              <a:t> </a:t>
            </a:r>
            <a:r>
              <a:rPr lang="en-US" sz="2200" dirty="0" err="1"/>
              <a:t>политические</a:t>
            </a:r>
            <a:r>
              <a:rPr lang="en-US" sz="2200" dirty="0"/>
              <a:t> </a:t>
            </a:r>
            <a:r>
              <a:rPr lang="en-US" sz="2200" dirty="0" err="1"/>
              <a:t>репрессии</a:t>
            </a:r>
            <a:r>
              <a:rPr lang="en-US" sz="2200" dirty="0"/>
              <a:t> </a:t>
            </a:r>
            <a:r>
              <a:rPr lang="en-US" sz="2200" dirty="0" err="1"/>
              <a:t>против</a:t>
            </a:r>
            <a:r>
              <a:rPr lang="en-US" sz="2200" dirty="0"/>
              <a:t> </a:t>
            </a:r>
            <a:r>
              <a:rPr lang="en-US" sz="2200" dirty="0" err="1"/>
              <a:t>противников</a:t>
            </a:r>
            <a:r>
              <a:rPr lang="en-US" sz="2200" dirty="0"/>
              <a:t> </a:t>
            </a:r>
            <a:r>
              <a:rPr lang="en-US" sz="2200" dirty="0" err="1"/>
              <a:t>монархии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93381207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391</Words>
  <Application>Microsoft Office PowerPoint</Application>
  <PresentationFormat>Широкоэкранный</PresentationFormat>
  <Paragraphs>74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Тема Office</vt:lpstr>
      <vt:lpstr>Тема Office</vt:lpstr>
      <vt:lpstr>§ 6. Европейские революции 1848—1849 гг. и их итоги</vt:lpstr>
      <vt:lpstr>Проверка д/з</vt:lpstr>
      <vt:lpstr>План урока</vt:lpstr>
      <vt:lpstr>1. Причины революции </vt:lpstr>
      <vt:lpstr>Причины революции</vt:lpstr>
      <vt:lpstr>Крестьянский быт</vt:lpstr>
      <vt:lpstr>Городской быт</vt:lpstr>
      <vt:lpstr>2. Революция во Франции </vt:lpstr>
      <vt:lpstr>Луи Филипп </vt:lpstr>
      <vt:lpstr>Революция 1848 г. во Фрацнии</vt:lpstr>
      <vt:lpstr>Президентская присяга Луи Бонапарта</vt:lpstr>
      <vt:lpstr>3. Революция в Италии </vt:lpstr>
      <vt:lpstr>Причины революции</vt:lpstr>
      <vt:lpstr>Джузеппе Гарибальди</vt:lpstr>
      <vt:lpstr>Битва итальянцев и австрийцев за Венецию</vt:lpstr>
      <vt:lpstr>Итоги революции</vt:lpstr>
      <vt:lpstr>4. Революция в Германии </vt:lpstr>
      <vt:lpstr>Причины</vt:lpstr>
      <vt:lpstr>Франкфуртское национальное собрание</vt:lpstr>
      <vt:lpstr>Итоги революции</vt:lpstr>
      <vt:lpstr>5. Революция в Австрии </vt:lpstr>
      <vt:lpstr>Причины революции</vt:lpstr>
      <vt:lpstr>Фердинанд I</vt:lpstr>
      <vt:lpstr>Франц Иосиф</vt:lpstr>
      <vt:lpstr>Революция в Венгрии</vt:lpstr>
      <vt:lpstr>Контроль знаний</vt:lpstr>
      <vt:lpstr>Домашнее задание</vt:lpstr>
      <vt:lpstr>Тест, д/з, отметки, онлайн-урок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 6. Европейские революции 1848—1849 гг. и их итоги</dc:title>
  <dc:creator>Роман Жигалов</dc:creator>
  <cp:lastModifiedBy>Учетная запись Майкрософт</cp:lastModifiedBy>
  <cp:revision>10</cp:revision>
  <dcterms:created xsi:type="dcterms:W3CDTF">2021-07-31T16:49:40Z</dcterms:created>
  <dcterms:modified xsi:type="dcterms:W3CDTF">2023-10-08T18:23:54Z</dcterms:modified>
</cp:coreProperties>
</file>