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8" r:id="rId22"/>
    <p:sldId id="277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A2558E-61A1-4E55-B451-8BBFA7A29B8C}" v="1" dt="2021-10-16T07:24:11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AAD29084-A99E-4EF2-9505-B0E8BE9F9EBF}"/>
    <pc:docChg chg="undo custSel addSld delSld modSld sldOrd">
      <pc:chgData name="Roman Zhigalov" userId="1f97e9fdf7779aa5" providerId="LiveId" clId="{AAD29084-A99E-4EF2-9505-B0E8BE9F9EBF}" dt="2021-07-23T10:55:36.576" v="2910" actId="571"/>
      <pc:docMkLst>
        <pc:docMk/>
      </pc:docMkLst>
      <pc:sldChg chg="modSp new mod">
        <pc:chgData name="Roman Zhigalov" userId="1f97e9fdf7779aa5" providerId="LiveId" clId="{AAD29084-A99E-4EF2-9505-B0E8BE9F9EBF}" dt="2021-07-23T10:25:30.645" v="2" actId="27636"/>
        <pc:sldMkLst>
          <pc:docMk/>
          <pc:sldMk cId="3461057120" sldId="256"/>
        </pc:sldMkLst>
        <pc:spChg chg="mod">
          <ac:chgData name="Roman Zhigalov" userId="1f97e9fdf7779aa5" providerId="LiveId" clId="{AAD29084-A99E-4EF2-9505-B0E8BE9F9EBF}" dt="2021-07-23T10:25:30.645" v="2" actId="27636"/>
          <ac:spMkLst>
            <pc:docMk/>
            <pc:sldMk cId="3461057120" sldId="256"/>
            <ac:spMk id="2" creationId="{0924BFA7-0E0C-42E6-8494-2FE32228652A}"/>
          </ac:spMkLst>
        </pc:spChg>
      </pc:sldChg>
      <pc:sldChg chg="addSp delSp modSp new mod setBg modClrScheme chgLayout">
        <pc:chgData name="Roman Zhigalov" userId="1f97e9fdf7779aa5" providerId="LiveId" clId="{AAD29084-A99E-4EF2-9505-B0E8BE9F9EBF}" dt="2021-07-23T10:26:28.235" v="69" actId="26606"/>
        <pc:sldMkLst>
          <pc:docMk/>
          <pc:sldMk cId="3974383177" sldId="257"/>
        </pc:sldMkLst>
        <pc:spChg chg="add del mod ord">
          <ac:chgData name="Roman Zhigalov" userId="1f97e9fdf7779aa5" providerId="LiveId" clId="{AAD29084-A99E-4EF2-9505-B0E8BE9F9EBF}" dt="2021-07-23T10:26:08.962" v="21" actId="700"/>
          <ac:spMkLst>
            <pc:docMk/>
            <pc:sldMk cId="3974383177" sldId="257"/>
            <ac:spMk id="2" creationId="{E522B15E-2BF8-4102-B183-5E4476059A20}"/>
          </ac:spMkLst>
        </pc:spChg>
        <pc:spChg chg="add del mod ord">
          <ac:chgData name="Roman Zhigalov" userId="1f97e9fdf7779aa5" providerId="LiveId" clId="{AAD29084-A99E-4EF2-9505-B0E8BE9F9EBF}" dt="2021-07-23T10:26:08.962" v="21" actId="700"/>
          <ac:spMkLst>
            <pc:docMk/>
            <pc:sldMk cId="3974383177" sldId="257"/>
            <ac:spMk id="3" creationId="{7BD6A5C0-C6C4-47FA-8D2D-E7A0AC2D2163}"/>
          </ac:spMkLst>
        </pc:spChg>
        <pc:spChg chg="add mod ord">
          <ac:chgData name="Roman Zhigalov" userId="1f97e9fdf7779aa5" providerId="LiveId" clId="{AAD29084-A99E-4EF2-9505-B0E8BE9F9EBF}" dt="2021-07-23T10:26:28.235" v="69" actId="26606"/>
          <ac:spMkLst>
            <pc:docMk/>
            <pc:sldMk cId="3974383177" sldId="257"/>
            <ac:spMk id="4" creationId="{9FEE6B6F-1408-407E-B2CE-E6274B062B78}"/>
          </ac:spMkLst>
        </pc:spChg>
        <pc:spChg chg="add mod ord">
          <ac:chgData name="Roman Zhigalov" userId="1f97e9fdf7779aa5" providerId="LiveId" clId="{AAD29084-A99E-4EF2-9505-B0E8BE9F9EBF}" dt="2021-07-23T10:26:28.235" v="69" actId="26606"/>
          <ac:spMkLst>
            <pc:docMk/>
            <pc:sldMk cId="3974383177" sldId="257"/>
            <ac:spMk id="5" creationId="{B2593A71-355B-42B6-AC27-586358505367}"/>
          </ac:spMkLst>
        </pc:spChg>
        <pc:spChg chg="add del">
          <ac:chgData name="Roman Zhigalov" userId="1f97e9fdf7779aa5" providerId="LiveId" clId="{AAD29084-A99E-4EF2-9505-B0E8BE9F9EBF}" dt="2021-07-23T10:26:24.412" v="62" actId="26606"/>
          <ac:spMkLst>
            <pc:docMk/>
            <pc:sldMk cId="3974383177" sldId="257"/>
            <ac:spMk id="10" creationId="{D8386171-E87D-46AB-8718-4CE2A88748BD}"/>
          </ac:spMkLst>
        </pc:spChg>
        <pc:spChg chg="add del">
          <ac:chgData name="Roman Zhigalov" userId="1f97e9fdf7779aa5" providerId="LiveId" clId="{AAD29084-A99E-4EF2-9505-B0E8BE9F9EBF}" dt="2021-07-23T10:26:25.996" v="64" actId="26606"/>
          <ac:spMkLst>
            <pc:docMk/>
            <pc:sldMk cId="3974383177" sldId="257"/>
            <ac:spMk id="11" creationId="{9B7AD9F6-8CE7-4299-8FC6-328F4DCD3FF9}"/>
          </ac:spMkLst>
        </pc:spChg>
        <pc:spChg chg="add del">
          <ac:chgData name="Roman Zhigalov" userId="1f97e9fdf7779aa5" providerId="LiveId" clId="{AAD29084-A99E-4EF2-9505-B0E8BE9F9EBF}" dt="2021-07-23T10:26:24.412" v="62" actId="26606"/>
          <ac:spMkLst>
            <pc:docMk/>
            <pc:sldMk cId="3974383177" sldId="257"/>
            <ac:spMk id="12" creationId="{207CB456-8849-413C-8210-B663779A32E0}"/>
          </ac:spMkLst>
        </pc:spChg>
        <pc:spChg chg="add del">
          <ac:chgData name="Roman Zhigalov" userId="1f97e9fdf7779aa5" providerId="LiveId" clId="{AAD29084-A99E-4EF2-9505-B0E8BE9F9EBF}" dt="2021-07-23T10:26:25.996" v="64" actId="26606"/>
          <ac:spMkLst>
            <pc:docMk/>
            <pc:sldMk cId="3974383177" sldId="257"/>
            <ac:spMk id="13" creationId="{F49775AF-8896-43EE-92C6-83497D6DC56F}"/>
          </ac:spMkLst>
        </pc:spChg>
        <pc:spChg chg="add del">
          <ac:chgData name="Roman Zhigalov" userId="1f97e9fdf7779aa5" providerId="LiveId" clId="{AAD29084-A99E-4EF2-9505-B0E8BE9F9EBF}" dt="2021-07-23T10:26:24.412" v="62" actId="26606"/>
          <ac:spMkLst>
            <pc:docMk/>
            <pc:sldMk cId="3974383177" sldId="257"/>
            <ac:spMk id="14" creationId="{E513936D-D1EB-4E42-A97F-942BA1F3DFA7}"/>
          </ac:spMkLst>
        </pc:spChg>
        <pc:spChg chg="add del">
          <ac:chgData name="Roman Zhigalov" userId="1f97e9fdf7779aa5" providerId="LiveId" clId="{AAD29084-A99E-4EF2-9505-B0E8BE9F9EBF}" dt="2021-07-23T10:26:27.748" v="66" actId="26606"/>
          <ac:spMkLst>
            <pc:docMk/>
            <pc:sldMk cId="3974383177" sldId="257"/>
            <ac:spMk id="15" creationId="{F12E7CC5-C78B-4EBD-9565-3FA00FAA6CF2}"/>
          </ac:spMkLst>
        </pc:spChg>
        <pc:spChg chg="add del">
          <ac:chgData name="Roman Zhigalov" userId="1f97e9fdf7779aa5" providerId="LiveId" clId="{AAD29084-A99E-4EF2-9505-B0E8BE9F9EBF}" dt="2021-07-23T10:26:27.748" v="66" actId="26606"/>
          <ac:spMkLst>
            <pc:docMk/>
            <pc:sldMk cId="3974383177" sldId="257"/>
            <ac:spMk id="17" creationId="{3A4529A5-F675-429F-8044-01372BB13422}"/>
          </ac:spMkLst>
        </pc:spChg>
        <pc:spChg chg="add del">
          <ac:chgData name="Roman Zhigalov" userId="1f97e9fdf7779aa5" providerId="LiveId" clId="{AAD29084-A99E-4EF2-9505-B0E8BE9F9EBF}" dt="2021-07-23T10:26:27.748" v="66" actId="26606"/>
          <ac:spMkLst>
            <pc:docMk/>
            <pc:sldMk cId="3974383177" sldId="257"/>
            <ac:spMk id="18" creationId="{32C5B66D-E390-4A14-AB60-69626CBF294E}"/>
          </ac:spMkLst>
        </pc:spChg>
        <pc:spChg chg="add del">
          <ac:chgData name="Roman Zhigalov" userId="1f97e9fdf7779aa5" providerId="LiveId" clId="{AAD29084-A99E-4EF2-9505-B0E8BE9F9EBF}" dt="2021-07-23T10:26:27.748" v="66" actId="26606"/>
          <ac:spMkLst>
            <pc:docMk/>
            <pc:sldMk cId="3974383177" sldId="257"/>
            <ac:spMk id="19" creationId="{646273DA-F933-4D17-A5FE-B1EF87FD7A20}"/>
          </ac:spMkLst>
        </pc:spChg>
        <pc:spChg chg="add del">
          <ac:chgData name="Roman Zhigalov" userId="1f97e9fdf7779aa5" providerId="LiveId" clId="{AAD29084-A99E-4EF2-9505-B0E8BE9F9EBF}" dt="2021-07-23T10:26:28.223" v="68" actId="26606"/>
          <ac:spMkLst>
            <pc:docMk/>
            <pc:sldMk cId="3974383177" sldId="257"/>
            <ac:spMk id="21" creationId="{8E2CC403-21CD-41DF-BAC4-329D7FF03C5C}"/>
          </ac:spMkLst>
        </pc:spChg>
        <pc:spChg chg="add del">
          <ac:chgData name="Roman Zhigalov" userId="1f97e9fdf7779aa5" providerId="LiveId" clId="{AAD29084-A99E-4EF2-9505-B0E8BE9F9EBF}" dt="2021-07-23T10:26:28.223" v="68" actId="26606"/>
          <ac:spMkLst>
            <pc:docMk/>
            <pc:sldMk cId="3974383177" sldId="257"/>
            <ac:spMk id="26" creationId="{7653717E-6F8C-43E0-9893-C03AE87D18D6}"/>
          </ac:spMkLst>
        </pc:spChg>
        <pc:spChg chg="add del">
          <ac:chgData name="Roman Zhigalov" userId="1f97e9fdf7779aa5" providerId="LiveId" clId="{AAD29084-A99E-4EF2-9505-B0E8BE9F9EBF}" dt="2021-07-23T10:26:28.223" v="68" actId="26606"/>
          <ac:spMkLst>
            <pc:docMk/>
            <pc:sldMk cId="3974383177" sldId="257"/>
            <ac:spMk id="27" creationId="{35BB14B4-EC3F-47C7-9AF3-B0E017B75C42}"/>
          </ac:spMkLst>
        </pc:spChg>
        <pc:spChg chg="add">
          <ac:chgData name="Roman Zhigalov" userId="1f97e9fdf7779aa5" providerId="LiveId" clId="{AAD29084-A99E-4EF2-9505-B0E8BE9F9EBF}" dt="2021-07-23T10:26:28.235" v="69" actId="26606"/>
          <ac:spMkLst>
            <pc:docMk/>
            <pc:sldMk cId="3974383177" sldId="257"/>
            <ac:spMk id="29" creationId="{943CAA20-3569-4189-9E48-239A229A86CA}"/>
          </ac:spMkLst>
        </pc:spChg>
        <pc:spChg chg="add">
          <ac:chgData name="Roman Zhigalov" userId="1f97e9fdf7779aa5" providerId="LiveId" clId="{AAD29084-A99E-4EF2-9505-B0E8BE9F9EBF}" dt="2021-07-23T10:26:28.235" v="69" actId="26606"/>
          <ac:spMkLst>
            <pc:docMk/>
            <pc:sldMk cId="3974383177" sldId="257"/>
            <ac:spMk id="30" creationId="{DA542B6D-E775-4832-91DC-2D20F857813A}"/>
          </ac:spMkLst>
        </pc:spChg>
        <pc:grpChg chg="add del">
          <ac:chgData name="Roman Zhigalov" userId="1f97e9fdf7779aa5" providerId="LiveId" clId="{AAD29084-A99E-4EF2-9505-B0E8BE9F9EBF}" dt="2021-07-23T10:26:28.223" v="68" actId="26606"/>
          <ac:grpSpMkLst>
            <pc:docMk/>
            <pc:sldMk cId="3974383177" sldId="257"/>
            <ac:grpSpMk id="22" creationId="{B13AA5FE-3FFC-4725-9ADD-E428544EC61B}"/>
          </ac:grpSpMkLst>
        </pc:grpChg>
        <pc:picChg chg="add del">
          <ac:chgData name="Roman Zhigalov" userId="1f97e9fdf7779aa5" providerId="LiveId" clId="{AAD29084-A99E-4EF2-9505-B0E8BE9F9EBF}" dt="2021-07-23T10:26:25.996" v="64" actId="26606"/>
          <ac:picMkLst>
            <pc:docMk/>
            <pc:sldMk cId="3974383177" sldId="257"/>
            <ac:picMk id="7" creationId="{917835EA-940F-4ACC-ABEE-D114646ED007}"/>
          </ac:picMkLst>
        </pc:picChg>
        <pc:cxnChg chg="add del">
          <ac:chgData name="Roman Zhigalov" userId="1f97e9fdf7779aa5" providerId="LiveId" clId="{AAD29084-A99E-4EF2-9505-B0E8BE9F9EBF}" dt="2021-07-23T10:26:24.412" v="62" actId="26606"/>
          <ac:cxnSpMkLst>
            <pc:docMk/>
            <pc:sldMk cId="3974383177" sldId="257"/>
            <ac:cxnSpMk id="16" creationId="{AFA75EE9-0DE4-4982-A870-290AD61EAAD7}"/>
          </ac:cxnSpMkLst>
        </pc:cxnChg>
      </pc:sldChg>
      <pc:sldChg chg="addSp delSp modSp new mod setBg">
        <pc:chgData name="Roman Zhigalov" userId="1f97e9fdf7779aa5" providerId="LiveId" clId="{AAD29084-A99E-4EF2-9505-B0E8BE9F9EBF}" dt="2021-07-23T10:27:31.279" v="298" actId="255"/>
        <pc:sldMkLst>
          <pc:docMk/>
          <pc:sldMk cId="4223964398" sldId="258"/>
        </pc:sldMkLst>
        <pc:spChg chg="mod">
          <ac:chgData name="Roman Zhigalov" userId="1f97e9fdf7779aa5" providerId="LiveId" clId="{AAD29084-A99E-4EF2-9505-B0E8BE9F9EBF}" dt="2021-07-23T10:27:23.646" v="295" actId="26606"/>
          <ac:spMkLst>
            <pc:docMk/>
            <pc:sldMk cId="4223964398" sldId="258"/>
            <ac:spMk id="2" creationId="{7FDE651B-83ED-4E7E-91A5-50AFD78F3457}"/>
          </ac:spMkLst>
        </pc:spChg>
        <pc:spChg chg="add del mod">
          <ac:chgData name="Roman Zhigalov" userId="1f97e9fdf7779aa5" providerId="LiveId" clId="{AAD29084-A99E-4EF2-9505-B0E8BE9F9EBF}" dt="2021-07-23T10:27:23.646" v="295" actId="26606"/>
          <ac:spMkLst>
            <pc:docMk/>
            <pc:sldMk cId="4223964398" sldId="258"/>
            <ac:spMk id="3" creationId="{14CBC282-0876-4486-86D0-F36FCF934256}"/>
          </ac:spMkLst>
        </pc:spChg>
        <pc:spChg chg="add del">
          <ac:chgData name="Roman Zhigalov" userId="1f97e9fdf7779aa5" providerId="LiveId" clId="{AAD29084-A99E-4EF2-9505-B0E8BE9F9EBF}" dt="2021-07-23T10:27:23.628" v="294" actId="26606"/>
          <ac:spMkLst>
            <pc:docMk/>
            <pc:sldMk cId="4223964398" sldId="258"/>
            <ac:spMk id="9" creationId="{B819A166-7571-4003-A6B8-B62034C3ED30}"/>
          </ac:spMkLst>
        </pc:spChg>
        <pc:spChg chg="add">
          <ac:chgData name="Roman Zhigalov" userId="1f97e9fdf7779aa5" providerId="LiveId" clId="{AAD29084-A99E-4EF2-9505-B0E8BE9F9EBF}" dt="2021-07-23T10:27:23.646" v="295" actId="26606"/>
          <ac:spMkLst>
            <pc:docMk/>
            <pc:sldMk cId="4223964398" sldId="258"/>
            <ac:spMk id="11" creationId="{3FCFB1DE-0B7E-48CC-BA90-B2AB0889F9D6}"/>
          </ac:spMkLst>
        </pc:spChg>
        <pc:spChg chg="add">
          <ac:chgData name="Roman Zhigalov" userId="1f97e9fdf7779aa5" providerId="LiveId" clId="{AAD29084-A99E-4EF2-9505-B0E8BE9F9EBF}" dt="2021-07-23T10:27:23.646" v="295" actId="26606"/>
          <ac:spMkLst>
            <pc:docMk/>
            <pc:sldMk cId="4223964398" sldId="258"/>
            <ac:spMk id="12" creationId="{2C61293E-6EBE-43EF-A52C-9BEBFD7679D4}"/>
          </ac:spMkLst>
        </pc:spChg>
        <pc:spChg chg="add mod">
          <ac:chgData name="Roman Zhigalov" userId="1f97e9fdf7779aa5" providerId="LiveId" clId="{AAD29084-A99E-4EF2-9505-B0E8BE9F9EBF}" dt="2021-07-23T10:27:31.279" v="298" actId="255"/>
          <ac:spMkLst>
            <pc:docMk/>
            <pc:sldMk cId="4223964398" sldId="258"/>
            <ac:spMk id="14" creationId="{14CBC282-0876-4486-86D0-F36FCF934256}"/>
          </ac:spMkLst>
        </pc:spChg>
        <pc:graphicFrameChg chg="add del">
          <ac:chgData name="Roman Zhigalov" userId="1f97e9fdf7779aa5" providerId="LiveId" clId="{AAD29084-A99E-4EF2-9505-B0E8BE9F9EBF}" dt="2021-07-23T10:27:23.628" v="294" actId="26606"/>
          <ac:graphicFrameMkLst>
            <pc:docMk/>
            <pc:sldMk cId="4223964398" sldId="258"/>
            <ac:graphicFrameMk id="5" creationId="{9D069A91-0F7C-4EAA-8BBB-D864CDC76AD2}"/>
          </ac:graphicFrameMkLst>
        </pc:graphicFrameChg>
        <pc:picChg chg="add">
          <ac:chgData name="Roman Zhigalov" userId="1f97e9fdf7779aa5" providerId="LiveId" clId="{AAD29084-A99E-4EF2-9505-B0E8BE9F9EBF}" dt="2021-07-23T10:27:23.646" v="295" actId="26606"/>
          <ac:picMkLst>
            <pc:docMk/>
            <pc:sldMk cId="4223964398" sldId="258"/>
            <ac:picMk id="13" creationId="{EA7F7BEF-07FE-442E-8FA5-35AE7C08CE69}"/>
          </ac:picMkLst>
        </pc:picChg>
      </pc:sldChg>
      <pc:sldChg chg="addSp modSp new mod setBg">
        <pc:chgData name="Roman Zhigalov" userId="1f97e9fdf7779aa5" providerId="LiveId" clId="{AAD29084-A99E-4EF2-9505-B0E8BE9F9EBF}" dt="2021-07-23T10:27:50.684" v="335" actId="26606"/>
        <pc:sldMkLst>
          <pc:docMk/>
          <pc:sldMk cId="3969795165" sldId="259"/>
        </pc:sldMkLst>
        <pc:spChg chg="mod">
          <ac:chgData name="Roman Zhigalov" userId="1f97e9fdf7779aa5" providerId="LiveId" clId="{AAD29084-A99E-4EF2-9505-B0E8BE9F9EBF}" dt="2021-07-23T10:27:50.684" v="335" actId="26606"/>
          <ac:spMkLst>
            <pc:docMk/>
            <pc:sldMk cId="3969795165" sldId="259"/>
            <ac:spMk id="2" creationId="{1BBBB065-1B9C-4677-AADF-5FEE0382C658}"/>
          </ac:spMkLst>
        </pc:spChg>
        <pc:spChg chg="mod">
          <ac:chgData name="Roman Zhigalov" userId="1f97e9fdf7779aa5" providerId="LiveId" clId="{AAD29084-A99E-4EF2-9505-B0E8BE9F9EBF}" dt="2021-07-23T10:27:50.684" v="335" actId="26606"/>
          <ac:spMkLst>
            <pc:docMk/>
            <pc:sldMk cId="3969795165" sldId="259"/>
            <ac:spMk id="3" creationId="{650D4F84-FB9D-40D5-AD82-6058D46C9521}"/>
          </ac:spMkLst>
        </pc:spChg>
        <pc:spChg chg="add">
          <ac:chgData name="Roman Zhigalov" userId="1f97e9fdf7779aa5" providerId="LiveId" clId="{AAD29084-A99E-4EF2-9505-B0E8BE9F9EBF}" dt="2021-07-23T10:27:50.684" v="335" actId="26606"/>
          <ac:spMkLst>
            <pc:docMk/>
            <pc:sldMk cId="3969795165" sldId="259"/>
            <ac:spMk id="8" creationId="{A7895A40-19A4-42D6-9D30-DBC1E8002635}"/>
          </ac:spMkLst>
        </pc:spChg>
        <pc:spChg chg="add">
          <ac:chgData name="Roman Zhigalov" userId="1f97e9fdf7779aa5" providerId="LiveId" clId="{AAD29084-A99E-4EF2-9505-B0E8BE9F9EBF}" dt="2021-07-23T10:27:50.684" v="335" actId="26606"/>
          <ac:spMkLst>
            <pc:docMk/>
            <pc:sldMk cId="3969795165" sldId="259"/>
            <ac:spMk id="10" creationId="{02F429C4-ABC9-46FC-818A-B5429CDE4A96}"/>
          </ac:spMkLst>
        </pc:spChg>
        <pc:spChg chg="add">
          <ac:chgData name="Roman Zhigalov" userId="1f97e9fdf7779aa5" providerId="LiveId" clId="{AAD29084-A99E-4EF2-9505-B0E8BE9F9EBF}" dt="2021-07-23T10:27:50.684" v="335" actId="26606"/>
          <ac:spMkLst>
            <pc:docMk/>
            <pc:sldMk cId="3969795165" sldId="259"/>
            <ac:spMk id="12" creationId="{2CEF98E4-3709-4952-8F42-2305CCE34FA3}"/>
          </ac:spMkLst>
        </pc:spChg>
        <pc:spChg chg="add">
          <ac:chgData name="Roman Zhigalov" userId="1f97e9fdf7779aa5" providerId="LiveId" clId="{AAD29084-A99E-4EF2-9505-B0E8BE9F9EBF}" dt="2021-07-23T10:27:50.684" v="335" actId="26606"/>
          <ac:spMkLst>
            <pc:docMk/>
            <pc:sldMk cId="3969795165" sldId="259"/>
            <ac:spMk id="14" creationId="{F10BCCF5-D685-47FF-B675-647EAEB72C8E}"/>
          </ac:spMkLst>
        </pc:spChg>
        <pc:spChg chg="add">
          <ac:chgData name="Roman Zhigalov" userId="1f97e9fdf7779aa5" providerId="LiveId" clId="{AAD29084-A99E-4EF2-9505-B0E8BE9F9EBF}" dt="2021-07-23T10:27:50.684" v="335" actId="26606"/>
          <ac:spMkLst>
            <pc:docMk/>
            <pc:sldMk cId="3969795165" sldId="259"/>
            <ac:spMk id="16" creationId="{B0EE8A42-107A-4D4C-8D56-BBAE95C7FC0D}"/>
          </ac:spMkLst>
        </pc:spChg>
      </pc:sldChg>
      <pc:sldChg chg="addSp delSp modSp new del mod">
        <pc:chgData name="Roman Zhigalov" userId="1f97e9fdf7779aa5" providerId="LiveId" clId="{AAD29084-A99E-4EF2-9505-B0E8BE9F9EBF}" dt="2021-07-23T10:29:24.904" v="398" actId="2696"/>
        <pc:sldMkLst>
          <pc:docMk/>
          <pc:sldMk cId="393288926" sldId="260"/>
        </pc:sldMkLst>
        <pc:spChg chg="mod">
          <ac:chgData name="Roman Zhigalov" userId="1f97e9fdf7779aa5" providerId="LiveId" clId="{AAD29084-A99E-4EF2-9505-B0E8BE9F9EBF}" dt="2021-07-23T10:29:07.590" v="375" actId="20577"/>
          <ac:spMkLst>
            <pc:docMk/>
            <pc:sldMk cId="393288926" sldId="260"/>
            <ac:spMk id="2" creationId="{806C8A76-5BD3-449D-8BD1-018AEEB87B61}"/>
          </ac:spMkLst>
        </pc:spChg>
        <pc:spChg chg="mod">
          <ac:chgData name="Roman Zhigalov" userId="1f97e9fdf7779aa5" providerId="LiveId" clId="{AAD29084-A99E-4EF2-9505-B0E8BE9F9EBF}" dt="2021-07-23T10:29:21.367" v="397" actId="20577"/>
          <ac:spMkLst>
            <pc:docMk/>
            <pc:sldMk cId="393288926" sldId="260"/>
            <ac:spMk id="3" creationId="{E5CC7968-182C-4D23-BD03-3C1628C3E13F}"/>
          </ac:spMkLst>
        </pc:spChg>
        <pc:spChg chg="del mod">
          <ac:chgData name="Roman Zhigalov" userId="1f97e9fdf7779aa5" providerId="LiveId" clId="{AAD29084-A99E-4EF2-9505-B0E8BE9F9EBF}" dt="2021-07-23T10:29:15.013" v="378"/>
          <ac:spMkLst>
            <pc:docMk/>
            <pc:sldMk cId="393288926" sldId="260"/>
            <ac:spMk id="4" creationId="{A5BF522E-5CE3-4555-B6B5-D6509ABE1C33}"/>
          </ac:spMkLst>
        </pc:spChg>
        <pc:picChg chg="add mod">
          <ac:chgData name="Roman Zhigalov" userId="1f97e9fdf7779aa5" providerId="LiveId" clId="{AAD29084-A99E-4EF2-9505-B0E8BE9F9EBF}" dt="2021-07-23T10:29:15.013" v="378"/>
          <ac:picMkLst>
            <pc:docMk/>
            <pc:sldMk cId="393288926" sldId="260"/>
            <ac:picMk id="1026" creationId="{167B51B0-48F2-4424-8008-C7A9FD254E19}"/>
          </ac:picMkLst>
        </pc:picChg>
      </pc:sldChg>
      <pc:sldChg chg="addSp delSp modSp new mod setBg">
        <pc:chgData name="Roman Zhigalov" userId="1f97e9fdf7779aa5" providerId="LiveId" clId="{AAD29084-A99E-4EF2-9505-B0E8BE9F9EBF}" dt="2021-07-23T10:29:46.205" v="440" actId="26606"/>
        <pc:sldMkLst>
          <pc:docMk/>
          <pc:sldMk cId="2771393112" sldId="260"/>
        </pc:sldMkLst>
        <pc:spChg chg="mod ord">
          <ac:chgData name="Roman Zhigalov" userId="1f97e9fdf7779aa5" providerId="LiveId" clId="{AAD29084-A99E-4EF2-9505-B0E8BE9F9EBF}" dt="2021-07-23T10:29:46.205" v="440" actId="26606"/>
          <ac:spMkLst>
            <pc:docMk/>
            <pc:sldMk cId="2771393112" sldId="260"/>
            <ac:spMk id="2" creationId="{F584CBBA-AE2D-44FD-92EE-104690314D36}"/>
          </ac:spMkLst>
        </pc:spChg>
        <pc:spChg chg="del">
          <ac:chgData name="Roman Zhigalov" userId="1f97e9fdf7779aa5" providerId="LiveId" clId="{AAD29084-A99E-4EF2-9505-B0E8BE9F9EBF}" dt="2021-07-23T10:29:34.375" v="437"/>
          <ac:spMkLst>
            <pc:docMk/>
            <pc:sldMk cId="2771393112" sldId="260"/>
            <ac:spMk id="3" creationId="{F94FE438-1279-4222-9B13-C159977D626C}"/>
          </ac:spMkLst>
        </pc:spChg>
        <pc:spChg chg="add del">
          <ac:chgData name="Roman Zhigalov" userId="1f97e9fdf7779aa5" providerId="LiveId" clId="{AAD29084-A99E-4EF2-9505-B0E8BE9F9EBF}" dt="2021-07-23T10:29:46.194" v="439" actId="26606"/>
          <ac:spMkLst>
            <pc:docMk/>
            <pc:sldMk cId="2771393112" sldId="260"/>
            <ac:spMk id="71" creationId="{16C5FA50-8D52-4617-AF91-5C7B1C8352F1}"/>
          </ac:spMkLst>
        </pc:spChg>
        <pc:spChg chg="add del">
          <ac:chgData name="Roman Zhigalov" userId="1f97e9fdf7779aa5" providerId="LiveId" clId="{AAD29084-A99E-4EF2-9505-B0E8BE9F9EBF}" dt="2021-07-23T10:29:46.194" v="439" actId="26606"/>
          <ac:spMkLst>
            <pc:docMk/>
            <pc:sldMk cId="2771393112" sldId="260"/>
            <ac:spMk id="73" creationId="{E223798C-12AD-4B0C-A50C-D676347D67CF}"/>
          </ac:spMkLst>
        </pc:spChg>
        <pc:spChg chg="add">
          <ac:chgData name="Roman Zhigalov" userId="1f97e9fdf7779aa5" providerId="LiveId" clId="{AAD29084-A99E-4EF2-9505-B0E8BE9F9EBF}" dt="2021-07-23T10:29:46.205" v="440" actId="26606"/>
          <ac:spMkLst>
            <pc:docMk/>
            <pc:sldMk cId="2771393112" sldId="260"/>
            <ac:spMk id="2052" creationId="{37C89E4B-3C9F-44B9-8B86-D9E3D112D8EC}"/>
          </ac:spMkLst>
        </pc:spChg>
        <pc:picChg chg="add mod">
          <ac:chgData name="Roman Zhigalov" userId="1f97e9fdf7779aa5" providerId="LiveId" clId="{AAD29084-A99E-4EF2-9505-B0E8BE9F9EBF}" dt="2021-07-23T10:29:46.205" v="440" actId="26606"/>
          <ac:picMkLst>
            <pc:docMk/>
            <pc:sldMk cId="2771393112" sldId="260"/>
            <ac:picMk id="2050" creationId="{20ACA42E-3E50-4BFA-9EE9-D1063AE75489}"/>
          </ac:picMkLst>
        </pc:picChg>
        <pc:cxnChg chg="add">
          <ac:chgData name="Roman Zhigalov" userId="1f97e9fdf7779aa5" providerId="LiveId" clId="{AAD29084-A99E-4EF2-9505-B0E8BE9F9EBF}" dt="2021-07-23T10:29:46.205" v="440" actId="26606"/>
          <ac:cxnSpMkLst>
            <pc:docMk/>
            <pc:sldMk cId="2771393112" sldId="260"/>
            <ac:cxnSpMk id="75" creationId="{D891E407-403B-4764-86C9-33A56D3BCAA3}"/>
          </ac:cxnSpMkLst>
        </pc:cxnChg>
        <pc:cxnChg chg="add">
          <ac:chgData name="Roman Zhigalov" userId="1f97e9fdf7779aa5" providerId="LiveId" clId="{AAD29084-A99E-4EF2-9505-B0E8BE9F9EBF}" dt="2021-07-23T10:29:46.205" v="440" actId="26606"/>
          <ac:cxnSpMkLst>
            <pc:docMk/>
            <pc:sldMk cId="2771393112" sldId="260"/>
            <ac:cxnSpMk id="2053" creationId="{AA2EAA10-076F-46BD-8F0F-B9A2FB77A85C}"/>
          </ac:cxnSpMkLst>
        </pc:cxnChg>
      </pc:sldChg>
      <pc:sldChg chg="addSp delSp modSp new mod setBg">
        <pc:chgData name="Roman Zhigalov" userId="1f97e9fdf7779aa5" providerId="LiveId" clId="{AAD29084-A99E-4EF2-9505-B0E8BE9F9EBF}" dt="2021-07-23T10:31:06.097" v="489" actId="26606"/>
        <pc:sldMkLst>
          <pc:docMk/>
          <pc:sldMk cId="1170900075" sldId="261"/>
        </pc:sldMkLst>
        <pc:spChg chg="mod ord">
          <ac:chgData name="Roman Zhigalov" userId="1f97e9fdf7779aa5" providerId="LiveId" clId="{AAD29084-A99E-4EF2-9505-B0E8BE9F9EBF}" dt="2021-07-23T10:31:06.097" v="489" actId="26606"/>
          <ac:spMkLst>
            <pc:docMk/>
            <pc:sldMk cId="1170900075" sldId="261"/>
            <ac:spMk id="2" creationId="{6793C262-3ECF-4D96-90A4-5E6F00ADA27F}"/>
          </ac:spMkLst>
        </pc:spChg>
        <pc:spChg chg="del">
          <ac:chgData name="Roman Zhigalov" userId="1f97e9fdf7779aa5" providerId="LiveId" clId="{AAD29084-A99E-4EF2-9505-B0E8BE9F9EBF}" dt="2021-07-23T10:30:52.054" v="463"/>
          <ac:spMkLst>
            <pc:docMk/>
            <pc:sldMk cId="1170900075" sldId="261"/>
            <ac:spMk id="3" creationId="{2E6CBB8A-0CA0-4224-818C-9B5439ECD228}"/>
          </ac:spMkLst>
        </pc:spChg>
        <pc:spChg chg="add del">
          <ac:chgData name="Roman Zhigalov" userId="1f97e9fdf7779aa5" providerId="LiveId" clId="{AAD29084-A99E-4EF2-9505-B0E8BE9F9EBF}" dt="2021-07-23T10:31:04.910" v="486" actId="26606"/>
          <ac:spMkLst>
            <pc:docMk/>
            <pc:sldMk cId="1170900075" sldId="261"/>
            <ac:spMk id="71" creationId="{37C89E4B-3C9F-44B9-8B86-D9E3D112D8EC}"/>
          </ac:spMkLst>
        </pc:spChg>
        <pc:spChg chg="add del">
          <ac:chgData name="Roman Zhigalov" userId="1f97e9fdf7779aa5" providerId="LiveId" clId="{AAD29084-A99E-4EF2-9505-B0E8BE9F9EBF}" dt="2021-07-23T10:31:06.089" v="488" actId="26606"/>
          <ac:spMkLst>
            <pc:docMk/>
            <pc:sldMk cId="1170900075" sldId="261"/>
            <ac:spMk id="3076" creationId="{37C89E4B-3C9F-44B9-8B86-D9E3D112D8EC}"/>
          </ac:spMkLst>
        </pc:spChg>
        <pc:spChg chg="add">
          <ac:chgData name="Roman Zhigalov" userId="1f97e9fdf7779aa5" providerId="LiveId" clId="{AAD29084-A99E-4EF2-9505-B0E8BE9F9EBF}" dt="2021-07-23T10:31:06.097" v="489" actId="26606"/>
          <ac:spMkLst>
            <pc:docMk/>
            <pc:sldMk cId="1170900075" sldId="261"/>
            <ac:spMk id="3080" creationId="{16C5FA50-8D52-4617-AF91-5C7B1C8352F1}"/>
          </ac:spMkLst>
        </pc:spChg>
        <pc:spChg chg="add">
          <ac:chgData name="Roman Zhigalov" userId="1f97e9fdf7779aa5" providerId="LiveId" clId="{AAD29084-A99E-4EF2-9505-B0E8BE9F9EBF}" dt="2021-07-23T10:31:06.097" v="489" actId="26606"/>
          <ac:spMkLst>
            <pc:docMk/>
            <pc:sldMk cId="1170900075" sldId="261"/>
            <ac:spMk id="3081" creationId="{E223798C-12AD-4B0C-A50C-D676347D67CF}"/>
          </ac:spMkLst>
        </pc:spChg>
        <pc:picChg chg="add mod">
          <ac:chgData name="Roman Zhigalov" userId="1f97e9fdf7779aa5" providerId="LiveId" clId="{AAD29084-A99E-4EF2-9505-B0E8BE9F9EBF}" dt="2021-07-23T10:31:06.097" v="489" actId="26606"/>
          <ac:picMkLst>
            <pc:docMk/>
            <pc:sldMk cId="1170900075" sldId="261"/>
            <ac:picMk id="3074" creationId="{5313BC68-391D-484C-B156-50A0479C1CA0}"/>
          </ac:picMkLst>
        </pc:picChg>
        <pc:cxnChg chg="add del">
          <ac:chgData name="Roman Zhigalov" userId="1f97e9fdf7779aa5" providerId="LiveId" clId="{AAD29084-A99E-4EF2-9505-B0E8BE9F9EBF}" dt="2021-07-23T10:31:04.910" v="486" actId="26606"/>
          <ac:cxnSpMkLst>
            <pc:docMk/>
            <pc:sldMk cId="1170900075" sldId="261"/>
            <ac:cxnSpMk id="73" creationId="{AA2EAA10-076F-46BD-8F0F-B9A2FB77A85C}"/>
          </ac:cxnSpMkLst>
        </pc:cxnChg>
        <pc:cxnChg chg="add del">
          <ac:chgData name="Roman Zhigalov" userId="1f97e9fdf7779aa5" providerId="LiveId" clId="{AAD29084-A99E-4EF2-9505-B0E8BE9F9EBF}" dt="2021-07-23T10:31:04.910" v="486" actId="26606"/>
          <ac:cxnSpMkLst>
            <pc:docMk/>
            <pc:sldMk cId="1170900075" sldId="261"/>
            <ac:cxnSpMk id="75" creationId="{D891E407-403B-4764-86C9-33A56D3BCAA3}"/>
          </ac:cxnSpMkLst>
        </pc:cxnChg>
        <pc:cxnChg chg="add del">
          <ac:chgData name="Roman Zhigalov" userId="1f97e9fdf7779aa5" providerId="LiveId" clId="{AAD29084-A99E-4EF2-9505-B0E8BE9F9EBF}" dt="2021-07-23T10:31:06.089" v="488" actId="26606"/>
          <ac:cxnSpMkLst>
            <pc:docMk/>
            <pc:sldMk cId="1170900075" sldId="261"/>
            <ac:cxnSpMk id="3077" creationId="{AA2EAA10-076F-46BD-8F0F-B9A2FB77A85C}"/>
          </ac:cxnSpMkLst>
        </pc:cxnChg>
        <pc:cxnChg chg="add del">
          <ac:chgData name="Roman Zhigalov" userId="1f97e9fdf7779aa5" providerId="LiveId" clId="{AAD29084-A99E-4EF2-9505-B0E8BE9F9EBF}" dt="2021-07-23T10:31:06.089" v="488" actId="26606"/>
          <ac:cxnSpMkLst>
            <pc:docMk/>
            <pc:sldMk cId="1170900075" sldId="261"/>
            <ac:cxnSpMk id="3078" creationId="{D891E407-403B-4764-86C9-33A56D3BCAA3}"/>
          </ac:cxnSpMkLst>
        </pc:cxnChg>
      </pc:sldChg>
      <pc:sldChg chg="addSp delSp modSp new mod setBg">
        <pc:chgData name="Roman Zhigalov" userId="1f97e9fdf7779aa5" providerId="LiveId" clId="{AAD29084-A99E-4EF2-9505-B0E8BE9F9EBF}" dt="2021-07-23T10:31:39.982" v="506" actId="26606"/>
        <pc:sldMkLst>
          <pc:docMk/>
          <pc:sldMk cId="1803624476" sldId="262"/>
        </pc:sldMkLst>
        <pc:spChg chg="mod">
          <ac:chgData name="Roman Zhigalov" userId="1f97e9fdf7779aa5" providerId="LiveId" clId="{AAD29084-A99E-4EF2-9505-B0E8BE9F9EBF}" dt="2021-07-23T10:31:39.982" v="506" actId="26606"/>
          <ac:spMkLst>
            <pc:docMk/>
            <pc:sldMk cId="1803624476" sldId="262"/>
            <ac:spMk id="2" creationId="{201F1751-615E-4BEF-AE0F-0DC74008F783}"/>
          </ac:spMkLst>
        </pc:spChg>
        <pc:spChg chg="del">
          <ac:chgData name="Roman Zhigalov" userId="1f97e9fdf7779aa5" providerId="LiveId" clId="{AAD29084-A99E-4EF2-9505-B0E8BE9F9EBF}" dt="2021-07-23T10:31:32.022" v="491"/>
          <ac:spMkLst>
            <pc:docMk/>
            <pc:sldMk cId="1803624476" sldId="262"/>
            <ac:spMk id="3" creationId="{61B4A6FD-2A3A-42EA-B64E-ABD2FC853ACF}"/>
          </ac:spMkLst>
        </pc:spChg>
        <pc:spChg chg="add">
          <ac:chgData name="Roman Zhigalov" userId="1f97e9fdf7779aa5" providerId="LiveId" clId="{AAD29084-A99E-4EF2-9505-B0E8BE9F9EBF}" dt="2021-07-23T10:31:39.982" v="506" actId="26606"/>
          <ac:spMkLst>
            <pc:docMk/>
            <pc:sldMk cId="1803624476" sldId="262"/>
            <ac:spMk id="71" creationId="{16C5FA50-8D52-4617-AF91-5C7B1C8352F1}"/>
          </ac:spMkLst>
        </pc:spChg>
        <pc:spChg chg="add">
          <ac:chgData name="Roman Zhigalov" userId="1f97e9fdf7779aa5" providerId="LiveId" clId="{AAD29084-A99E-4EF2-9505-B0E8BE9F9EBF}" dt="2021-07-23T10:31:39.982" v="506" actId="26606"/>
          <ac:spMkLst>
            <pc:docMk/>
            <pc:sldMk cId="1803624476" sldId="262"/>
            <ac:spMk id="73" creationId="{E223798C-12AD-4B0C-A50C-D676347D67CF}"/>
          </ac:spMkLst>
        </pc:spChg>
        <pc:picChg chg="add mod">
          <ac:chgData name="Roman Zhigalov" userId="1f97e9fdf7779aa5" providerId="LiveId" clId="{AAD29084-A99E-4EF2-9505-B0E8BE9F9EBF}" dt="2021-07-23T10:31:39.982" v="506" actId="26606"/>
          <ac:picMkLst>
            <pc:docMk/>
            <pc:sldMk cId="1803624476" sldId="262"/>
            <ac:picMk id="4098" creationId="{1CB7A2F4-E51C-4E84-93FC-DE714B54DADC}"/>
          </ac:picMkLst>
        </pc:picChg>
      </pc:sldChg>
      <pc:sldChg chg="modSp new del mod">
        <pc:chgData name="Roman Zhigalov" userId="1f97e9fdf7779aa5" providerId="LiveId" clId="{AAD29084-A99E-4EF2-9505-B0E8BE9F9EBF}" dt="2021-07-23T10:30:17.375" v="462" actId="2696"/>
        <pc:sldMkLst>
          <pc:docMk/>
          <pc:sldMk cId="2741187504" sldId="262"/>
        </pc:sldMkLst>
        <pc:spChg chg="mod">
          <ac:chgData name="Roman Zhigalov" userId="1f97e9fdf7779aa5" providerId="LiveId" clId="{AAD29084-A99E-4EF2-9505-B0E8BE9F9EBF}" dt="2021-07-23T10:30:13.899" v="461" actId="20577"/>
          <ac:spMkLst>
            <pc:docMk/>
            <pc:sldMk cId="2741187504" sldId="262"/>
            <ac:spMk id="2" creationId="{621BFE8F-DADD-4B57-9A01-7D3BA59370C0}"/>
          </ac:spMkLst>
        </pc:spChg>
      </pc:sldChg>
      <pc:sldChg chg="addSp delSp modSp new mod setBg">
        <pc:chgData name="Roman Zhigalov" userId="1f97e9fdf7779aa5" providerId="LiveId" clId="{AAD29084-A99E-4EF2-9505-B0E8BE9F9EBF}" dt="2021-07-23T10:32:41.575" v="524" actId="26606"/>
        <pc:sldMkLst>
          <pc:docMk/>
          <pc:sldMk cId="1736843505" sldId="263"/>
        </pc:sldMkLst>
        <pc:spChg chg="mod">
          <ac:chgData name="Roman Zhigalov" userId="1f97e9fdf7779aa5" providerId="LiveId" clId="{AAD29084-A99E-4EF2-9505-B0E8BE9F9EBF}" dt="2021-07-23T10:32:41.575" v="524" actId="26606"/>
          <ac:spMkLst>
            <pc:docMk/>
            <pc:sldMk cId="1736843505" sldId="263"/>
            <ac:spMk id="2" creationId="{5D067E7C-1519-4B54-B806-98E08F6F924A}"/>
          </ac:spMkLst>
        </pc:spChg>
        <pc:spChg chg="del">
          <ac:chgData name="Roman Zhigalov" userId="1f97e9fdf7779aa5" providerId="LiveId" clId="{AAD29084-A99E-4EF2-9505-B0E8BE9F9EBF}" dt="2021-07-23T10:32:35.271" v="508"/>
          <ac:spMkLst>
            <pc:docMk/>
            <pc:sldMk cId="1736843505" sldId="263"/>
            <ac:spMk id="3" creationId="{4A86AD6C-0302-49AA-8965-9D33A0AA4330}"/>
          </ac:spMkLst>
        </pc:spChg>
        <pc:spChg chg="add">
          <ac:chgData name="Roman Zhigalov" userId="1f97e9fdf7779aa5" providerId="LiveId" clId="{AAD29084-A99E-4EF2-9505-B0E8BE9F9EBF}" dt="2021-07-23T10:32:41.575" v="524" actId="26606"/>
          <ac:spMkLst>
            <pc:docMk/>
            <pc:sldMk cId="1736843505" sldId="263"/>
            <ac:spMk id="71" creationId="{16C5FA50-8D52-4617-AF91-5C7B1C8352F1}"/>
          </ac:spMkLst>
        </pc:spChg>
        <pc:spChg chg="add">
          <ac:chgData name="Roman Zhigalov" userId="1f97e9fdf7779aa5" providerId="LiveId" clId="{AAD29084-A99E-4EF2-9505-B0E8BE9F9EBF}" dt="2021-07-23T10:32:41.575" v="524" actId="26606"/>
          <ac:spMkLst>
            <pc:docMk/>
            <pc:sldMk cId="1736843505" sldId="263"/>
            <ac:spMk id="73" creationId="{E223798C-12AD-4B0C-A50C-D676347D67CF}"/>
          </ac:spMkLst>
        </pc:spChg>
        <pc:picChg chg="add mod">
          <ac:chgData name="Roman Zhigalov" userId="1f97e9fdf7779aa5" providerId="LiveId" clId="{AAD29084-A99E-4EF2-9505-B0E8BE9F9EBF}" dt="2021-07-23T10:32:41.575" v="524" actId="26606"/>
          <ac:picMkLst>
            <pc:docMk/>
            <pc:sldMk cId="1736843505" sldId="263"/>
            <ac:picMk id="5122" creationId="{23359F43-0F64-4CC4-8122-B3A585E02650}"/>
          </ac:picMkLst>
        </pc:picChg>
      </pc:sldChg>
      <pc:sldChg chg="addSp delSp modSp new mod setBg">
        <pc:chgData name="Roman Zhigalov" userId="1f97e9fdf7779aa5" providerId="LiveId" clId="{AAD29084-A99E-4EF2-9505-B0E8BE9F9EBF}" dt="2021-07-23T10:33:41.498" v="739" actId="122"/>
        <pc:sldMkLst>
          <pc:docMk/>
          <pc:sldMk cId="2705437999" sldId="264"/>
        </pc:sldMkLst>
        <pc:spChg chg="mod">
          <ac:chgData name="Roman Zhigalov" userId="1f97e9fdf7779aa5" providerId="LiveId" clId="{AAD29084-A99E-4EF2-9505-B0E8BE9F9EBF}" dt="2021-07-23T10:33:41.498" v="739" actId="122"/>
          <ac:spMkLst>
            <pc:docMk/>
            <pc:sldMk cId="2705437999" sldId="264"/>
            <ac:spMk id="2" creationId="{B0D79426-D1D1-41B2-BD60-29AEC85FDC8B}"/>
          </ac:spMkLst>
        </pc:spChg>
        <pc:spChg chg="add del mod">
          <ac:chgData name="Roman Zhigalov" userId="1f97e9fdf7779aa5" providerId="LiveId" clId="{AAD29084-A99E-4EF2-9505-B0E8BE9F9EBF}" dt="2021-07-23T10:33:38.495" v="738" actId="26606"/>
          <ac:spMkLst>
            <pc:docMk/>
            <pc:sldMk cId="2705437999" sldId="264"/>
            <ac:spMk id="3" creationId="{ED539D0B-1C1A-4B61-82CF-4B88A3834E21}"/>
          </ac:spMkLst>
        </pc:spChg>
        <pc:spChg chg="add del">
          <ac:chgData name="Roman Zhigalov" userId="1f97e9fdf7779aa5" providerId="LiveId" clId="{AAD29084-A99E-4EF2-9505-B0E8BE9F9EBF}" dt="2021-07-23T10:33:32.384" v="731" actId="26606"/>
          <ac:spMkLst>
            <pc:docMk/>
            <pc:sldMk cId="2705437999" sldId="264"/>
            <ac:spMk id="9" creationId="{B819A166-7571-4003-A6B8-B62034C3ED30}"/>
          </ac:spMkLst>
        </pc:spChg>
        <pc:spChg chg="add del">
          <ac:chgData name="Roman Zhigalov" userId="1f97e9fdf7779aa5" providerId="LiveId" clId="{AAD29084-A99E-4EF2-9505-B0E8BE9F9EBF}" dt="2021-07-23T10:33:33.553" v="733" actId="26606"/>
          <ac:spMkLst>
            <pc:docMk/>
            <pc:sldMk cId="2705437999" sldId="264"/>
            <ac:spMk id="11" creationId="{D1EA859B-E555-4109-94F3-6700E046E008}"/>
          </ac:spMkLst>
        </pc:spChg>
        <pc:spChg chg="add del">
          <ac:chgData name="Roman Zhigalov" userId="1f97e9fdf7779aa5" providerId="LiveId" clId="{AAD29084-A99E-4EF2-9505-B0E8BE9F9EBF}" dt="2021-07-23T10:33:33.553" v="733" actId="26606"/>
          <ac:spMkLst>
            <pc:docMk/>
            <pc:sldMk cId="2705437999" sldId="264"/>
            <ac:spMk id="12" creationId="{04812C46-200A-4DEB-A05E-3ED6C68C2387}"/>
          </ac:spMkLst>
        </pc:spChg>
        <pc:spChg chg="add del">
          <ac:chgData name="Roman Zhigalov" userId="1f97e9fdf7779aa5" providerId="LiveId" clId="{AAD29084-A99E-4EF2-9505-B0E8BE9F9EBF}" dt="2021-07-23T10:33:33.553" v="733" actId="26606"/>
          <ac:spMkLst>
            <pc:docMk/>
            <pc:sldMk cId="2705437999" sldId="264"/>
            <ac:spMk id="14" creationId="{ED539D0B-1C1A-4B61-82CF-4B88A3834E21}"/>
          </ac:spMkLst>
        </pc:spChg>
        <pc:spChg chg="add del">
          <ac:chgData name="Roman Zhigalov" userId="1f97e9fdf7779aa5" providerId="LiveId" clId="{AAD29084-A99E-4EF2-9505-B0E8BE9F9EBF}" dt="2021-07-23T10:33:37.117" v="735" actId="26606"/>
          <ac:spMkLst>
            <pc:docMk/>
            <pc:sldMk cId="2705437999" sldId="264"/>
            <ac:spMk id="16" creationId="{ED539D0B-1C1A-4B61-82CF-4B88A3834E21}"/>
          </ac:spMkLst>
        </pc:spChg>
        <pc:spChg chg="add del">
          <ac:chgData name="Roman Zhigalov" userId="1f97e9fdf7779aa5" providerId="LiveId" clId="{AAD29084-A99E-4EF2-9505-B0E8BE9F9EBF}" dt="2021-07-23T10:33:38.468" v="737" actId="26606"/>
          <ac:spMkLst>
            <pc:docMk/>
            <pc:sldMk cId="2705437999" sldId="264"/>
            <ac:spMk id="20" creationId="{B819A166-7571-4003-A6B8-B62034C3ED30}"/>
          </ac:spMkLst>
        </pc:spChg>
        <pc:spChg chg="add">
          <ac:chgData name="Roman Zhigalov" userId="1f97e9fdf7779aa5" providerId="LiveId" clId="{AAD29084-A99E-4EF2-9505-B0E8BE9F9EBF}" dt="2021-07-23T10:33:38.495" v="738" actId="26606"/>
          <ac:spMkLst>
            <pc:docMk/>
            <pc:sldMk cId="2705437999" sldId="264"/>
            <ac:spMk id="23" creationId="{B819A166-7571-4003-A6B8-B62034C3ED30}"/>
          </ac:spMkLst>
        </pc:spChg>
        <pc:graphicFrameChg chg="add del">
          <ac:chgData name="Roman Zhigalov" userId="1f97e9fdf7779aa5" providerId="LiveId" clId="{AAD29084-A99E-4EF2-9505-B0E8BE9F9EBF}" dt="2021-07-23T10:33:32.384" v="731" actId="26606"/>
          <ac:graphicFrameMkLst>
            <pc:docMk/>
            <pc:sldMk cId="2705437999" sldId="264"/>
            <ac:graphicFrameMk id="5" creationId="{86E46234-BF12-4421-B07E-370486AEF234}"/>
          </ac:graphicFrameMkLst>
        </pc:graphicFrameChg>
        <pc:graphicFrameChg chg="add del">
          <ac:chgData name="Roman Zhigalov" userId="1f97e9fdf7779aa5" providerId="LiveId" clId="{AAD29084-A99E-4EF2-9505-B0E8BE9F9EBF}" dt="2021-07-23T10:33:38.468" v="737" actId="26606"/>
          <ac:graphicFrameMkLst>
            <pc:docMk/>
            <pc:sldMk cId="2705437999" sldId="264"/>
            <ac:graphicFrameMk id="21" creationId="{26035D40-0003-4EF7-B3B0-0808C6EF1A52}"/>
          </ac:graphicFrameMkLst>
        </pc:graphicFrameChg>
        <pc:graphicFrameChg chg="add">
          <ac:chgData name="Roman Zhigalov" userId="1f97e9fdf7779aa5" providerId="LiveId" clId="{AAD29084-A99E-4EF2-9505-B0E8BE9F9EBF}" dt="2021-07-23T10:33:38.495" v="738" actId="26606"/>
          <ac:graphicFrameMkLst>
            <pc:docMk/>
            <pc:sldMk cId="2705437999" sldId="264"/>
            <ac:graphicFrameMk id="24" creationId="{86E46234-BF12-4421-B07E-370486AEF234}"/>
          </ac:graphicFrameMkLst>
        </pc:graphicFrameChg>
        <pc:picChg chg="add del">
          <ac:chgData name="Roman Zhigalov" userId="1f97e9fdf7779aa5" providerId="LiveId" clId="{AAD29084-A99E-4EF2-9505-B0E8BE9F9EBF}" dt="2021-07-23T10:33:33.553" v="733" actId="26606"/>
          <ac:picMkLst>
            <pc:docMk/>
            <pc:sldMk cId="2705437999" sldId="264"/>
            <ac:picMk id="13" creationId="{D956F5BA-4983-4FBC-B2ED-62E43E0765FC}"/>
          </ac:picMkLst>
        </pc:picChg>
        <pc:picChg chg="add del">
          <ac:chgData name="Roman Zhigalov" userId="1f97e9fdf7779aa5" providerId="LiveId" clId="{AAD29084-A99E-4EF2-9505-B0E8BE9F9EBF}" dt="2021-07-23T10:33:37.117" v="735" actId="26606"/>
          <ac:picMkLst>
            <pc:docMk/>
            <pc:sldMk cId="2705437999" sldId="264"/>
            <ac:picMk id="17" creationId="{1DF9B9F4-1EB9-4A68-ABFE-79D9D0907C0A}"/>
          </ac:picMkLst>
        </pc:picChg>
        <pc:cxnChg chg="add del">
          <ac:chgData name="Roman Zhigalov" userId="1f97e9fdf7779aa5" providerId="LiveId" clId="{AAD29084-A99E-4EF2-9505-B0E8BE9F9EBF}" dt="2021-07-23T10:33:37.117" v="735" actId="26606"/>
          <ac:cxnSpMkLst>
            <pc:docMk/>
            <pc:sldMk cId="2705437999" sldId="264"/>
            <ac:cxnSpMk id="18" creationId="{A7F400EE-A8A5-48AF-B4D6-291B52C6F0B0}"/>
          </ac:cxnSpMkLst>
        </pc:cxnChg>
      </pc:sldChg>
      <pc:sldChg chg="addSp delSp modSp new mod setBg modClrScheme chgLayout">
        <pc:chgData name="Roman Zhigalov" userId="1f97e9fdf7779aa5" providerId="LiveId" clId="{AAD29084-A99E-4EF2-9505-B0E8BE9F9EBF}" dt="2021-07-23T10:34:06.365" v="749" actId="26606"/>
        <pc:sldMkLst>
          <pc:docMk/>
          <pc:sldMk cId="2850199606" sldId="265"/>
        </pc:sldMkLst>
        <pc:spChg chg="del mod ord">
          <ac:chgData name="Roman Zhigalov" userId="1f97e9fdf7779aa5" providerId="LiveId" clId="{AAD29084-A99E-4EF2-9505-B0E8BE9F9EBF}" dt="2021-07-23T10:33:47.386" v="741" actId="700"/>
          <ac:spMkLst>
            <pc:docMk/>
            <pc:sldMk cId="2850199606" sldId="265"/>
            <ac:spMk id="2" creationId="{3492ABCC-36D0-4486-90A7-2B5E469D61FF}"/>
          </ac:spMkLst>
        </pc:spChg>
        <pc:spChg chg="del mod ord">
          <ac:chgData name="Roman Zhigalov" userId="1f97e9fdf7779aa5" providerId="LiveId" clId="{AAD29084-A99E-4EF2-9505-B0E8BE9F9EBF}" dt="2021-07-23T10:33:47.386" v="741" actId="700"/>
          <ac:spMkLst>
            <pc:docMk/>
            <pc:sldMk cId="2850199606" sldId="265"/>
            <ac:spMk id="3" creationId="{CD56BDE6-8BE8-43BD-A8C8-A39629CB33B0}"/>
          </ac:spMkLst>
        </pc:spChg>
        <pc:spChg chg="add mod ord">
          <ac:chgData name="Roman Zhigalov" userId="1f97e9fdf7779aa5" providerId="LiveId" clId="{AAD29084-A99E-4EF2-9505-B0E8BE9F9EBF}" dt="2021-07-23T10:34:06.365" v="749" actId="26606"/>
          <ac:spMkLst>
            <pc:docMk/>
            <pc:sldMk cId="2850199606" sldId="265"/>
            <ac:spMk id="4" creationId="{C37C9758-D113-4101-9AC0-8DC5532878D1}"/>
          </ac:spMkLst>
        </pc:spChg>
        <pc:spChg chg="add mod ord">
          <ac:chgData name="Roman Zhigalov" userId="1f97e9fdf7779aa5" providerId="LiveId" clId="{AAD29084-A99E-4EF2-9505-B0E8BE9F9EBF}" dt="2021-07-23T10:34:06.365" v="749" actId="26606"/>
          <ac:spMkLst>
            <pc:docMk/>
            <pc:sldMk cId="2850199606" sldId="265"/>
            <ac:spMk id="5" creationId="{C88A0CB1-9D1A-4FCB-A6CD-0EFCDCEA02A4}"/>
          </ac:spMkLst>
        </pc:spChg>
        <pc:spChg chg="add">
          <ac:chgData name="Roman Zhigalov" userId="1f97e9fdf7779aa5" providerId="LiveId" clId="{AAD29084-A99E-4EF2-9505-B0E8BE9F9EBF}" dt="2021-07-23T10:34:06.365" v="749" actId="26606"/>
          <ac:spMkLst>
            <pc:docMk/>
            <pc:sldMk cId="2850199606" sldId="265"/>
            <ac:spMk id="10" creationId="{4522B21E-B2B9-4C72-9A71-C87EFD137480}"/>
          </ac:spMkLst>
        </pc:spChg>
        <pc:spChg chg="add">
          <ac:chgData name="Roman Zhigalov" userId="1f97e9fdf7779aa5" providerId="LiveId" clId="{AAD29084-A99E-4EF2-9505-B0E8BE9F9EBF}" dt="2021-07-23T10:34:06.365" v="749" actId="26606"/>
          <ac:spMkLst>
            <pc:docMk/>
            <pc:sldMk cId="2850199606" sldId="265"/>
            <ac:spMk id="12" creationId="{5EB7D2A2-F448-44D4-938C-DC84CBCB3B1E}"/>
          </ac:spMkLst>
        </pc:spChg>
        <pc:spChg chg="add">
          <ac:chgData name="Roman Zhigalov" userId="1f97e9fdf7779aa5" providerId="LiveId" clId="{AAD29084-A99E-4EF2-9505-B0E8BE9F9EBF}" dt="2021-07-23T10:34:06.365" v="749" actId="26606"/>
          <ac:spMkLst>
            <pc:docMk/>
            <pc:sldMk cId="2850199606" sldId="265"/>
            <ac:spMk id="14" creationId="{871AEA07-1E14-44B4-8E55-64EF049CD66F}"/>
          </ac:spMkLst>
        </pc:spChg>
        <pc:cxnChg chg="add">
          <ac:chgData name="Roman Zhigalov" userId="1f97e9fdf7779aa5" providerId="LiveId" clId="{AAD29084-A99E-4EF2-9505-B0E8BE9F9EBF}" dt="2021-07-23T10:34:06.365" v="749" actId="26606"/>
          <ac:cxnSpMkLst>
            <pc:docMk/>
            <pc:sldMk cId="2850199606" sldId="265"/>
            <ac:cxnSpMk id="16" creationId="{F7C8EA93-3210-4C62-99E9-153C275E3A87}"/>
          </ac:cxnSpMkLst>
        </pc:cxnChg>
      </pc:sldChg>
      <pc:sldChg chg="addSp delSp modSp new mod setBg">
        <pc:chgData name="Roman Zhigalov" userId="1f97e9fdf7779aa5" providerId="LiveId" clId="{AAD29084-A99E-4EF2-9505-B0E8BE9F9EBF}" dt="2021-07-23T10:36:57.506" v="803" actId="26606"/>
        <pc:sldMkLst>
          <pc:docMk/>
          <pc:sldMk cId="2660531649" sldId="266"/>
        </pc:sldMkLst>
        <pc:spChg chg="mod">
          <ac:chgData name="Roman Zhigalov" userId="1f97e9fdf7779aa5" providerId="LiveId" clId="{AAD29084-A99E-4EF2-9505-B0E8BE9F9EBF}" dt="2021-07-23T10:36:57.506" v="803" actId="26606"/>
          <ac:spMkLst>
            <pc:docMk/>
            <pc:sldMk cId="2660531649" sldId="266"/>
            <ac:spMk id="2" creationId="{37897E95-3017-4A7D-BF68-00878FB8F765}"/>
          </ac:spMkLst>
        </pc:spChg>
        <pc:spChg chg="del">
          <ac:chgData name="Roman Zhigalov" userId="1f97e9fdf7779aa5" providerId="LiveId" clId="{AAD29084-A99E-4EF2-9505-B0E8BE9F9EBF}" dt="2021-07-23T10:35:05.582" v="753" actId="1957"/>
          <ac:spMkLst>
            <pc:docMk/>
            <pc:sldMk cId="2660531649" sldId="266"/>
            <ac:spMk id="3" creationId="{F32FDFB7-8D7D-4E63-965F-4B14CF974962}"/>
          </ac:spMkLst>
        </pc:spChg>
        <pc:spChg chg="add del">
          <ac:chgData name="Roman Zhigalov" userId="1f97e9fdf7779aa5" providerId="LiveId" clId="{AAD29084-A99E-4EF2-9505-B0E8BE9F9EBF}" dt="2021-07-23T10:36:56.874" v="800" actId="26606"/>
          <ac:spMkLst>
            <pc:docMk/>
            <pc:sldMk cId="2660531649" sldId="266"/>
            <ac:spMk id="11" creationId="{A1F6BF70-C7D1-4AF9-8DB4-BEEB8A9C3529}"/>
          </ac:spMkLst>
        </pc:spChg>
        <pc:spChg chg="add del">
          <ac:chgData name="Roman Zhigalov" userId="1f97e9fdf7779aa5" providerId="LiveId" clId="{AAD29084-A99E-4EF2-9505-B0E8BE9F9EBF}" dt="2021-07-23T10:36:56.874" v="800" actId="26606"/>
          <ac:spMkLst>
            <pc:docMk/>
            <pc:sldMk cId="2660531649" sldId="266"/>
            <ac:spMk id="17" creationId="{2C1BBA94-3F40-40AA-8BB9-E69E25E537C1}"/>
          </ac:spMkLst>
        </pc:spChg>
        <pc:spChg chg="add del">
          <ac:chgData name="Roman Zhigalov" userId="1f97e9fdf7779aa5" providerId="LiveId" clId="{AAD29084-A99E-4EF2-9505-B0E8BE9F9EBF}" dt="2021-07-23T10:36:57.483" v="802" actId="26606"/>
          <ac:spMkLst>
            <pc:docMk/>
            <pc:sldMk cId="2660531649" sldId="266"/>
            <ac:spMk id="19" creationId="{6D6CDB20-394C-4D51-9C5B-8751E21338DC}"/>
          </ac:spMkLst>
        </pc:spChg>
        <pc:spChg chg="add del">
          <ac:chgData name="Roman Zhigalov" userId="1f97e9fdf7779aa5" providerId="LiveId" clId="{AAD29084-A99E-4EF2-9505-B0E8BE9F9EBF}" dt="2021-07-23T10:36:57.483" v="802" actId="26606"/>
          <ac:spMkLst>
            <pc:docMk/>
            <pc:sldMk cId="2660531649" sldId="266"/>
            <ac:spMk id="20" creationId="{46DFD1E0-DCA7-47E6-B78B-6ECDDF873DD6}"/>
          </ac:spMkLst>
        </pc:spChg>
        <pc:spChg chg="add del">
          <ac:chgData name="Roman Zhigalov" userId="1f97e9fdf7779aa5" providerId="LiveId" clId="{AAD29084-A99E-4EF2-9505-B0E8BE9F9EBF}" dt="2021-07-23T10:36:57.483" v="802" actId="26606"/>
          <ac:spMkLst>
            <pc:docMk/>
            <pc:sldMk cId="2660531649" sldId="266"/>
            <ac:spMk id="21" creationId="{8AAB0B1E-BB97-40E0-8DCD-D1197A0E1D6A}"/>
          </ac:spMkLst>
        </pc:spChg>
        <pc:spChg chg="add">
          <ac:chgData name="Roman Zhigalov" userId="1f97e9fdf7779aa5" providerId="LiveId" clId="{AAD29084-A99E-4EF2-9505-B0E8BE9F9EBF}" dt="2021-07-23T10:36:57.506" v="803" actId="26606"/>
          <ac:spMkLst>
            <pc:docMk/>
            <pc:sldMk cId="2660531649" sldId="266"/>
            <ac:spMk id="23" creationId="{2E442304-DDBD-4F7B-8017-36BCC863FB40}"/>
          </ac:spMkLst>
        </pc:spChg>
        <pc:spChg chg="add">
          <ac:chgData name="Roman Zhigalov" userId="1f97e9fdf7779aa5" providerId="LiveId" clId="{AAD29084-A99E-4EF2-9505-B0E8BE9F9EBF}" dt="2021-07-23T10:36:57.506" v="803" actId="26606"/>
          <ac:spMkLst>
            <pc:docMk/>
            <pc:sldMk cId="2660531649" sldId="266"/>
            <ac:spMk id="24" creationId="{5E107275-3853-46FD-A241-DE4355A42675}"/>
          </ac:spMkLst>
        </pc:spChg>
        <pc:grpChg chg="add del">
          <ac:chgData name="Roman Zhigalov" userId="1f97e9fdf7779aa5" providerId="LiveId" clId="{AAD29084-A99E-4EF2-9505-B0E8BE9F9EBF}" dt="2021-07-23T10:36:56.874" v="800" actId="26606"/>
          <ac:grpSpMkLst>
            <pc:docMk/>
            <pc:sldMk cId="2660531649" sldId="266"/>
            <ac:grpSpMk id="13" creationId="{0C66A8B6-1F6E-4FCC-93B9-B9986B6FD111}"/>
          </ac:grpSpMkLst>
        </pc:grpChg>
        <pc:graphicFrameChg chg="add mod">
          <ac:chgData name="Roman Zhigalov" userId="1f97e9fdf7779aa5" providerId="LiveId" clId="{AAD29084-A99E-4EF2-9505-B0E8BE9F9EBF}" dt="2021-07-23T10:36:57.506" v="803" actId="26606"/>
          <ac:graphicFrameMkLst>
            <pc:docMk/>
            <pc:sldMk cId="2660531649" sldId="266"/>
            <ac:graphicFrameMk id="6" creationId="{EC8AA2B2-BEE9-463D-A90B-206B5D2ED965}"/>
          </ac:graphicFrameMkLst>
        </pc:graphicFrameChg>
      </pc:sldChg>
      <pc:sldChg chg="addSp modSp new mod setBg">
        <pc:chgData name="Roman Zhigalov" userId="1f97e9fdf7779aa5" providerId="LiveId" clId="{AAD29084-A99E-4EF2-9505-B0E8BE9F9EBF}" dt="2021-07-23T10:37:28.221" v="806" actId="26606"/>
        <pc:sldMkLst>
          <pc:docMk/>
          <pc:sldMk cId="1725024736" sldId="267"/>
        </pc:sldMkLst>
        <pc:spChg chg="add">
          <ac:chgData name="Roman Zhigalov" userId="1f97e9fdf7779aa5" providerId="LiveId" clId="{AAD29084-A99E-4EF2-9505-B0E8BE9F9EBF}" dt="2021-07-23T10:37:28.221" v="806" actId="26606"/>
          <ac:spMkLst>
            <pc:docMk/>
            <pc:sldMk cId="1725024736" sldId="267"/>
            <ac:spMk id="71" creationId="{2215C6C6-E45C-4179-9FC1-E8A4C1D47430}"/>
          </ac:spMkLst>
        </pc:spChg>
        <pc:spChg chg="add">
          <ac:chgData name="Roman Zhigalov" userId="1f97e9fdf7779aa5" providerId="LiveId" clId="{AAD29084-A99E-4EF2-9505-B0E8BE9F9EBF}" dt="2021-07-23T10:37:28.221" v="806" actId="26606"/>
          <ac:spMkLst>
            <pc:docMk/>
            <pc:sldMk cId="1725024736" sldId="267"/>
            <ac:spMk id="77" creationId="{3776B14B-F2F4-4825-8DA8-8C7A0F2B3960}"/>
          </ac:spMkLst>
        </pc:spChg>
        <pc:grpChg chg="add">
          <ac:chgData name="Roman Zhigalov" userId="1f97e9fdf7779aa5" providerId="LiveId" clId="{AAD29084-A99E-4EF2-9505-B0E8BE9F9EBF}" dt="2021-07-23T10:37:28.221" v="806" actId="26606"/>
          <ac:grpSpMkLst>
            <pc:docMk/>
            <pc:sldMk cId="1725024736" sldId="267"/>
            <ac:grpSpMk id="73" creationId="{5FE9FE4C-C9E0-4C54-8010-EA9D29CD4D59}"/>
          </ac:grpSpMkLst>
        </pc:grpChg>
        <pc:picChg chg="add mod">
          <ac:chgData name="Roman Zhigalov" userId="1f97e9fdf7779aa5" providerId="LiveId" clId="{AAD29084-A99E-4EF2-9505-B0E8BE9F9EBF}" dt="2021-07-23T10:37:28.221" v="806" actId="26606"/>
          <ac:picMkLst>
            <pc:docMk/>
            <pc:sldMk cId="1725024736" sldId="267"/>
            <ac:picMk id="6146" creationId="{DF529E99-D8CF-483F-B108-4530E0BE70B9}"/>
          </ac:picMkLst>
        </pc:picChg>
      </pc:sldChg>
      <pc:sldChg chg="addSp delSp modSp new mod setBg">
        <pc:chgData name="Roman Zhigalov" userId="1f97e9fdf7779aa5" providerId="LiveId" clId="{AAD29084-A99E-4EF2-9505-B0E8BE9F9EBF}" dt="2021-07-23T10:48:54.728" v="2130" actId="20577"/>
        <pc:sldMkLst>
          <pc:docMk/>
          <pc:sldMk cId="956125454" sldId="268"/>
        </pc:sldMkLst>
        <pc:spChg chg="mod">
          <ac:chgData name="Roman Zhigalov" userId="1f97e9fdf7779aa5" providerId="LiveId" clId="{AAD29084-A99E-4EF2-9505-B0E8BE9F9EBF}" dt="2021-07-23T10:39:51.348" v="1006" actId="26606"/>
          <ac:spMkLst>
            <pc:docMk/>
            <pc:sldMk cId="956125454" sldId="268"/>
            <ac:spMk id="2" creationId="{FB74D259-3387-4969-B61A-BB3CF80C9C92}"/>
          </ac:spMkLst>
        </pc:spChg>
        <pc:spChg chg="add del mod">
          <ac:chgData name="Roman Zhigalov" userId="1f97e9fdf7779aa5" providerId="LiveId" clId="{AAD29084-A99E-4EF2-9505-B0E8BE9F9EBF}" dt="2021-07-23T10:39:51.348" v="1006" actId="26606"/>
          <ac:spMkLst>
            <pc:docMk/>
            <pc:sldMk cId="956125454" sldId="268"/>
            <ac:spMk id="3" creationId="{87844058-0478-4C94-83E9-6D8598F53236}"/>
          </ac:spMkLst>
        </pc:spChg>
        <pc:spChg chg="add del">
          <ac:chgData name="Roman Zhigalov" userId="1f97e9fdf7779aa5" providerId="LiveId" clId="{AAD29084-A99E-4EF2-9505-B0E8BE9F9EBF}" dt="2021-07-23T10:39:46.807" v="1003" actId="26606"/>
          <ac:spMkLst>
            <pc:docMk/>
            <pc:sldMk cId="956125454" sldId="268"/>
            <ac:spMk id="9" creationId="{2E442304-DDBD-4F7B-8017-36BCC863FB40}"/>
          </ac:spMkLst>
        </pc:spChg>
        <pc:spChg chg="add del">
          <ac:chgData name="Roman Zhigalov" userId="1f97e9fdf7779aa5" providerId="LiveId" clId="{AAD29084-A99E-4EF2-9505-B0E8BE9F9EBF}" dt="2021-07-23T10:39:46.807" v="1003" actId="26606"/>
          <ac:spMkLst>
            <pc:docMk/>
            <pc:sldMk cId="956125454" sldId="268"/>
            <ac:spMk id="11" creationId="{5E107275-3853-46FD-A241-DE4355A42675}"/>
          </ac:spMkLst>
        </pc:spChg>
        <pc:spChg chg="add del">
          <ac:chgData name="Roman Zhigalov" userId="1f97e9fdf7779aa5" providerId="LiveId" clId="{AAD29084-A99E-4EF2-9505-B0E8BE9F9EBF}" dt="2021-07-23T10:39:51.315" v="1005" actId="26606"/>
          <ac:spMkLst>
            <pc:docMk/>
            <pc:sldMk cId="956125454" sldId="268"/>
            <ac:spMk id="14" creationId="{A1F6BF70-C7D1-4AF9-8DB4-BEEB8A9C3529}"/>
          </ac:spMkLst>
        </pc:spChg>
        <pc:spChg chg="add del">
          <ac:chgData name="Roman Zhigalov" userId="1f97e9fdf7779aa5" providerId="LiveId" clId="{AAD29084-A99E-4EF2-9505-B0E8BE9F9EBF}" dt="2021-07-23T10:39:51.315" v="1005" actId="26606"/>
          <ac:spMkLst>
            <pc:docMk/>
            <pc:sldMk cId="956125454" sldId="268"/>
            <ac:spMk id="15" creationId="{2C1BBA94-3F40-40AA-8BB9-E69E25E537C1}"/>
          </ac:spMkLst>
        </pc:spChg>
        <pc:spChg chg="add">
          <ac:chgData name="Roman Zhigalov" userId="1f97e9fdf7779aa5" providerId="LiveId" clId="{AAD29084-A99E-4EF2-9505-B0E8BE9F9EBF}" dt="2021-07-23T10:39:51.348" v="1006" actId="26606"/>
          <ac:spMkLst>
            <pc:docMk/>
            <pc:sldMk cId="956125454" sldId="268"/>
            <ac:spMk id="19" creationId="{2E442304-DDBD-4F7B-8017-36BCC863FB40}"/>
          </ac:spMkLst>
        </pc:spChg>
        <pc:spChg chg="add">
          <ac:chgData name="Roman Zhigalov" userId="1f97e9fdf7779aa5" providerId="LiveId" clId="{AAD29084-A99E-4EF2-9505-B0E8BE9F9EBF}" dt="2021-07-23T10:39:51.348" v="1006" actId="26606"/>
          <ac:spMkLst>
            <pc:docMk/>
            <pc:sldMk cId="956125454" sldId="268"/>
            <ac:spMk id="20" creationId="{5E107275-3853-46FD-A241-DE4355A42675}"/>
          </ac:spMkLst>
        </pc:spChg>
        <pc:grpChg chg="add del">
          <ac:chgData name="Roman Zhigalov" userId="1f97e9fdf7779aa5" providerId="LiveId" clId="{AAD29084-A99E-4EF2-9505-B0E8BE9F9EBF}" dt="2021-07-23T10:39:51.315" v="1005" actId="26606"/>
          <ac:grpSpMkLst>
            <pc:docMk/>
            <pc:sldMk cId="956125454" sldId="268"/>
            <ac:grpSpMk id="16" creationId="{0C66A8B6-1F6E-4FCC-93B9-B9986B6FD111}"/>
          </ac:grpSpMkLst>
        </pc:grpChg>
        <pc:graphicFrameChg chg="add del">
          <ac:chgData name="Roman Zhigalov" userId="1f97e9fdf7779aa5" providerId="LiveId" clId="{AAD29084-A99E-4EF2-9505-B0E8BE9F9EBF}" dt="2021-07-23T10:39:46.807" v="1003" actId="26606"/>
          <ac:graphicFrameMkLst>
            <pc:docMk/>
            <pc:sldMk cId="956125454" sldId="268"/>
            <ac:graphicFrameMk id="5" creationId="{AF1FF790-4879-4559-A577-56EDA9BA79CF}"/>
          </ac:graphicFrameMkLst>
        </pc:graphicFrameChg>
        <pc:graphicFrameChg chg="add del">
          <ac:chgData name="Roman Zhigalov" userId="1f97e9fdf7779aa5" providerId="LiveId" clId="{AAD29084-A99E-4EF2-9505-B0E8BE9F9EBF}" dt="2021-07-23T10:39:51.315" v="1005" actId="26606"/>
          <ac:graphicFrameMkLst>
            <pc:docMk/>
            <pc:sldMk cId="956125454" sldId="268"/>
            <ac:graphicFrameMk id="17" creationId="{0BA04E58-0FA8-49ED-A537-CCF18DBE8FDA}"/>
          </ac:graphicFrameMkLst>
        </pc:graphicFrameChg>
        <pc:graphicFrameChg chg="add mod">
          <ac:chgData name="Roman Zhigalov" userId="1f97e9fdf7779aa5" providerId="LiveId" clId="{AAD29084-A99E-4EF2-9505-B0E8BE9F9EBF}" dt="2021-07-23T10:48:54.728" v="2130" actId="20577"/>
          <ac:graphicFrameMkLst>
            <pc:docMk/>
            <pc:sldMk cId="956125454" sldId="268"/>
            <ac:graphicFrameMk id="21" creationId="{AF1FF790-4879-4559-A577-56EDA9BA79CF}"/>
          </ac:graphicFrameMkLst>
        </pc:graphicFrameChg>
      </pc:sldChg>
      <pc:sldChg chg="addSp delSp modSp new mod setBg">
        <pc:chgData name="Roman Zhigalov" userId="1f97e9fdf7779aa5" providerId="LiveId" clId="{AAD29084-A99E-4EF2-9505-B0E8BE9F9EBF}" dt="2021-07-23T10:40:58.427" v="1262" actId="20577"/>
        <pc:sldMkLst>
          <pc:docMk/>
          <pc:sldMk cId="265635564" sldId="269"/>
        </pc:sldMkLst>
        <pc:spChg chg="mod">
          <ac:chgData name="Roman Zhigalov" userId="1f97e9fdf7779aa5" providerId="LiveId" clId="{AAD29084-A99E-4EF2-9505-B0E8BE9F9EBF}" dt="2021-07-23T10:40:58.427" v="1262" actId="20577"/>
          <ac:spMkLst>
            <pc:docMk/>
            <pc:sldMk cId="265635564" sldId="269"/>
            <ac:spMk id="2" creationId="{7158812E-857C-449F-9BBE-0762FD80C0C7}"/>
          </ac:spMkLst>
        </pc:spChg>
        <pc:spChg chg="del mod">
          <ac:chgData name="Roman Zhigalov" userId="1f97e9fdf7779aa5" providerId="LiveId" clId="{AAD29084-A99E-4EF2-9505-B0E8BE9F9EBF}" dt="2021-07-23T10:40:52.258" v="1258" actId="26606"/>
          <ac:spMkLst>
            <pc:docMk/>
            <pc:sldMk cId="265635564" sldId="269"/>
            <ac:spMk id="3" creationId="{4AD30A76-0503-4B1B-8CE0-BA7744A9E545}"/>
          </ac:spMkLst>
        </pc:spChg>
        <pc:spChg chg="add">
          <ac:chgData name="Roman Zhigalov" userId="1f97e9fdf7779aa5" providerId="LiveId" clId="{AAD29084-A99E-4EF2-9505-B0E8BE9F9EBF}" dt="2021-07-23T10:40:52.258" v="1258" actId="26606"/>
          <ac:spMkLst>
            <pc:docMk/>
            <pc:sldMk cId="265635564" sldId="269"/>
            <ac:spMk id="9" creationId="{2E442304-DDBD-4F7B-8017-36BCC863FB40}"/>
          </ac:spMkLst>
        </pc:spChg>
        <pc:spChg chg="add">
          <ac:chgData name="Roman Zhigalov" userId="1f97e9fdf7779aa5" providerId="LiveId" clId="{AAD29084-A99E-4EF2-9505-B0E8BE9F9EBF}" dt="2021-07-23T10:40:52.258" v="1258" actId="26606"/>
          <ac:spMkLst>
            <pc:docMk/>
            <pc:sldMk cId="265635564" sldId="269"/>
            <ac:spMk id="11" creationId="{5E107275-3853-46FD-A241-DE4355A42675}"/>
          </ac:spMkLst>
        </pc:spChg>
        <pc:graphicFrameChg chg="add">
          <ac:chgData name="Roman Zhigalov" userId="1f97e9fdf7779aa5" providerId="LiveId" clId="{AAD29084-A99E-4EF2-9505-B0E8BE9F9EBF}" dt="2021-07-23T10:40:52.258" v="1258" actId="26606"/>
          <ac:graphicFrameMkLst>
            <pc:docMk/>
            <pc:sldMk cId="265635564" sldId="269"/>
            <ac:graphicFrameMk id="5" creationId="{C1360648-0E3A-4A72-9242-17B461EF4227}"/>
          </ac:graphicFrameMkLst>
        </pc:graphicFrameChg>
      </pc:sldChg>
      <pc:sldChg chg="addSp modSp new mod setBg">
        <pc:chgData name="Roman Zhigalov" userId="1f97e9fdf7779aa5" providerId="LiveId" clId="{AAD29084-A99E-4EF2-9505-B0E8BE9F9EBF}" dt="2021-07-23T10:41:11.910" v="1279" actId="122"/>
        <pc:sldMkLst>
          <pc:docMk/>
          <pc:sldMk cId="2074688603" sldId="270"/>
        </pc:sldMkLst>
        <pc:spChg chg="mod">
          <ac:chgData name="Roman Zhigalov" userId="1f97e9fdf7779aa5" providerId="LiveId" clId="{AAD29084-A99E-4EF2-9505-B0E8BE9F9EBF}" dt="2021-07-23T10:41:11.910" v="1279" actId="122"/>
          <ac:spMkLst>
            <pc:docMk/>
            <pc:sldMk cId="2074688603" sldId="270"/>
            <ac:spMk id="2" creationId="{AF14884C-256A-4B25-B446-889A966FC23C}"/>
          </ac:spMkLst>
        </pc:spChg>
        <pc:spChg chg="mod">
          <ac:chgData name="Roman Zhigalov" userId="1f97e9fdf7779aa5" providerId="LiveId" clId="{AAD29084-A99E-4EF2-9505-B0E8BE9F9EBF}" dt="2021-07-23T10:41:08.241" v="1278" actId="26606"/>
          <ac:spMkLst>
            <pc:docMk/>
            <pc:sldMk cId="2074688603" sldId="270"/>
            <ac:spMk id="3" creationId="{81C832BE-8949-44DB-B3B3-02A27353E2BA}"/>
          </ac:spMkLst>
        </pc:spChg>
        <pc:spChg chg="add">
          <ac:chgData name="Roman Zhigalov" userId="1f97e9fdf7779aa5" providerId="LiveId" clId="{AAD29084-A99E-4EF2-9505-B0E8BE9F9EBF}" dt="2021-07-23T10:41:08.241" v="1278" actId="26606"/>
          <ac:spMkLst>
            <pc:docMk/>
            <pc:sldMk cId="2074688603" sldId="270"/>
            <ac:spMk id="8" creationId="{777A147A-9ED8-46B4-8660-1B3C2AA880B5}"/>
          </ac:spMkLst>
        </pc:spChg>
        <pc:spChg chg="add">
          <ac:chgData name="Roman Zhigalov" userId="1f97e9fdf7779aa5" providerId="LiveId" clId="{AAD29084-A99E-4EF2-9505-B0E8BE9F9EBF}" dt="2021-07-23T10:41:08.241" v="1278" actId="26606"/>
          <ac:spMkLst>
            <pc:docMk/>
            <pc:sldMk cId="2074688603" sldId="270"/>
            <ac:spMk id="10" creationId="{5D6C15A0-C087-4593-8414-2B4EC1CDC3DE}"/>
          </ac:spMkLst>
        </pc:spChg>
      </pc:sldChg>
      <pc:sldChg chg="addSp modSp new mod setBg">
        <pc:chgData name="Roman Zhigalov" userId="1f97e9fdf7779aa5" providerId="LiveId" clId="{AAD29084-A99E-4EF2-9505-B0E8BE9F9EBF}" dt="2021-07-23T10:42:14.686" v="1282" actId="26606"/>
        <pc:sldMkLst>
          <pc:docMk/>
          <pc:sldMk cId="3765969700" sldId="271"/>
        </pc:sldMkLst>
        <pc:spChg chg="add">
          <ac:chgData name="Roman Zhigalov" userId="1f97e9fdf7779aa5" providerId="LiveId" clId="{AAD29084-A99E-4EF2-9505-B0E8BE9F9EBF}" dt="2021-07-23T10:42:14.686" v="1282" actId="26606"/>
          <ac:spMkLst>
            <pc:docMk/>
            <pc:sldMk cId="3765969700" sldId="271"/>
            <ac:spMk id="71" creationId="{42A4FC2C-047E-45A5-965D-8E1E3BF09BC6}"/>
          </ac:spMkLst>
        </pc:spChg>
        <pc:picChg chg="add mod">
          <ac:chgData name="Roman Zhigalov" userId="1f97e9fdf7779aa5" providerId="LiveId" clId="{AAD29084-A99E-4EF2-9505-B0E8BE9F9EBF}" dt="2021-07-23T10:42:14.686" v="1282" actId="26606"/>
          <ac:picMkLst>
            <pc:docMk/>
            <pc:sldMk cId="3765969700" sldId="271"/>
            <ac:picMk id="7170" creationId="{56A2DEA5-DA46-47BA-83EA-7707F1F00803}"/>
          </ac:picMkLst>
        </pc:picChg>
      </pc:sldChg>
      <pc:sldChg chg="addSp modSp new mod setBg">
        <pc:chgData name="Roman Zhigalov" userId="1f97e9fdf7779aa5" providerId="LiveId" clId="{AAD29084-A99E-4EF2-9505-B0E8BE9F9EBF}" dt="2021-07-23T10:42:28.241" v="1285" actId="26606"/>
        <pc:sldMkLst>
          <pc:docMk/>
          <pc:sldMk cId="81563465" sldId="272"/>
        </pc:sldMkLst>
        <pc:spChg chg="add">
          <ac:chgData name="Roman Zhigalov" userId="1f97e9fdf7779aa5" providerId="LiveId" clId="{AAD29084-A99E-4EF2-9505-B0E8BE9F9EBF}" dt="2021-07-23T10:42:28.241" v="1285" actId="26606"/>
          <ac:spMkLst>
            <pc:docMk/>
            <pc:sldMk cId="81563465" sldId="272"/>
            <ac:spMk id="71" creationId="{42A4FC2C-047E-45A5-965D-8E1E3BF09BC6}"/>
          </ac:spMkLst>
        </pc:spChg>
        <pc:picChg chg="add mod">
          <ac:chgData name="Roman Zhigalov" userId="1f97e9fdf7779aa5" providerId="LiveId" clId="{AAD29084-A99E-4EF2-9505-B0E8BE9F9EBF}" dt="2021-07-23T10:42:28.241" v="1285" actId="26606"/>
          <ac:picMkLst>
            <pc:docMk/>
            <pc:sldMk cId="81563465" sldId="272"/>
            <ac:picMk id="8194" creationId="{074E25D8-38CC-49D7-8C3D-3DF6137E017B}"/>
          </ac:picMkLst>
        </pc:picChg>
      </pc:sldChg>
      <pc:sldChg chg="addSp delSp modSp new mod setBg">
        <pc:chgData name="Roman Zhigalov" userId="1f97e9fdf7779aa5" providerId="LiveId" clId="{AAD29084-A99E-4EF2-9505-B0E8BE9F9EBF}" dt="2021-07-23T10:46:15.814" v="1814" actId="123"/>
        <pc:sldMkLst>
          <pc:docMk/>
          <pc:sldMk cId="989920764" sldId="273"/>
        </pc:sldMkLst>
        <pc:spChg chg="mod">
          <ac:chgData name="Roman Zhigalov" userId="1f97e9fdf7779aa5" providerId="LiveId" clId="{AAD29084-A99E-4EF2-9505-B0E8BE9F9EBF}" dt="2021-07-23T10:46:15.814" v="1814" actId="123"/>
          <ac:spMkLst>
            <pc:docMk/>
            <pc:sldMk cId="989920764" sldId="273"/>
            <ac:spMk id="2" creationId="{D1642A44-4233-4566-8C16-62637CF30CBF}"/>
          </ac:spMkLst>
        </pc:spChg>
        <pc:spChg chg="del mod">
          <ac:chgData name="Roman Zhigalov" userId="1f97e9fdf7779aa5" providerId="LiveId" clId="{AAD29084-A99E-4EF2-9505-B0E8BE9F9EBF}" dt="2021-07-23T10:46:09.821" v="1811" actId="26606"/>
          <ac:spMkLst>
            <pc:docMk/>
            <pc:sldMk cId="989920764" sldId="273"/>
            <ac:spMk id="3" creationId="{388F795F-41C5-4C3F-B2FA-003E03FE8FB3}"/>
          </ac:spMkLst>
        </pc:spChg>
        <pc:spChg chg="add">
          <ac:chgData name="Roman Zhigalov" userId="1f97e9fdf7779aa5" providerId="LiveId" clId="{AAD29084-A99E-4EF2-9505-B0E8BE9F9EBF}" dt="2021-07-23T10:46:09.821" v="1811" actId="26606"/>
          <ac:spMkLst>
            <pc:docMk/>
            <pc:sldMk cId="989920764" sldId="273"/>
            <ac:spMk id="9" creationId="{2E442304-DDBD-4F7B-8017-36BCC863FB40}"/>
          </ac:spMkLst>
        </pc:spChg>
        <pc:spChg chg="add">
          <ac:chgData name="Roman Zhigalov" userId="1f97e9fdf7779aa5" providerId="LiveId" clId="{AAD29084-A99E-4EF2-9505-B0E8BE9F9EBF}" dt="2021-07-23T10:46:09.821" v="1811" actId="26606"/>
          <ac:spMkLst>
            <pc:docMk/>
            <pc:sldMk cId="989920764" sldId="273"/>
            <ac:spMk id="11" creationId="{5E107275-3853-46FD-A241-DE4355A42675}"/>
          </ac:spMkLst>
        </pc:spChg>
        <pc:graphicFrameChg chg="add">
          <ac:chgData name="Roman Zhigalov" userId="1f97e9fdf7779aa5" providerId="LiveId" clId="{AAD29084-A99E-4EF2-9505-B0E8BE9F9EBF}" dt="2021-07-23T10:46:09.821" v="1811" actId="26606"/>
          <ac:graphicFrameMkLst>
            <pc:docMk/>
            <pc:sldMk cId="989920764" sldId="273"/>
            <ac:graphicFrameMk id="5" creationId="{44AA4634-343E-425A-A831-4B7735A66B5F}"/>
          </ac:graphicFrameMkLst>
        </pc:graphicFrameChg>
      </pc:sldChg>
      <pc:sldChg chg="addSp delSp modSp new del mod modClrScheme chgLayout">
        <pc:chgData name="Roman Zhigalov" userId="1f97e9fdf7779aa5" providerId="LiveId" clId="{AAD29084-A99E-4EF2-9505-B0E8BE9F9EBF}" dt="2021-07-23T10:45:35.172" v="1705" actId="2696"/>
        <pc:sldMkLst>
          <pc:docMk/>
          <pc:sldMk cId="64749273" sldId="274"/>
        </pc:sldMkLst>
        <pc:spChg chg="del mod ord">
          <ac:chgData name="Roman Zhigalov" userId="1f97e9fdf7779aa5" providerId="LiveId" clId="{AAD29084-A99E-4EF2-9505-B0E8BE9F9EBF}" dt="2021-07-23T10:43:30.665" v="1395" actId="700"/>
          <ac:spMkLst>
            <pc:docMk/>
            <pc:sldMk cId="64749273" sldId="274"/>
            <ac:spMk id="2" creationId="{27C65042-4EC4-42BD-8A16-AEDC9CA40C72}"/>
          </ac:spMkLst>
        </pc:spChg>
        <pc:spChg chg="del mod ord">
          <ac:chgData name="Roman Zhigalov" userId="1f97e9fdf7779aa5" providerId="LiveId" clId="{AAD29084-A99E-4EF2-9505-B0E8BE9F9EBF}" dt="2021-07-23T10:43:30.665" v="1395" actId="700"/>
          <ac:spMkLst>
            <pc:docMk/>
            <pc:sldMk cId="64749273" sldId="274"/>
            <ac:spMk id="3" creationId="{0D8A7976-8942-4979-8E83-7B3255B115ED}"/>
          </ac:spMkLst>
        </pc:spChg>
        <pc:spChg chg="add mod ord">
          <ac:chgData name="Roman Zhigalov" userId="1f97e9fdf7779aa5" providerId="LiveId" clId="{AAD29084-A99E-4EF2-9505-B0E8BE9F9EBF}" dt="2021-07-23T10:44:01.227" v="1453" actId="20577"/>
          <ac:spMkLst>
            <pc:docMk/>
            <pc:sldMk cId="64749273" sldId="274"/>
            <ac:spMk id="4" creationId="{11C92B28-8A6A-464D-8700-9DCE88CABB86}"/>
          </ac:spMkLst>
        </pc:spChg>
        <pc:spChg chg="add mod ord">
          <ac:chgData name="Roman Zhigalov" userId="1f97e9fdf7779aa5" providerId="LiveId" clId="{AAD29084-A99E-4EF2-9505-B0E8BE9F9EBF}" dt="2021-07-23T10:43:37.061" v="1424" actId="20577"/>
          <ac:spMkLst>
            <pc:docMk/>
            <pc:sldMk cId="64749273" sldId="274"/>
            <ac:spMk id="5" creationId="{C3281A83-0DBC-436F-9CAA-9B77FA45ED22}"/>
          </ac:spMkLst>
        </pc:spChg>
        <pc:spChg chg="add mod ord">
          <ac:chgData name="Roman Zhigalov" userId="1f97e9fdf7779aa5" providerId="LiveId" clId="{AAD29084-A99E-4EF2-9505-B0E8BE9F9EBF}" dt="2021-07-23T10:44:33.126" v="1578" actId="313"/>
          <ac:spMkLst>
            <pc:docMk/>
            <pc:sldMk cId="64749273" sldId="274"/>
            <ac:spMk id="6" creationId="{ED387378-1B32-4741-AF9A-D85B136301DB}"/>
          </ac:spMkLst>
        </pc:spChg>
        <pc:spChg chg="add mod ord">
          <ac:chgData name="Roman Zhigalov" userId="1f97e9fdf7779aa5" providerId="LiveId" clId="{AAD29084-A99E-4EF2-9505-B0E8BE9F9EBF}" dt="2021-07-23T10:43:57.462" v="1444" actId="313"/>
          <ac:spMkLst>
            <pc:docMk/>
            <pc:sldMk cId="64749273" sldId="274"/>
            <ac:spMk id="7" creationId="{AD47A0DC-11EB-4E1E-801B-74D458D4B3B6}"/>
          </ac:spMkLst>
        </pc:spChg>
        <pc:spChg chg="add mod ord">
          <ac:chgData name="Roman Zhigalov" userId="1f97e9fdf7779aa5" providerId="LiveId" clId="{AAD29084-A99E-4EF2-9505-B0E8BE9F9EBF}" dt="2021-07-23T10:43:30.665" v="1395" actId="700"/>
          <ac:spMkLst>
            <pc:docMk/>
            <pc:sldMk cId="64749273" sldId="274"/>
            <ac:spMk id="8" creationId="{C26E5134-75B5-434A-BDCD-239B5D6F81A1}"/>
          </ac:spMkLst>
        </pc:spChg>
      </pc:sldChg>
      <pc:sldChg chg="addSp delSp modSp add mod ord">
        <pc:chgData name="Roman Zhigalov" userId="1f97e9fdf7779aa5" providerId="LiveId" clId="{AAD29084-A99E-4EF2-9505-B0E8BE9F9EBF}" dt="2021-07-23T10:45:29.652" v="1702"/>
        <pc:sldMkLst>
          <pc:docMk/>
          <pc:sldMk cId="1613536486" sldId="275"/>
        </pc:sldMkLst>
        <pc:spChg chg="mod">
          <ac:chgData name="Roman Zhigalov" userId="1f97e9fdf7779aa5" providerId="LiveId" clId="{AAD29084-A99E-4EF2-9505-B0E8BE9F9EBF}" dt="2021-07-23T10:45:28.077" v="1700" actId="122"/>
          <ac:spMkLst>
            <pc:docMk/>
            <pc:sldMk cId="1613536486" sldId="275"/>
            <ac:spMk id="5" creationId="{C3281A83-0DBC-436F-9CAA-9B77FA45ED22}"/>
          </ac:spMkLst>
        </pc:spChg>
        <pc:spChg chg="add del">
          <ac:chgData name="Roman Zhigalov" userId="1f97e9fdf7779aa5" providerId="LiveId" clId="{AAD29084-A99E-4EF2-9505-B0E8BE9F9EBF}" dt="2021-07-23T10:45:21.611" v="1698" actId="26606"/>
          <ac:spMkLst>
            <pc:docMk/>
            <pc:sldMk cId="1613536486" sldId="275"/>
            <ac:spMk id="6" creationId="{ED387378-1B32-4741-AF9A-D85B136301DB}"/>
          </ac:spMkLst>
        </pc:spChg>
        <pc:spChg chg="mod">
          <ac:chgData name="Roman Zhigalov" userId="1f97e9fdf7779aa5" providerId="LiveId" clId="{AAD29084-A99E-4EF2-9505-B0E8BE9F9EBF}" dt="2021-07-23T10:45:26.106" v="1699" actId="122"/>
          <ac:spMkLst>
            <pc:docMk/>
            <pc:sldMk cId="1613536486" sldId="275"/>
            <ac:spMk id="7" creationId="{AD47A0DC-11EB-4E1E-801B-74D458D4B3B6}"/>
          </ac:spMkLst>
        </pc:spChg>
        <pc:spChg chg="mod">
          <ac:chgData name="Roman Zhigalov" userId="1f97e9fdf7779aa5" providerId="LiveId" clId="{AAD29084-A99E-4EF2-9505-B0E8BE9F9EBF}" dt="2021-07-23T10:45:07.583" v="1692" actId="20577"/>
          <ac:spMkLst>
            <pc:docMk/>
            <pc:sldMk cId="1613536486" sldId="275"/>
            <ac:spMk id="8" creationId="{C26E5134-75B5-434A-BDCD-239B5D6F81A1}"/>
          </ac:spMkLst>
        </pc:spChg>
        <pc:graphicFrameChg chg="add del">
          <ac:chgData name="Roman Zhigalov" userId="1f97e9fdf7779aa5" providerId="LiveId" clId="{AAD29084-A99E-4EF2-9505-B0E8BE9F9EBF}" dt="2021-07-23T10:45:18.981" v="1694" actId="26606"/>
          <ac:graphicFrameMkLst>
            <pc:docMk/>
            <pc:sldMk cId="1613536486" sldId="275"/>
            <ac:graphicFrameMk id="10" creationId="{7D267BED-C8AA-400E-8048-A57A58A8ED45}"/>
          </ac:graphicFrameMkLst>
        </pc:graphicFrameChg>
        <pc:graphicFrameChg chg="add del">
          <ac:chgData name="Roman Zhigalov" userId="1f97e9fdf7779aa5" providerId="LiveId" clId="{AAD29084-A99E-4EF2-9505-B0E8BE9F9EBF}" dt="2021-07-23T10:45:19.778" v="1696" actId="26606"/>
          <ac:graphicFrameMkLst>
            <pc:docMk/>
            <pc:sldMk cId="1613536486" sldId="275"/>
            <ac:graphicFrameMk id="12" creationId="{7F1C5F8D-0B31-47AF-86AB-5670AB23719D}"/>
          </ac:graphicFrameMkLst>
        </pc:graphicFrameChg>
        <pc:graphicFrameChg chg="add del">
          <ac:chgData name="Roman Zhigalov" userId="1f97e9fdf7779aa5" providerId="LiveId" clId="{AAD29084-A99E-4EF2-9505-B0E8BE9F9EBF}" dt="2021-07-23T10:45:21.611" v="1698" actId="26606"/>
          <ac:graphicFrameMkLst>
            <pc:docMk/>
            <pc:sldMk cId="1613536486" sldId="275"/>
            <ac:graphicFrameMk id="14" creationId="{7D267BED-C8AA-400E-8048-A57A58A8ED45}"/>
          </ac:graphicFrameMkLst>
        </pc:graphicFrameChg>
      </pc:sldChg>
      <pc:sldChg chg="addSp modSp new mod setBg">
        <pc:chgData name="Roman Zhigalov" userId="1f97e9fdf7779aa5" providerId="LiveId" clId="{AAD29084-A99E-4EF2-9505-B0E8BE9F9EBF}" dt="2021-07-23T10:46:36.277" v="1817" actId="26606"/>
        <pc:sldMkLst>
          <pc:docMk/>
          <pc:sldMk cId="771646014" sldId="276"/>
        </pc:sldMkLst>
        <pc:spChg chg="mod">
          <ac:chgData name="Roman Zhigalov" userId="1f97e9fdf7779aa5" providerId="LiveId" clId="{AAD29084-A99E-4EF2-9505-B0E8BE9F9EBF}" dt="2021-07-23T10:46:36.277" v="1817" actId="26606"/>
          <ac:spMkLst>
            <pc:docMk/>
            <pc:sldMk cId="771646014" sldId="276"/>
            <ac:spMk id="2" creationId="{D80F0684-9D6C-4F8D-9E99-1D451C6B9E79}"/>
          </ac:spMkLst>
        </pc:spChg>
        <pc:spChg chg="mod">
          <ac:chgData name="Roman Zhigalov" userId="1f97e9fdf7779aa5" providerId="LiveId" clId="{AAD29084-A99E-4EF2-9505-B0E8BE9F9EBF}" dt="2021-07-23T10:46:36.277" v="1817" actId="26606"/>
          <ac:spMkLst>
            <pc:docMk/>
            <pc:sldMk cId="771646014" sldId="276"/>
            <ac:spMk id="3" creationId="{D16D8FAA-7AAC-457F-BE53-E8D03506A974}"/>
          </ac:spMkLst>
        </pc:spChg>
        <pc:spChg chg="add">
          <ac:chgData name="Roman Zhigalov" userId="1f97e9fdf7779aa5" providerId="LiveId" clId="{AAD29084-A99E-4EF2-9505-B0E8BE9F9EBF}" dt="2021-07-23T10:46:36.277" v="1817" actId="26606"/>
          <ac:spMkLst>
            <pc:docMk/>
            <pc:sldMk cId="771646014" sldId="276"/>
            <ac:spMk id="8" creationId="{4522B21E-B2B9-4C72-9A71-C87EFD137480}"/>
          </ac:spMkLst>
        </pc:spChg>
        <pc:spChg chg="add">
          <ac:chgData name="Roman Zhigalov" userId="1f97e9fdf7779aa5" providerId="LiveId" clId="{AAD29084-A99E-4EF2-9505-B0E8BE9F9EBF}" dt="2021-07-23T10:46:36.277" v="1817" actId="26606"/>
          <ac:spMkLst>
            <pc:docMk/>
            <pc:sldMk cId="771646014" sldId="276"/>
            <ac:spMk id="10" creationId="{5EB7D2A2-F448-44D4-938C-DC84CBCB3B1E}"/>
          </ac:spMkLst>
        </pc:spChg>
        <pc:spChg chg="add">
          <ac:chgData name="Roman Zhigalov" userId="1f97e9fdf7779aa5" providerId="LiveId" clId="{AAD29084-A99E-4EF2-9505-B0E8BE9F9EBF}" dt="2021-07-23T10:46:36.277" v="1817" actId="26606"/>
          <ac:spMkLst>
            <pc:docMk/>
            <pc:sldMk cId="771646014" sldId="276"/>
            <ac:spMk id="12" creationId="{871AEA07-1E14-44B4-8E55-64EF049CD66F}"/>
          </ac:spMkLst>
        </pc:spChg>
        <pc:cxnChg chg="add">
          <ac:chgData name="Roman Zhigalov" userId="1f97e9fdf7779aa5" providerId="LiveId" clId="{AAD29084-A99E-4EF2-9505-B0E8BE9F9EBF}" dt="2021-07-23T10:46:36.277" v="1817" actId="26606"/>
          <ac:cxnSpMkLst>
            <pc:docMk/>
            <pc:sldMk cId="771646014" sldId="276"/>
            <ac:cxnSpMk id="14" creationId="{F7C8EA93-3210-4C62-99E9-153C275E3A87}"/>
          </ac:cxnSpMkLst>
        </pc:cxnChg>
      </pc:sldChg>
      <pc:sldChg chg="add del">
        <pc:chgData name="Roman Zhigalov" userId="1f97e9fdf7779aa5" providerId="LiveId" clId="{AAD29084-A99E-4EF2-9505-B0E8BE9F9EBF}" dt="2021-07-23T10:45:33.451" v="1704" actId="2696"/>
        <pc:sldMkLst>
          <pc:docMk/>
          <pc:sldMk cId="4006611081" sldId="276"/>
        </pc:sldMkLst>
      </pc:sldChg>
      <pc:sldChg chg="addSp delSp modSp new mod setBg">
        <pc:chgData name="Roman Zhigalov" userId="1f97e9fdf7779aa5" providerId="LiveId" clId="{AAD29084-A99E-4EF2-9505-B0E8BE9F9EBF}" dt="2021-07-23T10:49:46.593" v="2288" actId="255"/>
        <pc:sldMkLst>
          <pc:docMk/>
          <pc:sldMk cId="2182413377" sldId="277"/>
        </pc:sldMkLst>
        <pc:spChg chg="mod">
          <ac:chgData name="Roman Zhigalov" userId="1f97e9fdf7779aa5" providerId="LiveId" clId="{AAD29084-A99E-4EF2-9505-B0E8BE9F9EBF}" dt="2021-07-23T10:49:43.226" v="2287" actId="26606"/>
          <ac:spMkLst>
            <pc:docMk/>
            <pc:sldMk cId="2182413377" sldId="277"/>
            <ac:spMk id="2" creationId="{A9F50F0F-50E6-42CA-A5D3-100294F5E24D}"/>
          </ac:spMkLst>
        </pc:spChg>
        <pc:spChg chg="add del mod">
          <ac:chgData name="Roman Zhigalov" userId="1f97e9fdf7779aa5" providerId="LiveId" clId="{AAD29084-A99E-4EF2-9505-B0E8BE9F9EBF}" dt="2021-07-23T10:49:43.226" v="2287" actId="26606"/>
          <ac:spMkLst>
            <pc:docMk/>
            <pc:sldMk cId="2182413377" sldId="277"/>
            <ac:spMk id="3" creationId="{BA235404-4FC9-4E14-94E4-DAFD6FC2D5EC}"/>
          </ac:spMkLst>
        </pc:spChg>
        <pc:spChg chg="add">
          <ac:chgData name="Roman Zhigalov" userId="1f97e9fdf7779aa5" providerId="LiveId" clId="{AAD29084-A99E-4EF2-9505-B0E8BE9F9EBF}" dt="2021-07-23T10:49:43.226" v="2287" actId="26606"/>
          <ac:spMkLst>
            <pc:docMk/>
            <pc:sldMk cId="2182413377" sldId="277"/>
            <ac:spMk id="8" creationId="{777A147A-9ED8-46B4-8660-1B3C2AA880B5}"/>
          </ac:spMkLst>
        </pc:spChg>
        <pc:spChg chg="add del">
          <ac:chgData name="Roman Zhigalov" userId="1f97e9fdf7779aa5" providerId="LiveId" clId="{AAD29084-A99E-4EF2-9505-B0E8BE9F9EBF}" dt="2021-07-23T10:49:43.213" v="2286" actId="26606"/>
          <ac:spMkLst>
            <pc:docMk/>
            <pc:sldMk cId="2182413377" sldId="277"/>
            <ac:spMk id="9" creationId="{B819A166-7571-4003-A6B8-B62034C3ED30}"/>
          </ac:spMkLst>
        </pc:spChg>
        <pc:spChg chg="add">
          <ac:chgData name="Roman Zhigalov" userId="1f97e9fdf7779aa5" providerId="LiveId" clId="{AAD29084-A99E-4EF2-9505-B0E8BE9F9EBF}" dt="2021-07-23T10:49:43.226" v="2287" actId="26606"/>
          <ac:spMkLst>
            <pc:docMk/>
            <pc:sldMk cId="2182413377" sldId="277"/>
            <ac:spMk id="10" creationId="{5D6C15A0-C087-4593-8414-2B4EC1CDC3DE}"/>
          </ac:spMkLst>
        </pc:spChg>
        <pc:spChg chg="add mod">
          <ac:chgData name="Roman Zhigalov" userId="1f97e9fdf7779aa5" providerId="LiveId" clId="{AAD29084-A99E-4EF2-9505-B0E8BE9F9EBF}" dt="2021-07-23T10:49:46.593" v="2288" actId="255"/>
          <ac:spMkLst>
            <pc:docMk/>
            <pc:sldMk cId="2182413377" sldId="277"/>
            <ac:spMk id="11" creationId="{BA235404-4FC9-4E14-94E4-DAFD6FC2D5EC}"/>
          </ac:spMkLst>
        </pc:spChg>
        <pc:graphicFrameChg chg="add del">
          <ac:chgData name="Roman Zhigalov" userId="1f97e9fdf7779aa5" providerId="LiveId" clId="{AAD29084-A99E-4EF2-9505-B0E8BE9F9EBF}" dt="2021-07-23T10:49:43.213" v="2286" actId="26606"/>
          <ac:graphicFrameMkLst>
            <pc:docMk/>
            <pc:sldMk cId="2182413377" sldId="277"/>
            <ac:graphicFrameMk id="5" creationId="{64232CC1-ABEC-447C-8EAF-34E492FA96E5}"/>
          </ac:graphicFrameMkLst>
        </pc:graphicFrameChg>
      </pc:sldChg>
      <pc:sldChg chg="addSp delSp modSp new mod setBg addAnim">
        <pc:chgData name="Roman Zhigalov" userId="1f97e9fdf7779aa5" providerId="LiveId" clId="{AAD29084-A99E-4EF2-9505-B0E8BE9F9EBF}" dt="2021-07-23T10:47:47.771" v="1913"/>
        <pc:sldMkLst>
          <pc:docMk/>
          <pc:sldMk cId="2533181210" sldId="278"/>
        </pc:sldMkLst>
        <pc:spChg chg="mod">
          <ac:chgData name="Roman Zhigalov" userId="1f97e9fdf7779aa5" providerId="LiveId" clId="{AAD29084-A99E-4EF2-9505-B0E8BE9F9EBF}" dt="2021-07-23T10:47:47.770" v="1912" actId="26606"/>
          <ac:spMkLst>
            <pc:docMk/>
            <pc:sldMk cId="2533181210" sldId="278"/>
            <ac:spMk id="2" creationId="{DF87D72A-5F3B-4FB2-891D-A4BBA257F2AE}"/>
          </ac:spMkLst>
        </pc:spChg>
        <pc:spChg chg="del">
          <ac:chgData name="Roman Zhigalov" userId="1f97e9fdf7779aa5" providerId="LiveId" clId="{AAD29084-A99E-4EF2-9505-B0E8BE9F9EBF}" dt="2021-07-23T10:47:13.530" v="1843"/>
          <ac:spMkLst>
            <pc:docMk/>
            <pc:sldMk cId="2533181210" sldId="278"/>
            <ac:spMk id="3" creationId="{E94C58A3-7A2C-4644-B73B-E7CD72A5D143}"/>
          </ac:spMkLst>
        </pc:spChg>
        <pc:spChg chg="mod">
          <ac:chgData name="Roman Zhigalov" userId="1f97e9fdf7779aa5" providerId="LiveId" clId="{AAD29084-A99E-4EF2-9505-B0E8BE9F9EBF}" dt="2021-07-23T10:47:47.770" v="1912" actId="26606"/>
          <ac:spMkLst>
            <pc:docMk/>
            <pc:sldMk cId="2533181210" sldId="278"/>
            <ac:spMk id="4" creationId="{FF02AD92-0C52-4C2F-AE38-CC28513FF2D8}"/>
          </ac:spMkLst>
        </pc:spChg>
        <pc:spChg chg="add">
          <ac:chgData name="Roman Zhigalov" userId="1f97e9fdf7779aa5" providerId="LiveId" clId="{AAD29084-A99E-4EF2-9505-B0E8BE9F9EBF}" dt="2021-07-23T10:47:47.770" v="1912" actId="26606"/>
          <ac:spMkLst>
            <pc:docMk/>
            <pc:sldMk cId="2533181210" sldId="278"/>
            <ac:spMk id="71" creationId="{9B7AD9F6-8CE7-4299-8FC6-328F4DCD3FF9}"/>
          </ac:spMkLst>
        </pc:spChg>
        <pc:spChg chg="add">
          <ac:chgData name="Roman Zhigalov" userId="1f97e9fdf7779aa5" providerId="LiveId" clId="{AAD29084-A99E-4EF2-9505-B0E8BE9F9EBF}" dt="2021-07-23T10:47:47.770" v="1912" actId="26606"/>
          <ac:spMkLst>
            <pc:docMk/>
            <pc:sldMk cId="2533181210" sldId="278"/>
            <ac:spMk id="73" creationId="{F49775AF-8896-43EE-92C6-83497D6DC56F}"/>
          </ac:spMkLst>
        </pc:spChg>
        <pc:picChg chg="add mod">
          <ac:chgData name="Roman Zhigalov" userId="1f97e9fdf7779aa5" providerId="LiveId" clId="{AAD29084-A99E-4EF2-9505-B0E8BE9F9EBF}" dt="2021-07-23T10:47:47.770" v="1912" actId="26606"/>
          <ac:picMkLst>
            <pc:docMk/>
            <pc:sldMk cId="2533181210" sldId="278"/>
            <ac:picMk id="9218" creationId="{39FF261A-E353-43FA-A903-DFB2CF1ABB17}"/>
          </ac:picMkLst>
        </pc:picChg>
      </pc:sldChg>
      <pc:sldChg chg="addSp modSp new mod setBg">
        <pc:chgData name="Roman Zhigalov" userId="1f97e9fdf7779aa5" providerId="LiveId" clId="{AAD29084-A99E-4EF2-9505-B0E8BE9F9EBF}" dt="2021-07-23T10:50:15.840" v="2318" actId="26606"/>
        <pc:sldMkLst>
          <pc:docMk/>
          <pc:sldMk cId="3591573688" sldId="279"/>
        </pc:sldMkLst>
        <pc:spChg chg="mod">
          <ac:chgData name="Roman Zhigalov" userId="1f97e9fdf7779aa5" providerId="LiveId" clId="{AAD29084-A99E-4EF2-9505-B0E8BE9F9EBF}" dt="2021-07-23T10:50:15.840" v="2318" actId="26606"/>
          <ac:spMkLst>
            <pc:docMk/>
            <pc:sldMk cId="3591573688" sldId="279"/>
            <ac:spMk id="2" creationId="{5DAA6D5E-67ED-4DA6-8140-A7B1D1A3769D}"/>
          </ac:spMkLst>
        </pc:spChg>
        <pc:spChg chg="mod">
          <ac:chgData name="Roman Zhigalov" userId="1f97e9fdf7779aa5" providerId="LiveId" clId="{AAD29084-A99E-4EF2-9505-B0E8BE9F9EBF}" dt="2021-07-23T10:50:15.840" v="2318" actId="26606"/>
          <ac:spMkLst>
            <pc:docMk/>
            <pc:sldMk cId="3591573688" sldId="279"/>
            <ac:spMk id="3" creationId="{7CBC5441-3D7B-43D3-99FA-0F728241B12A}"/>
          </ac:spMkLst>
        </pc:spChg>
        <pc:spChg chg="add">
          <ac:chgData name="Roman Zhigalov" userId="1f97e9fdf7779aa5" providerId="LiveId" clId="{AAD29084-A99E-4EF2-9505-B0E8BE9F9EBF}" dt="2021-07-23T10:50:15.840" v="2318" actId="26606"/>
          <ac:spMkLst>
            <pc:docMk/>
            <pc:sldMk cId="3591573688" sldId="279"/>
            <ac:spMk id="8" creationId="{4522B21E-B2B9-4C72-9A71-C87EFD137480}"/>
          </ac:spMkLst>
        </pc:spChg>
        <pc:spChg chg="add">
          <ac:chgData name="Roman Zhigalov" userId="1f97e9fdf7779aa5" providerId="LiveId" clId="{AAD29084-A99E-4EF2-9505-B0E8BE9F9EBF}" dt="2021-07-23T10:50:15.840" v="2318" actId="26606"/>
          <ac:spMkLst>
            <pc:docMk/>
            <pc:sldMk cId="3591573688" sldId="279"/>
            <ac:spMk id="10" creationId="{5EB7D2A2-F448-44D4-938C-DC84CBCB3B1E}"/>
          </ac:spMkLst>
        </pc:spChg>
        <pc:spChg chg="add">
          <ac:chgData name="Roman Zhigalov" userId="1f97e9fdf7779aa5" providerId="LiveId" clId="{AAD29084-A99E-4EF2-9505-B0E8BE9F9EBF}" dt="2021-07-23T10:50:15.840" v="2318" actId="26606"/>
          <ac:spMkLst>
            <pc:docMk/>
            <pc:sldMk cId="3591573688" sldId="279"/>
            <ac:spMk id="12" creationId="{871AEA07-1E14-44B4-8E55-64EF049CD66F}"/>
          </ac:spMkLst>
        </pc:spChg>
        <pc:cxnChg chg="add">
          <ac:chgData name="Roman Zhigalov" userId="1f97e9fdf7779aa5" providerId="LiveId" clId="{AAD29084-A99E-4EF2-9505-B0E8BE9F9EBF}" dt="2021-07-23T10:50:15.840" v="2318" actId="26606"/>
          <ac:cxnSpMkLst>
            <pc:docMk/>
            <pc:sldMk cId="3591573688" sldId="279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AAD29084-A99E-4EF2-9505-B0E8BE9F9EBF}" dt="2021-07-23T10:51:06.127" v="2506" actId="26606"/>
        <pc:sldMkLst>
          <pc:docMk/>
          <pc:sldMk cId="91688843" sldId="280"/>
        </pc:sldMkLst>
        <pc:spChg chg="mod">
          <ac:chgData name="Roman Zhigalov" userId="1f97e9fdf7779aa5" providerId="LiveId" clId="{AAD29084-A99E-4EF2-9505-B0E8BE9F9EBF}" dt="2021-07-23T10:51:06.127" v="2506" actId="26606"/>
          <ac:spMkLst>
            <pc:docMk/>
            <pc:sldMk cId="91688843" sldId="280"/>
            <ac:spMk id="2" creationId="{FE4B00AA-A48C-44B8-B344-A6AB69FAB155}"/>
          </ac:spMkLst>
        </pc:spChg>
        <pc:spChg chg="mod">
          <ac:chgData name="Roman Zhigalov" userId="1f97e9fdf7779aa5" providerId="LiveId" clId="{AAD29084-A99E-4EF2-9505-B0E8BE9F9EBF}" dt="2021-07-23T10:51:06.127" v="2506" actId="26606"/>
          <ac:spMkLst>
            <pc:docMk/>
            <pc:sldMk cId="91688843" sldId="280"/>
            <ac:spMk id="3" creationId="{5201D707-B975-4CE3-8824-DB9A74C0116D}"/>
          </ac:spMkLst>
        </pc:spChg>
        <pc:spChg chg="add">
          <ac:chgData name="Roman Zhigalov" userId="1f97e9fdf7779aa5" providerId="LiveId" clId="{AAD29084-A99E-4EF2-9505-B0E8BE9F9EBF}" dt="2021-07-23T10:51:06.127" v="2506" actId="26606"/>
          <ac:spMkLst>
            <pc:docMk/>
            <pc:sldMk cId="91688843" sldId="280"/>
            <ac:spMk id="8" creationId="{777A147A-9ED8-46B4-8660-1B3C2AA880B5}"/>
          </ac:spMkLst>
        </pc:spChg>
        <pc:spChg chg="add">
          <ac:chgData name="Roman Zhigalov" userId="1f97e9fdf7779aa5" providerId="LiveId" clId="{AAD29084-A99E-4EF2-9505-B0E8BE9F9EBF}" dt="2021-07-23T10:51:06.127" v="2506" actId="26606"/>
          <ac:spMkLst>
            <pc:docMk/>
            <pc:sldMk cId="91688843" sldId="280"/>
            <ac:spMk id="10" creationId="{5D6C15A0-C087-4593-8414-2B4EC1CDC3DE}"/>
          </ac:spMkLst>
        </pc:spChg>
      </pc:sldChg>
      <pc:sldChg chg="addSp modSp new mod setBg addAnim">
        <pc:chgData name="Roman Zhigalov" userId="1f97e9fdf7779aa5" providerId="LiveId" clId="{AAD29084-A99E-4EF2-9505-B0E8BE9F9EBF}" dt="2021-07-23T10:51:46.414" v="2547"/>
        <pc:sldMkLst>
          <pc:docMk/>
          <pc:sldMk cId="841072958" sldId="281"/>
        </pc:sldMkLst>
        <pc:spChg chg="mod">
          <ac:chgData name="Roman Zhigalov" userId="1f97e9fdf7779aa5" providerId="LiveId" clId="{AAD29084-A99E-4EF2-9505-B0E8BE9F9EBF}" dt="2021-07-23T10:51:46.413" v="2546" actId="26606"/>
          <ac:spMkLst>
            <pc:docMk/>
            <pc:sldMk cId="841072958" sldId="281"/>
            <ac:spMk id="2" creationId="{B9A7EAF7-4642-47ED-874E-038BC36F34D7}"/>
          </ac:spMkLst>
        </pc:spChg>
        <pc:spChg chg="mod">
          <ac:chgData name="Roman Zhigalov" userId="1f97e9fdf7779aa5" providerId="LiveId" clId="{AAD29084-A99E-4EF2-9505-B0E8BE9F9EBF}" dt="2021-07-23T10:51:46.413" v="2546" actId="26606"/>
          <ac:spMkLst>
            <pc:docMk/>
            <pc:sldMk cId="841072958" sldId="281"/>
            <ac:spMk id="3" creationId="{E9E5177A-B9F3-4BF3-8395-A53A1BE5DE3F}"/>
          </ac:spMkLst>
        </pc:spChg>
        <pc:spChg chg="add">
          <ac:chgData name="Roman Zhigalov" userId="1f97e9fdf7779aa5" providerId="LiveId" clId="{AAD29084-A99E-4EF2-9505-B0E8BE9F9EBF}" dt="2021-07-23T10:51:46.413" v="2546" actId="26606"/>
          <ac:spMkLst>
            <pc:docMk/>
            <pc:sldMk cId="841072958" sldId="281"/>
            <ac:spMk id="8" creationId="{777A147A-9ED8-46B4-8660-1B3C2AA880B5}"/>
          </ac:spMkLst>
        </pc:spChg>
        <pc:spChg chg="add">
          <ac:chgData name="Roman Zhigalov" userId="1f97e9fdf7779aa5" providerId="LiveId" clId="{AAD29084-A99E-4EF2-9505-B0E8BE9F9EBF}" dt="2021-07-23T10:51:46.413" v="2546" actId="26606"/>
          <ac:spMkLst>
            <pc:docMk/>
            <pc:sldMk cId="841072958" sldId="281"/>
            <ac:spMk id="10" creationId="{5D6C15A0-C087-4593-8414-2B4EC1CDC3DE}"/>
          </ac:spMkLst>
        </pc:spChg>
      </pc:sldChg>
      <pc:sldChg chg="addSp delSp modSp new del mod setBg">
        <pc:chgData name="Roman Zhigalov" userId="1f97e9fdf7779aa5" providerId="LiveId" clId="{AAD29084-A99E-4EF2-9505-B0E8BE9F9EBF}" dt="2021-07-23T10:53:25.819" v="2622" actId="2696"/>
        <pc:sldMkLst>
          <pc:docMk/>
          <pc:sldMk cId="1925338066" sldId="282"/>
        </pc:sldMkLst>
        <pc:spChg chg="mod">
          <ac:chgData name="Roman Zhigalov" userId="1f97e9fdf7779aa5" providerId="LiveId" clId="{AAD29084-A99E-4EF2-9505-B0E8BE9F9EBF}" dt="2021-07-23T10:52:36.991" v="2621" actId="26606"/>
          <ac:spMkLst>
            <pc:docMk/>
            <pc:sldMk cId="1925338066" sldId="282"/>
            <ac:spMk id="2" creationId="{8AC66DE4-9F9A-47E9-B9CF-3D6A251E5A23}"/>
          </ac:spMkLst>
        </pc:spChg>
        <pc:spChg chg="del mod">
          <ac:chgData name="Roman Zhigalov" userId="1f97e9fdf7779aa5" providerId="LiveId" clId="{AAD29084-A99E-4EF2-9505-B0E8BE9F9EBF}" dt="2021-07-23T10:52:36.991" v="2621" actId="26606"/>
          <ac:spMkLst>
            <pc:docMk/>
            <pc:sldMk cId="1925338066" sldId="282"/>
            <ac:spMk id="3" creationId="{D3994823-DE68-4C11-81B9-3F3D9D510FC9}"/>
          </ac:spMkLst>
        </pc:spChg>
        <pc:spChg chg="add del">
          <ac:chgData name="Roman Zhigalov" userId="1f97e9fdf7779aa5" providerId="LiveId" clId="{AAD29084-A99E-4EF2-9505-B0E8BE9F9EBF}" dt="2021-07-23T10:52:36.965" v="2620" actId="26606"/>
          <ac:spMkLst>
            <pc:docMk/>
            <pc:sldMk cId="1925338066" sldId="282"/>
            <ac:spMk id="8" creationId="{777A147A-9ED8-46B4-8660-1B3C2AA880B5}"/>
          </ac:spMkLst>
        </pc:spChg>
        <pc:spChg chg="add del">
          <ac:chgData name="Roman Zhigalov" userId="1f97e9fdf7779aa5" providerId="LiveId" clId="{AAD29084-A99E-4EF2-9505-B0E8BE9F9EBF}" dt="2021-07-23T10:52:36.965" v="2620" actId="26606"/>
          <ac:spMkLst>
            <pc:docMk/>
            <pc:sldMk cId="1925338066" sldId="282"/>
            <ac:spMk id="10" creationId="{5D6C15A0-C087-4593-8414-2B4EC1CDC3DE}"/>
          </ac:spMkLst>
        </pc:spChg>
        <pc:graphicFrameChg chg="add">
          <ac:chgData name="Roman Zhigalov" userId="1f97e9fdf7779aa5" providerId="LiveId" clId="{AAD29084-A99E-4EF2-9505-B0E8BE9F9EBF}" dt="2021-07-23T10:52:36.991" v="2621" actId="26606"/>
          <ac:graphicFrameMkLst>
            <pc:docMk/>
            <pc:sldMk cId="1925338066" sldId="282"/>
            <ac:graphicFrameMk id="5" creationId="{690FFA4C-A087-46A0-B41B-B8D0657CB4A9}"/>
          </ac:graphicFrameMkLst>
        </pc:graphicFrameChg>
      </pc:sldChg>
      <pc:sldChg chg="addSp delSp modSp new mod setBg">
        <pc:chgData name="Roman Zhigalov" userId="1f97e9fdf7779aa5" providerId="LiveId" clId="{AAD29084-A99E-4EF2-9505-B0E8BE9F9EBF}" dt="2021-07-23T10:55:36.576" v="2910" actId="571"/>
        <pc:sldMkLst>
          <pc:docMk/>
          <pc:sldMk cId="3755929571" sldId="282"/>
        </pc:sldMkLst>
        <pc:spChg chg="mod">
          <ac:chgData name="Roman Zhigalov" userId="1f97e9fdf7779aa5" providerId="LiveId" clId="{AAD29084-A99E-4EF2-9505-B0E8BE9F9EBF}" dt="2021-07-23T10:54:47.294" v="2898" actId="26606"/>
          <ac:spMkLst>
            <pc:docMk/>
            <pc:sldMk cId="3755929571" sldId="282"/>
            <ac:spMk id="2" creationId="{C0CFA1A8-596E-421B-9E78-12D3D40856E3}"/>
          </ac:spMkLst>
        </pc:spChg>
        <pc:spChg chg="add del mod">
          <ac:chgData name="Roman Zhigalov" userId="1f97e9fdf7779aa5" providerId="LiveId" clId="{AAD29084-A99E-4EF2-9505-B0E8BE9F9EBF}" dt="2021-07-23T10:54:47.294" v="2898" actId="26606"/>
          <ac:spMkLst>
            <pc:docMk/>
            <pc:sldMk cId="3755929571" sldId="282"/>
            <ac:spMk id="3" creationId="{D44F7913-684B-46B8-AAE1-353E171EE350}"/>
          </ac:spMkLst>
        </pc:spChg>
        <pc:spChg chg="add del">
          <ac:chgData name="Roman Zhigalov" userId="1f97e9fdf7779aa5" providerId="LiveId" clId="{AAD29084-A99E-4EF2-9505-B0E8BE9F9EBF}" dt="2021-07-23T10:54:46.593" v="2895" actId="26606"/>
          <ac:spMkLst>
            <pc:docMk/>
            <pc:sldMk cId="3755929571" sldId="282"/>
            <ac:spMk id="9" creationId="{C05CBC3C-2E5A-4839-8B9B-2E5A6ADF0F58}"/>
          </ac:spMkLst>
        </pc:spChg>
        <pc:spChg chg="add del">
          <ac:chgData name="Roman Zhigalov" userId="1f97e9fdf7779aa5" providerId="LiveId" clId="{AAD29084-A99E-4EF2-9505-B0E8BE9F9EBF}" dt="2021-07-23T10:54:46.593" v="2895" actId="26606"/>
          <ac:spMkLst>
            <pc:docMk/>
            <pc:sldMk cId="3755929571" sldId="282"/>
            <ac:spMk id="11" creationId="{DB5B423A-57CC-4C58-AA26-8E2E862B03A0}"/>
          </ac:spMkLst>
        </pc:spChg>
        <pc:spChg chg="add del">
          <ac:chgData name="Roman Zhigalov" userId="1f97e9fdf7779aa5" providerId="LiveId" clId="{AAD29084-A99E-4EF2-9505-B0E8BE9F9EBF}" dt="2021-07-23T10:54:47.274" v="2897" actId="26606"/>
          <ac:spMkLst>
            <pc:docMk/>
            <pc:sldMk cId="3755929571" sldId="282"/>
            <ac:spMk id="13" creationId="{577D1452-F0B7-431E-9A24-D3F7103D8510}"/>
          </ac:spMkLst>
        </pc:spChg>
        <pc:spChg chg="add del">
          <ac:chgData name="Roman Zhigalov" userId="1f97e9fdf7779aa5" providerId="LiveId" clId="{AAD29084-A99E-4EF2-9505-B0E8BE9F9EBF}" dt="2021-07-23T10:54:47.274" v="2897" actId="26606"/>
          <ac:spMkLst>
            <pc:docMk/>
            <pc:sldMk cId="3755929571" sldId="282"/>
            <ac:spMk id="14" creationId="{A660F4F9-5DF5-4F15-BE6A-CD8648BB1148}"/>
          </ac:spMkLst>
        </pc:spChg>
        <pc:spChg chg="add">
          <ac:chgData name="Roman Zhigalov" userId="1f97e9fdf7779aa5" providerId="LiveId" clId="{AAD29084-A99E-4EF2-9505-B0E8BE9F9EBF}" dt="2021-07-23T10:54:47.294" v="2898" actId="26606"/>
          <ac:spMkLst>
            <pc:docMk/>
            <pc:sldMk cId="3755929571" sldId="282"/>
            <ac:spMk id="17" creationId="{2C61293E-6EBE-43EF-A52C-9BEBFD7679D4}"/>
          </ac:spMkLst>
        </pc:spChg>
        <pc:spChg chg="add">
          <ac:chgData name="Roman Zhigalov" userId="1f97e9fdf7779aa5" providerId="LiveId" clId="{AAD29084-A99E-4EF2-9505-B0E8BE9F9EBF}" dt="2021-07-23T10:54:47.294" v="2898" actId="26606"/>
          <ac:spMkLst>
            <pc:docMk/>
            <pc:sldMk cId="3755929571" sldId="282"/>
            <ac:spMk id="19" creationId="{21540236-BFD5-4A9D-8840-4703E7F76825}"/>
          </ac:spMkLst>
        </pc:spChg>
        <pc:spChg chg="add mod">
          <ac:chgData name="Roman Zhigalov" userId="1f97e9fdf7779aa5" providerId="LiveId" clId="{AAD29084-A99E-4EF2-9505-B0E8BE9F9EBF}" dt="2021-07-23T10:55:31.492" v="2908" actId="313"/>
          <ac:spMkLst>
            <pc:docMk/>
            <pc:sldMk cId="3755929571" sldId="282"/>
            <ac:spMk id="20" creationId="{D44F7913-684B-46B8-AAE1-353E171EE350}"/>
          </ac:spMkLst>
        </pc:spChg>
        <pc:graphicFrameChg chg="add del">
          <ac:chgData name="Roman Zhigalov" userId="1f97e9fdf7779aa5" providerId="LiveId" clId="{AAD29084-A99E-4EF2-9505-B0E8BE9F9EBF}" dt="2021-07-23T10:54:45.104" v="2893" actId="26606"/>
          <ac:graphicFrameMkLst>
            <pc:docMk/>
            <pc:sldMk cId="3755929571" sldId="282"/>
            <ac:graphicFrameMk id="5" creationId="{EC47924F-E95A-4460-900E-B2F635DE030B}"/>
          </ac:graphicFrameMkLst>
        </pc:graphicFrameChg>
        <pc:graphicFrameChg chg="add del">
          <ac:chgData name="Roman Zhigalov" userId="1f97e9fdf7779aa5" providerId="LiveId" clId="{AAD29084-A99E-4EF2-9505-B0E8BE9F9EBF}" dt="2021-07-23T10:54:46.593" v="2895" actId="26606"/>
          <ac:graphicFrameMkLst>
            <pc:docMk/>
            <pc:sldMk cId="3755929571" sldId="282"/>
            <ac:graphicFrameMk id="7" creationId="{D2108423-5B96-4040-BD22-9840B0438D91}"/>
          </ac:graphicFrameMkLst>
        </pc:graphicFrameChg>
        <pc:graphicFrameChg chg="add del">
          <ac:chgData name="Roman Zhigalov" userId="1f97e9fdf7779aa5" providerId="LiveId" clId="{AAD29084-A99E-4EF2-9505-B0E8BE9F9EBF}" dt="2021-07-23T10:54:47.274" v="2897" actId="26606"/>
          <ac:graphicFrameMkLst>
            <pc:docMk/>
            <pc:sldMk cId="3755929571" sldId="282"/>
            <ac:graphicFrameMk id="15" creationId="{25B2FDBA-DEC9-4941-AA49-524EF853A54B}"/>
          </ac:graphicFrameMkLst>
        </pc:graphicFrameChg>
        <pc:picChg chg="add mod">
          <ac:chgData name="Roman Zhigalov" userId="1f97e9fdf7779aa5" providerId="LiveId" clId="{AAD29084-A99E-4EF2-9505-B0E8BE9F9EBF}" dt="2021-07-23T10:55:36.576" v="2910" actId="571"/>
          <ac:picMkLst>
            <pc:docMk/>
            <pc:sldMk cId="3755929571" sldId="282"/>
            <ac:picMk id="16" creationId="{47F5D361-6370-4DD4-8641-6D22368A5DAF}"/>
          </ac:picMkLst>
        </pc:picChg>
        <pc:picChg chg="add">
          <ac:chgData name="Roman Zhigalov" userId="1f97e9fdf7779aa5" providerId="LiveId" clId="{AAD29084-A99E-4EF2-9505-B0E8BE9F9EBF}" dt="2021-07-23T10:54:47.294" v="2898" actId="26606"/>
          <ac:picMkLst>
            <pc:docMk/>
            <pc:sldMk cId="3755929571" sldId="282"/>
            <ac:picMk id="18" creationId="{A28E0090-D7C4-4569-95EF-8A8E4D97B738}"/>
          </ac:picMkLst>
        </pc:picChg>
      </pc:sldChg>
    </pc:docChg>
  </pc:docChgLst>
  <pc:docChgLst>
    <pc:chgData name="Roman Zhigalov" userId="1f97e9fdf7779aa5" providerId="LiveId" clId="{FBA2558E-61A1-4E55-B451-8BBFA7A29B8C}"/>
    <pc:docChg chg="addSld modSld sldOrd">
      <pc:chgData name="Roman Zhigalov" userId="1f97e9fdf7779aa5" providerId="LiveId" clId="{FBA2558E-61A1-4E55-B451-8BBFA7A29B8C}" dt="2021-10-16T07:24:16.550" v="2"/>
      <pc:docMkLst>
        <pc:docMk/>
      </pc:docMkLst>
      <pc:sldChg chg="add ord">
        <pc:chgData name="Roman Zhigalov" userId="1f97e9fdf7779aa5" providerId="LiveId" clId="{FBA2558E-61A1-4E55-B451-8BBFA7A29B8C}" dt="2021-10-16T07:24:16.550" v="2"/>
        <pc:sldMkLst>
          <pc:docMk/>
          <pc:sldMk cId="4091901254" sldId="28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B6-46F5-AFAA-0D1B8B6288C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B6-46F5-AFAA-0D1B8B6288C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CB6-46F5-AFAA-0D1B8B6288C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CB6-46F5-AFAA-0D1B8B6288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Помещичьи</c:v>
                </c:pt>
                <c:pt idx="1">
                  <c:v>Государственные</c:v>
                </c:pt>
                <c:pt idx="2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64.599999999999994</c:v>
                </c:pt>
                <c:pt idx="1">
                  <c:v>19.100000000000001</c:v>
                </c:pt>
                <c:pt idx="2">
                  <c:v>16.3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CE-4FBE-AE6C-7D51A414EBE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4A56C2-7173-4A2E-9192-5F0CF3F1945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64542D1-51B5-4E61-BC09-692FAF5292F4}">
      <dgm:prSet/>
      <dgm:spPr/>
      <dgm:t>
        <a:bodyPr/>
        <a:lstStyle/>
        <a:p>
          <a:r>
            <a:rPr lang="ru-RU"/>
            <a:t>Механизация сельского хозяйства (использование машин)</a:t>
          </a:r>
          <a:endParaRPr lang="en-US"/>
        </a:p>
      </dgm:t>
    </dgm:pt>
    <dgm:pt modelId="{29CDDBE3-3D15-41EE-82E6-21ADB92B73FF}" type="parTrans" cxnId="{97F81A68-3444-4185-B39C-4D1AEC86D782}">
      <dgm:prSet/>
      <dgm:spPr/>
      <dgm:t>
        <a:bodyPr/>
        <a:lstStyle/>
        <a:p>
          <a:endParaRPr lang="en-US"/>
        </a:p>
      </dgm:t>
    </dgm:pt>
    <dgm:pt modelId="{82EFAA67-2BB9-4DCF-8742-000148117C73}" type="sibTrans" cxnId="{97F81A68-3444-4185-B39C-4D1AEC86D782}">
      <dgm:prSet/>
      <dgm:spPr/>
      <dgm:t>
        <a:bodyPr/>
        <a:lstStyle/>
        <a:p>
          <a:endParaRPr lang="en-US"/>
        </a:p>
      </dgm:t>
    </dgm:pt>
    <dgm:pt modelId="{D4C11267-98E4-4F33-88D0-9101B11A65A6}">
      <dgm:prSet/>
      <dgm:spPr/>
      <dgm:t>
        <a:bodyPr/>
        <a:lstStyle/>
        <a:p>
          <a:r>
            <a:rPr lang="ru-RU"/>
            <a:t>Использование удобрений</a:t>
          </a:r>
          <a:endParaRPr lang="en-US"/>
        </a:p>
      </dgm:t>
    </dgm:pt>
    <dgm:pt modelId="{F8365D0E-797D-4D8B-8155-30CBE6A40CB2}" type="parTrans" cxnId="{0A3ADB53-5F19-4AAB-AE8E-4CEFC02D0092}">
      <dgm:prSet/>
      <dgm:spPr/>
      <dgm:t>
        <a:bodyPr/>
        <a:lstStyle/>
        <a:p>
          <a:endParaRPr lang="en-US"/>
        </a:p>
      </dgm:t>
    </dgm:pt>
    <dgm:pt modelId="{DD005CA6-EB43-4D6B-9F6F-4EA2C0643B05}" type="sibTrans" cxnId="{0A3ADB53-5F19-4AAB-AE8E-4CEFC02D0092}">
      <dgm:prSet/>
      <dgm:spPr/>
      <dgm:t>
        <a:bodyPr/>
        <a:lstStyle/>
        <a:p>
          <a:endParaRPr lang="en-US"/>
        </a:p>
      </dgm:t>
    </dgm:pt>
    <dgm:pt modelId="{D60C8D18-3742-4777-9D32-590CED8333BF}">
      <dgm:prSet/>
      <dgm:spPr/>
      <dgm:t>
        <a:bodyPr/>
        <a:lstStyle/>
        <a:p>
          <a:r>
            <a:rPr lang="ru-RU"/>
            <a:t>Проникновение капиталистических отношений</a:t>
          </a:r>
          <a:endParaRPr lang="en-US"/>
        </a:p>
      </dgm:t>
    </dgm:pt>
    <dgm:pt modelId="{9E8A4ACB-EA48-4512-A5F2-73C4382CF9F4}" type="parTrans" cxnId="{BF575E6C-8C39-4133-B5A1-5B9C214DC2C9}">
      <dgm:prSet/>
      <dgm:spPr/>
      <dgm:t>
        <a:bodyPr/>
        <a:lstStyle/>
        <a:p>
          <a:endParaRPr lang="en-US"/>
        </a:p>
      </dgm:t>
    </dgm:pt>
    <dgm:pt modelId="{19FCC664-288E-411F-B548-65467EAD098A}" type="sibTrans" cxnId="{BF575E6C-8C39-4133-B5A1-5B9C214DC2C9}">
      <dgm:prSet/>
      <dgm:spPr/>
      <dgm:t>
        <a:bodyPr/>
        <a:lstStyle/>
        <a:p>
          <a:endParaRPr lang="en-US"/>
        </a:p>
      </dgm:t>
    </dgm:pt>
    <dgm:pt modelId="{038E3271-2A0D-4ED2-8DEC-E0960C3E4E38}" type="pres">
      <dgm:prSet presAssocID="{0C4A56C2-7173-4A2E-9192-5F0CF3F19455}" presName="linear" presStyleCnt="0">
        <dgm:presLayoutVars>
          <dgm:animLvl val="lvl"/>
          <dgm:resizeHandles val="exact"/>
        </dgm:presLayoutVars>
      </dgm:prSet>
      <dgm:spPr/>
    </dgm:pt>
    <dgm:pt modelId="{16B249A6-0E91-4D29-821F-36EE4A421272}" type="pres">
      <dgm:prSet presAssocID="{864542D1-51B5-4E61-BC09-692FAF5292F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EEBDF11-3F41-43F9-9010-DB485198265C}" type="pres">
      <dgm:prSet presAssocID="{82EFAA67-2BB9-4DCF-8742-000148117C73}" presName="spacer" presStyleCnt="0"/>
      <dgm:spPr/>
    </dgm:pt>
    <dgm:pt modelId="{5F344790-55AE-415A-8FE5-D7C4064EE6E5}" type="pres">
      <dgm:prSet presAssocID="{D4C11267-98E4-4F33-88D0-9101B11A65A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B98BD8B-BC92-444D-8B9B-CCCE91CE36F4}" type="pres">
      <dgm:prSet presAssocID="{DD005CA6-EB43-4D6B-9F6F-4EA2C0643B05}" presName="spacer" presStyleCnt="0"/>
      <dgm:spPr/>
    </dgm:pt>
    <dgm:pt modelId="{39F32294-BC21-41E1-9FF7-0C7C12D0BD35}" type="pres">
      <dgm:prSet presAssocID="{D60C8D18-3742-4777-9D32-590CED8333B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7F81A68-3444-4185-B39C-4D1AEC86D782}" srcId="{0C4A56C2-7173-4A2E-9192-5F0CF3F19455}" destId="{864542D1-51B5-4E61-BC09-692FAF5292F4}" srcOrd="0" destOrd="0" parTransId="{29CDDBE3-3D15-41EE-82E6-21ADB92B73FF}" sibTransId="{82EFAA67-2BB9-4DCF-8742-000148117C73}"/>
    <dgm:cxn modelId="{BF575E6C-8C39-4133-B5A1-5B9C214DC2C9}" srcId="{0C4A56C2-7173-4A2E-9192-5F0CF3F19455}" destId="{D60C8D18-3742-4777-9D32-590CED8333BF}" srcOrd="2" destOrd="0" parTransId="{9E8A4ACB-EA48-4512-A5F2-73C4382CF9F4}" sibTransId="{19FCC664-288E-411F-B548-65467EAD098A}"/>
    <dgm:cxn modelId="{0A3ADB53-5F19-4AAB-AE8E-4CEFC02D0092}" srcId="{0C4A56C2-7173-4A2E-9192-5F0CF3F19455}" destId="{D4C11267-98E4-4F33-88D0-9101B11A65A6}" srcOrd="1" destOrd="0" parTransId="{F8365D0E-797D-4D8B-8155-30CBE6A40CB2}" sibTransId="{DD005CA6-EB43-4D6B-9F6F-4EA2C0643B05}"/>
    <dgm:cxn modelId="{66AE7698-C7D6-4DD2-A0A6-CE6C2D75A99B}" type="presOf" srcId="{0C4A56C2-7173-4A2E-9192-5F0CF3F19455}" destId="{038E3271-2A0D-4ED2-8DEC-E0960C3E4E38}" srcOrd="0" destOrd="0" presId="urn:microsoft.com/office/officeart/2005/8/layout/vList2"/>
    <dgm:cxn modelId="{1A68DDC9-DDCC-4C40-BFFF-1AA60399DE17}" type="presOf" srcId="{D60C8D18-3742-4777-9D32-590CED8333BF}" destId="{39F32294-BC21-41E1-9FF7-0C7C12D0BD35}" srcOrd="0" destOrd="0" presId="urn:microsoft.com/office/officeart/2005/8/layout/vList2"/>
    <dgm:cxn modelId="{9A7963D0-E91E-4F39-8097-A0B6CCA4EA70}" type="presOf" srcId="{864542D1-51B5-4E61-BC09-692FAF5292F4}" destId="{16B249A6-0E91-4D29-821F-36EE4A421272}" srcOrd="0" destOrd="0" presId="urn:microsoft.com/office/officeart/2005/8/layout/vList2"/>
    <dgm:cxn modelId="{12D84FF9-E488-4333-A47E-BEDA1CECB3E3}" type="presOf" srcId="{D4C11267-98E4-4F33-88D0-9101B11A65A6}" destId="{5F344790-55AE-415A-8FE5-D7C4064EE6E5}" srcOrd="0" destOrd="0" presId="urn:microsoft.com/office/officeart/2005/8/layout/vList2"/>
    <dgm:cxn modelId="{86DDA84B-4186-44E3-8559-B80AE01A4993}" type="presParOf" srcId="{038E3271-2A0D-4ED2-8DEC-E0960C3E4E38}" destId="{16B249A6-0E91-4D29-821F-36EE4A421272}" srcOrd="0" destOrd="0" presId="urn:microsoft.com/office/officeart/2005/8/layout/vList2"/>
    <dgm:cxn modelId="{5248D53C-BF0B-4490-B6BD-140192F6C3CC}" type="presParOf" srcId="{038E3271-2A0D-4ED2-8DEC-E0960C3E4E38}" destId="{FEEBDF11-3F41-43F9-9010-DB485198265C}" srcOrd="1" destOrd="0" presId="urn:microsoft.com/office/officeart/2005/8/layout/vList2"/>
    <dgm:cxn modelId="{D2090BA6-D494-4513-9FDA-45E6B248A81D}" type="presParOf" srcId="{038E3271-2A0D-4ED2-8DEC-E0960C3E4E38}" destId="{5F344790-55AE-415A-8FE5-D7C4064EE6E5}" srcOrd="2" destOrd="0" presId="urn:microsoft.com/office/officeart/2005/8/layout/vList2"/>
    <dgm:cxn modelId="{34AA7186-A481-4DC3-B5FE-A2AFA8DC356D}" type="presParOf" srcId="{038E3271-2A0D-4ED2-8DEC-E0960C3E4E38}" destId="{CB98BD8B-BC92-444D-8B9B-CCCE91CE36F4}" srcOrd="3" destOrd="0" presId="urn:microsoft.com/office/officeart/2005/8/layout/vList2"/>
    <dgm:cxn modelId="{F400CD6E-6521-4DF9-B1EA-37400D835863}" type="presParOf" srcId="{038E3271-2A0D-4ED2-8DEC-E0960C3E4E38}" destId="{39F32294-BC21-41E1-9FF7-0C7C12D0BD3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6943E3-6D18-4F76-9215-84679758A707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7CF3B1C-8633-45D8-84A0-9A5BF1AB3604}">
      <dgm:prSet/>
      <dgm:spPr/>
      <dgm:t>
        <a:bodyPr/>
        <a:lstStyle/>
        <a:p>
          <a:r>
            <a:rPr lang="ru-RU" dirty="0"/>
            <a:t>Чинж (денежный налог)</a:t>
          </a:r>
          <a:endParaRPr lang="en-US" dirty="0"/>
        </a:p>
      </dgm:t>
    </dgm:pt>
    <dgm:pt modelId="{F79AEEAA-523E-475B-84AF-34ABA1356A94}" type="parTrans" cxnId="{C49B04D1-FFB3-49ED-BA7E-6AAB37651ECC}">
      <dgm:prSet/>
      <dgm:spPr/>
      <dgm:t>
        <a:bodyPr/>
        <a:lstStyle/>
        <a:p>
          <a:endParaRPr lang="en-US"/>
        </a:p>
      </dgm:t>
    </dgm:pt>
    <dgm:pt modelId="{295A2CEB-9E38-4ABC-BE25-8E65C36E8BC9}" type="sibTrans" cxnId="{C49B04D1-FFB3-49ED-BA7E-6AAB37651ECC}">
      <dgm:prSet/>
      <dgm:spPr/>
      <dgm:t>
        <a:bodyPr/>
        <a:lstStyle/>
        <a:p>
          <a:endParaRPr lang="en-US"/>
        </a:p>
      </dgm:t>
    </dgm:pt>
    <dgm:pt modelId="{B755FF02-01CF-4195-9296-165919772797}">
      <dgm:prSet/>
      <dgm:spPr/>
      <dgm:t>
        <a:bodyPr/>
        <a:lstStyle/>
        <a:p>
          <a:r>
            <a:rPr lang="ru-RU"/>
            <a:t>Барщина </a:t>
          </a:r>
          <a:endParaRPr lang="en-US"/>
        </a:p>
      </dgm:t>
    </dgm:pt>
    <dgm:pt modelId="{40151B89-65BF-484A-B0F3-935800F78D4A}" type="parTrans" cxnId="{C73D6444-5313-49CE-B0F2-1D0BEC874CCE}">
      <dgm:prSet/>
      <dgm:spPr/>
      <dgm:t>
        <a:bodyPr/>
        <a:lstStyle/>
        <a:p>
          <a:endParaRPr lang="en-US"/>
        </a:p>
      </dgm:t>
    </dgm:pt>
    <dgm:pt modelId="{3F493E98-AB4B-454C-AE90-D5BE821F2797}" type="sibTrans" cxnId="{C73D6444-5313-49CE-B0F2-1D0BEC874CCE}">
      <dgm:prSet/>
      <dgm:spPr/>
      <dgm:t>
        <a:bodyPr/>
        <a:lstStyle/>
        <a:p>
          <a:endParaRPr lang="en-US"/>
        </a:p>
      </dgm:t>
    </dgm:pt>
    <dgm:pt modelId="{F238AC9F-3879-4C21-9019-7D59043848D3}">
      <dgm:prSet/>
      <dgm:spPr/>
      <dgm:t>
        <a:bodyPr/>
        <a:lstStyle/>
        <a:p>
          <a:r>
            <a:rPr lang="ru-RU"/>
            <a:t>Обязательные строительные работы </a:t>
          </a:r>
          <a:endParaRPr lang="en-US"/>
        </a:p>
      </dgm:t>
    </dgm:pt>
    <dgm:pt modelId="{107F60AA-3DBC-4F64-969B-F954954DAC0E}" type="parTrans" cxnId="{54DAEECB-41F0-497A-B1DD-7B243A92CD1D}">
      <dgm:prSet/>
      <dgm:spPr/>
      <dgm:t>
        <a:bodyPr/>
        <a:lstStyle/>
        <a:p>
          <a:endParaRPr lang="en-US"/>
        </a:p>
      </dgm:t>
    </dgm:pt>
    <dgm:pt modelId="{E9873577-5FFB-44DA-A5D0-BD07C23CED1C}" type="sibTrans" cxnId="{54DAEECB-41F0-497A-B1DD-7B243A92CD1D}">
      <dgm:prSet/>
      <dgm:spPr/>
      <dgm:t>
        <a:bodyPr/>
        <a:lstStyle/>
        <a:p>
          <a:endParaRPr lang="en-US"/>
        </a:p>
      </dgm:t>
    </dgm:pt>
    <dgm:pt modelId="{DE94DC8D-C2A9-46B4-B13E-F9A02E6BFD7B}">
      <dgm:prSet/>
      <dgm:spPr/>
      <dgm:t>
        <a:bodyPr/>
        <a:lstStyle/>
        <a:p>
          <a:r>
            <a:rPr lang="ru-RU"/>
            <a:t>Работы в качестве прислуги в имении помещика</a:t>
          </a:r>
          <a:endParaRPr lang="en-US"/>
        </a:p>
      </dgm:t>
    </dgm:pt>
    <dgm:pt modelId="{8B95FE91-A0F7-4047-8EF5-6D19F25C9B46}" type="parTrans" cxnId="{8F827431-162C-4350-B2E5-4E87AD6CFBFF}">
      <dgm:prSet/>
      <dgm:spPr/>
      <dgm:t>
        <a:bodyPr/>
        <a:lstStyle/>
        <a:p>
          <a:endParaRPr lang="en-US"/>
        </a:p>
      </dgm:t>
    </dgm:pt>
    <dgm:pt modelId="{67965645-A586-4A7D-B3C1-C98F3C5D57A5}" type="sibTrans" cxnId="{8F827431-162C-4350-B2E5-4E87AD6CFBFF}">
      <dgm:prSet/>
      <dgm:spPr/>
      <dgm:t>
        <a:bodyPr/>
        <a:lstStyle/>
        <a:p>
          <a:endParaRPr lang="en-US"/>
        </a:p>
      </dgm:t>
    </dgm:pt>
    <dgm:pt modelId="{99B50E91-327A-42CC-8533-92242F810CBC}" type="pres">
      <dgm:prSet presAssocID="{D26943E3-6D18-4F76-9215-84679758A707}" presName="matrix" presStyleCnt="0">
        <dgm:presLayoutVars>
          <dgm:chMax val="1"/>
          <dgm:dir/>
          <dgm:resizeHandles val="exact"/>
        </dgm:presLayoutVars>
      </dgm:prSet>
      <dgm:spPr/>
    </dgm:pt>
    <dgm:pt modelId="{CAEC36BE-AEEF-4849-BF85-EA82C9C84D61}" type="pres">
      <dgm:prSet presAssocID="{D26943E3-6D18-4F76-9215-84679758A707}" presName="diamond" presStyleLbl="bgShp" presStyleIdx="0" presStyleCnt="1"/>
      <dgm:spPr/>
    </dgm:pt>
    <dgm:pt modelId="{3FE873C4-57E5-4BAC-849E-3CBF1A1DB899}" type="pres">
      <dgm:prSet presAssocID="{D26943E3-6D18-4F76-9215-84679758A707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6F39FC3-5427-4846-B042-1EAAF12965D7}" type="pres">
      <dgm:prSet presAssocID="{D26943E3-6D18-4F76-9215-84679758A707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54E8530-53AF-4B26-8357-544C7E851C0D}" type="pres">
      <dgm:prSet presAssocID="{D26943E3-6D18-4F76-9215-84679758A707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3189553-6469-4958-BCE6-5C1E69D23AC3}" type="pres">
      <dgm:prSet presAssocID="{D26943E3-6D18-4F76-9215-84679758A707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F827431-162C-4350-B2E5-4E87AD6CFBFF}" srcId="{D26943E3-6D18-4F76-9215-84679758A707}" destId="{DE94DC8D-C2A9-46B4-B13E-F9A02E6BFD7B}" srcOrd="3" destOrd="0" parTransId="{8B95FE91-A0F7-4047-8EF5-6D19F25C9B46}" sibTransId="{67965645-A586-4A7D-B3C1-C98F3C5D57A5}"/>
    <dgm:cxn modelId="{46A94939-92E3-46C8-B441-E498565810BA}" type="presOf" srcId="{DE94DC8D-C2A9-46B4-B13E-F9A02E6BFD7B}" destId="{53189553-6469-4958-BCE6-5C1E69D23AC3}" srcOrd="0" destOrd="0" presId="urn:microsoft.com/office/officeart/2005/8/layout/matrix3"/>
    <dgm:cxn modelId="{C73D6444-5313-49CE-B0F2-1D0BEC874CCE}" srcId="{D26943E3-6D18-4F76-9215-84679758A707}" destId="{B755FF02-01CF-4195-9296-165919772797}" srcOrd="1" destOrd="0" parTransId="{40151B89-65BF-484A-B0F3-935800F78D4A}" sibTransId="{3F493E98-AB4B-454C-AE90-D5BE821F2797}"/>
    <dgm:cxn modelId="{DF75BB77-7C0B-4C79-8D21-54A58ED7E025}" type="presOf" srcId="{B755FF02-01CF-4195-9296-165919772797}" destId="{D6F39FC3-5427-4846-B042-1EAAF12965D7}" srcOrd="0" destOrd="0" presId="urn:microsoft.com/office/officeart/2005/8/layout/matrix3"/>
    <dgm:cxn modelId="{89920184-C0BB-4F35-A61F-A7058CA73E4D}" type="presOf" srcId="{B7CF3B1C-8633-45D8-84A0-9A5BF1AB3604}" destId="{3FE873C4-57E5-4BAC-849E-3CBF1A1DB899}" srcOrd="0" destOrd="0" presId="urn:microsoft.com/office/officeart/2005/8/layout/matrix3"/>
    <dgm:cxn modelId="{4CED17B9-A5A8-4920-BB2D-4C67AC8F8912}" type="presOf" srcId="{D26943E3-6D18-4F76-9215-84679758A707}" destId="{99B50E91-327A-42CC-8533-92242F810CBC}" srcOrd="0" destOrd="0" presId="urn:microsoft.com/office/officeart/2005/8/layout/matrix3"/>
    <dgm:cxn modelId="{54DAEECB-41F0-497A-B1DD-7B243A92CD1D}" srcId="{D26943E3-6D18-4F76-9215-84679758A707}" destId="{F238AC9F-3879-4C21-9019-7D59043848D3}" srcOrd="2" destOrd="0" parTransId="{107F60AA-3DBC-4F64-969B-F954954DAC0E}" sibTransId="{E9873577-5FFB-44DA-A5D0-BD07C23CED1C}"/>
    <dgm:cxn modelId="{C49B04D1-FFB3-49ED-BA7E-6AAB37651ECC}" srcId="{D26943E3-6D18-4F76-9215-84679758A707}" destId="{B7CF3B1C-8633-45D8-84A0-9A5BF1AB3604}" srcOrd="0" destOrd="0" parTransId="{F79AEEAA-523E-475B-84AF-34ABA1356A94}" sibTransId="{295A2CEB-9E38-4ABC-BE25-8E65C36E8BC9}"/>
    <dgm:cxn modelId="{5C2ED8E6-CB06-4636-A984-C50EC3E65AAA}" type="presOf" srcId="{F238AC9F-3879-4C21-9019-7D59043848D3}" destId="{254E8530-53AF-4B26-8357-544C7E851C0D}" srcOrd="0" destOrd="0" presId="urn:microsoft.com/office/officeart/2005/8/layout/matrix3"/>
    <dgm:cxn modelId="{C6155374-BFF3-49DA-B37C-B1E3218D27E0}" type="presParOf" srcId="{99B50E91-327A-42CC-8533-92242F810CBC}" destId="{CAEC36BE-AEEF-4849-BF85-EA82C9C84D61}" srcOrd="0" destOrd="0" presId="urn:microsoft.com/office/officeart/2005/8/layout/matrix3"/>
    <dgm:cxn modelId="{AA9AD010-AEE8-436C-8190-F1EFEAD82B18}" type="presParOf" srcId="{99B50E91-327A-42CC-8533-92242F810CBC}" destId="{3FE873C4-57E5-4BAC-849E-3CBF1A1DB899}" srcOrd="1" destOrd="0" presId="urn:microsoft.com/office/officeart/2005/8/layout/matrix3"/>
    <dgm:cxn modelId="{FECEC2BE-311C-41B8-8ADC-5AA84A83F1F1}" type="presParOf" srcId="{99B50E91-327A-42CC-8533-92242F810CBC}" destId="{D6F39FC3-5427-4846-B042-1EAAF12965D7}" srcOrd="2" destOrd="0" presId="urn:microsoft.com/office/officeart/2005/8/layout/matrix3"/>
    <dgm:cxn modelId="{34F997E6-D037-47E0-BEC1-BC9709A0A1A7}" type="presParOf" srcId="{99B50E91-327A-42CC-8533-92242F810CBC}" destId="{254E8530-53AF-4B26-8357-544C7E851C0D}" srcOrd="3" destOrd="0" presId="urn:microsoft.com/office/officeart/2005/8/layout/matrix3"/>
    <dgm:cxn modelId="{C41491CC-8654-421C-8F9B-12ECF8B6734E}" type="presParOf" srcId="{99B50E91-327A-42CC-8533-92242F810CBC}" destId="{53189553-6469-4958-BCE6-5C1E69D23AC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ADCE08-4B7A-4F8C-9A4C-F583B2D69FB6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F1AE624-D20A-47BB-97A3-9017865F2DA5}">
      <dgm:prSet/>
      <dgm:spPr/>
      <dgm:t>
        <a:bodyPr/>
        <a:lstStyle/>
        <a:p>
          <a:r>
            <a:rPr lang="ru-RU"/>
            <a:t>Назначать формы и виды повинностей </a:t>
          </a:r>
          <a:endParaRPr lang="en-US"/>
        </a:p>
      </dgm:t>
    </dgm:pt>
    <dgm:pt modelId="{F54F6467-2D44-4464-8D1A-9CB5430499AF}" type="parTrans" cxnId="{06A0ECDD-0BB0-469C-A3F1-40E32D981B50}">
      <dgm:prSet/>
      <dgm:spPr/>
      <dgm:t>
        <a:bodyPr/>
        <a:lstStyle/>
        <a:p>
          <a:endParaRPr lang="en-US"/>
        </a:p>
      </dgm:t>
    </dgm:pt>
    <dgm:pt modelId="{5553D13A-5604-4721-A714-051C53E93165}" type="sibTrans" cxnId="{06A0ECDD-0BB0-469C-A3F1-40E32D981B50}">
      <dgm:prSet/>
      <dgm:spPr/>
      <dgm:t>
        <a:bodyPr/>
        <a:lstStyle/>
        <a:p>
          <a:endParaRPr lang="en-US"/>
        </a:p>
      </dgm:t>
    </dgm:pt>
    <dgm:pt modelId="{382D29FE-218B-4115-A398-061AE5CB1193}">
      <dgm:prSet/>
      <dgm:spPr/>
      <dgm:t>
        <a:bodyPr/>
        <a:lstStyle/>
        <a:p>
          <a:r>
            <a:rPr lang="ru-RU"/>
            <a:t>Право продавать, заглаживать, проигрывать в карты, сдавать в аренду </a:t>
          </a:r>
          <a:endParaRPr lang="en-US"/>
        </a:p>
      </dgm:t>
    </dgm:pt>
    <dgm:pt modelId="{1DFE1BB9-F9BE-4B1A-A40E-D3104236F082}" type="parTrans" cxnId="{3AEC97B3-7447-4F2F-AB8E-8A41B05E4DDC}">
      <dgm:prSet/>
      <dgm:spPr/>
      <dgm:t>
        <a:bodyPr/>
        <a:lstStyle/>
        <a:p>
          <a:endParaRPr lang="en-US"/>
        </a:p>
      </dgm:t>
    </dgm:pt>
    <dgm:pt modelId="{2550CA25-4960-4E3E-9FBE-21217BD303D5}" type="sibTrans" cxnId="{3AEC97B3-7447-4F2F-AB8E-8A41B05E4DDC}">
      <dgm:prSet/>
      <dgm:spPr/>
      <dgm:t>
        <a:bodyPr/>
        <a:lstStyle/>
        <a:p>
          <a:endParaRPr lang="en-US"/>
        </a:p>
      </dgm:t>
    </dgm:pt>
    <dgm:pt modelId="{75CD3B9A-98C0-485F-BB7C-B0AA7E24E4F0}">
      <dgm:prSet/>
      <dgm:spPr/>
      <dgm:t>
        <a:bodyPr/>
        <a:lstStyle/>
        <a:p>
          <a:r>
            <a:rPr lang="ru-RU"/>
            <a:t>Право физического насилия к крестьянам</a:t>
          </a:r>
          <a:endParaRPr lang="en-US"/>
        </a:p>
      </dgm:t>
    </dgm:pt>
    <dgm:pt modelId="{242B4C85-54C2-4797-81FA-C71476FE0978}" type="parTrans" cxnId="{E81286D7-CEB8-4502-AAEB-B4C825DA0BC7}">
      <dgm:prSet/>
      <dgm:spPr/>
      <dgm:t>
        <a:bodyPr/>
        <a:lstStyle/>
        <a:p>
          <a:endParaRPr lang="en-US"/>
        </a:p>
      </dgm:t>
    </dgm:pt>
    <dgm:pt modelId="{B6278083-79A9-4B44-80B9-A8A8DCC37940}" type="sibTrans" cxnId="{E81286D7-CEB8-4502-AAEB-B4C825DA0BC7}">
      <dgm:prSet/>
      <dgm:spPr/>
      <dgm:t>
        <a:bodyPr/>
        <a:lstStyle/>
        <a:p>
          <a:endParaRPr lang="en-US"/>
        </a:p>
      </dgm:t>
    </dgm:pt>
    <dgm:pt modelId="{01241616-AC1E-47C5-82DD-25763BF9B0B5}">
      <dgm:prSet/>
      <dgm:spPr/>
      <dgm:t>
        <a:bodyPr/>
        <a:lstStyle/>
        <a:p>
          <a:r>
            <a:rPr lang="ru-RU"/>
            <a:t>Распоряжение жизнью и собственностью крестьян</a:t>
          </a:r>
          <a:endParaRPr lang="en-US"/>
        </a:p>
      </dgm:t>
    </dgm:pt>
    <dgm:pt modelId="{FC015E5E-24A5-46AE-A3AE-28E73BB98A07}" type="parTrans" cxnId="{62BB5B98-9BC8-43A6-AFD2-1F02BAAE6551}">
      <dgm:prSet/>
      <dgm:spPr/>
      <dgm:t>
        <a:bodyPr/>
        <a:lstStyle/>
        <a:p>
          <a:endParaRPr lang="en-US"/>
        </a:p>
      </dgm:t>
    </dgm:pt>
    <dgm:pt modelId="{8288AF32-2A3B-4648-951D-0E2083F439BB}" type="sibTrans" cxnId="{62BB5B98-9BC8-43A6-AFD2-1F02BAAE6551}">
      <dgm:prSet/>
      <dgm:spPr/>
      <dgm:t>
        <a:bodyPr/>
        <a:lstStyle/>
        <a:p>
          <a:endParaRPr lang="en-US"/>
        </a:p>
      </dgm:t>
    </dgm:pt>
    <dgm:pt modelId="{4DCF8A87-925F-405A-AD0E-97504E5B3B5B}" type="pres">
      <dgm:prSet presAssocID="{99ADCE08-4B7A-4F8C-9A4C-F583B2D69FB6}" presName="matrix" presStyleCnt="0">
        <dgm:presLayoutVars>
          <dgm:chMax val="1"/>
          <dgm:dir/>
          <dgm:resizeHandles val="exact"/>
        </dgm:presLayoutVars>
      </dgm:prSet>
      <dgm:spPr/>
    </dgm:pt>
    <dgm:pt modelId="{13661CFD-2D04-4138-9281-27457F4D1702}" type="pres">
      <dgm:prSet presAssocID="{99ADCE08-4B7A-4F8C-9A4C-F583B2D69FB6}" presName="diamond" presStyleLbl="bgShp" presStyleIdx="0" presStyleCnt="1"/>
      <dgm:spPr/>
    </dgm:pt>
    <dgm:pt modelId="{07C957EF-C95C-43A6-BBFF-08A745535C5F}" type="pres">
      <dgm:prSet presAssocID="{99ADCE08-4B7A-4F8C-9A4C-F583B2D69FB6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B73E58D-0B8A-42D4-B1DE-95D22618E198}" type="pres">
      <dgm:prSet presAssocID="{99ADCE08-4B7A-4F8C-9A4C-F583B2D69FB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711D5D4-0AF8-4010-927E-95CDD7F178F4}" type="pres">
      <dgm:prSet presAssocID="{99ADCE08-4B7A-4F8C-9A4C-F583B2D69FB6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DF02F79-C3DC-4AFE-B02E-11D86495D706}" type="pres">
      <dgm:prSet presAssocID="{99ADCE08-4B7A-4F8C-9A4C-F583B2D69FB6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914F512-D59F-43ED-9F11-A36725B351C6}" type="presOf" srcId="{382D29FE-218B-4115-A398-061AE5CB1193}" destId="{9B73E58D-0B8A-42D4-B1DE-95D22618E198}" srcOrd="0" destOrd="0" presId="urn:microsoft.com/office/officeart/2005/8/layout/matrix3"/>
    <dgm:cxn modelId="{CCB87C3B-3063-4CD2-8701-B02D06E6A9DB}" type="presOf" srcId="{99ADCE08-4B7A-4F8C-9A4C-F583B2D69FB6}" destId="{4DCF8A87-925F-405A-AD0E-97504E5B3B5B}" srcOrd="0" destOrd="0" presId="urn:microsoft.com/office/officeart/2005/8/layout/matrix3"/>
    <dgm:cxn modelId="{0CD03872-7324-47D5-9B85-D60F55314F05}" type="presOf" srcId="{01241616-AC1E-47C5-82DD-25763BF9B0B5}" destId="{EDF02F79-C3DC-4AFE-B02E-11D86495D706}" srcOrd="0" destOrd="0" presId="urn:microsoft.com/office/officeart/2005/8/layout/matrix3"/>
    <dgm:cxn modelId="{7A51DC83-8B69-4656-A6AC-2173BE6DDAEB}" type="presOf" srcId="{75CD3B9A-98C0-485F-BB7C-B0AA7E24E4F0}" destId="{3711D5D4-0AF8-4010-927E-95CDD7F178F4}" srcOrd="0" destOrd="0" presId="urn:microsoft.com/office/officeart/2005/8/layout/matrix3"/>
    <dgm:cxn modelId="{62BB5B98-9BC8-43A6-AFD2-1F02BAAE6551}" srcId="{99ADCE08-4B7A-4F8C-9A4C-F583B2D69FB6}" destId="{01241616-AC1E-47C5-82DD-25763BF9B0B5}" srcOrd="3" destOrd="0" parTransId="{FC015E5E-24A5-46AE-A3AE-28E73BB98A07}" sibTransId="{8288AF32-2A3B-4648-951D-0E2083F439BB}"/>
    <dgm:cxn modelId="{3AEC97B3-7447-4F2F-AB8E-8A41B05E4DDC}" srcId="{99ADCE08-4B7A-4F8C-9A4C-F583B2D69FB6}" destId="{382D29FE-218B-4115-A398-061AE5CB1193}" srcOrd="1" destOrd="0" parTransId="{1DFE1BB9-F9BE-4B1A-A40E-D3104236F082}" sibTransId="{2550CA25-4960-4E3E-9FBE-21217BD303D5}"/>
    <dgm:cxn modelId="{26BD1BC9-B336-42A7-A0CD-F9B6797F93B8}" type="presOf" srcId="{7F1AE624-D20A-47BB-97A3-9017865F2DA5}" destId="{07C957EF-C95C-43A6-BBFF-08A745535C5F}" srcOrd="0" destOrd="0" presId="urn:microsoft.com/office/officeart/2005/8/layout/matrix3"/>
    <dgm:cxn modelId="{E81286D7-CEB8-4502-AAEB-B4C825DA0BC7}" srcId="{99ADCE08-4B7A-4F8C-9A4C-F583B2D69FB6}" destId="{75CD3B9A-98C0-485F-BB7C-B0AA7E24E4F0}" srcOrd="2" destOrd="0" parTransId="{242B4C85-54C2-4797-81FA-C71476FE0978}" sibTransId="{B6278083-79A9-4B44-80B9-A8A8DCC37940}"/>
    <dgm:cxn modelId="{06A0ECDD-0BB0-469C-A3F1-40E32D981B50}" srcId="{99ADCE08-4B7A-4F8C-9A4C-F583B2D69FB6}" destId="{7F1AE624-D20A-47BB-97A3-9017865F2DA5}" srcOrd="0" destOrd="0" parTransId="{F54F6467-2D44-4464-8D1A-9CB5430499AF}" sibTransId="{5553D13A-5604-4721-A714-051C53E93165}"/>
    <dgm:cxn modelId="{C8BEB699-7724-40F3-91A0-457E113CD448}" type="presParOf" srcId="{4DCF8A87-925F-405A-AD0E-97504E5B3B5B}" destId="{13661CFD-2D04-4138-9281-27457F4D1702}" srcOrd="0" destOrd="0" presId="urn:microsoft.com/office/officeart/2005/8/layout/matrix3"/>
    <dgm:cxn modelId="{B995BA17-731A-41F2-8406-53D33061BF34}" type="presParOf" srcId="{4DCF8A87-925F-405A-AD0E-97504E5B3B5B}" destId="{07C957EF-C95C-43A6-BBFF-08A745535C5F}" srcOrd="1" destOrd="0" presId="urn:microsoft.com/office/officeart/2005/8/layout/matrix3"/>
    <dgm:cxn modelId="{8F041B56-BF2D-4599-B090-FB786363F4D1}" type="presParOf" srcId="{4DCF8A87-925F-405A-AD0E-97504E5B3B5B}" destId="{9B73E58D-0B8A-42D4-B1DE-95D22618E198}" srcOrd="2" destOrd="0" presId="urn:microsoft.com/office/officeart/2005/8/layout/matrix3"/>
    <dgm:cxn modelId="{AF9418B3-2CBB-408F-B9F9-EEB8CD6E797C}" type="presParOf" srcId="{4DCF8A87-925F-405A-AD0E-97504E5B3B5B}" destId="{3711D5D4-0AF8-4010-927E-95CDD7F178F4}" srcOrd="3" destOrd="0" presId="urn:microsoft.com/office/officeart/2005/8/layout/matrix3"/>
    <dgm:cxn modelId="{29604259-31A6-4928-B3B5-4E7BF7616F59}" type="presParOf" srcId="{4DCF8A87-925F-405A-AD0E-97504E5B3B5B}" destId="{EDF02F79-C3DC-4AFE-B02E-11D86495D70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EA90D5-5279-4A9C-BBA9-C317E9E2F18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72ECAFA-2DCF-40B5-B8A4-09DA4C6EF348}">
      <dgm:prSet/>
      <dgm:spPr/>
      <dgm:t>
        <a:bodyPr/>
        <a:lstStyle/>
        <a:p>
          <a:r>
            <a:rPr lang="ru-RU"/>
            <a:t>Усиление крепостного права </a:t>
          </a:r>
          <a:endParaRPr lang="en-US"/>
        </a:p>
      </dgm:t>
    </dgm:pt>
    <dgm:pt modelId="{41D62344-7034-448C-A32A-2B4CFD57AC72}" type="parTrans" cxnId="{6B71487F-100C-4E29-B3C2-FB4154F9DDA1}">
      <dgm:prSet/>
      <dgm:spPr/>
      <dgm:t>
        <a:bodyPr/>
        <a:lstStyle/>
        <a:p>
          <a:endParaRPr lang="en-US"/>
        </a:p>
      </dgm:t>
    </dgm:pt>
    <dgm:pt modelId="{E5C2A67C-D2DD-4F7B-995D-0718593C0B7A}" type="sibTrans" cxnId="{6B71487F-100C-4E29-B3C2-FB4154F9DDA1}">
      <dgm:prSet/>
      <dgm:spPr/>
      <dgm:t>
        <a:bodyPr/>
        <a:lstStyle/>
        <a:p>
          <a:endParaRPr lang="en-US"/>
        </a:p>
      </dgm:t>
    </dgm:pt>
    <dgm:pt modelId="{E54281EB-C924-431C-A536-F746C5B4309B}">
      <dgm:prSet/>
      <dgm:spPr/>
      <dgm:t>
        <a:bodyPr/>
        <a:lstStyle/>
        <a:p>
          <a:r>
            <a:rPr lang="ru-RU"/>
            <a:t>Экономическая отсталость деревни</a:t>
          </a:r>
          <a:endParaRPr lang="en-US"/>
        </a:p>
      </dgm:t>
    </dgm:pt>
    <dgm:pt modelId="{65BB0876-61C5-406B-9269-2ED229883601}" type="parTrans" cxnId="{883D31DC-8E3D-468B-99A4-39B0B4436D7D}">
      <dgm:prSet/>
      <dgm:spPr/>
      <dgm:t>
        <a:bodyPr/>
        <a:lstStyle/>
        <a:p>
          <a:endParaRPr lang="en-US"/>
        </a:p>
      </dgm:t>
    </dgm:pt>
    <dgm:pt modelId="{91923EC3-C5A9-4BB9-97AC-75ABDD6DFA40}" type="sibTrans" cxnId="{883D31DC-8E3D-468B-99A4-39B0B4436D7D}">
      <dgm:prSet/>
      <dgm:spPr/>
      <dgm:t>
        <a:bodyPr/>
        <a:lstStyle/>
        <a:p>
          <a:endParaRPr lang="en-US"/>
        </a:p>
      </dgm:t>
    </dgm:pt>
    <dgm:pt modelId="{72C5AA63-D466-4FCF-8E8A-423F37EBC2A0}">
      <dgm:prSet/>
      <dgm:spPr/>
      <dgm:t>
        <a:bodyPr/>
        <a:lstStyle/>
        <a:p>
          <a:r>
            <a:rPr lang="ru-RU"/>
            <a:t>Слишком высокие налоги и повинности крестьян</a:t>
          </a:r>
          <a:endParaRPr lang="en-US"/>
        </a:p>
      </dgm:t>
    </dgm:pt>
    <dgm:pt modelId="{B1D891D2-2053-4F57-BE91-60C2EC4D01C8}" type="parTrans" cxnId="{0102A045-FC4E-4ADF-ADFF-011046E6D6C6}">
      <dgm:prSet/>
      <dgm:spPr/>
      <dgm:t>
        <a:bodyPr/>
        <a:lstStyle/>
        <a:p>
          <a:endParaRPr lang="en-US"/>
        </a:p>
      </dgm:t>
    </dgm:pt>
    <dgm:pt modelId="{5AE63362-E29F-452E-B084-63CA59B2867E}" type="sibTrans" cxnId="{0102A045-FC4E-4ADF-ADFF-011046E6D6C6}">
      <dgm:prSet/>
      <dgm:spPr/>
      <dgm:t>
        <a:bodyPr/>
        <a:lstStyle/>
        <a:p>
          <a:endParaRPr lang="en-US"/>
        </a:p>
      </dgm:t>
    </dgm:pt>
    <dgm:pt modelId="{EFD27120-10F7-4762-8C22-159DE43ACC39}">
      <dgm:prSet/>
      <dgm:spPr/>
      <dgm:t>
        <a:bodyPr/>
        <a:lstStyle/>
        <a:p>
          <a:r>
            <a:rPr lang="ru-RU"/>
            <a:t>Желание поднять эффективность сельского хозяйства</a:t>
          </a:r>
          <a:endParaRPr lang="en-US"/>
        </a:p>
      </dgm:t>
    </dgm:pt>
    <dgm:pt modelId="{3F50B080-8929-4650-A147-EAF2304996A0}" type="parTrans" cxnId="{DD821B86-255E-4E27-90C2-E218DC305A30}">
      <dgm:prSet/>
      <dgm:spPr/>
      <dgm:t>
        <a:bodyPr/>
        <a:lstStyle/>
        <a:p>
          <a:endParaRPr lang="en-US"/>
        </a:p>
      </dgm:t>
    </dgm:pt>
    <dgm:pt modelId="{DE12BC86-A31A-471F-A90A-5894C15ABB82}" type="sibTrans" cxnId="{DD821B86-255E-4E27-90C2-E218DC305A30}">
      <dgm:prSet/>
      <dgm:spPr/>
      <dgm:t>
        <a:bodyPr/>
        <a:lstStyle/>
        <a:p>
          <a:endParaRPr lang="en-US"/>
        </a:p>
      </dgm:t>
    </dgm:pt>
    <dgm:pt modelId="{16AA94E6-0094-41B4-9808-2EB1EA3007C5}" type="pres">
      <dgm:prSet presAssocID="{A2EA90D5-5279-4A9C-BBA9-C317E9E2F184}" presName="vert0" presStyleCnt="0">
        <dgm:presLayoutVars>
          <dgm:dir/>
          <dgm:animOne val="branch"/>
          <dgm:animLvl val="lvl"/>
        </dgm:presLayoutVars>
      </dgm:prSet>
      <dgm:spPr/>
    </dgm:pt>
    <dgm:pt modelId="{937704B7-8673-4183-923C-86DD80A0BE72}" type="pres">
      <dgm:prSet presAssocID="{872ECAFA-2DCF-40B5-B8A4-09DA4C6EF348}" presName="thickLine" presStyleLbl="alignNode1" presStyleIdx="0" presStyleCnt="4"/>
      <dgm:spPr/>
    </dgm:pt>
    <dgm:pt modelId="{7BECEB57-70EB-4A84-A5BF-7FF83188DC84}" type="pres">
      <dgm:prSet presAssocID="{872ECAFA-2DCF-40B5-B8A4-09DA4C6EF348}" presName="horz1" presStyleCnt="0"/>
      <dgm:spPr/>
    </dgm:pt>
    <dgm:pt modelId="{0E942C3B-5268-4EDD-AB01-312600BDE27E}" type="pres">
      <dgm:prSet presAssocID="{872ECAFA-2DCF-40B5-B8A4-09DA4C6EF348}" presName="tx1" presStyleLbl="revTx" presStyleIdx="0" presStyleCnt="4"/>
      <dgm:spPr/>
    </dgm:pt>
    <dgm:pt modelId="{A088EF1C-77C9-4341-A5E0-B42A48A82398}" type="pres">
      <dgm:prSet presAssocID="{872ECAFA-2DCF-40B5-B8A4-09DA4C6EF348}" presName="vert1" presStyleCnt="0"/>
      <dgm:spPr/>
    </dgm:pt>
    <dgm:pt modelId="{5EC47B4A-6AA1-4963-AC58-919963BAC0CA}" type="pres">
      <dgm:prSet presAssocID="{E54281EB-C924-431C-A536-F746C5B4309B}" presName="thickLine" presStyleLbl="alignNode1" presStyleIdx="1" presStyleCnt="4"/>
      <dgm:spPr/>
    </dgm:pt>
    <dgm:pt modelId="{4ECAF71A-7221-4D58-9754-5D0A8B9F0EBB}" type="pres">
      <dgm:prSet presAssocID="{E54281EB-C924-431C-A536-F746C5B4309B}" presName="horz1" presStyleCnt="0"/>
      <dgm:spPr/>
    </dgm:pt>
    <dgm:pt modelId="{441940AD-B19C-4727-AE65-DCB1B7E936CE}" type="pres">
      <dgm:prSet presAssocID="{E54281EB-C924-431C-A536-F746C5B4309B}" presName="tx1" presStyleLbl="revTx" presStyleIdx="1" presStyleCnt="4"/>
      <dgm:spPr/>
    </dgm:pt>
    <dgm:pt modelId="{D4B1BD69-9728-4A9F-BEA6-08AC6E2931DC}" type="pres">
      <dgm:prSet presAssocID="{E54281EB-C924-431C-A536-F746C5B4309B}" presName="vert1" presStyleCnt="0"/>
      <dgm:spPr/>
    </dgm:pt>
    <dgm:pt modelId="{F98EE0AA-0CDE-4B11-B8E0-473AD51D7CAB}" type="pres">
      <dgm:prSet presAssocID="{72C5AA63-D466-4FCF-8E8A-423F37EBC2A0}" presName="thickLine" presStyleLbl="alignNode1" presStyleIdx="2" presStyleCnt="4"/>
      <dgm:spPr/>
    </dgm:pt>
    <dgm:pt modelId="{324E7207-7FC4-4B09-BCAB-53541D791F6C}" type="pres">
      <dgm:prSet presAssocID="{72C5AA63-D466-4FCF-8E8A-423F37EBC2A0}" presName="horz1" presStyleCnt="0"/>
      <dgm:spPr/>
    </dgm:pt>
    <dgm:pt modelId="{B92FE2DD-8359-4AF3-8222-20BA664C96C4}" type="pres">
      <dgm:prSet presAssocID="{72C5AA63-D466-4FCF-8E8A-423F37EBC2A0}" presName="tx1" presStyleLbl="revTx" presStyleIdx="2" presStyleCnt="4"/>
      <dgm:spPr/>
    </dgm:pt>
    <dgm:pt modelId="{A7EB27A6-2CB6-4E2E-BE27-4886746AD0FE}" type="pres">
      <dgm:prSet presAssocID="{72C5AA63-D466-4FCF-8E8A-423F37EBC2A0}" presName="vert1" presStyleCnt="0"/>
      <dgm:spPr/>
    </dgm:pt>
    <dgm:pt modelId="{FEBB29FB-29EE-4789-86FC-B1C887469A5F}" type="pres">
      <dgm:prSet presAssocID="{EFD27120-10F7-4762-8C22-159DE43ACC39}" presName="thickLine" presStyleLbl="alignNode1" presStyleIdx="3" presStyleCnt="4"/>
      <dgm:spPr/>
    </dgm:pt>
    <dgm:pt modelId="{8636EAEF-3C66-45A1-B576-8B94924CE1E0}" type="pres">
      <dgm:prSet presAssocID="{EFD27120-10F7-4762-8C22-159DE43ACC39}" presName="horz1" presStyleCnt="0"/>
      <dgm:spPr/>
    </dgm:pt>
    <dgm:pt modelId="{E239A8D3-1BFA-444F-9D4E-C29398F41235}" type="pres">
      <dgm:prSet presAssocID="{EFD27120-10F7-4762-8C22-159DE43ACC39}" presName="tx1" presStyleLbl="revTx" presStyleIdx="3" presStyleCnt="4"/>
      <dgm:spPr/>
    </dgm:pt>
    <dgm:pt modelId="{53415CB3-708E-4427-9CA7-2942F16586F3}" type="pres">
      <dgm:prSet presAssocID="{EFD27120-10F7-4762-8C22-159DE43ACC39}" presName="vert1" presStyleCnt="0"/>
      <dgm:spPr/>
    </dgm:pt>
  </dgm:ptLst>
  <dgm:cxnLst>
    <dgm:cxn modelId="{2CAD1040-75AA-41C9-8A5E-2AF077E4D998}" type="presOf" srcId="{E54281EB-C924-431C-A536-F746C5B4309B}" destId="{441940AD-B19C-4727-AE65-DCB1B7E936CE}" srcOrd="0" destOrd="0" presId="urn:microsoft.com/office/officeart/2008/layout/LinedList"/>
    <dgm:cxn modelId="{E45BF063-A3F4-4490-86B8-44AD08408C6D}" type="presOf" srcId="{EFD27120-10F7-4762-8C22-159DE43ACC39}" destId="{E239A8D3-1BFA-444F-9D4E-C29398F41235}" srcOrd="0" destOrd="0" presId="urn:microsoft.com/office/officeart/2008/layout/LinedList"/>
    <dgm:cxn modelId="{0102A045-FC4E-4ADF-ADFF-011046E6D6C6}" srcId="{A2EA90D5-5279-4A9C-BBA9-C317E9E2F184}" destId="{72C5AA63-D466-4FCF-8E8A-423F37EBC2A0}" srcOrd="2" destOrd="0" parTransId="{B1D891D2-2053-4F57-BE91-60C2EC4D01C8}" sibTransId="{5AE63362-E29F-452E-B084-63CA59B2867E}"/>
    <dgm:cxn modelId="{6B71487F-100C-4E29-B3C2-FB4154F9DDA1}" srcId="{A2EA90D5-5279-4A9C-BBA9-C317E9E2F184}" destId="{872ECAFA-2DCF-40B5-B8A4-09DA4C6EF348}" srcOrd="0" destOrd="0" parTransId="{41D62344-7034-448C-A32A-2B4CFD57AC72}" sibTransId="{E5C2A67C-D2DD-4F7B-995D-0718593C0B7A}"/>
    <dgm:cxn modelId="{DD821B86-255E-4E27-90C2-E218DC305A30}" srcId="{A2EA90D5-5279-4A9C-BBA9-C317E9E2F184}" destId="{EFD27120-10F7-4762-8C22-159DE43ACC39}" srcOrd="3" destOrd="0" parTransId="{3F50B080-8929-4650-A147-EAF2304996A0}" sibTransId="{DE12BC86-A31A-471F-A90A-5894C15ABB82}"/>
    <dgm:cxn modelId="{8D7AC4C2-E1F8-4931-A97F-CDA6D30A256F}" type="presOf" srcId="{A2EA90D5-5279-4A9C-BBA9-C317E9E2F184}" destId="{16AA94E6-0094-41B4-9808-2EB1EA3007C5}" srcOrd="0" destOrd="0" presId="urn:microsoft.com/office/officeart/2008/layout/LinedList"/>
    <dgm:cxn modelId="{883D31DC-8E3D-468B-99A4-39B0B4436D7D}" srcId="{A2EA90D5-5279-4A9C-BBA9-C317E9E2F184}" destId="{E54281EB-C924-431C-A536-F746C5B4309B}" srcOrd="1" destOrd="0" parTransId="{65BB0876-61C5-406B-9269-2ED229883601}" sibTransId="{91923EC3-C5A9-4BB9-97AC-75ABDD6DFA40}"/>
    <dgm:cxn modelId="{23DCA0E5-7F12-4951-A613-A9A82B8BDD2A}" type="presOf" srcId="{872ECAFA-2DCF-40B5-B8A4-09DA4C6EF348}" destId="{0E942C3B-5268-4EDD-AB01-312600BDE27E}" srcOrd="0" destOrd="0" presId="urn:microsoft.com/office/officeart/2008/layout/LinedList"/>
    <dgm:cxn modelId="{544FE4FD-3BD8-47E1-8189-3811B2F8BDC7}" type="presOf" srcId="{72C5AA63-D466-4FCF-8E8A-423F37EBC2A0}" destId="{B92FE2DD-8359-4AF3-8222-20BA664C96C4}" srcOrd="0" destOrd="0" presId="urn:microsoft.com/office/officeart/2008/layout/LinedList"/>
    <dgm:cxn modelId="{B1D25B4E-896E-4A78-ABD6-CF4AF31F83D8}" type="presParOf" srcId="{16AA94E6-0094-41B4-9808-2EB1EA3007C5}" destId="{937704B7-8673-4183-923C-86DD80A0BE72}" srcOrd="0" destOrd="0" presId="urn:microsoft.com/office/officeart/2008/layout/LinedList"/>
    <dgm:cxn modelId="{FAE93F3F-49E9-40E5-A29D-6FDE63919DAB}" type="presParOf" srcId="{16AA94E6-0094-41B4-9808-2EB1EA3007C5}" destId="{7BECEB57-70EB-4A84-A5BF-7FF83188DC84}" srcOrd="1" destOrd="0" presId="urn:microsoft.com/office/officeart/2008/layout/LinedList"/>
    <dgm:cxn modelId="{C36B1335-1991-44F7-B8D4-7F2749E5967C}" type="presParOf" srcId="{7BECEB57-70EB-4A84-A5BF-7FF83188DC84}" destId="{0E942C3B-5268-4EDD-AB01-312600BDE27E}" srcOrd="0" destOrd="0" presId="urn:microsoft.com/office/officeart/2008/layout/LinedList"/>
    <dgm:cxn modelId="{BBEFD2BE-B9E9-4E28-A260-E17F2635766F}" type="presParOf" srcId="{7BECEB57-70EB-4A84-A5BF-7FF83188DC84}" destId="{A088EF1C-77C9-4341-A5E0-B42A48A82398}" srcOrd="1" destOrd="0" presId="urn:microsoft.com/office/officeart/2008/layout/LinedList"/>
    <dgm:cxn modelId="{97B0F0F2-CBA9-478A-88C9-7462D20C9C10}" type="presParOf" srcId="{16AA94E6-0094-41B4-9808-2EB1EA3007C5}" destId="{5EC47B4A-6AA1-4963-AC58-919963BAC0CA}" srcOrd="2" destOrd="0" presId="urn:microsoft.com/office/officeart/2008/layout/LinedList"/>
    <dgm:cxn modelId="{855C32C3-D096-4F49-9420-6857B8EB9E14}" type="presParOf" srcId="{16AA94E6-0094-41B4-9808-2EB1EA3007C5}" destId="{4ECAF71A-7221-4D58-9754-5D0A8B9F0EBB}" srcOrd="3" destOrd="0" presId="urn:microsoft.com/office/officeart/2008/layout/LinedList"/>
    <dgm:cxn modelId="{46962854-4FB3-4007-BA2E-64546182BE61}" type="presParOf" srcId="{4ECAF71A-7221-4D58-9754-5D0A8B9F0EBB}" destId="{441940AD-B19C-4727-AE65-DCB1B7E936CE}" srcOrd="0" destOrd="0" presId="urn:microsoft.com/office/officeart/2008/layout/LinedList"/>
    <dgm:cxn modelId="{CBAA9823-5966-47B2-83F3-6A2D0C844C8B}" type="presParOf" srcId="{4ECAF71A-7221-4D58-9754-5D0A8B9F0EBB}" destId="{D4B1BD69-9728-4A9F-BEA6-08AC6E2931DC}" srcOrd="1" destOrd="0" presId="urn:microsoft.com/office/officeart/2008/layout/LinedList"/>
    <dgm:cxn modelId="{54350DB9-00ED-49B9-8E8A-F8B647879B4B}" type="presParOf" srcId="{16AA94E6-0094-41B4-9808-2EB1EA3007C5}" destId="{F98EE0AA-0CDE-4B11-B8E0-473AD51D7CAB}" srcOrd="4" destOrd="0" presId="urn:microsoft.com/office/officeart/2008/layout/LinedList"/>
    <dgm:cxn modelId="{9CB0893E-EB59-4F28-809E-991C9A11E4B1}" type="presParOf" srcId="{16AA94E6-0094-41B4-9808-2EB1EA3007C5}" destId="{324E7207-7FC4-4B09-BCAB-53541D791F6C}" srcOrd="5" destOrd="0" presId="urn:microsoft.com/office/officeart/2008/layout/LinedList"/>
    <dgm:cxn modelId="{F35C9973-DBBC-412E-AF6D-02A75782205C}" type="presParOf" srcId="{324E7207-7FC4-4B09-BCAB-53541D791F6C}" destId="{B92FE2DD-8359-4AF3-8222-20BA664C96C4}" srcOrd="0" destOrd="0" presId="urn:microsoft.com/office/officeart/2008/layout/LinedList"/>
    <dgm:cxn modelId="{89902161-522F-4774-B95F-1FD895639001}" type="presParOf" srcId="{324E7207-7FC4-4B09-BCAB-53541D791F6C}" destId="{A7EB27A6-2CB6-4E2E-BE27-4886746AD0FE}" srcOrd="1" destOrd="0" presId="urn:microsoft.com/office/officeart/2008/layout/LinedList"/>
    <dgm:cxn modelId="{0F549B09-BD82-44A5-8997-CF6C4C72BE3B}" type="presParOf" srcId="{16AA94E6-0094-41B4-9808-2EB1EA3007C5}" destId="{FEBB29FB-29EE-4789-86FC-B1C887469A5F}" srcOrd="6" destOrd="0" presId="urn:microsoft.com/office/officeart/2008/layout/LinedList"/>
    <dgm:cxn modelId="{89890F89-6E33-402B-82B3-8E46079487D7}" type="presParOf" srcId="{16AA94E6-0094-41B4-9808-2EB1EA3007C5}" destId="{8636EAEF-3C66-45A1-B576-8B94924CE1E0}" srcOrd="7" destOrd="0" presId="urn:microsoft.com/office/officeart/2008/layout/LinedList"/>
    <dgm:cxn modelId="{B3A1C87D-9120-48CA-8FD9-B468DC80AC69}" type="presParOf" srcId="{8636EAEF-3C66-45A1-B576-8B94924CE1E0}" destId="{E239A8D3-1BFA-444F-9D4E-C29398F41235}" srcOrd="0" destOrd="0" presId="urn:microsoft.com/office/officeart/2008/layout/LinedList"/>
    <dgm:cxn modelId="{3EE1E9B7-2D7D-405D-8995-DA3156B06472}" type="presParOf" srcId="{8636EAEF-3C66-45A1-B576-8B94924CE1E0}" destId="{53415CB3-708E-4427-9CA7-2942F16586F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249A6-0E91-4D29-821F-36EE4A421272}">
      <dsp:nvSpPr>
        <dsp:cNvPr id="0" name=""/>
        <dsp:cNvSpPr/>
      </dsp:nvSpPr>
      <dsp:spPr>
        <a:xfrm>
          <a:off x="0" y="20663"/>
          <a:ext cx="6263640" cy="1759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Механизация сельского хозяйства (использование машин)</a:t>
          </a:r>
          <a:endParaRPr lang="en-US" sz="3200" kern="1200"/>
        </a:p>
      </dsp:txBody>
      <dsp:txXfrm>
        <a:off x="85900" y="106563"/>
        <a:ext cx="6091840" cy="1587880"/>
      </dsp:txXfrm>
    </dsp:sp>
    <dsp:sp modelId="{5F344790-55AE-415A-8FE5-D7C4064EE6E5}">
      <dsp:nvSpPr>
        <dsp:cNvPr id="0" name=""/>
        <dsp:cNvSpPr/>
      </dsp:nvSpPr>
      <dsp:spPr>
        <a:xfrm>
          <a:off x="0" y="1872503"/>
          <a:ext cx="6263640" cy="17596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Использование удобрений</a:t>
          </a:r>
          <a:endParaRPr lang="en-US" sz="3200" kern="1200"/>
        </a:p>
      </dsp:txBody>
      <dsp:txXfrm>
        <a:off x="85900" y="1958403"/>
        <a:ext cx="6091840" cy="1587880"/>
      </dsp:txXfrm>
    </dsp:sp>
    <dsp:sp modelId="{39F32294-BC21-41E1-9FF7-0C7C12D0BD35}">
      <dsp:nvSpPr>
        <dsp:cNvPr id="0" name=""/>
        <dsp:cNvSpPr/>
      </dsp:nvSpPr>
      <dsp:spPr>
        <a:xfrm>
          <a:off x="0" y="3724344"/>
          <a:ext cx="6263640" cy="17596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Проникновение капиталистических отношений</a:t>
          </a:r>
          <a:endParaRPr lang="en-US" sz="3200" kern="1200"/>
        </a:p>
      </dsp:txBody>
      <dsp:txXfrm>
        <a:off x="85900" y="3810244"/>
        <a:ext cx="6091840" cy="1587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C36BE-AEEF-4849-BF85-EA82C9C84D61}">
      <dsp:nvSpPr>
        <dsp:cNvPr id="0" name=""/>
        <dsp:cNvSpPr/>
      </dsp:nvSpPr>
      <dsp:spPr>
        <a:xfrm>
          <a:off x="682185" y="0"/>
          <a:ext cx="5536141" cy="5536141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873C4-57E5-4BAC-849E-3CBF1A1DB899}">
      <dsp:nvSpPr>
        <dsp:cNvPr id="0" name=""/>
        <dsp:cNvSpPr/>
      </dsp:nvSpPr>
      <dsp:spPr>
        <a:xfrm>
          <a:off x="1208118" y="525933"/>
          <a:ext cx="2159094" cy="21590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Чинж (денежный налог)</a:t>
          </a:r>
          <a:endParaRPr lang="en-US" sz="2200" kern="1200" dirty="0"/>
        </a:p>
      </dsp:txBody>
      <dsp:txXfrm>
        <a:off x="1313516" y="631331"/>
        <a:ext cx="1948298" cy="1948298"/>
      </dsp:txXfrm>
    </dsp:sp>
    <dsp:sp modelId="{D6F39FC3-5427-4846-B042-1EAAF12965D7}">
      <dsp:nvSpPr>
        <dsp:cNvPr id="0" name=""/>
        <dsp:cNvSpPr/>
      </dsp:nvSpPr>
      <dsp:spPr>
        <a:xfrm>
          <a:off x="3533298" y="525933"/>
          <a:ext cx="2159094" cy="2159094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Барщина </a:t>
          </a:r>
          <a:endParaRPr lang="en-US" sz="2200" kern="1200"/>
        </a:p>
      </dsp:txBody>
      <dsp:txXfrm>
        <a:off x="3638696" y="631331"/>
        <a:ext cx="1948298" cy="1948298"/>
      </dsp:txXfrm>
    </dsp:sp>
    <dsp:sp modelId="{254E8530-53AF-4B26-8357-544C7E851C0D}">
      <dsp:nvSpPr>
        <dsp:cNvPr id="0" name=""/>
        <dsp:cNvSpPr/>
      </dsp:nvSpPr>
      <dsp:spPr>
        <a:xfrm>
          <a:off x="1208118" y="2851112"/>
          <a:ext cx="2159094" cy="2159094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Обязательные строительные работы </a:t>
          </a:r>
          <a:endParaRPr lang="en-US" sz="2200" kern="1200"/>
        </a:p>
      </dsp:txBody>
      <dsp:txXfrm>
        <a:off x="1313516" y="2956510"/>
        <a:ext cx="1948298" cy="1948298"/>
      </dsp:txXfrm>
    </dsp:sp>
    <dsp:sp modelId="{53189553-6469-4958-BCE6-5C1E69D23AC3}">
      <dsp:nvSpPr>
        <dsp:cNvPr id="0" name=""/>
        <dsp:cNvSpPr/>
      </dsp:nvSpPr>
      <dsp:spPr>
        <a:xfrm>
          <a:off x="3533298" y="2851112"/>
          <a:ext cx="2159094" cy="215909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Работы в качестве прислуги в имении помещика</a:t>
          </a:r>
          <a:endParaRPr lang="en-US" sz="2200" kern="1200"/>
        </a:p>
      </dsp:txBody>
      <dsp:txXfrm>
        <a:off x="3638696" y="2956510"/>
        <a:ext cx="1948298" cy="19482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61CFD-2D04-4138-9281-27457F4D1702}">
      <dsp:nvSpPr>
        <dsp:cNvPr id="0" name=""/>
        <dsp:cNvSpPr/>
      </dsp:nvSpPr>
      <dsp:spPr>
        <a:xfrm>
          <a:off x="682185" y="0"/>
          <a:ext cx="5536141" cy="5536141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C957EF-C95C-43A6-BBFF-08A745535C5F}">
      <dsp:nvSpPr>
        <dsp:cNvPr id="0" name=""/>
        <dsp:cNvSpPr/>
      </dsp:nvSpPr>
      <dsp:spPr>
        <a:xfrm>
          <a:off x="1208118" y="525933"/>
          <a:ext cx="2159094" cy="21590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Назначать формы и виды повинностей </a:t>
          </a:r>
          <a:endParaRPr lang="en-US" sz="2000" kern="1200"/>
        </a:p>
      </dsp:txBody>
      <dsp:txXfrm>
        <a:off x="1313516" y="631331"/>
        <a:ext cx="1948298" cy="1948298"/>
      </dsp:txXfrm>
    </dsp:sp>
    <dsp:sp modelId="{9B73E58D-0B8A-42D4-B1DE-95D22618E198}">
      <dsp:nvSpPr>
        <dsp:cNvPr id="0" name=""/>
        <dsp:cNvSpPr/>
      </dsp:nvSpPr>
      <dsp:spPr>
        <a:xfrm>
          <a:off x="3533298" y="525933"/>
          <a:ext cx="2159094" cy="215909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Право продавать, заглаживать, проигрывать в карты, сдавать в аренду </a:t>
          </a:r>
          <a:endParaRPr lang="en-US" sz="2000" kern="1200"/>
        </a:p>
      </dsp:txBody>
      <dsp:txXfrm>
        <a:off x="3638696" y="631331"/>
        <a:ext cx="1948298" cy="1948298"/>
      </dsp:txXfrm>
    </dsp:sp>
    <dsp:sp modelId="{3711D5D4-0AF8-4010-927E-95CDD7F178F4}">
      <dsp:nvSpPr>
        <dsp:cNvPr id="0" name=""/>
        <dsp:cNvSpPr/>
      </dsp:nvSpPr>
      <dsp:spPr>
        <a:xfrm>
          <a:off x="1208118" y="2851112"/>
          <a:ext cx="2159094" cy="21590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Право физического насилия к крестьянам</a:t>
          </a:r>
          <a:endParaRPr lang="en-US" sz="2000" kern="1200"/>
        </a:p>
      </dsp:txBody>
      <dsp:txXfrm>
        <a:off x="1313516" y="2956510"/>
        <a:ext cx="1948298" cy="1948298"/>
      </dsp:txXfrm>
    </dsp:sp>
    <dsp:sp modelId="{EDF02F79-C3DC-4AFE-B02E-11D86495D706}">
      <dsp:nvSpPr>
        <dsp:cNvPr id="0" name=""/>
        <dsp:cNvSpPr/>
      </dsp:nvSpPr>
      <dsp:spPr>
        <a:xfrm>
          <a:off x="3533298" y="2851112"/>
          <a:ext cx="2159094" cy="215909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Распоряжение жизнью и собственностью крестьян</a:t>
          </a:r>
          <a:endParaRPr lang="en-US" sz="2000" kern="1200"/>
        </a:p>
      </dsp:txBody>
      <dsp:txXfrm>
        <a:off x="3638696" y="2956510"/>
        <a:ext cx="1948298" cy="19482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704B7-8673-4183-923C-86DD80A0BE72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42C3B-5268-4EDD-AB01-312600BDE27E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/>
            <a:t>Усиление крепостного права </a:t>
          </a:r>
          <a:endParaRPr lang="en-US" sz="3600" kern="1200"/>
        </a:p>
      </dsp:txBody>
      <dsp:txXfrm>
        <a:off x="0" y="0"/>
        <a:ext cx="6900512" cy="1384035"/>
      </dsp:txXfrm>
    </dsp:sp>
    <dsp:sp modelId="{5EC47B4A-6AA1-4963-AC58-919963BAC0CA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940AD-B19C-4727-AE65-DCB1B7E936CE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/>
            <a:t>Экономическая отсталость деревни</a:t>
          </a:r>
          <a:endParaRPr lang="en-US" sz="3600" kern="1200"/>
        </a:p>
      </dsp:txBody>
      <dsp:txXfrm>
        <a:off x="0" y="1384035"/>
        <a:ext cx="6900512" cy="1384035"/>
      </dsp:txXfrm>
    </dsp:sp>
    <dsp:sp modelId="{F98EE0AA-0CDE-4B11-B8E0-473AD51D7CAB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FE2DD-8359-4AF3-8222-20BA664C96C4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/>
            <a:t>Слишком высокие налоги и повинности крестьян</a:t>
          </a:r>
          <a:endParaRPr lang="en-US" sz="3600" kern="1200"/>
        </a:p>
      </dsp:txBody>
      <dsp:txXfrm>
        <a:off x="0" y="2768070"/>
        <a:ext cx="6900512" cy="1384035"/>
      </dsp:txXfrm>
    </dsp:sp>
    <dsp:sp modelId="{FEBB29FB-29EE-4789-86FC-B1C887469A5F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9A8D3-1BFA-444F-9D4E-C29398F41235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/>
            <a:t>Желание поднять эффективность сельского хозяйства</a:t>
          </a:r>
          <a:endParaRPr lang="en-US" sz="3600" kern="1200"/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B7FE5-42FA-4155-92DD-0EDCBFD9A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83F732-CF93-4A28-955E-FA7FD9263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3A59C7-08C5-4F80-B295-FB6A8E41F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AA41-878F-4084-AED4-D1D79724A52A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B014D0-AAA5-4CC7-AC0E-96C50A187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4B6EFF-5C1D-461C-BB52-936B32DF6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069E-6CE1-47B2-B32A-8E951F6E6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36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3E495-EF04-4BAB-8A44-D2008D3A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7D440B-B0AA-4C8D-AB7A-58E6C563F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43BA7-A254-486A-B281-82E8359DA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AA41-878F-4084-AED4-D1D79724A52A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CBEF29-1D75-4EEF-BBC4-BBC753D97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8FD8C6-3C1E-494A-A6B3-F6EC45CC8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069E-6CE1-47B2-B32A-8E951F6E6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31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D1D5A1E-CAC3-4AEE-8B9A-502F31ED5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B9A0C1-31D7-4452-889F-C3A28871B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0AAA4F-F909-49ED-A1F4-DCB6879CF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AA41-878F-4084-AED4-D1D79724A52A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08CC17-DC5C-47C8-9565-FBA6C3D0B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1F4CAA-B22E-498A-B858-5AADEA4C4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069E-6CE1-47B2-B32A-8E951F6E6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13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56D56-04AF-43B2-B4A6-4D9456FD6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37E34B-3D65-43CD-BEC8-B436E20BA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FBEE9B-F5DA-41E9-826B-4300BA563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AA41-878F-4084-AED4-D1D79724A52A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9D6987-5A7F-4A9C-9D52-C3607DD1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504592-85C6-4809-81D8-199F413C3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069E-6CE1-47B2-B32A-8E951F6E6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80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DCE33-AA99-43FB-A255-2C09F0CC5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B23870-253E-4E47-9CA2-C1C7C9E7A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B9DA12-4DE7-4109-842A-9BEE1B2B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AA41-878F-4084-AED4-D1D79724A52A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9667F1-797C-4D53-8DB9-B73435C97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7E17C8-2242-4547-B02B-03B6A873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069E-6CE1-47B2-B32A-8E951F6E6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160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2024C-47D6-45A7-889F-821A1D4A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482791-AFB4-4248-B989-0F3D9A1744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7E6C28-4F14-4471-8A52-FA5F384E5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69FC10-2916-48E4-9CB6-7FFEDB1EA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AA41-878F-4084-AED4-D1D79724A52A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F45338-71FB-4A8A-B7AE-264620D9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B82555-3A4F-4D44-B1FB-A424CA856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069E-6CE1-47B2-B32A-8E951F6E6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64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2C8B0-9FD1-4236-A220-8A97863F1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B93AFD-E8F2-4187-9B98-DB3F3F3C9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35FA38-665D-4E65-8EE0-6E9AFD9A3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6091D4-9524-4D2A-BDC3-2FF24D5FA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C6E02B-C455-405F-8E09-A5C3A28FD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792B77-B522-4067-9B5C-8BF809731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AA41-878F-4084-AED4-D1D79724A52A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0AA584-D973-4284-BC68-235CF0CD9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94E0BF-FEE7-4353-A388-ABF15E722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069E-6CE1-47B2-B32A-8E951F6E6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19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F2CCC-1C53-4C4C-837A-69E66016A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E5127F0-3FF0-43E2-AF08-86CF28D79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AA41-878F-4084-AED4-D1D79724A52A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F8D48E-5A6D-41BF-94C2-71F99E47C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9CE86C-3694-43C7-8F97-98A27807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069E-6CE1-47B2-B32A-8E951F6E6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677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CD4AF9-3E0C-42B6-85DF-004E3684A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AA41-878F-4084-AED4-D1D79724A52A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79A3840-BA03-494F-83A0-A147A23DE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874064-B801-4957-9DD1-58DCCCB5F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069E-6CE1-47B2-B32A-8E951F6E6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66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C44B9D-76A1-4F48-B500-C3261B7D6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5AF66C-6A48-4999-819E-DDAF884BC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B4A537-3D2F-48E3-BF57-55CBF4158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9B8BDE-37B5-460F-8499-6736A71A9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AA41-878F-4084-AED4-D1D79724A52A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9F8E1-94CA-4B6E-840F-58C6AC90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ED1269-26E5-464A-A5A4-106DB960D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069E-6CE1-47B2-B32A-8E951F6E6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20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F324D-B432-45AB-B9A1-C1EF552E6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AB72183-1F6B-4BBA-8D31-CF979DEAF8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5B5597-98DA-4E9F-A5DA-F3E7FEC16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B1DBD0-8DCD-47B3-9A5C-90745AE6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AA41-878F-4084-AED4-D1D79724A52A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4CB7AE-9CE9-4AFB-BC30-DF6F5EE7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D7F65A-EB01-4212-A65C-2731E14AC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069E-6CE1-47B2-B32A-8E951F6E6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51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A8B78-785A-4E86-98F4-EB95CB9C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BA658B-AB6A-4629-874F-8114BACCB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5DEEF4-1892-4235-9D4F-832CEC76E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0AA41-878F-4084-AED4-D1D79724A52A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5B664C-C472-439E-8475-56D45B9EE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82B425-8126-42B5-993D-4214EB825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2069E-6CE1-47B2-B32A-8E951F6E6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89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24BFA7-0E0C-42E6-8494-2FE3222865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§ 7. Сельское хозяйство и положение крестьян в первой половине XIX в.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16CDDC-B36E-4670-B021-F1D92CB8BD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057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37C9758-D113-4101-9AC0-8DC553287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Положение</a:t>
            </a: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крестьян</a:t>
            </a: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причины</a:t>
            </a: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реформ</a:t>
            </a: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П. Д. </a:t>
            </a: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Киселёва</a:t>
            </a:r>
            <a:b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8A0CB1-9D1A-4FCB-A6CD-0EFCDCEA0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199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0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897E95-3017-4A7D-BF68-00878FB8F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400"/>
              <a:t>Состав крестьян к 1845 г.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C8AA2B2-BEE9-463D-A90B-206B5D2ED9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21619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053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1C92B28-8A6A-464D-8700-9DCE88CAB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Крестьяне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3281A83-0DBC-436F-9CAA-9B77FA45ED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Государственные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387378-1B32-4741-AF9A-D85B136301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Принадлежали государству </a:t>
            </a:r>
          </a:p>
          <a:p>
            <a:r>
              <a:rPr lang="ru-RU" dirty="0"/>
              <a:t>Работали на государство </a:t>
            </a:r>
          </a:p>
          <a:p>
            <a:r>
              <a:rPr lang="ru-RU" dirty="0"/>
              <a:t>Могли сдаваться в аренду</a:t>
            </a:r>
          </a:p>
          <a:p>
            <a:r>
              <a:rPr lang="ru-RU" dirty="0"/>
              <a:t>Выполняли повинности, определённые государством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D47A0DC-11EB-4E1E-801B-74D458D4B3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Помещичьи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C26E5134-75B5-434A-BDCD-239B5D6F81A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Принадлежали помещикам</a:t>
            </a:r>
          </a:p>
          <a:p>
            <a:r>
              <a:rPr lang="ru-RU" dirty="0"/>
              <a:t>Не обладали правами</a:t>
            </a:r>
          </a:p>
          <a:p>
            <a:r>
              <a:rPr lang="ru-RU" dirty="0"/>
              <a:t>Помещики определяли виды повинностей </a:t>
            </a:r>
          </a:p>
          <a:p>
            <a:r>
              <a:rPr lang="ru-RU" dirty="0"/>
              <a:t>Проживали на земле помещика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536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Жизнь и быт полесского крестьянства XIX века">
            <a:extLst>
              <a:ext uri="{FF2B5EF4-FFF2-40B4-BE49-F238E27FC236}">
                <a16:creationId xmlns:a16="http://schemas.microsoft.com/office/drawing/2014/main" id="{DF529E99-D8CF-483F-B108-4530E0BE70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3" b="10960"/>
          <a:stretch/>
        </p:blipFill>
        <p:spPr bwMode="auto">
          <a:xfrm>
            <a:off x="838200" y="704765"/>
            <a:ext cx="10628376" cy="54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024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4D259-3387-4969-B61A-BB3CF80C9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4600"/>
              <a:t>Основные виды повинностей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Объект 2">
            <a:extLst>
              <a:ext uri="{FF2B5EF4-FFF2-40B4-BE49-F238E27FC236}">
                <a16:creationId xmlns:a16="http://schemas.microsoft.com/office/drawing/2014/main" id="{AF1FF790-4879-4559-A577-56EDA9BA79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31103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6125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8812E-857C-449F-9BBE-0762FD80C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 algn="ctr"/>
            <a:r>
              <a:rPr lang="ru-RU" sz="5400" dirty="0"/>
              <a:t>Права помещика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C1360648-0E3A-4A72-9242-17B461EF42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88450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635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4884C-256A-4B25-B446-889A966FC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Права крестьян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C832BE-8949-44DB-B3B3-02A27353E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endParaRPr lang="ru-RU" sz="2200"/>
          </a:p>
        </p:txBody>
      </p:sp>
    </p:spTree>
    <p:extLst>
      <p:ext uri="{BB962C8B-B14F-4D97-AF65-F5344CB8AC3E}">
        <p14:creationId xmlns:p14="http://schemas.microsoft.com/office/powerpoint/2010/main" val="2074688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Дикие помещики - Статьи">
            <a:extLst>
              <a:ext uri="{FF2B5EF4-FFF2-40B4-BE49-F238E27FC236}">
                <a16:creationId xmlns:a16="http://schemas.microsoft.com/office/drawing/2014/main" id="{56A2DEA5-DA46-47BA-83EA-7707F1F008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1" b="408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969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 descr="Для всех и обо всем. Дикие помещики">
            <a:extLst>
              <a:ext uri="{FF2B5EF4-FFF2-40B4-BE49-F238E27FC236}">
                <a16:creationId xmlns:a16="http://schemas.microsoft.com/office/drawing/2014/main" id="{074E25D8-38CC-49D7-8C3D-3DF6137E01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5" b="23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63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42A44-4233-4566-8C16-62637CF3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 algn="just"/>
            <a:r>
              <a:rPr lang="ru-RU" sz="5400" dirty="0"/>
              <a:t>Причины реформ П. Д. Киселёва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44AA4634-343E-425A-A831-4B7735A66B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50356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9920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9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FEE6B6F-1408-407E-B2CE-E6274B062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Проверка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д/з с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помощью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QR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2593A71-355B-42B6-AC27-586358505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83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F0684-9D6C-4F8D-9E99-1D451C6B9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Реформа</a:t>
            </a: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П. Д. </a:t>
            </a: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Киселёва</a:t>
            </a: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государственной</a:t>
            </a: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деревне</a:t>
            </a:r>
            <a:b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6D8FAA-7AAC-457F-BE53-E8D03506A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646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7D72A-5F3B-4FB2-891D-A4BBA257F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П. Д. Киселёв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02AD92-0C52-4C2F-AE38-CC28513FF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Министр государственных имуществ Российской империи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Киселёв, Павел Дмитриевич — Википедия">
            <a:extLst>
              <a:ext uri="{FF2B5EF4-FFF2-40B4-BE49-F238E27FC236}">
                <a16:creationId xmlns:a16="http://schemas.microsoft.com/office/drawing/2014/main" id="{39FF261A-E353-43FA-A903-DFB2CF1ABB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18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50F0F-50E6-42CA-A5D3-100294F5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3400" dirty="0"/>
              <a:t>Основные мероприятия в государственной деревне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BA235404-4FC9-4E14-94E4-DAFD6FC2D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600" dirty="0"/>
              <a:t>Создание сельских общин – органов самоуправления крестьянства</a:t>
            </a:r>
          </a:p>
          <a:p>
            <a:r>
              <a:rPr lang="ru-RU" sz="2600" dirty="0"/>
              <a:t>Опись государственного имущества и систематизация повинностей</a:t>
            </a:r>
          </a:p>
          <a:p>
            <a:r>
              <a:rPr lang="ru-RU" sz="2600" dirty="0"/>
              <a:t>Перевод крестьян с барщины на чинж</a:t>
            </a:r>
          </a:p>
          <a:p>
            <a:r>
              <a:rPr lang="ru-RU" sz="2600" dirty="0"/>
              <a:t>Наделение крестьян «гражданскими свободами»</a:t>
            </a:r>
          </a:p>
          <a:p>
            <a:r>
              <a:rPr lang="ru-RU" sz="2600" dirty="0"/>
              <a:t>Запрет на сдачу крестьян в аренду</a:t>
            </a:r>
          </a:p>
          <a:p>
            <a:pPr marL="0" indent="0">
              <a:buNone/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182413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A6D5E-67ED-4DA6-8140-A7B1D1A37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Инвентарная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реформа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BC5441-3D7B-43D3-99FA-0F728241B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573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B00AA-A48C-44B8-B344-A6AB69FA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/>
              <a:t>Основные положения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01D707-B975-4CE3-8824-DB9A74C01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200" dirty="0"/>
              <a:t>Регулирование размеров крестьянских наделов и повинностей</a:t>
            </a:r>
          </a:p>
          <a:p>
            <a:r>
              <a:rPr lang="ru-RU" sz="2200" dirty="0"/>
              <a:t>Запись повинностей в инвентарные книги </a:t>
            </a:r>
          </a:p>
          <a:p>
            <a:r>
              <a:rPr lang="ru-RU" sz="2200" dirty="0"/>
              <a:t>Помещикам запрещалось изменять формы и размер повинностей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91688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A7EAF7-4642-47ED-874E-038BC36F3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/>
              <a:t>Контроль знаний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E5177A-B9F3-4BF3-8395-A53A1BE5D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200" dirty="0"/>
              <a:t>Ответы на вопросы по </a:t>
            </a:r>
            <a:r>
              <a:rPr lang="en-US" sz="2200" dirty="0"/>
              <a:t>QR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84107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FA1A8-596E-421B-9E78-12D3D4085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ru-RU" sz="4600"/>
              <a:t>Д</a:t>
            </a:r>
            <a:r>
              <a:rPr lang="en-US" sz="4600"/>
              <a:t>/</a:t>
            </a:r>
            <a:r>
              <a:rPr lang="ru-RU" sz="4600"/>
              <a:t>З</a:t>
            </a:r>
            <a:r>
              <a:rPr lang="en-US" sz="4600"/>
              <a:t>. </a:t>
            </a:r>
            <a:r>
              <a:rPr lang="ru-RU" sz="4600"/>
              <a:t>Знать определение следующих понятий</a:t>
            </a:r>
          </a:p>
        </p:txBody>
      </p:sp>
      <p:pic>
        <p:nvPicPr>
          <p:cNvPr id="18" name="Picture 4" descr="Калькулятор и блокнот">
            <a:extLst>
              <a:ext uri="{FF2B5EF4-FFF2-40B4-BE49-F238E27FC236}">
                <a16:creationId xmlns:a16="http://schemas.microsoft.com/office/drawing/2014/main" id="{A28E0090-D7C4-4569-95EF-8A8E4D97B7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97" r="1247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D44F7913-684B-46B8-AAE1-353E171EE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numCol="2">
            <a:noAutofit/>
          </a:bodyPr>
          <a:lstStyle/>
          <a:p>
            <a:r>
              <a:rPr lang="ru-RU" sz="2400" dirty="0"/>
              <a:t>Черта еврейской оседлости</a:t>
            </a:r>
          </a:p>
          <a:p>
            <a:r>
              <a:rPr lang="ru-RU" sz="2400" dirty="0"/>
              <a:t>Подушный налог</a:t>
            </a:r>
          </a:p>
          <a:p>
            <a:r>
              <a:rPr lang="ru-RU" sz="2400" dirty="0"/>
              <a:t>Разбор шляхты</a:t>
            </a:r>
          </a:p>
          <a:p>
            <a:r>
              <a:rPr lang="ru-RU" sz="2400" dirty="0"/>
              <a:t>Конфессия</a:t>
            </a:r>
          </a:p>
          <a:p>
            <a:r>
              <a:rPr lang="ru-RU" sz="2400" dirty="0"/>
              <a:t>Сословие</a:t>
            </a:r>
          </a:p>
          <a:p>
            <a:r>
              <a:rPr lang="ru-RU" sz="2400" dirty="0"/>
              <a:t>Автономия</a:t>
            </a:r>
          </a:p>
          <a:p>
            <a:r>
              <a:rPr lang="ru-RU" sz="2400" dirty="0"/>
              <a:t>Конфискация </a:t>
            </a:r>
          </a:p>
          <a:p>
            <a:r>
              <a:rPr lang="ru-RU" sz="2400" dirty="0"/>
              <a:t>Аграрный вопрос</a:t>
            </a:r>
          </a:p>
          <a:p>
            <a:r>
              <a:rPr lang="ru-RU" sz="2400" dirty="0"/>
              <a:t>Филоматы и филареты</a:t>
            </a:r>
          </a:p>
          <a:p>
            <a:r>
              <a:rPr lang="ru-RU" sz="2400" dirty="0"/>
              <a:t>Рекрутская повинность</a:t>
            </a:r>
          </a:p>
          <a:p>
            <a:r>
              <a:rPr lang="ru-RU" sz="2400" dirty="0"/>
              <a:t>План Огинского </a:t>
            </a:r>
          </a:p>
          <a:p>
            <a:r>
              <a:rPr lang="ru-RU" sz="2400" dirty="0"/>
              <a:t>Полоцкий церковный собор</a:t>
            </a:r>
          </a:p>
        </p:txBody>
      </p:sp>
    </p:spTree>
    <p:extLst>
      <p:ext uri="{BB962C8B-B14F-4D97-AF65-F5344CB8AC3E}">
        <p14:creationId xmlns:p14="http://schemas.microsoft.com/office/powerpoint/2010/main" val="3755929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Тест,</a:t>
            </a:r>
            <a:r>
              <a:rPr lang="en-US" dirty="0"/>
              <a:t> </a:t>
            </a:r>
            <a:r>
              <a:rPr lang="ru-RU" dirty="0"/>
              <a:t>д</a:t>
            </a:r>
            <a:r>
              <a:rPr lang="en-US" dirty="0"/>
              <a:t>/</a:t>
            </a:r>
            <a:r>
              <a:rPr lang="ru-RU" dirty="0"/>
              <a:t>з,</a:t>
            </a:r>
            <a:r>
              <a:rPr lang="en-US" dirty="0"/>
              <a:t> </a:t>
            </a:r>
            <a:r>
              <a:rPr lang="ru-RU" dirty="0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901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E651B-83ED-4E7E-91A5-50AFD78F3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ru-RU" sz="5400"/>
              <a:t>План урока</a:t>
            </a:r>
          </a:p>
        </p:txBody>
      </p:sp>
      <p:pic>
        <p:nvPicPr>
          <p:cNvPr id="13" name="Picture 4" descr="Серые бумажные самолетики и желтый, летящий в противоположном направлении">
            <a:extLst>
              <a:ext uri="{FF2B5EF4-FFF2-40B4-BE49-F238E27FC236}">
                <a16:creationId xmlns:a16="http://schemas.microsoft.com/office/drawing/2014/main" id="{EA7F7BEF-07FE-442E-8FA5-35AE7C08CE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19" r="41236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14CBC282-0876-4486-86D0-F36FCF934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ru-RU" sz="2600" dirty="0"/>
              <a:t>1. Изменения в сельском хозяйстве </a:t>
            </a:r>
          </a:p>
          <a:p>
            <a:r>
              <a:rPr lang="ru-RU" sz="2600" dirty="0"/>
              <a:t>2. Положение крестьян и причины реформ П. Д. Киселёва</a:t>
            </a:r>
          </a:p>
          <a:p>
            <a:r>
              <a:rPr lang="ru-RU" sz="2600" dirty="0"/>
              <a:t>3. Реформа П. Д. Киселёва в государственной деревне</a:t>
            </a:r>
          </a:p>
          <a:p>
            <a:r>
              <a:rPr lang="ru-RU" sz="2600" dirty="0"/>
              <a:t>4. Инвентарная реформа</a:t>
            </a:r>
          </a:p>
        </p:txBody>
      </p:sp>
    </p:spTree>
    <p:extLst>
      <p:ext uri="{BB962C8B-B14F-4D97-AF65-F5344CB8AC3E}">
        <p14:creationId xmlns:p14="http://schemas.microsoft.com/office/powerpoint/2010/main" val="4223964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BB065-1B9C-4677-AADF-5FEE0382C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689" y="3071183"/>
            <a:ext cx="9910296" cy="25900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Изменения</a:t>
            </a: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сельском</a:t>
            </a: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хозяйстве</a:t>
            </a:r>
            <a:endParaRPr lang="en-US" sz="8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0D4F84-FB9D-40D5-AD82-6058D46C9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7688" y="1553518"/>
            <a:ext cx="9910295" cy="1281733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95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История выращивания льна">
            <a:extLst>
              <a:ext uri="{FF2B5EF4-FFF2-40B4-BE49-F238E27FC236}">
                <a16:creationId xmlns:a16="http://schemas.microsoft.com/office/drawing/2014/main" id="{20ACA42E-3E50-4BFA-9EE9-D1063AE754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7" b="123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84CBBA-AE2D-44FD-92EE-10469031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Специализация сельского хозяйства</a:t>
            </a:r>
          </a:p>
        </p:txBody>
      </p:sp>
      <p:cxnSp>
        <p:nvCxnSpPr>
          <p:cNvPr id="205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93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6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3C262-3ECF-4D96-90A4-5E6F00ADA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Культивация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конопли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08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Культивация конопли — Википедия">
            <a:extLst>
              <a:ext uri="{FF2B5EF4-FFF2-40B4-BE49-F238E27FC236}">
                <a16:creationId xmlns:a16="http://schemas.microsoft.com/office/drawing/2014/main" id="{5313BC68-391D-484C-B156-50A0479C1C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" b="854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900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F1751-615E-4BEF-AE0F-0DC74008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Сбор картофеля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Картофель, как двигатель прогресса в Европе">
            <a:extLst>
              <a:ext uri="{FF2B5EF4-FFF2-40B4-BE49-F238E27FC236}">
                <a16:creationId xmlns:a16="http://schemas.microsoft.com/office/drawing/2014/main" id="{1CB7A2F4-E51C-4E84-93FC-DE714B54DA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1" r="9148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624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67E7C-1519-4B54-B806-98E08F6F9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Сахарная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свекла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В Беларуси планируют оптимизировать сырьевые зоны для выращивания сахарной  свеклы">
            <a:extLst>
              <a:ext uri="{FF2B5EF4-FFF2-40B4-BE49-F238E27FC236}">
                <a16:creationId xmlns:a16="http://schemas.microsoft.com/office/drawing/2014/main" id="{23359F43-0F64-4CC4-8122-B3A585E026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r="9995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843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D79426-D1D1-41B2-BD60-29AEC85FD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</a:rPr>
              <a:t>Прочие изменения</a:t>
            </a:r>
          </a:p>
        </p:txBody>
      </p:sp>
      <p:graphicFrame>
        <p:nvGraphicFramePr>
          <p:cNvPr id="24" name="Объект 2">
            <a:extLst>
              <a:ext uri="{FF2B5EF4-FFF2-40B4-BE49-F238E27FC236}">
                <a16:creationId xmlns:a16="http://schemas.microsoft.com/office/drawing/2014/main" id="{86E46234-BF12-4421-B07E-370486AEF2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06108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54379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337</Words>
  <Application>Microsoft Office PowerPoint</Application>
  <PresentationFormat>Широкоэкранный</PresentationFormat>
  <Paragraphs>75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§ 7. Сельское хозяйство и положение крестьян в первой половине XIX в.</vt:lpstr>
      <vt:lpstr>Проверка д/з с помощью QR</vt:lpstr>
      <vt:lpstr>План урока</vt:lpstr>
      <vt:lpstr>1. Изменения в сельском хозяйстве</vt:lpstr>
      <vt:lpstr>Специализация сельского хозяйства</vt:lpstr>
      <vt:lpstr>Культивация конопли</vt:lpstr>
      <vt:lpstr>Сбор картофеля</vt:lpstr>
      <vt:lpstr>Сахарная свекла</vt:lpstr>
      <vt:lpstr>Прочие изменения</vt:lpstr>
      <vt:lpstr>2. Положение крестьян и причины реформ П. Д. Киселёва </vt:lpstr>
      <vt:lpstr>Состав крестьян к 1845 г.</vt:lpstr>
      <vt:lpstr>Крестьяне</vt:lpstr>
      <vt:lpstr>Презентация PowerPoint</vt:lpstr>
      <vt:lpstr>Основные виды повинностей</vt:lpstr>
      <vt:lpstr>Права помещика </vt:lpstr>
      <vt:lpstr>Права крестьян</vt:lpstr>
      <vt:lpstr>Презентация PowerPoint</vt:lpstr>
      <vt:lpstr>Презентация PowerPoint</vt:lpstr>
      <vt:lpstr>Причины реформ П. Д. Киселёва</vt:lpstr>
      <vt:lpstr>3. Реформа П. Д. Киселёва в государственной деревне </vt:lpstr>
      <vt:lpstr>П. Д. Киселёв</vt:lpstr>
      <vt:lpstr>Основные мероприятия в государственной деревне</vt:lpstr>
      <vt:lpstr>4. Инвентарная реформа</vt:lpstr>
      <vt:lpstr>Основные положения</vt:lpstr>
      <vt:lpstr>Контроль знаний</vt:lpstr>
      <vt:lpstr>Д/З. Знать определение следующих понятий</vt:lpstr>
      <vt:lpstr>Тест, д/з, отметки, онлайн-урок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7. Сельское хозяйство и положение крестьян в первой половине XIX в.</dc:title>
  <dc:creator>Роман Жигалов</dc:creator>
  <cp:lastModifiedBy>Роман Жигалов</cp:lastModifiedBy>
  <cp:revision>1</cp:revision>
  <dcterms:created xsi:type="dcterms:W3CDTF">2021-07-23T10:25:23Z</dcterms:created>
  <dcterms:modified xsi:type="dcterms:W3CDTF">2021-10-16T07:24:27Z</dcterms:modified>
</cp:coreProperties>
</file>