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6" r:id="rId7"/>
    <p:sldId id="264" r:id="rId8"/>
    <p:sldId id="265" r:id="rId9"/>
    <p:sldId id="260" r:id="rId10"/>
    <p:sldId id="270" r:id="rId11"/>
    <p:sldId id="269" r:id="rId12"/>
    <p:sldId id="271" r:id="rId13"/>
    <p:sldId id="272" r:id="rId14"/>
    <p:sldId id="273" r:id="rId15"/>
    <p:sldId id="274" r:id="rId16"/>
    <p:sldId id="276" r:id="rId17"/>
    <p:sldId id="277" r:id="rId18"/>
    <p:sldId id="275" r:id="rId19"/>
    <p:sldId id="278" r:id="rId20"/>
    <p:sldId id="279" r:id="rId21"/>
    <p:sldId id="261" r:id="rId22"/>
    <p:sldId id="280" r:id="rId23"/>
    <p:sldId id="281" r:id="rId24"/>
    <p:sldId id="282" r:id="rId25"/>
    <p:sldId id="283" r:id="rId26"/>
    <p:sldId id="284" r:id="rId27"/>
    <p:sldId id="287" r:id="rId28"/>
    <p:sldId id="288" r:id="rId29"/>
    <p:sldId id="285" r:id="rId30"/>
    <p:sldId id="286" r:id="rId31"/>
    <p:sldId id="262" r:id="rId32"/>
    <p:sldId id="263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5FD01C-857F-47F9-9458-71AB1A7A87F1}" v="26" dt="2021-12-04T09:10:05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843275D3-F4E8-4416-B261-25CDE6ECFACE}"/>
    <pc:docChg chg="addSld modSld">
      <pc:chgData name="Roman Zhigalov" userId="1f97e9fdf7779aa5" providerId="LiveId" clId="{843275D3-F4E8-4416-B261-25CDE6ECFACE}" dt="2021-12-04T07:48:03.688" v="1"/>
      <pc:docMkLst>
        <pc:docMk/>
      </pc:docMkLst>
      <pc:sldChg chg="modSp new mod">
        <pc:chgData name="Roman Zhigalov" userId="1f97e9fdf7779aa5" providerId="LiveId" clId="{843275D3-F4E8-4416-B261-25CDE6ECFACE}" dt="2021-12-04T07:48:03.688" v="1"/>
        <pc:sldMkLst>
          <pc:docMk/>
          <pc:sldMk cId="3502314107" sldId="256"/>
        </pc:sldMkLst>
        <pc:spChg chg="mod">
          <ac:chgData name="Roman Zhigalov" userId="1f97e9fdf7779aa5" providerId="LiveId" clId="{843275D3-F4E8-4416-B261-25CDE6ECFACE}" dt="2021-12-04T07:48:03.688" v="1"/>
          <ac:spMkLst>
            <pc:docMk/>
            <pc:sldMk cId="3502314107" sldId="256"/>
            <ac:spMk id="2" creationId="{726DDD82-B1F0-4A47-A33D-5B8CD1AC3A47}"/>
          </ac:spMkLst>
        </pc:spChg>
      </pc:sldChg>
    </pc:docChg>
  </pc:docChgLst>
  <pc:docChgLst>
    <pc:chgData name="Roman Zhigalov" userId="1f97e9fdf7779aa5" providerId="LiveId" clId="{535FD01C-857F-47F9-9458-71AB1A7A87F1}"/>
    <pc:docChg chg="undo custSel addSld delSld modSld sldOrd">
      <pc:chgData name="Roman Zhigalov" userId="1f97e9fdf7779aa5" providerId="LiveId" clId="{535FD01C-857F-47F9-9458-71AB1A7A87F1}" dt="2021-12-04T09:10:14.685" v="2692" actId="26606"/>
      <pc:docMkLst>
        <pc:docMk/>
      </pc:docMkLst>
      <pc:sldChg chg="modSp new mod">
        <pc:chgData name="Roman Zhigalov" userId="1f97e9fdf7779aa5" providerId="LiveId" clId="{535FD01C-857F-47F9-9458-71AB1A7A87F1}" dt="2021-12-04T07:48:42.632" v="13" actId="122"/>
        <pc:sldMkLst>
          <pc:docMk/>
          <pc:sldMk cId="620685487" sldId="257"/>
        </pc:sldMkLst>
        <pc:spChg chg="mod">
          <ac:chgData name="Roman Zhigalov" userId="1f97e9fdf7779aa5" providerId="LiveId" clId="{535FD01C-857F-47F9-9458-71AB1A7A87F1}" dt="2021-12-04T07:48:42.632" v="13" actId="122"/>
          <ac:spMkLst>
            <pc:docMk/>
            <pc:sldMk cId="620685487" sldId="257"/>
            <ac:spMk id="2" creationId="{A5EEA0AA-868D-49D4-98A0-6BB831198B91}"/>
          </ac:spMkLst>
        </pc:spChg>
      </pc:sldChg>
      <pc:sldChg chg="addSp delSp modSp new mod setBg">
        <pc:chgData name="Roman Zhigalov" userId="1f97e9fdf7779aa5" providerId="LiveId" clId="{535FD01C-857F-47F9-9458-71AB1A7A87F1}" dt="2021-12-04T08:59:17.568" v="2372" actId="20577"/>
        <pc:sldMkLst>
          <pc:docMk/>
          <pc:sldMk cId="794017413" sldId="258"/>
        </pc:sldMkLst>
        <pc:spChg chg="mod">
          <ac:chgData name="Roman Zhigalov" userId="1f97e9fdf7779aa5" providerId="LiveId" clId="{535FD01C-857F-47F9-9458-71AB1A7A87F1}" dt="2021-12-04T07:50:20.598" v="156" actId="26606"/>
          <ac:spMkLst>
            <pc:docMk/>
            <pc:sldMk cId="794017413" sldId="258"/>
            <ac:spMk id="2" creationId="{337438A5-530B-484E-957C-5E615155CAD8}"/>
          </ac:spMkLst>
        </pc:spChg>
        <pc:spChg chg="mod">
          <ac:chgData name="Roman Zhigalov" userId="1f97e9fdf7779aa5" providerId="LiveId" clId="{535FD01C-857F-47F9-9458-71AB1A7A87F1}" dt="2021-12-04T08:59:17.568" v="2372" actId="20577"/>
          <ac:spMkLst>
            <pc:docMk/>
            <pc:sldMk cId="794017413" sldId="258"/>
            <ac:spMk id="3" creationId="{37A664F3-4349-44D4-B909-67CFDE39694B}"/>
          </ac:spMkLst>
        </pc:spChg>
        <pc:spChg chg="add del">
          <ac:chgData name="Roman Zhigalov" userId="1f97e9fdf7779aa5" providerId="LiveId" clId="{535FD01C-857F-47F9-9458-71AB1A7A87F1}" dt="2021-12-04T07:50:19.911" v="153" actId="26606"/>
          <ac:spMkLst>
            <pc:docMk/>
            <pc:sldMk cId="794017413" sldId="258"/>
            <ac:spMk id="8" creationId="{8B9AA7C6-5E5A-498E-A6DF-A943376E09BC}"/>
          </ac:spMkLst>
        </pc:spChg>
        <pc:spChg chg="add del">
          <ac:chgData name="Roman Zhigalov" userId="1f97e9fdf7779aa5" providerId="LiveId" clId="{535FD01C-857F-47F9-9458-71AB1A7A87F1}" dt="2021-12-04T07:50:19.911" v="153" actId="26606"/>
          <ac:spMkLst>
            <pc:docMk/>
            <pc:sldMk cId="794017413" sldId="258"/>
            <ac:spMk id="14" creationId="{81E140AE-0ABF-47C8-BF32-7D2F0CF2BA44}"/>
          </ac:spMkLst>
        </pc:spChg>
        <pc:spChg chg="add del">
          <ac:chgData name="Roman Zhigalov" userId="1f97e9fdf7779aa5" providerId="LiveId" clId="{535FD01C-857F-47F9-9458-71AB1A7A87F1}" dt="2021-12-04T07:50:20.583" v="155" actId="26606"/>
          <ac:spMkLst>
            <pc:docMk/>
            <pc:sldMk cId="794017413" sldId="258"/>
            <ac:spMk id="15" creationId="{D5B0017B-2ECA-49AF-B397-DC140825DF8D}"/>
          </ac:spMkLst>
        </pc:spChg>
        <pc:spChg chg="add del">
          <ac:chgData name="Roman Zhigalov" userId="1f97e9fdf7779aa5" providerId="LiveId" clId="{535FD01C-857F-47F9-9458-71AB1A7A87F1}" dt="2021-12-04T07:50:19.911" v="153" actId="26606"/>
          <ac:spMkLst>
            <pc:docMk/>
            <pc:sldMk cId="794017413" sldId="258"/>
            <ac:spMk id="16" creationId="{CBC4F608-B4B8-48C3-9572-C0F061B1CD99}"/>
          </ac:spMkLst>
        </pc:spChg>
        <pc:spChg chg="add del">
          <ac:chgData name="Roman Zhigalov" userId="1f97e9fdf7779aa5" providerId="LiveId" clId="{535FD01C-857F-47F9-9458-71AB1A7A87F1}" dt="2021-12-04T07:50:20.583" v="155" actId="26606"/>
          <ac:spMkLst>
            <pc:docMk/>
            <pc:sldMk cId="794017413" sldId="258"/>
            <ac:spMk id="18" creationId="{B6CDA21F-E7AF-4C75-8395-33F58D5B0E45}"/>
          </ac:spMkLst>
        </pc:spChg>
        <pc:spChg chg="add">
          <ac:chgData name="Roman Zhigalov" userId="1f97e9fdf7779aa5" providerId="LiveId" clId="{535FD01C-857F-47F9-9458-71AB1A7A87F1}" dt="2021-12-04T07:50:20.598" v="156" actId="26606"/>
          <ac:spMkLst>
            <pc:docMk/>
            <pc:sldMk cId="794017413" sldId="258"/>
            <ac:spMk id="22" creationId="{8B9AA7C6-5E5A-498E-A6DF-A943376E09BC}"/>
          </ac:spMkLst>
        </pc:spChg>
        <pc:spChg chg="add">
          <ac:chgData name="Roman Zhigalov" userId="1f97e9fdf7779aa5" providerId="LiveId" clId="{535FD01C-857F-47F9-9458-71AB1A7A87F1}" dt="2021-12-04T07:50:20.598" v="156" actId="26606"/>
          <ac:spMkLst>
            <pc:docMk/>
            <pc:sldMk cId="794017413" sldId="258"/>
            <ac:spMk id="25" creationId="{81E140AE-0ABF-47C8-BF32-7D2F0CF2BA44}"/>
          </ac:spMkLst>
        </pc:spChg>
        <pc:spChg chg="add">
          <ac:chgData name="Roman Zhigalov" userId="1f97e9fdf7779aa5" providerId="LiveId" clId="{535FD01C-857F-47F9-9458-71AB1A7A87F1}" dt="2021-12-04T07:50:20.598" v="156" actId="26606"/>
          <ac:spMkLst>
            <pc:docMk/>
            <pc:sldMk cId="794017413" sldId="258"/>
            <ac:spMk id="26" creationId="{CBC4F608-B4B8-48C3-9572-C0F061B1CD99}"/>
          </ac:spMkLst>
        </pc:spChg>
        <pc:grpChg chg="add del">
          <ac:chgData name="Roman Zhigalov" userId="1f97e9fdf7779aa5" providerId="LiveId" clId="{535FD01C-857F-47F9-9458-71AB1A7A87F1}" dt="2021-12-04T07:50:19.911" v="153" actId="26606"/>
          <ac:grpSpMkLst>
            <pc:docMk/>
            <pc:sldMk cId="794017413" sldId="258"/>
            <ac:grpSpMk id="10" creationId="{83EAB11A-76F7-48F4-9B4F-5BFDF4BF9670}"/>
          </ac:grpSpMkLst>
        </pc:grpChg>
        <pc:grpChg chg="add del">
          <ac:chgData name="Roman Zhigalov" userId="1f97e9fdf7779aa5" providerId="LiveId" clId="{535FD01C-857F-47F9-9458-71AB1A7A87F1}" dt="2021-12-04T07:50:20.583" v="155" actId="26606"/>
          <ac:grpSpMkLst>
            <pc:docMk/>
            <pc:sldMk cId="794017413" sldId="258"/>
            <ac:grpSpMk id="19" creationId="{AE1C45F0-260A-458C-96ED-C1F6D2151219}"/>
          </ac:grpSpMkLst>
        </pc:grpChg>
        <pc:grpChg chg="add">
          <ac:chgData name="Roman Zhigalov" userId="1f97e9fdf7779aa5" providerId="LiveId" clId="{535FD01C-857F-47F9-9458-71AB1A7A87F1}" dt="2021-12-04T07:50:20.598" v="156" actId="26606"/>
          <ac:grpSpMkLst>
            <pc:docMk/>
            <pc:sldMk cId="794017413" sldId="258"/>
            <ac:grpSpMk id="23" creationId="{83EAB11A-76F7-48F4-9B4F-5BFDF4BF9670}"/>
          </ac:grpSpMkLst>
        </pc:grpChg>
        <pc:cxnChg chg="add del">
          <ac:chgData name="Roman Zhigalov" userId="1f97e9fdf7779aa5" providerId="LiveId" clId="{535FD01C-857F-47F9-9458-71AB1A7A87F1}" dt="2021-12-04T07:50:20.583" v="155" actId="26606"/>
          <ac:cxnSpMkLst>
            <pc:docMk/>
            <pc:sldMk cId="794017413" sldId="258"/>
            <ac:cxnSpMk id="17" creationId="{6CF1BAF6-AD41-4082-B212-8A1F9A2E8779}"/>
          </ac:cxnSpMkLst>
        </pc:cxnChg>
      </pc:sldChg>
      <pc:sldChg chg="addSp modSp new mod setBg">
        <pc:chgData name="Roman Zhigalov" userId="1f97e9fdf7779aa5" providerId="LiveId" clId="{535FD01C-857F-47F9-9458-71AB1A7A87F1}" dt="2021-12-04T07:50:04.238" v="150" actId="26606"/>
        <pc:sldMkLst>
          <pc:docMk/>
          <pc:sldMk cId="287916521" sldId="259"/>
        </pc:sldMkLst>
        <pc:spChg chg="mod">
          <ac:chgData name="Roman Zhigalov" userId="1f97e9fdf7779aa5" providerId="LiveId" clId="{535FD01C-857F-47F9-9458-71AB1A7A87F1}" dt="2021-12-04T07:50:04.238" v="150" actId="26606"/>
          <ac:spMkLst>
            <pc:docMk/>
            <pc:sldMk cId="287916521" sldId="259"/>
            <ac:spMk id="2" creationId="{FB1A06D9-6D7F-4333-A47E-EE487D9BD34F}"/>
          </ac:spMkLst>
        </pc:spChg>
        <pc:spChg chg="mod">
          <ac:chgData name="Roman Zhigalov" userId="1f97e9fdf7779aa5" providerId="LiveId" clId="{535FD01C-857F-47F9-9458-71AB1A7A87F1}" dt="2021-12-04T07:50:04.238" v="150" actId="26606"/>
          <ac:spMkLst>
            <pc:docMk/>
            <pc:sldMk cId="287916521" sldId="259"/>
            <ac:spMk id="3" creationId="{07435FBD-1053-4473-8D2D-B7C33417FFA8}"/>
          </ac:spMkLst>
        </pc:spChg>
        <pc:spChg chg="add">
          <ac:chgData name="Roman Zhigalov" userId="1f97e9fdf7779aa5" providerId="LiveId" clId="{535FD01C-857F-47F9-9458-71AB1A7A87F1}" dt="2021-12-04T07:50:04.238" v="150" actId="26606"/>
          <ac:spMkLst>
            <pc:docMk/>
            <pc:sldMk cId="287916521" sldId="259"/>
            <ac:spMk id="8" creationId="{4522B21E-B2B9-4C72-9A71-C87EFD137480}"/>
          </ac:spMkLst>
        </pc:spChg>
        <pc:spChg chg="add">
          <ac:chgData name="Roman Zhigalov" userId="1f97e9fdf7779aa5" providerId="LiveId" clId="{535FD01C-857F-47F9-9458-71AB1A7A87F1}" dt="2021-12-04T07:50:04.238" v="150" actId="26606"/>
          <ac:spMkLst>
            <pc:docMk/>
            <pc:sldMk cId="287916521" sldId="259"/>
            <ac:spMk id="10" creationId="{5EB7D2A2-F448-44D4-938C-DC84CBCB3B1E}"/>
          </ac:spMkLst>
        </pc:spChg>
        <pc:spChg chg="add">
          <ac:chgData name="Roman Zhigalov" userId="1f97e9fdf7779aa5" providerId="LiveId" clId="{535FD01C-857F-47F9-9458-71AB1A7A87F1}" dt="2021-12-04T07:50:04.238" v="150" actId="26606"/>
          <ac:spMkLst>
            <pc:docMk/>
            <pc:sldMk cId="287916521" sldId="259"/>
            <ac:spMk id="12" creationId="{871AEA07-1E14-44B4-8E55-64EF049CD66F}"/>
          </ac:spMkLst>
        </pc:spChg>
        <pc:cxnChg chg="add">
          <ac:chgData name="Roman Zhigalov" userId="1f97e9fdf7779aa5" providerId="LiveId" clId="{535FD01C-857F-47F9-9458-71AB1A7A87F1}" dt="2021-12-04T07:50:04.238" v="150" actId="26606"/>
          <ac:cxnSpMkLst>
            <pc:docMk/>
            <pc:sldMk cId="287916521" sldId="259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535FD01C-857F-47F9-9458-71AB1A7A87F1}" dt="2021-12-04T08:59:02.456" v="2321" actId="20577"/>
        <pc:sldMkLst>
          <pc:docMk/>
          <pc:sldMk cId="2532333645" sldId="260"/>
        </pc:sldMkLst>
        <pc:spChg chg="mod">
          <ac:chgData name="Roman Zhigalov" userId="1f97e9fdf7779aa5" providerId="LiveId" clId="{535FD01C-857F-47F9-9458-71AB1A7A87F1}" dt="2021-12-04T08:59:02.456" v="2321" actId="20577"/>
          <ac:spMkLst>
            <pc:docMk/>
            <pc:sldMk cId="2532333645" sldId="260"/>
            <ac:spMk id="2" creationId="{55F21877-7701-4DB9-B113-5FAA9EB55A77}"/>
          </ac:spMkLst>
        </pc:spChg>
        <pc:spChg chg="mod">
          <ac:chgData name="Roman Zhigalov" userId="1f97e9fdf7779aa5" providerId="LiveId" clId="{535FD01C-857F-47F9-9458-71AB1A7A87F1}" dt="2021-12-04T07:50:37.812" v="180" actId="26606"/>
          <ac:spMkLst>
            <pc:docMk/>
            <pc:sldMk cId="2532333645" sldId="260"/>
            <ac:spMk id="3" creationId="{763AB66C-4551-4273-943C-E21E57921C45}"/>
          </ac:spMkLst>
        </pc:spChg>
        <pc:spChg chg="add">
          <ac:chgData name="Roman Zhigalov" userId="1f97e9fdf7779aa5" providerId="LiveId" clId="{535FD01C-857F-47F9-9458-71AB1A7A87F1}" dt="2021-12-04T07:50:37.812" v="180" actId="26606"/>
          <ac:spMkLst>
            <pc:docMk/>
            <pc:sldMk cId="2532333645" sldId="260"/>
            <ac:spMk id="8" creationId="{4522B21E-B2B9-4C72-9A71-C87EFD137480}"/>
          </ac:spMkLst>
        </pc:spChg>
        <pc:spChg chg="add">
          <ac:chgData name="Roman Zhigalov" userId="1f97e9fdf7779aa5" providerId="LiveId" clId="{535FD01C-857F-47F9-9458-71AB1A7A87F1}" dt="2021-12-04T07:50:37.812" v="180" actId="26606"/>
          <ac:spMkLst>
            <pc:docMk/>
            <pc:sldMk cId="2532333645" sldId="260"/>
            <ac:spMk id="10" creationId="{5EB7D2A2-F448-44D4-938C-DC84CBCB3B1E}"/>
          </ac:spMkLst>
        </pc:spChg>
        <pc:spChg chg="add">
          <ac:chgData name="Roman Zhigalov" userId="1f97e9fdf7779aa5" providerId="LiveId" clId="{535FD01C-857F-47F9-9458-71AB1A7A87F1}" dt="2021-12-04T07:50:37.812" v="180" actId="26606"/>
          <ac:spMkLst>
            <pc:docMk/>
            <pc:sldMk cId="2532333645" sldId="260"/>
            <ac:spMk id="12" creationId="{871AEA07-1E14-44B4-8E55-64EF049CD66F}"/>
          </ac:spMkLst>
        </pc:spChg>
        <pc:cxnChg chg="add">
          <ac:chgData name="Roman Zhigalov" userId="1f97e9fdf7779aa5" providerId="LiveId" clId="{535FD01C-857F-47F9-9458-71AB1A7A87F1}" dt="2021-12-04T07:50:37.812" v="180" actId="26606"/>
          <ac:cxnSpMkLst>
            <pc:docMk/>
            <pc:sldMk cId="2532333645" sldId="260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535FD01C-857F-47F9-9458-71AB1A7A87F1}" dt="2021-12-04T07:50:53.095" v="218" actId="26606"/>
        <pc:sldMkLst>
          <pc:docMk/>
          <pc:sldMk cId="2985967274" sldId="261"/>
        </pc:sldMkLst>
        <pc:spChg chg="mod">
          <ac:chgData name="Roman Zhigalov" userId="1f97e9fdf7779aa5" providerId="LiveId" clId="{535FD01C-857F-47F9-9458-71AB1A7A87F1}" dt="2021-12-04T07:50:53.095" v="218" actId="26606"/>
          <ac:spMkLst>
            <pc:docMk/>
            <pc:sldMk cId="2985967274" sldId="261"/>
            <ac:spMk id="2" creationId="{8D920E1A-C425-47CC-91B1-0C1E66E8AB5F}"/>
          </ac:spMkLst>
        </pc:spChg>
        <pc:spChg chg="mod">
          <ac:chgData name="Roman Zhigalov" userId="1f97e9fdf7779aa5" providerId="LiveId" clId="{535FD01C-857F-47F9-9458-71AB1A7A87F1}" dt="2021-12-04T07:50:53.095" v="218" actId="26606"/>
          <ac:spMkLst>
            <pc:docMk/>
            <pc:sldMk cId="2985967274" sldId="261"/>
            <ac:spMk id="3" creationId="{E903B0EC-2488-463C-8BB9-7631DAB8E1BB}"/>
          </ac:spMkLst>
        </pc:spChg>
        <pc:spChg chg="add">
          <ac:chgData name="Roman Zhigalov" userId="1f97e9fdf7779aa5" providerId="LiveId" clId="{535FD01C-857F-47F9-9458-71AB1A7A87F1}" dt="2021-12-04T07:50:53.095" v="218" actId="26606"/>
          <ac:spMkLst>
            <pc:docMk/>
            <pc:sldMk cId="2985967274" sldId="261"/>
            <ac:spMk id="8" creationId="{4522B21E-B2B9-4C72-9A71-C87EFD137480}"/>
          </ac:spMkLst>
        </pc:spChg>
        <pc:spChg chg="add">
          <ac:chgData name="Roman Zhigalov" userId="1f97e9fdf7779aa5" providerId="LiveId" clId="{535FD01C-857F-47F9-9458-71AB1A7A87F1}" dt="2021-12-04T07:50:53.095" v="218" actId="26606"/>
          <ac:spMkLst>
            <pc:docMk/>
            <pc:sldMk cId="2985967274" sldId="261"/>
            <ac:spMk id="10" creationId="{5EB7D2A2-F448-44D4-938C-DC84CBCB3B1E}"/>
          </ac:spMkLst>
        </pc:spChg>
        <pc:spChg chg="add">
          <ac:chgData name="Roman Zhigalov" userId="1f97e9fdf7779aa5" providerId="LiveId" clId="{535FD01C-857F-47F9-9458-71AB1A7A87F1}" dt="2021-12-04T07:50:53.095" v="218" actId="26606"/>
          <ac:spMkLst>
            <pc:docMk/>
            <pc:sldMk cId="2985967274" sldId="261"/>
            <ac:spMk id="12" creationId="{871AEA07-1E14-44B4-8E55-64EF049CD66F}"/>
          </ac:spMkLst>
        </pc:spChg>
        <pc:cxnChg chg="add">
          <ac:chgData name="Roman Zhigalov" userId="1f97e9fdf7779aa5" providerId="LiveId" clId="{535FD01C-857F-47F9-9458-71AB1A7A87F1}" dt="2021-12-04T07:50:53.095" v="218" actId="26606"/>
          <ac:cxnSpMkLst>
            <pc:docMk/>
            <pc:sldMk cId="2985967274" sldId="261"/>
            <ac:cxnSpMk id="14" creationId="{F7C8EA93-3210-4C62-99E9-153C275E3A87}"/>
          </ac:cxnSpMkLst>
        </pc:cxnChg>
      </pc:sldChg>
      <pc:sldChg chg="modSp new mod">
        <pc:chgData name="Roman Zhigalov" userId="1f97e9fdf7779aa5" providerId="LiveId" clId="{535FD01C-857F-47F9-9458-71AB1A7A87F1}" dt="2021-12-04T07:52:01.534" v="237" actId="122"/>
        <pc:sldMkLst>
          <pc:docMk/>
          <pc:sldMk cId="2098808920" sldId="262"/>
        </pc:sldMkLst>
        <pc:spChg chg="mod">
          <ac:chgData name="Roman Zhigalov" userId="1f97e9fdf7779aa5" providerId="LiveId" clId="{535FD01C-857F-47F9-9458-71AB1A7A87F1}" dt="2021-12-04T07:52:01.534" v="237" actId="122"/>
          <ac:spMkLst>
            <pc:docMk/>
            <pc:sldMk cId="2098808920" sldId="262"/>
            <ac:spMk id="2" creationId="{81A942D8-194D-4B67-B97C-48873CA9470D}"/>
          </ac:spMkLst>
        </pc:spChg>
      </pc:sldChg>
      <pc:sldChg chg="modSp new mod">
        <pc:chgData name="Roman Zhigalov" userId="1f97e9fdf7779aa5" providerId="LiveId" clId="{535FD01C-857F-47F9-9458-71AB1A7A87F1}" dt="2021-12-04T07:52:08.302" v="257" actId="122"/>
        <pc:sldMkLst>
          <pc:docMk/>
          <pc:sldMk cId="2360023160" sldId="263"/>
        </pc:sldMkLst>
        <pc:spChg chg="mod">
          <ac:chgData name="Roman Zhigalov" userId="1f97e9fdf7779aa5" providerId="LiveId" clId="{535FD01C-857F-47F9-9458-71AB1A7A87F1}" dt="2021-12-04T07:52:08.302" v="257" actId="122"/>
          <ac:spMkLst>
            <pc:docMk/>
            <pc:sldMk cId="2360023160" sldId="263"/>
            <ac:spMk id="2" creationId="{AC411FA2-82BB-46F9-85D3-52C28A7C6F47}"/>
          </ac:spMkLst>
        </pc:spChg>
      </pc:sldChg>
      <pc:sldChg chg="addSp delSp modSp new mod setBg">
        <pc:chgData name="Roman Zhigalov" userId="1f97e9fdf7779aa5" providerId="LiveId" clId="{535FD01C-857F-47F9-9458-71AB1A7A87F1}" dt="2021-12-04T08:04:50.338" v="317" actId="26606"/>
        <pc:sldMkLst>
          <pc:docMk/>
          <pc:sldMk cId="3857664263" sldId="264"/>
        </pc:sldMkLst>
        <pc:spChg chg="mod ord">
          <ac:chgData name="Roman Zhigalov" userId="1f97e9fdf7779aa5" providerId="LiveId" clId="{535FD01C-857F-47F9-9458-71AB1A7A87F1}" dt="2021-12-04T08:04:50.338" v="317" actId="26606"/>
          <ac:spMkLst>
            <pc:docMk/>
            <pc:sldMk cId="3857664263" sldId="264"/>
            <ac:spMk id="2" creationId="{DA86F48B-18CE-448B-87ED-1D83B0C836A3}"/>
          </ac:spMkLst>
        </pc:spChg>
        <pc:spChg chg="del">
          <ac:chgData name="Roman Zhigalov" userId="1f97e9fdf7779aa5" providerId="LiveId" clId="{535FD01C-857F-47F9-9458-71AB1A7A87F1}" dt="2021-12-04T08:04:43.430" v="314"/>
          <ac:spMkLst>
            <pc:docMk/>
            <pc:sldMk cId="3857664263" sldId="264"/>
            <ac:spMk id="3" creationId="{570A8369-0597-4A5D-983B-3037C6CC036C}"/>
          </ac:spMkLst>
        </pc:spChg>
        <pc:spChg chg="add del">
          <ac:chgData name="Roman Zhigalov" userId="1f97e9fdf7779aa5" providerId="LiveId" clId="{535FD01C-857F-47F9-9458-71AB1A7A87F1}" dt="2021-12-04T08:04:50.322" v="316" actId="26606"/>
          <ac:spMkLst>
            <pc:docMk/>
            <pc:sldMk cId="3857664263" sldId="264"/>
            <ac:spMk id="71" creationId="{16C5FA50-8D52-4617-AF91-5C7B1C8352F1}"/>
          </ac:spMkLst>
        </pc:spChg>
        <pc:spChg chg="add del">
          <ac:chgData name="Roman Zhigalov" userId="1f97e9fdf7779aa5" providerId="LiveId" clId="{535FD01C-857F-47F9-9458-71AB1A7A87F1}" dt="2021-12-04T08:04:50.322" v="316" actId="26606"/>
          <ac:spMkLst>
            <pc:docMk/>
            <pc:sldMk cId="3857664263" sldId="264"/>
            <ac:spMk id="73" creationId="{E223798C-12AD-4B0C-A50C-D676347D67CF}"/>
          </ac:spMkLst>
        </pc:spChg>
        <pc:spChg chg="add">
          <ac:chgData name="Roman Zhigalov" userId="1f97e9fdf7779aa5" providerId="LiveId" clId="{535FD01C-857F-47F9-9458-71AB1A7A87F1}" dt="2021-12-04T08:04:50.338" v="317" actId="26606"/>
          <ac:spMkLst>
            <pc:docMk/>
            <pc:sldMk cId="3857664263" sldId="264"/>
            <ac:spMk id="1028" creationId="{37C89E4B-3C9F-44B9-8B86-D9E3D112D8EC}"/>
          </ac:spMkLst>
        </pc:spChg>
        <pc:picChg chg="add mod">
          <ac:chgData name="Roman Zhigalov" userId="1f97e9fdf7779aa5" providerId="LiveId" clId="{535FD01C-857F-47F9-9458-71AB1A7A87F1}" dt="2021-12-04T08:04:50.338" v="317" actId="26606"/>
          <ac:picMkLst>
            <pc:docMk/>
            <pc:sldMk cId="3857664263" sldId="264"/>
            <ac:picMk id="1026" creationId="{EB063804-1445-49C7-8749-FD0748957C81}"/>
          </ac:picMkLst>
        </pc:picChg>
        <pc:cxnChg chg="add">
          <ac:chgData name="Roman Zhigalov" userId="1f97e9fdf7779aa5" providerId="LiveId" clId="{535FD01C-857F-47F9-9458-71AB1A7A87F1}" dt="2021-12-04T08:04:50.338" v="317" actId="26606"/>
          <ac:cxnSpMkLst>
            <pc:docMk/>
            <pc:sldMk cId="3857664263" sldId="264"/>
            <ac:cxnSpMk id="75" creationId="{D891E407-403B-4764-86C9-33A56D3BCAA3}"/>
          </ac:cxnSpMkLst>
        </pc:cxnChg>
        <pc:cxnChg chg="add">
          <ac:chgData name="Roman Zhigalov" userId="1f97e9fdf7779aa5" providerId="LiveId" clId="{535FD01C-857F-47F9-9458-71AB1A7A87F1}" dt="2021-12-04T08:04:50.338" v="317" actId="26606"/>
          <ac:cxnSpMkLst>
            <pc:docMk/>
            <pc:sldMk cId="3857664263" sldId="264"/>
            <ac:cxnSpMk id="1029" creationId="{AA2EAA10-076F-46BD-8F0F-B9A2FB77A85C}"/>
          </ac:cxnSpMkLst>
        </pc:cxnChg>
      </pc:sldChg>
      <pc:sldChg chg="addSp delSp modSp new mod setBg">
        <pc:chgData name="Roman Zhigalov" userId="1f97e9fdf7779aa5" providerId="LiveId" clId="{535FD01C-857F-47F9-9458-71AB1A7A87F1}" dt="2021-12-04T08:06:30.138" v="332" actId="26606"/>
        <pc:sldMkLst>
          <pc:docMk/>
          <pc:sldMk cId="3532476353" sldId="265"/>
        </pc:sldMkLst>
        <pc:spChg chg="add del mod ord">
          <ac:chgData name="Roman Zhigalov" userId="1f97e9fdf7779aa5" providerId="LiveId" clId="{535FD01C-857F-47F9-9458-71AB1A7A87F1}" dt="2021-12-04T08:06:30.138" v="332" actId="26606"/>
          <ac:spMkLst>
            <pc:docMk/>
            <pc:sldMk cId="3532476353" sldId="265"/>
            <ac:spMk id="2" creationId="{1387073C-5210-42F3-B490-11E6400CDD7E}"/>
          </ac:spMkLst>
        </pc:spChg>
        <pc:spChg chg="add del">
          <ac:chgData name="Roman Zhigalov" userId="1f97e9fdf7779aa5" providerId="LiveId" clId="{535FD01C-857F-47F9-9458-71AB1A7A87F1}" dt="2021-12-04T08:06:25.986" v="329"/>
          <ac:spMkLst>
            <pc:docMk/>
            <pc:sldMk cId="3532476353" sldId="265"/>
            <ac:spMk id="3" creationId="{D873F5C7-DAB9-4119-8D26-DD9AE68C7934}"/>
          </ac:spMkLst>
        </pc:spChg>
        <pc:spChg chg="add del">
          <ac:chgData name="Roman Zhigalov" userId="1f97e9fdf7779aa5" providerId="LiveId" clId="{535FD01C-857F-47F9-9458-71AB1A7A87F1}" dt="2021-12-04T08:06:30.122" v="331" actId="26606"/>
          <ac:spMkLst>
            <pc:docMk/>
            <pc:sldMk cId="3532476353" sldId="265"/>
            <ac:spMk id="9" creationId="{37C89E4B-3C9F-44B9-8B86-D9E3D112D8EC}"/>
          </ac:spMkLst>
        </pc:spChg>
        <pc:spChg chg="add">
          <ac:chgData name="Roman Zhigalov" userId="1f97e9fdf7779aa5" providerId="LiveId" clId="{535FD01C-857F-47F9-9458-71AB1A7A87F1}" dt="2021-12-04T08:06:30.138" v="332" actId="26606"/>
          <ac:spMkLst>
            <pc:docMk/>
            <pc:sldMk cId="3532476353" sldId="265"/>
            <ac:spMk id="15" creationId="{42A4FC2C-047E-45A5-965D-8E1E3BF09BC6}"/>
          </ac:spMkLst>
        </pc:spChg>
        <pc:spChg chg="add del">
          <ac:chgData name="Roman Zhigalov" userId="1f97e9fdf7779aa5" providerId="LiveId" clId="{535FD01C-857F-47F9-9458-71AB1A7A87F1}" dt="2021-12-04T08:05:16.975" v="321" actId="26606"/>
          <ac:spMkLst>
            <pc:docMk/>
            <pc:sldMk cId="3532476353" sldId="265"/>
            <ac:spMk id="71" creationId="{37C89E4B-3C9F-44B9-8B86-D9E3D112D8EC}"/>
          </ac:spMkLst>
        </pc:spChg>
        <pc:spChg chg="add del">
          <ac:chgData name="Roman Zhigalov" userId="1f97e9fdf7779aa5" providerId="LiveId" clId="{535FD01C-857F-47F9-9458-71AB1A7A87F1}" dt="2021-12-04T08:05:19.230" v="323" actId="26606"/>
          <ac:spMkLst>
            <pc:docMk/>
            <pc:sldMk cId="3532476353" sldId="265"/>
            <ac:spMk id="2052" creationId="{32BC26D8-82FB-445E-AA49-62A77D7C1EE0}"/>
          </ac:spMkLst>
        </pc:spChg>
        <pc:spChg chg="add del">
          <ac:chgData name="Roman Zhigalov" userId="1f97e9fdf7779aa5" providerId="LiveId" clId="{535FD01C-857F-47F9-9458-71AB1A7A87F1}" dt="2021-12-04T08:05:19.230" v="323" actId="26606"/>
          <ac:spMkLst>
            <pc:docMk/>
            <pc:sldMk cId="3532476353" sldId="265"/>
            <ac:spMk id="2053" creationId="{CB44330D-EA18-4254-AA95-EB49948539B8}"/>
          </ac:spMkLst>
        </pc:spChg>
        <pc:spChg chg="add del">
          <ac:chgData name="Roman Zhigalov" userId="1f97e9fdf7779aa5" providerId="LiveId" clId="{535FD01C-857F-47F9-9458-71AB1A7A87F1}" dt="2021-12-04T08:05:21.977" v="325" actId="26606"/>
          <ac:spMkLst>
            <pc:docMk/>
            <pc:sldMk cId="3532476353" sldId="265"/>
            <ac:spMk id="2055" creationId="{42A4FC2C-047E-45A5-965D-8E1E3BF09BC6}"/>
          </ac:spMkLst>
        </pc:spChg>
        <pc:spChg chg="add del">
          <ac:chgData name="Roman Zhigalov" userId="1f97e9fdf7779aa5" providerId="LiveId" clId="{535FD01C-857F-47F9-9458-71AB1A7A87F1}" dt="2021-12-04T08:05:23.282" v="327" actId="26606"/>
          <ac:spMkLst>
            <pc:docMk/>
            <pc:sldMk cId="3532476353" sldId="265"/>
            <ac:spMk id="2057" creationId="{37C89E4B-3C9F-44B9-8B86-D9E3D112D8EC}"/>
          </ac:spMkLst>
        </pc:spChg>
        <pc:spChg chg="add del">
          <ac:chgData name="Roman Zhigalov" userId="1f97e9fdf7779aa5" providerId="LiveId" clId="{535FD01C-857F-47F9-9458-71AB1A7A87F1}" dt="2021-12-04T08:05:23.282" v="327" actId="26606"/>
          <ac:spMkLst>
            <pc:docMk/>
            <pc:sldMk cId="3532476353" sldId="265"/>
            <ac:spMk id="2058" creationId="{1387073C-5210-42F3-B490-11E6400CDD7E}"/>
          </ac:spMkLst>
        </pc:spChg>
        <pc:picChg chg="add mod">
          <ac:chgData name="Roman Zhigalov" userId="1f97e9fdf7779aa5" providerId="LiveId" clId="{535FD01C-857F-47F9-9458-71AB1A7A87F1}" dt="2021-12-04T08:06:30.138" v="332" actId="26606"/>
          <ac:picMkLst>
            <pc:docMk/>
            <pc:sldMk cId="3532476353" sldId="265"/>
            <ac:picMk id="4" creationId="{34B6B156-5996-4CA4-8D79-70720A3E4CBA}"/>
          </ac:picMkLst>
        </pc:picChg>
        <pc:picChg chg="add del mod">
          <ac:chgData name="Roman Zhigalov" userId="1f97e9fdf7779aa5" providerId="LiveId" clId="{535FD01C-857F-47F9-9458-71AB1A7A87F1}" dt="2021-12-04T08:05:23.645" v="328"/>
          <ac:picMkLst>
            <pc:docMk/>
            <pc:sldMk cId="3532476353" sldId="265"/>
            <ac:picMk id="2050" creationId="{C3D56607-DF22-43EE-8C1B-23AB88D2737A}"/>
          </ac:picMkLst>
        </pc:picChg>
        <pc:cxnChg chg="add del">
          <ac:chgData name="Roman Zhigalov" userId="1f97e9fdf7779aa5" providerId="LiveId" clId="{535FD01C-857F-47F9-9458-71AB1A7A87F1}" dt="2021-12-04T08:06:30.122" v="331" actId="26606"/>
          <ac:cxnSpMkLst>
            <pc:docMk/>
            <pc:sldMk cId="3532476353" sldId="265"/>
            <ac:cxnSpMk id="11" creationId="{AA2EAA10-076F-46BD-8F0F-B9A2FB77A85C}"/>
          </ac:cxnSpMkLst>
        </pc:cxnChg>
        <pc:cxnChg chg="add del">
          <ac:chgData name="Roman Zhigalov" userId="1f97e9fdf7779aa5" providerId="LiveId" clId="{535FD01C-857F-47F9-9458-71AB1A7A87F1}" dt="2021-12-04T08:06:30.122" v="331" actId="26606"/>
          <ac:cxnSpMkLst>
            <pc:docMk/>
            <pc:sldMk cId="3532476353" sldId="265"/>
            <ac:cxnSpMk id="13" creationId="{D891E407-403B-4764-86C9-33A56D3BCAA3}"/>
          </ac:cxnSpMkLst>
        </pc:cxnChg>
        <pc:cxnChg chg="add del">
          <ac:chgData name="Roman Zhigalov" userId="1f97e9fdf7779aa5" providerId="LiveId" clId="{535FD01C-857F-47F9-9458-71AB1A7A87F1}" dt="2021-12-04T08:05:16.975" v="321" actId="26606"/>
          <ac:cxnSpMkLst>
            <pc:docMk/>
            <pc:sldMk cId="3532476353" sldId="265"/>
            <ac:cxnSpMk id="73" creationId="{AA2EAA10-076F-46BD-8F0F-B9A2FB77A85C}"/>
          </ac:cxnSpMkLst>
        </pc:cxnChg>
        <pc:cxnChg chg="add del">
          <ac:chgData name="Roman Zhigalov" userId="1f97e9fdf7779aa5" providerId="LiveId" clId="{535FD01C-857F-47F9-9458-71AB1A7A87F1}" dt="2021-12-04T08:05:16.975" v="321" actId="26606"/>
          <ac:cxnSpMkLst>
            <pc:docMk/>
            <pc:sldMk cId="3532476353" sldId="265"/>
            <ac:cxnSpMk id="75" creationId="{D891E407-403B-4764-86C9-33A56D3BCAA3}"/>
          </ac:cxnSpMkLst>
        </pc:cxnChg>
        <pc:cxnChg chg="add del">
          <ac:chgData name="Roman Zhigalov" userId="1f97e9fdf7779aa5" providerId="LiveId" clId="{535FD01C-857F-47F9-9458-71AB1A7A87F1}" dt="2021-12-04T08:05:23.282" v="327" actId="26606"/>
          <ac:cxnSpMkLst>
            <pc:docMk/>
            <pc:sldMk cId="3532476353" sldId="265"/>
            <ac:cxnSpMk id="2059" creationId="{AA2EAA10-076F-46BD-8F0F-B9A2FB77A85C}"/>
          </ac:cxnSpMkLst>
        </pc:cxnChg>
        <pc:cxnChg chg="add del">
          <ac:chgData name="Roman Zhigalov" userId="1f97e9fdf7779aa5" providerId="LiveId" clId="{535FD01C-857F-47F9-9458-71AB1A7A87F1}" dt="2021-12-04T08:05:23.282" v="327" actId="26606"/>
          <ac:cxnSpMkLst>
            <pc:docMk/>
            <pc:sldMk cId="3532476353" sldId="265"/>
            <ac:cxnSpMk id="2060" creationId="{D891E407-403B-4764-86C9-33A56D3BCAA3}"/>
          </ac:cxnSpMkLst>
        </pc:cxnChg>
      </pc:sldChg>
      <pc:sldChg chg="addSp modSp new mod ord setBg">
        <pc:chgData name="Roman Zhigalov" userId="1f97e9fdf7779aa5" providerId="LiveId" clId="{535FD01C-857F-47F9-9458-71AB1A7A87F1}" dt="2021-12-04T08:09:21.466" v="708"/>
        <pc:sldMkLst>
          <pc:docMk/>
          <pc:sldMk cId="536347986" sldId="266"/>
        </pc:sldMkLst>
        <pc:spChg chg="mod">
          <ac:chgData name="Roman Zhigalov" userId="1f97e9fdf7779aa5" providerId="LiveId" clId="{535FD01C-857F-47F9-9458-71AB1A7A87F1}" dt="2021-12-04T08:09:17.755" v="706" actId="26606"/>
          <ac:spMkLst>
            <pc:docMk/>
            <pc:sldMk cId="536347986" sldId="266"/>
            <ac:spMk id="2" creationId="{DCA6B8A2-1F79-4DD6-9F0F-FD5D89DBFAC7}"/>
          </ac:spMkLst>
        </pc:spChg>
        <pc:spChg chg="mod">
          <ac:chgData name="Roman Zhigalov" userId="1f97e9fdf7779aa5" providerId="LiveId" clId="{535FD01C-857F-47F9-9458-71AB1A7A87F1}" dt="2021-12-04T08:09:17.755" v="706" actId="26606"/>
          <ac:spMkLst>
            <pc:docMk/>
            <pc:sldMk cId="536347986" sldId="266"/>
            <ac:spMk id="3" creationId="{10B6849E-3994-41DB-942F-F6BF6CF46E7E}"/>
          </ac:spMkLst>
        </pc:spChg>
        <pc:picChg chg="add">
          <ac:chgData name="Roman Zhigalov" userId="1f97e9fdf7779aa5" providerId="LiveId" clId="{535FD01C-857F-47F9-9458-71AB1A7A87F1}" dt="2021-12-04T08:09:17.755" v="706" actId="26606"/>
          <ac:picMkLst>
            <pc:docMk/>
            <pc:sldMk cId="536347986" sldId="266"/>
            <ac:picMk id="5" creationId="{7758FE94-4FB2-4C2E-A07F-FFBFF9B1B9CF}"/>
          </ac:picMkLst>
        </pc:picChg>
        <pc:cxnChg chg="add">
          <ac:chgData name="Roman Zhigalov" userId="1f97e9fdf7779aa5" providerId="LiveId" clId="{535FD01C-857F-47F9-9458-71AB1A7A87F1}" dt="2021-12-04T08:09:17.755" v="706" actId="26606"/>
          <ac:cxnSpMkLst>
            <pc:docMk/>
            <pc:sldMk cId="536347986" sldId="266"/>
            <ac:cxnSpMk id="9" creationId="{A7F400EE-A8A5-48AF-B4D6-291B52C6F0B0}"/>
          </ac:cxnSpMkLst>
        </pc:cxnChg>
      </pc:sldChg>
      <pc:sldChg chg="addSp modSp new mod setBg">
        <pc:chgData name="Roman Zhigalov" userId="1f97e9fdf7779aa5" providerId="LiveId" clId="{535FD01C-857F-47F9-9458-71AB1A7A87F1}" dt="2021-12-04T08:11:04.790" v="984" actId="255"/>
        <pc:sldMkLst>
          <pc:docMk/>
          <pc:sldMk cId="392520657" sldId="267"/>
        </pc:sldMkLst>
        <pc:spChg chg="mod">
          <ac:chgData name="Roman Zhigalov" userId="1f97e9fdf7779aa5" providerId="LiveId" clId="{535FD01C-857F-47F9-9458-71AB1A7A87F1}" dt="2021-12-04T08:11:00.877" v="983" actId="26606"/>
          <ac:spMkLst>
            <pc:docMk/>
            <pc:sldMk cId="392520657" sldId="267"/>
            <ac:spMk id="2" creationId="{5E247CCA-3ECB-4C43-B683-1E106C9FC08D}"/>
          </ac:spMkLst>
        </pc:spChg>
        <pc:spChg chg="mod">
          <ac:chgData name="Roman Zhigalov" userId="1f97e9fdf7779aa5" providerId="LiveId" clId="{535FD01C-857F-47F9-9458-71AB1A7A87F1}" dt="2021-12-04T08:11:04.790" v="984" actId="255"/>
          <ac:spMkLst>
            <pc:docMk/>
            <pc:sldMk cId="392520657" sldId="267"/>
            <ac:spMk id="3" creationId="{1A10C97F-9A60-4A54-A582-EEB2D3698B29}"/>
          </ac:spMkLst>
        </pc:spChg>
        <pc:spChg chg="add">
          <ac:chgData name="Roman Zhigalov" userId="1f97e9fdf7779aa5" providerId="LiveId" clId="{535FD01C-857F-47F9-9458-71AB1A7A87F1}" dt="2021-12-04T08:11:00.877" v="983" actId="26606"/>
          <ac:spMkLst>
            <pc:docMk/>
            <pc:sldMk cId="392520657" sldId="267"/>
            <ac:spMk id="8" creationId="{B6CDA21F-E7AF-4C75-8395-33F58D5B0E45}"/>
          </ac:spMkLst>
        </pc:spChg>
        <pc:spChg chg="add">
          <ac:chgData name="Roman Zhigalov" userId="1f97e9fdf7779aa5" providerId="LiveId" clId="{535FD01C-857F-47F9-9458-71AB1A7A87F1}" dt="2021-12-04T08:11:00.877" v="983" actId="26606"/>
          <ac:spMkLst>
            <pc:docMk/>
            <pc:sldMk cId="392520657" sldId="267"/>
            <ac:spMk id="15" creationId="{D5B0017B-2ECA-49AF-B397-DC140825DF8D}"/>
          </ac:spMkLst>
        </pc:spChg>
        <pc:grpChg chg="add">
          <ac:chgData name="Roman Zhigalov" userId="1f97e9fdf7779aa5" providerId="LiveId" clId="{535FD01C-857F-47F9-9458-71AB1A7A87F1}" dt="2021-12-04T08:11:00.877" v="983" actId="26606"/>
          <ac:grpSpMkLst>
            <pc:docMk/>
            <pc:sldMk cId="392520657" sldId="267"/>
            <ac:grpSpMk id="10" creationId="{AE1C45F0-260A-458C-96ED-C1F6D2151219}"/>
          </ac:grpSpMkLst>
        </pc:grpChg>
        <pc:cxnChg chg="add">
          <ac:chgData name="Roman Zhigalov" userId="1f97e9fdf7779aa5" providerId="LiveId" clId="{535FD01C-857F-47F9-9458-71AB1A7A87F1}" dt="2021-12-04T08:11:00.877" v="983" actId="26606"/>
          <ac:cxnSpMkLst>
            <pc:docMk/>
            <pc:sldMk cId="392520657" sldId="267"/>
            <ac:cxnSpMk id="17" creationId="{6CF1BAF6-AD41-4082-B212-8A1F9A2E8779}"/>
          </ac:cxnSpMkLst>
        </pc:cxnChg>
      </pc:sldChg>
      <pc:sldChg chg="new del">
        <pc:chgData name="Roman Zhigalov" userId="1f97e9fdf7779aa5" providerId="LiveId" clId="{535FD01C-857F-47F9-9458-71AB1A7A87F1}" dt="2021-12-04T08:20:42.100" v="1020" actId="2696"/>
        <pc:sldMkLst>
          <pc:docMk/>
          <pc:sldMk cId="3848576769" sldId="268"/>
        </pc:sldMkLst>
      </pc:sldChg>
      <pc:sldChg chg="addSp delSp modSp new mod ord setBg addAnim">
        <pc:chgData name="Roman Zhigalov" userId="1f97e9fdf7779aa5" providerId="LiveId" clId="{535FD01C-857F-47F9-9458-71AB1A7A87F1}" dt="2021-12-04T08:27:09.302" v="1415" actId="26606"/>
        <pc:sldMkLst>
          <pc:docMk/>
          <pc:sldMk cId="3326703668" sldId="269"/>
        </pc:sldMkLst>
        <pc:spChg chg="mod">
          <ac:chgData name="Roman Zhigalov" userId="1f97e9fdf7779aa5" providerId="LiveId" clId="{535FD01C-857F-47F9-9458-71AB1A7A87F1}" dt="2021-12-04T08:27:09.302" v="1415" actId="26606"/>
          <ac:spMkLst>
            <pc:docMk/>
            <pc:sldMk cId="3326703668" sldId="269"/>
            <ac:spMk id="2" creationId="{74E7C967-6831-4E6D-93E5-EF69B578029E}"/>
          </ac:spMkLst>
        </pc:spChg>
        <pc:spChg chg="del">
          <ac:chgData name="Roman Zhigalov" userId="1f97e9fdf7779aa5" providerId="LiveId" clId="{535FD01C-857F-47F9-9458-71AB1A7A87F1}" dt="2021-12-04T08:13:35.501" v="997"/>
          <ac:spMkLst>
            <pc:docMk/>
            <pc:sldMk cId="3326703668" sldId="269"/>
            <ac:spMk id="3" creationId="{D2BFC037-92ED-4E6A-98D0-EFA2A308BF63}"/>
          </ac:spMkLst>
        </pc:spChg>
        <pc:spChg chg="mod">
          <ac:chgData name="Roman Zhigalov" userId="1f97e9fdf7779aa5" providerId="LiveId" clId="{535FD01C-857F-47F9-9458-71AB1A7A87F1}" dt="2021-12-04T08:27:09.302" v="1415" actId="26606"/>
          <ac:spMkLst>
            <pc:docMk/>
            <pc:sldMk cId="3326703668" sldId="269"/>
            <ac:spMk id="4" creationId="{CF0FAD4C-D992-4BFA-9847-8FE1B17D111A}"/>
          </ac:spMkLst>
        </pc:spChg>
        <pc:spChg chg="add del">
          <ac:chgData name="Roman Zhigalov" userId="1f97e9fdf7779aa5" providerId="LiveId" clId="{535FD01C-857F-47F9-9458-71AB1A7A87F1}" dt="2021-12-04T08:27:09.302" v="1415" actId="26606"/>
          <ac:spMkLst>
            <pc:docMk/>
            <pc:sldMk cId="3326703668" sldId="269"/>
            <ac:spMk id="71" creationId="{B9951BD9-0868-4CDB-ACD6-9C4209B5E412}"/>
          </ac:spMkLst>
        </pc:spChg>
        <pc:spChg chg="add del">
          <ac:chgData name="Roman Zhigalov" userId="1f97e9fdf7779aa5" providerId="LiveId" clId="{535FD01C-857F-47F9-9458-71AB1A7A87F1}" dt="2021-12-04T08:27:09.286" v="1414" actId="26606"/>
          <ac:spMkLst>
            <pc:docMk/>
            <pc:sldMk cId="3326703668" sldId="269"/>
            <ac:spMk id="135" creationId="{47942995-B07F-4636-9A06-C6A104B260A8}"/>
          </ac:spMkLst>
        </pc:spChg>
        <pc:spChg chg="add del">
          <ac:chgData name="Roman Zhigalov" userId="1f97e9fdf7779aa5" providerId="LiveId" clId="{535FD01C-857F-47F9-9458-71AB1A7A87F1}" dt="2021-12-04T08:27:09.286" v="1414" actId="26606"/>
          <ac:spMkLst>
            <pc:docMk/>
            <pc:sldMk cId="3326703668" sldId="269"/>
            <ac:spMk id="142" creationId="{B81933D1-5615-42C7-9C0B-4EB7105CCE2D}"/>
          </ac:spMkLst>
        </pc:spChg>
        <pc:spChg chg="add del">
          <ac:chgData name="Roman Zhigalov" userId="1f97e9fdf7779aa5" providerId="LiveId" clId="{535FD01C-857F-47F9-9458-71AB1A7A87F1}" dt="2021-12-04T08:27:09.286" v="1414" actId="26606"/>
          <ac:spMkLst>
            <pc:docMk/>
            <pc:sldMk cId="3326703668" sldId="269"/>
            <ac:spMk id="144" creationId="{19C9EAEA-39D0-4B0E-A0EB-51E7B26740B1}"/>
          </ac:spMkLst>
        </pc:spChg>
        <pc:grpChg chg="add del">
          <ac:chgData name="Roman Zhigalov" userId="1f97e9fdf7779aa5" providerId="LiveId" clId="{535FD01C-857F-47F9-9458-71AB1A7A87F1}" dt="2021-12-04T08:27:09.286" v="1414" actId="26606"/>
          <ac:grpSpMkLst>
            <pc:docMk/>
            <pc:sldMk cId="3326703668" sldId="269"/>
            <ac:grpSpMk id="137" creationId="{032D8612-31EB-44CF-A1D0-14FD4C705424}"/>
          </ac:grpSpMkLst>
        </pc:grpChg>
        <pc:picChg chg="add mod ord">
          <ac:chgData name="Roman Zhigalov" userId="1f97e9fdf7779aa5" providerId="LiveId" clId="{535FD01C-857F-47F9-9458-71AB1A7A87F1}" dt="2021-12-04T08:27:09.302" v="1415" actId="26606"/>
          <ac:picMkLst>
            <pc:docMk/>
            <pc:sldMk cId="3326703668" sldId="269"/>
            <ac:picMk id="3074" creationId="{0E99F75F-5C39-4BA6-ADEC-C6AE0A2FBB59}"/>
          </ac:picMkLst>
        </pc:picChg>
      </pc:sldChg>
      <pc:sldChg chg="addSp delSp modSp new mod setBg">
        <pc:chgData name="Roman Zhigalov" userId="1f97e9fdf7779aa5" providerId="LiveId" clId="{535FD01C-857F-47F9-9458-71AB1A7A87F1}" dt="2021-12-04T08:22:02.819" v="1080" actId="26606"/>
        <pc:sldMkLst>
          <pc:docMk/>
          <pc:sldMk cId="210218048" sldId="270"/>
        </pc:sldMkLst>
        <pc:spChg chg="mod ord">
          <ac:chgData name="Roman Zhigalov" userId="1f97e9fdf7779aa5" providerId="LiveId" clId="{535FD01C-857F-47F9-9458-71AB1A7A87F1}" dt="2021-12-04T08:22:02.819" v="1080" actId="26606"/>
          <ac:spMkLst>
            <pc:docMk/>
            <pc:sldMk cId="210218048" sldId="270"/>
            <ac:spMk id="2" creationId="{3B6E1262-DEB7-4D75-96FC-2EE9E178AB60}"/>
          </ac:spMkLst>
        </pc:spChg>
        <pc:spChg chg="del">
          <ac:chgData name="Roman Zhigalov" userId="1f97e9fdf7779aa5" providerId="LiveId" clId="{535FD01C-857F-47F9-9458-71AB1A7A87F1}" dt="2021-12-04T08:20:46.382" v="1022"/>
          <ac:spMkLst>
            <pc:docMk/>
            <pc:sldMk cId="210218048" sldId="270"/>
            <ac:spMk id="3" creationId="{8A16F404-BD35-443C-9973-F930CD52A2A4}"/>
          </ac:spMkLst>
        </pc:spChg>
        <pc:spChg chg="add">
          <ac:chgData name="Roman Zhigalov" userId="1f97e9fdf7779aa5" providerId="LiveId" clId="{535FD01C-857F-47F9-9458-71AB1A7A87F1}" dt="2021-12-04T08:22:02.819" v="1080" actId="26606"/>
          <ac:spMkLst>
            <pc:docMk/>
            <pc:sldMk cId="210218048" sldId="270"/>
            <ac:spMk id="71" creationId="{37C89E4B-3C9F-44B9-8B86-D9E3D112D8EC}"/>
          </ac:spMkLst>
        </pc:spChg>
        <pc:picChg chg="add mod">
          <ac:chgData name="Roman Zhigalov" userId="1f97e9fdf7779aa5" providerId="LiveId" clId="{535FD01C-857F-47F9-9458-71AB1A7A87F1}" dt="2021-12-04T08:22:02.819" v="1080" actId="26606"/>
          <ac:picMkLst>
            <pc:docMk/>
            <pc:sldMk cId="210218048" sldId="270"/>
            <ac:picMk id="4098" creationId="{22C1BBFA-4343-47E2-8BBF-DF99DB514CAE}"/>
          </ac:picMkLst>
        </pc:picChg>
        <pc:cxnChg chg="add">
          <ac:chgData name="Roman Zhigalov" userId="1f97e9fdf7779aa5" providerId="LiveId" clId="{535FD01C-857F-47F9-9458-71AB1A7A87F1}" dt="2021-12-04T08:22:02.819" v="1080" actId="26606"/>
          <ac:cxnSpMkLst>
            <pc:docMk/>
            <pc:sldMk cId="210218048" sldId="270"/>
            <ac:cxnSpMk id="73" creationId="{AA2EAA10-076F-46BD-8F0F-B9A2FB77A85C}"/>
          </ac:cxnSpMkLst>
        </pc:cxnChg>
        <pc:cxnChg chg="add">
          <ac:chgData name="Roman Zhigalov" userId="1f97e9fdf7779aa5" providerId="LiveId" clId="{535FD01C-857F-47F9-9458-71AB1A7A87F1}" dt="2021-12-04T08:22:02.819" v="1080" actId="26606"/>
          <ac:cxnSpMkLst>
            <pc:docMk/>
            <pc:sldMk cId="210218048" sldId="270"/>
            <ac:cxnSpMk id="75" creationId="{D891E407-403B-4764-86C9-33A56D3BCAA3}"/>
          </ac:cxnSpMkLst>
        </pc:cxnChg>
      </pc:sldChg>
      <pc:sldChg chg="addSp delSp modSp new mod setBg setClrOvrMap delDesignElem chgLayout">
        <pc:chgData name="Roman Zhigalov" userId="1f97e9fdf7779aa5" providerId="LiveId" clId="{535FD01C-857F-47F9-9458-71AB1A7A87F1}" dt="2021-12-04T08:27:23.332" v="1419" actId="27614"/>
        <pc:sldMkLst>
          <pc:docMk/>
          <pc:sldMk cId="3205402382" sldId="271"/>
        </pc:sldMkLst>
        <pc:spChg chg="mod ord">
          <ac:chgData name="Roman Zhigalov" userId="1f97e9fdf7779aa5" providerId="LiveId" clId="{535FD01C-857F-47F9-9458-71AB1A7A87F1}" dt="2021-12-04T08:27:21.093" v="1418" actId="26606"/>
          <ac:spMkLst>
            <pc:docMk/>
            <pc:sldMk cId="3205402382" sldId="271"/>
            <ac:spMk id="2" creationId="{FC1A7344-628D-4ED4-B368-4128417A40DB}"/>
          </ac:spMkLst>
        </pc:spChg>
        <pc:spChg chg="del">
          <ac:chgData name="Roman Zhigalov" userId="1f97e9fdf7779aa5" providerId="LiveId" clId="{535FD01C-857F-47F9-9458-71AB1A7A87F1}" dt="2021-12-04T08:25:18.879" v="1198"/>
          <ac:spMkLst>
            <pc:docMk/>
            <pc:sldMk cId="3205402382" sldId="271"/>
            <ac:spMk id="3" creationId="{5BB5061F-38C3-4215-AB7F-DA58ED655F62}"/>
          </ac:spMkLst>
        </pc:spChg>
        <pc:spChg chg="mod ord">
          <ac:chgData name="Roman Zhigalov" userId="1f97e9fdf7779aa5" providerId="LiveId" clId="{535FD01C-857F-47F9-9458-71AB1A7A87F1}" dt="2021-12-04T08:27:21.093" v="1418" actId="26606"/>
          <ac:spMkLst>
            <pc:docMk/>
            <pc:sldMk cId="3205402382" sldId="271"/>
            <ac:spMk id="4" creationId="{F0588A95-87DB-40BA-83DE-448E6BB0062A}"/>
          </ac:spMkLst>
        </pc:spChg>
        <pc:spChg chg="add del mod">
          <ac:chgData name="Roman Zhigalov" userId="1f97e9fdf7779aa5" providerId="LiveId" clId="{535FD01C-857F-47F9-9458-71AB1A7A87F1}" dt="2021-12-04T08:27:12.782" v="1416" actId="6264"/>
          <ac:spMkLst>
            <pc:docMk/>
            <pc:sldMk cId="3205402382" sldId="271"/>
            <ac:spMk id="5" creationId="{51D6EFFB-2464-446A-A236-882AFE35D20B}"/>
          </ac:spMkLst>
        </pc:spChg>
        <pc:spChg chg="add del mod">
          <ac:chgData name="Roman Zhigalov" userId="1f97e9fdf7779aa5" providerId="LiveId" clId="{535FD01C-857F-47F9-9458-71AB1A7A87F1}" dt="2021-12-04T08:27:12.782" v="1416" actId="6264"/>
          <ac:spMkLst>
            <pc:docMk/>
            <pc:sldMk cId="3205402382" sldId="271"/>
            <ac:spMk id="6" creationId="{F6F6E598-BC5C-4562-88C3-FBA9D1BE8D12}"/>
          </ac:spMkLst>
        </pc:spChg>
        <pc:spChg chg="add del mod">
          <ac:chgData name="Roman Zhigalov" userId="1f97e9fdf7779aa5" providerId="LiveId" clId="{535FD01C-857F-47F9-9458-71AB1A7A87F1}" dt="2021-12-04T08:27:12.782" v="1416" actId="6264"/>
          <ac:spMkLst>
            <pc:docMk/>
            <pc:sldMk cId="3205402382" sldId="271"/>
            <ac:spMk id="7" creationId="{F0ABEA75-289C-4BC9-9295-299F06DDCB1B}"/>
          </ac:spMkLst>
        </pc:spChg>
        <pc:spChg chg="add del mod">
          <ac:chgData name="Roman Zhigalov" userId="1f97e9fdf7779aa5" providerId="LiveId" clId="{535FD01C-857F-47F9-9458-71AB1A7A87F1}" dt="2021-12-04T08:27:16.764" v="1417" actId="6264"/>
          <ac:spMkLst>
            <pc:docMk/>
            <pc:sldMk cId="3205402382" sldId="271"/>
            <ac:spMk id="8" creationId="{8EFD504C-2F06-4CB7-BB58-E16157C30E0D}"/>
          </ac:spMkLst>
        </pc:spChg>
        <pc:spChg chg="add del mod">
          <ac:chgData name="Roman Zhigalov" userId="1f97e9fdf7779aa5" providerId="LiveId" clId="{535FD01C-857F-47F9-9458-71AB1A7A87F1}" dt="2021-12-04T08:27:16.764" v="1417" actId="6264"/>
          <ac:spMkLst>
            <pc:docMk/>
            <pc:sldMk cId="3205402382" sldId="271"/>
            <ac:spMk id="9" creationId="{8B07FACA-740D-4741-BE02-073BB731BE48}"/>
          </ac:spMkLst>
        </pc:spChg>
        <pc:spChg chg="add del mod">
          <ac:chgData name="Roman Zhigalov" userId="1f97e9fdf7779aa5" providerId="LiveId" clId="{535FD01C-857F-47F9-9458-71AB1A7A87F1}" dt="2021-12-04T08:27:16.764" v="1417" actId="6264"/>
          <ac:spMkLst>
            <pc:docMk/>
            <pc:sldMk cId="3205402382" sldId="271"/>
            <ac:spMk id="10" creationId="{8D00385C-4B1C-42A2-BF2C-3F9F78B427CC}"/>
          </ac:spMkLst>
        </pc:spChg>
        <pc:spChg chg="add del">
          <ac:chgData name="Roman Zhigalov" userId="1f97e9fdf7779aa5" providerId="LiveId" clId="{535FD01C-857F-47F9-9458-71AB1A7A87F1}" dt="2021-12-04T08:27:12.782" v="1416" actId="6264"/>
          <ac:spMkLst>
            <pc:docMk/>
            <pc:sldMk cId="3205402382" sldId="271"/>
            <ac:spMk id="71" creationId="{EFF8DD6B-E2E6-4D3E-972B-A1131F4CE0A7}"/>
          </ac:spMkLst>
        </pc:spChg>
        <pc:spChg chg="add del">
          <ac:chgData name="Roman Zhigalov" userId="1f97e9fdf7779aa5" providerId="LiveId" clId="{535FD01C-857F-47F9-9458-71AB1A7A87F1}" dt="2021-12-04T08:27:12.782" v="1416" actId="6264"/>
          <ac:spMkLst>
            <pc:docMk/>
            <pc:sldMk cId="3205402382" sldId="271"/>
            <ac:spMk id="73" creationId="{8E20FA99-AAAC-4AF3-9FAE-707420324F1C}"/>
          </ac:spMkLst>
        </pc:spChg>
        <pc:spChg chg="add del">
          <ac:chgData name="Roman Zhigalov" userId="1f97e9fdf7779aa5" providerId="LiveId" clId="{535FD01C-857F-47F9-9458-71AB1A7A87F1}" dt="2021-12-04T08:27:12.782" v="1416" actId="6264"/>
          <ac:spMkLst>
            <pc:docMk/>
            <pc:sldMk cId="3205402382" sldId="271"/>
            <ac:spMk id="75" creationId="{9573BE85-6043-4C3A-A7DD-483A0A5FB740}"/>
          </ac:spMkLst>
        </pc:spChg>
        <pc:picChg chg="add mod ord">
          <ac:chgData name="Roman Zhigalov" userId="1f97e9fdf7779aa5" providerId="LiveId" clId="{535FD01C-857F-47F9-9458-71AB1A7A87F1}" dt="2021-12-04T08:27:23.332" v="1419" actId="27614"/>
          <ac:picMkLst>
            <pc:docMk/>
            <pc:sldMk cId="3205402382" sldId="271"/>
            <ac:picMk id="5122" creationId="{8BEE41DC-9FE7-4A19-A734-8FD0432DD600}"/>
          </ac:picMkLst>
        </pc:picChg>
        <pc:cxnChg chg="add">
          <ac:chgData name="Roman Zhigalov" userId="1f97e9fdf7779aa5" providerId="LiveId" clId="{535FD01C-857F-47F9-9458-71AB1A7A87F1}" dt="2021-12-04T08:27:21.093" v="1418" actId="26606"/>
          <ac:cxnSpMkLst>
            <pc:docMk/>
            <pc:sldMk cId="3205402382" sldId="271"/>
            <ac:cxnSpMk id="5124" creationId="{A7F400EE-A8A5-48AF-B4D6-291B52C6F0B0}"/>
          </ac:cxnSpMkLst>
        </pc:cxnChg>
      </pc:sldChg>
      <pc:sldChg chg="addSp delSp modSp new mod setBg addAnim">
        <pc:chgData name="Roman Zhigalov" userId="1f97e9fdf7779aa5" providerId="LiveId" clId="{535FD01C-857F-47F9-9458-71AB1A7A87F1}" dt="2021-12-04T08:30:03.390" v="1708" actId="20577"/>
        <pc:sldMkLst>
          <pc:docMk/>
          <pc:sldMk cId="3892018554" sldId="272"/>
        </pc:sldMkLst>
        <pc:spChg chg="mod">
          <ac:chgData name="Roman Zhigalov" userId="1f97e9fdf7779aa5" providerId="LiveId" clId="{535FD01C-857F-47F9-9458-71AB1A7A87F1}" dt="2021-12-04T08:28:32.068" v="1526" actId="26606"/>
          <ac:spMkLst>
            <pc:docMk/>
            <pc:sldMk cId="3892018554" sldId="272"/>
            <ac:spMk id="2" creationId="{ADF948E0-2529-4F12-B882-D8316319B854}"/>
          </ac:spMkLst>
        </pc:spChg>
        <pc:spChg chg="del">
          <ac:chgData name="Roman Zhigalov" userId="1f97e9fdf7779aa5" providerId="LiveId" clId="{535FD01C-857F-47F9-9458-71AB1A7A87F1}" dt="2021-12-04T08:27:54.371" v="1421"/>
          <ac:spMkLst>
            <pc:docMk/>
            <pc:sldMk cId="3892018554" sldId="272"/>
            <ac:spMk id="3" creationId="{95C225BB-9CA1-480D-85D0-052CFFC7470F}"/>
          </ac:spMkLst>
        </pc:spChg>
        <pc:spChg chg="mod">
          <ac:chgData name="Roman Zhigalov" userId="1f97e9fdf7779aa5" providerId="LiveId" clId="{535FD01C-857F-47F9-9458-71AB1A7A87F1}" dt="2021-12-04T08:30:03.390" v="1708" actId="20577"/>
          <ac:spMkLst>
            <pc:docMk/>
            <pc:sldMk cId="3892018554" sldId="272"/>
            <ac:spMk id="4" creationId="{83EC52A5-6427-45F9-902C-52185E69E7E7}"/>
          </ac:spMkLst>
        </pc:spChg>
        <pc:picChg chg="add mod">
          <ac:chgData name="Roman Zhigalov" userId="1f97e9fdf7779aa5" providerId="LiveId" clId="{535FD01C-857F-47F9-9458-71AB1A7A87F1}" dt="2021-12-04T08:28:32.068" v="1526" actId="26606"/>
          <ac:picMkLst>
            <pc:docMk/>
            <pc:sldMk cId="3892018554" sldId="272"/>
            <ac:picMk id="6146" creationId="{78C9A8D4-D6D5-4DE6-A4D4-B160AE0DF9A3}"/>
          </ac:picMkLst>
        </pc:picChg>
      </pc:sldChg>
      <pc:sldChg chg="addSp delSp modSp new mod setBg modClrScheme addAnim chgLayout">
        <pc:chgData name="Roman Zhigalov" userId="1f97e9fdf7779aa5" providerId="LiveId" clId="{535FD01C-857F-47F9-9458-71AB1A7A87F1}" dt="2021-12-04T08:30:31.011" v="1836" actId="20577"/>
        <pc:sldMkLst>
          <pc:docMk/>
          <pc:sldMk cId="3775513410" sldId="273"/>
        </pc:sldMkLst>
        <pc:spChg chg="del mod ord">
          <ac:chgData name="Roman Zhigalov" userId="1f97e9fdf7779aa5" providerId="LiveId" clId="{535FD01C-857F-47F9-9458-71AB1A7A87F1}" dt="2021-12-04T08:28:52.576" v="1529" actId="700"/>
          <ac:spMkLst>
            <pc:docMk/>
            <pc:sldMk cId="3775513410" sldId="273"/>
            <ac:spMk id="2" creationId="{1F6C12C3-DEA7-4BD7-98BE-2423BB6E2B9E}"/>
          </ac:spMkLst>
        </pc:spChg>
        <pc:spChg chg="del mod ord">
          <ac:chgData name="Roman Zhigalov" userId="1f97e9fdf7779aa5" providerId="LiveId" clId="{535FD01C-857F-47F9-9458-71AB1A7A87F1}" dt="2021-12-04T08:28:52.576" v="1529" actId="700"/>
          <ac:spMkLst>
            <pc:docMk/>
            <pc:sldMk cId="3775513410" sldId="273"/>
            <ac:spMk id="3" creationId="{34B746CE-62B1-47AB-A94B-F1645F34F187}"/>
          </ac:spMkLst>
        </pc:spChg>
        <pc:spChg chg="del mod ord">
          <ac:chgData name="Roman Zhigalov" userId="1f97e9fdf7779aa5" providerId="LiveId" clId="{535FD01C-857F-47F9-9458-71AB1A7A87F1}" dt="2021-12-04T08:28:52.576" v="1529" actId="700"/>
          <ac:spMkLst>
            <pc:docMk/>
            <pc:sldMk cId="3775513410" sldId="273"/>
            <ac:spMk id="4" creationId="{6CAA3B06-9025-4B9B-97CE-F357429863A5}"/>
          </ac:spMkLst>
        </pc:spChg>
        <pc:spChg chg="del">
          <ac:chgData name="Roman Zhigalov" userId="1f97e9fdf7779aa5" providerId="LiveId" clId="{535FD01C-857F-47F9-9458-71AB1A7A87F1}" dt="2021-12-04T08:28:52.576" v="1529" actId="700"/>
          <ac:spMkLst>
            <pc:docMk/>
            <pc:sldMk cId="3775513410" sldId="273"/>
            <ac:spMk id="5" creationId="{05F6FDAE-4D4B-442E-9A59-3C4E0FDC330A}"/>
          </ac:spMkLst>
        </pc:spChg>
        <pc:spChg chg="del">
          <ac:chgData name="Roman Zhigalov" userId="1f97e9fdf7779aa5" providerId="LiveId" clId="{535FD01C-857F-47F9-9458-71AB1A7A87F1}" dt="2021-12-04T08:28:52.576" v="1529" actId="700"/>
          <ac:spMkLst>
            <pc:docMk/>
            <pc:sldMk cId="3775513410" sldId="273"/>
            <ac:spMk id="6" creationId="{8DAD116E-0412-4C6F-A605-25B7FA535EDC}"/>
          </ac:spMkLst>
        </pc:spChg>
        <pc:spChg chg="add mod ord">
          <ac:chgData name="Roman Zhigalov" userId="1f97e9fdf7779aa5" providerId="LiveId" clId="{535FD01C-857F-47F9-9458-71AB1A7A87F1}" dt="2021-12-04T08:29:33.686" v="1629" actId="26606"/>
          <ac:spMkLst>
            <pc:docMk/>
            <pc:sldMk cId="3775513410" sldId="273"/>
            <ac:spMk id="7" creationId="{A919E539-451E-45AC-8D0C-D67FC0271F31}"/>
          </ac:spMkLst>
        </pc:spChg>
        <pc:spChg chg="add del mod ord">
          <ac:chgData name="Roman Zhigalov" userId="1f97e9fdf7779aa5" providerId="LiveId" clId="{535FD01C-857F-47F9-9458-71AB1A7A87F1}" dt="2021-12-04T08:29:10.580" v="1551"/>
          <ac:spMkLst>
            <pc:docMk/>
            <pc:sldMk cId="3775513410" sldId="273"/>
            <ac:spMk id="8" creationId="{35D546A4-D373-4CA2-ACBF-4E94BF9D2E00}"/>
          </ac:spMkLst>
        </pc:spChg>
        <pc:spChg chg="add mod ord">
          <ac:chgData name="Roman Zhigalov" userId="1f97e9fdf7779aa5" providerId="LiveId" clId="{535FD01C-857F-47F9-9458-71AB1A7A87F1}" dt="2021-12-04T08:30:31.011" v="1836" actId="20577"/>
          <ac:spMkLst>
            <pc:docMk/>
            <pc:sldMk cId="3775513410" sldId="273"/>
            <ac:spMk id="9" creationId="{E03D54B9-D36F-43B1-8447-BEE87193903A}"/>
          </ac:spMkLst>
        </pc:spChg>
        <pc:picChg chg="add mod">
          <ac:chgData name="Roman Zhigalov" userId="1f97e9fdf7779aa5" providerId="LiveId" clId="{535FD01C-857F-47F9-9458-71AB1A7A87F1}" dt="2021-12-04T08:29:33.686" v="1629" actId="26606"/>
          <ac:picMkLst>
            <pc:docMk/>
            <pc:sldMk cId="3775513410" sldId="273"/>
            <ac:picMk id="7170" creationId="{7E192E2B-6399-4DFA-9AE3-6874E91FD5CA}"/>
          </ac:picMkLst>
        </pc:picChg>
      </pc:sldChg>
      <pc:sldChg chg="addSp delSp modSp new mod setBg addAnim">
        <pc:chgData name="Roman Zhigalov" userId="1f97e9fdf7779aa5" providerId="LiveId" clId="{535FD01C-857F-47F9-9458-71AB1A7A87F1}" dt="2021-12-04T08:31:54.915" v="1965"/>
        <pc:sldMkLst>
          <pc:docMk/>
          <pc:sldMk cId="14963354" sldId="274"/>
        </pc:sldMkLst>
        <pc:spChg chg="mod">
          <ac:chgData name="Roman Zhigalov" userId="1f97e9fdf7779aa5" providerId="LiveId" clId="{535FD01C-857F-47F9-9458-71AB1A7A87F1}" dt="2021-12-04T08:31:54.915" v="1964" actId="26606"/>
          <ac:spMkLst>
            <pc:docMk/>
            <pc:sldMk cId="14963354" sldId="274"/>
            <ac:spMk id="2" creationId="{3ED41828-3AC8-4601-B9C3-8D678746E5B2}"/>
          </ac:spMkLst>
        </pc:spChg>
        <pc:spChg chg="del">
          <ac:chgData name="Roman Zhigalov" userId="1f97e9fdf7779aa5" providerId="LiveId" clId="{535FD01C-857F-47F9-9458-71AB1A7A87F1}" dt="2021-12-04T08:31:22.343" v="1864"/>
          <ac:spMkLst>
            <pc:docMk/>
            <pc:sldMk cId="14963354" sldId="274"/>
            <ac:spMk id="3" creationId="{80BD8F21-ADB9-457A-A7E5-D8EC6B1CA72D}"/>
          </ac:spMkLst>
        </pc:spChg>
        <pc:spChg chg="mod">
          <ac:chgData name="Roman Zhigalov" userId="1f97e9fdf7779aa5" providerId="LiveId" clId="{535FD01C-857F-47F9-9458-71AB1A7A87F1}" dt="2021-12-04T08:31:54.915" v="1964" actId="26606"/>
          <ac:spMkLst>
            <pc:docMk/>
            <pc:sldMk cId="14963354" sldId="274"/>
            <ac:spMk id="4" creationId="{5E8722B7-1A50-4818-88B9-CD9C6C83D69A}"/>
          </ac:spMkLst>
        </pc:spChg>
        <pc:picChg chg="add mod">
          <ac:chgData name="Roman Zhigalov" userId="1f97e9fdf7779aa5" providerId="LiveId" clId="{535FD01C-857F-47F9-9458-71AB1A7A87F1}" dt="2021-12-04T08:31:54.915" v="1964" actId="26606"/>
          <ac:picMkLst>
            <pc:docMk/>
            <pc:sldMk cId="14963354" sldId="274"/>
            <ac:picMk id="8194" creationId="{E8ED8A1C-AB03-47C3-B458-BDD6B71EF6E8}"/>
          </ac:picMkLst>
        </pc:picChg>
      </pc:sldChg>
      <pc:sldChg chg="addSp delSp modSp new mod setBg">
        <pc:chgData name="Roman Zhigalov" userId="1f97e9fdf7779aa5" providerId="LiveId" clId="{535FD01C-857F-47F9-9458-71AB1A7A87F1}" dt="2021-12-04T08:32:38.077" v="1968" actId="26606"/>
        <pc:sldMkLst>
          <pc:docMk/>
          <pc:sldMk cId="393972049" sldId="275"/>
        </pc:sldMkLst>
        <pc:spChg chg="del">
          <ac:chgData name="Roman Zhigalov" userId="1f97e9fdf7779aa5" providerId="LiveId" clId="{535FD01C-857F-47F9-9458-71AB1A7A87F1}" dt="2021-12-04T08:32:38.077" v="1968" actId="26606"/>
          <ac:spMkLst>
            <pc:docMk/>
            <pc:sldMk cId="393972049" sldId="275"/>
            <ac:spMk id="2" creationId="{A5DE09B8-B591-4EE5-A552-DB518E902E4E}"/>
          </ac:spMkLst>
        </pc:spChg>
        <pc:spChg chg="del">
          <ac:chgData name="Roman Zhigalov" userId="1f97e9fdf7779aa5" providerId="LiveId" clId="{535FD01C-857F-47F9-9458-71AB1A7A87F1}" dt="2021-12-04T08:32:23.552" v="1967"/>
          <ac:spMkLst>
            <pc:docMk/>
            <pc:sldMk cId="393972049" sldId="275"/>
            <ac:spMk id="3" creationId="{9CA4FA37-3629-4007-A0F3-D776A96AE7C4}"/>
          </ac:spMkLst>
        </pc:spChg>
        <pc:spChg chg="add">
          <ac:chgData name="Roman Zhigalov" userId="1f97e9fdf7779aa5" providerId="LiveId" clId="{535FD01C-857F-47F9-9458-71AB1A7A87F1}" dt="2021-12-04T08:32:38.077" v="1968" actId="26606"/>
          <ac:spMkLst>
            <pc:docMk/>
            <pc:sldMk cId="393972049" sldId="275"/>
            <ac:spMk id="71" creationId="{42A4FC2C-047E-45A5-965D-8E1E3BF09BC6}"/>
          </ac:spMkLst>
        </pc:spChg>
        <pc:picChg chg="add mod">
          <ac:chgData name="Roman Zhigalov" userId="1f97e9fdf7779aa5" providerId="LiveId" clId="{535FD01C-857F-47F9-9458-71AB1A7A87F1}" dt="2021-12-04T08:32:38.077" v="1968" actId="26606"/>
          <ac:picMkLst>
            <pc:docMk/>
            <pc:sldMk cId="393972049" sldId="275"/>
            <ac:picMk id="9218" creationId="{62CD48F2-4612-4115-851D-C0382C4DCE30}"/>
          </ac:picMkLst>
        </pc:picChg>
      </pc:sldChg>
      <pc:sldChg chg="addSp delSp modSp new mod setBg">
        <pc:chgData name="Roman Zhigalov" userId="1f97e9fdf7779aa5" providerId="LiveId" clId="{535FD01C-857F-47F9-9458-71AB1A7A87F1}" dt="2021-12-04T08:33:09.161" v="1971" actId="26606"/>
        <pc:sldMkLst>
          <pc:docMk/>
          <pc:sldMk cId="3181834435" sldId="276"/>
        </pc:sldMkLst>
        <pc:spChg chg="del">
          <ac:chgData name="Roman Zhigalov" userId="1f97e9fdf7779aa5" providerId="LiveId" clId="{535FD01C-857F-47F9-9458-71AB1A7A87F1}" dt="2021-12-04T08:33:09.161" v="1971" actId="26606"/>
          <ac:spMkLst>
            <pc:docMk/>
            <pc:sldMk cId="3181834435" sldId="276"/>
            <ac:spMk id="2" creationId="{8D3B5CA8-0CD2-41E6-8DBF-3EF6DA414B91}"/>
          </ac:spMkLst>
        </pc:spChg>
        <pc:spChg chg="del">
          <ac:chgData name="Roman Zhigalov" userId="1f97e9fdf7779aa5" providerId="LiveId" clId="{535FD01C-857F-47F9-9458-71AB1A7A87F1}" dt="2021-12-04T08:33:06.173" v="1970"/>
          <ac:spMkLst>
            <pc:docMk/>
            <pc:sldMk cId="3181834435" sldId="276"/>
            <ac:spMk id="3" creationId="{CD1AC209-FD78-4402-B698-87D00FC44A3B}"/>
          </ac:spMkLst>
        </pc:spChg>
        <pc:spChg chg="add">
          <ac:chgData name="Roman Zhigalov" userId="1f97e9fdf7779aa5" providerId="LiveId" clId="{535FD01C-857F-47F9-9458-71AB1A7A87F1}" dt="2021-12-04T08:33:09.161" v="1971" actId="26606"/>
          <ac:spMkLst>
            <pc:docMk/>
            <pc:sldMk cId="3181834435" sldId="276"/>
            <ac:spMk id="71" creationId="{42A4FC2C-047E-45A5-965D-8E1E3BF09BC6}"/>
          </ac:spMkLst>
        </pc:spChg>
        <pc:picChg chg="add mod">
          <ac:chgData name="Roman Zhigalov" userId="1f97e9fdf7779aa5" providerId="LiveId" clId="{535FD01C-857F-47F9-9458-71AB1A7A87F1}" dt="2021-12-04T08:33:09.161" v="1971" actId="26606"/>
          <ac:picMkLst>
            <pc:docMk/>
            <pc:sldMk cId="3181834435" sldId="276"/>
            <ac:picMk id="10242" creationId="{9B0E5A0D-6BA1-4DDF-8E87-08C28BFA82AD}"/>
          </ac:picMkLst>
        </pc:picChg>
      </pc:sldChg>
      <pc:sldChg chg="addSp delSp modSp new mod setBg">
        <pc:chgData name="Roman Zhigalov" userId="1f97e9fdf7779aa5" providerId="LiveId" clId="{535FD01C-857F-47F9-9458-71AB1A7A87F1}" dt="2021-12-04T08:33:30.921" v="1974" actId="26606"/>
        <pc:sldMkLst>
          <pc:docMk/>
          <pc:sldMk cId="1979034002" sldId="277"/>
        </pc:sldMkLst>
        <pc:spChg chg="del">
          <ac:chgData name="Roman Zhigalov" userId="1f97e9fdf7779aa5" providerId="LiveId" clId="{535FD01C-857F-47F9-9458-71AB1A7A87F1}" dt="2021-12-04T08:33:30.921" v="1974" actId="26606"/>
          <ac:spMkLst>
            <pc:docMk/>
            <pc:sldMk cId="1979034002" sldId="277"/>
            <ac:spMk id="2" creationId="{D9790BE8-8D8E-43F2-9573-C0C63DD1AD9C}"/>
          </ac:spMkLst>
        </pc:spChg>
        <pc:spChg chg="del">
          <ac:chgData name="Roman Zhigalov" userId="1f97e9fdf7779aa5" providerId="LiveId" clId="{535FD01C-857F-47F9-9458-71AB1A7A87F1}" dt="2021-12-04T08:33:27.311" v="1973"/>
          <ac:spMkLst>
            <pc:docMk/>
            <pc:sldMk cId="1979034002" sldId="277"/>
            <ac:spMk id="3" creationId="{5B1CF737-16CA-4E2A-BF89-B96931C4EA9C}"/>
          </ac:spMkLst>
        </pc:spChg>
        <pc:spChg chg="add">
          <ac:chgData name="Roman Zhigalov" userId="1f97e9fdf7779aa5" providerId="LiveId" clId="{535FD01C-857F-47F9-9458-71AB1A7A87F1}" dt="2021-12-04T08:33:30.921" v="1974" actId="26606"/>
          <ac:spMkLst>
            <pc:docMk/>
            <pc:sldMk cId="1979034002" sldId="277"/>
            <ac:spMk id="71" creationId="{42A4FC2C-047E-45A5-965D-8E1E3BF09BC6}"/>
          </ac:spMkLst>
        </pc:spChg>
        <pc:picChg chg="add mod">
          <ac:chgData name="Roman Zhigalov" userId="1f97e9fdf7779aa5" providerId="LiveId" clId="{535FD01C-857F-47F9-9458-71AB1A7A87F1}" dt="2021-12-04T08:33:30.921" v="1974" actId="26606"/>
          <ac:picMkLst>
            <pc:docMk/>
            <pc:sldMk cId="1979034002" sldId="277"/>
            <ac:picMk id="11266" creationId="{D7B33735-64FA-4FE2-966C-B0B317788721}"/>
          </ac:picMkLst>
        </pc:picChg>
      </pc:sldChg>
      <pc:sldChg chg="addSp delSp modSp new mod setBg">
        <pc:chgData name="Roman Zhigalov" userId="1f97e9fdf7779aa5" providerId="LiveId" clId="{535FD01C-857F-47F9-9458-71AB1A7A87F1}" dt="2021-12-04T08:34:05.758" v="1977" actId="26606"/>
        <pc:sldMkLst>
          <pc:docMk/>
          <pc:sldMk cId="3330780245" sldId="278"/>
        </pc:sldMkLst>
        <pc:spChg chg="del">
          <ac:chgData name="Roman Zhigalov" userId="1f97e9fdf7779aa5" providerId="LiveId" clId="{535FD01C-857F-47F9-9458-71AB1A7A87F1}" dt="2021-12-04T08:34:05.758" v="1977" actId="26606"/>
          <ac:spMkLst>
            <pc:docMk/>
            <pc:sldMk cId="3330780245" sldId="278"/>
            <ac:spMk id="2" creationId="{650A39AB-F7DA-4C2D-B674-F851BB014753}"/>
          </ac:spMkLst>
        </pc:spChg>
        <pc:spChg chg="del">
          <ac:chgData name="Roman Zhigalov" userId="1f97e9fdf7779aa5" providerId="LiveId" clId="{535FD01C-857F-47F9-9458-71AB1A7A87F1}" dt="2021-12-04T08:34:03.682" v="1976"/>
          <ac:spMkLst>
            <pc:docMk/>
            <pc:sldMk cId="3330780245" sldId="278"/>
            <ac:spMk id="3" creationId="{5AA9C027-BA04-443F-A578-3F4D0E1508D3}"/>
          </ac:spMkLst>
        </pc:spChg>
        <pc:spChg chg="add">
          <ac:chgData name="Roman Zhigalov" userId="1f97e9fdf7779aa5" providerId="LiveId" clId="{535FD01C-857F-47F9-9458-71AB1A7A87F1}" dt="2021-12-04T08:34:05.758" v="1977" actId="26606"/>
          <ac:spMkLst>
            <pc:docMk/>
            <pc:sldMk cId="3330780245" sldId="278"/>
            <ac:spMk id="71" creationId="{42A4FC2C-047E-45A5-965D-8E1E3BF09BC6}"/>
          </ac:spMkLst>
        </pc:spChg>
        <pc:picChg chg="add mod">
          <ac:chgData name="Roman Zhigalov" userId="1f97e9fdf7779aa5" providerId="LiveId" clId="{535FD01C-857F-47F9-9458-71AB1A7A87F1}" dt="2021-12-04T08:34:05.758" v="1977" actId="26606"/>
          <ac:picMkLst>
            <pc:docMk/>
            <pc:sldMk cId="3330780245" sldId="278"/>
            <ac:picMk id="12290" creationId="{255CF4B5-2307-4567-97BB-5415EF3F7036}"/>
          </ac:picMkLst>
        </pc:picChg>
      </pc:sldChg>
      <pc:sldChg chg="addSp delSp modSp new mod setBg">
        <pc:chgData name="Roman Zhigalov" userId="1f97e9fdf7779aa5" providerId="LiveId" clId="{535FD01C-857F-47F9-9458-71AB1A7A87F1}" dt="2021-12-04T08:35:37.258" v="2016" actId="26606"/>
        <pc:sldMkLst>
          <pc:docMk/>
          <pc:sldMk cId="3239168390" sldId="279"/>
        </pc:sldMkLst>
        <pc:spChg chg="mod ord">
          <ac:chgData name="Roman Zhigalov" userId="1f97e9fdf7779aa5" providerId="LiveId" clId="{535FD01C-857F-47F9-9458-71AB1A7A87F1}" dt="2021-12-04T08:35:37.258" v="2016" actId="26606"/>
          <ac:spMkLst>
            <pc:docMk/>
            <pc:sldMk cId="3239168390" sldId="279"/>
            <ac:spMk id="2" creationId="{55FBC7F5-3062-4260-BC33-00B30E9B290C}"/>
          </ac:spMkLst>
        </pc:spChg>
        <pc:spChg chg="del">
          <ac:chgData name="Roman Zhigalov" userId="1f97e9fdf7779aa5" providerId="LiveId" clId="{535FD01C-857F-47F9-9458-71AB1A7A87F1}" dt="2021-12-04T08:35:21.103" v="1979"/>
          <ac:spMkLst>
            <pc:docMk/>
            <pc:sldMk cId="3239168390" sldId="279"/>
            <ac:spMk id="3" creationId="{944F9057-5074-46D0-9E50-B28867D8B1AB}"/>
          </ac:spMkLst>
        </pc:spChg>
        <pc:spChg chg="add">
          <ac:chgData name="Roman Zhigalov" userId="1f97e9fdf7779aa5" providerId="LiveId" clId="{535FD01C-857F-47F9-9458-71AB1A7A87F1}" dt="2021-12-04T08:35:37.258" v="2016" actId="26606"/>
          <ac:spMkLst>
            <pc:docMk/>
            <pc:sldMk cId="3239168390" sldId="279"/>
            <ac:spMk id="71" creationId="{37C89E4B-3C9F-44B9-8B86-D9E3D112D8EC}"/>
          </ac:spMkLst>
        </pc:spChg>
        <pc:picChg chg="add mod">
          <ac:chgData name="Roman Zhigalov" userId="1f97e9fdf7779aa5" providerId="LiveId" clId="{535FD01C-857F-47F9-9458-71AB1A7A87F1}" dt="2021-12-04T08:35:37.258" v="2016" actId="26606"/>
          <ac:picMkLst>
            <pc:docMk/>
            <pc:sldMk cId="3239168390" sldId="279"/>
            <ac:picMk id="13314" creationId="{38435C90-71AE-4FED-B70A-8D75654F3527}"/>
          </ac:picMkLst>
        </pc:picChg>
        <pc:cxnChg chg="add">
          <ac:chgData name="Roman Zhigalov" userId="1f97e9fdf7779aa5" providerId="LiveId" clId="{535FD01C-857F-47F9-9458-71AB1A7A87F1}" dt="2021-12-04T08:35:37.258" v="2016" actId="26606"/>
          <ac:cxnSpMkLst>
            <pc:docMk/>
            <pc:sldMk cId="3239168390" sldId="279"/>
            <ac:cxnSpMk id="73" creationId="{AA2EAA10-076F-46BD-8F0F-B9A2FB77A85C}"/>
          </ac:cxnSpMkLst>
        </pc:cxnChg>
        <pc:cxnChg chg="add">
          <ac:chgData name="Roman Zhigalov" userId="1f97e9fdf7779aa5" providerId="LiveId" clId="{535FD01C-857F-47F9-9458-71AB1A7A87F1}" dt="2021-12-04T08:35:37.258" v="2016" actId="26606"/>
          <ac:cxnSpMkLst>
            <pc:docMk/>
            <pc:sldMk cId="3239168390" sldId="279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535FD01C-857F-47F9-9458-71AB1A7A87F1}" dt="2021-12-04T08:53:04.299" v="2072" actId="26606"/>
        <pc:sldMkLst>
          <pc:docMk/>
          <pc:sldMk cId="1386675665" sldId="280"/>
        </pc:sldMkLst>
        <pc:spChg chg="mod">
          <ac:chgData name="Roman Zhigalov" userId="1f97e9fdf7779aa5" providerId="LiveId" clId="{535FD01C-857F-47F9-9458-71AB1A7A87F1}" dt="2021-12-04T08:53:04.299" v="2072" actId="26606"/>
          <ac:spMkLst>
            <pc:docMk/>
            <pc:sldMk cId="1386675665" sldId="280"/>
            <ac:spMk id="2" creationId="{3ADCF329-0A31-47D2-9E2F-AE455E3EF8C1}"/>
          </ac:spMkLst>
        </pc:spChg>
        <pc:spChg chg="del">
          <ac:chgData name="Roman Zhigalov" userId="1f97e9fdf7779aa5" providerId="LiveId" clId="{535FD01C-857F-47F9-9458-71AB1A7A87F1}" dt="2021-12-04T08:52:20.298" v="2031"/>
          <ac:spMkLst>
            <pc:docMk/>
            <pc:sldMk cId="1386675665" sldId="280"/>
            <ac:spMk id="3" creationId="{7B8C260D-81FB-42CF-B4C1-247DF93E66FF}"/>
          </ac:spMkLst>
        </pc:spChg>
        <pc:spChg chg="mod">
          <ac:chgData name="Roman Zhigalov" userId="1f97e9fdf7779aa5" providerId="LiveId" clId="{535FD01C-857F-47F9-9458-71AB1A7A87F1}" dt="2021-12-04T08:53:04.299" v="2072" actId="26606"/>
          <ac:spMkLst>
            <pc:docMk/>
            <pc:sldMk cId="1386675665" sldId="280"/>
            <ac:spMk id="4" creationId="{750F9FF7-3F2A-4B16-A4F2-59CF72F90B97}"/>
          </ac:spMkLst>
        </pc:spChg>
        <pc:picChg chg="add mod">
          <ac:chgData name="Roman Zhigalov" userId="1f97e9fdf7779aa5" providerId="LiveId" clId="{535FD01C-857F-47F9-9458-71AB1A7A87F1}" dt="2021-12-04T08:53:04.299" v="2072" actId="26606"/>
          <ac:picMkLst>
            <pc:docMk/>
            <pc:sldMk cId="1386675665" sldId="280"/>
            <ac:picMk id="14338" creationId="{85DCC5CE-EA3B-4A0A-AB35-FA1BDC91AE1F}"/>
          </ac:picMkLst>
        </pc:picChg>
        <pc:cxnChg chg="add">
          <ac:chgData name="Roman Zhigalov" userId="1f97e9fdf7779aa5" providerId="LiveId" clId="{535FD01C-857F-47F9-9458-71AB1A7A87F1}" dt="2021-12-04T08:53:04.299" v="2072" actId="26606"/>
          <ac:cxnSpMkLst>
            <pc:docMk/>
            <pc:sldMk cId="1386675665" sldId="280"/>
            <ac:cxnSpMk id="71" creationId="{A7F400EE-A8A5-48AF-B4D6-291B52C6F0B0}"/>
          </ac:cxnSpMkLst>
        </pc:cxnChg>
      </pc:sldChg>
      <pc:sldChg chg="addSp delSp modSp new mod setBg addAnim">
        <pc:chgData name="Roman Zhigalov" userId="1f97e9fdf7779aa5" providerId="LiveId" clId="{535FD01C-857F-47F9-9458-71AB1A7A87F1}" dt="2021-12-04T08:55:33.155" v="2151"/>
        <pc:sldMkLst>
          <pc:docMk/>
          <pc:sldMk cId="3261805272" sldId="281"/>
        </pc:sldMkLst>
        <pc:spChg chg="mod">
          <ac:chgData name="Roman Zhigalov" userId="1f97e9fdf7779aa5" providerId="LiveId" clId="{535FD01C-857F-47F9-9458-71AB1A7A87F1}" dt="2021-12-04T08:55:33.155" v="2150" actId="26606"/>
          <ac:spMkLst>
            <pc:docMk/>
            <pc:sldMk cId="3261805272" sldId="281"/>
            <ac:spMk id="2" creationId="{0653D0E1-D2C4-4C62-A3E1-5D0AFF369458}"/>
          </ac:spMkLst>
        </pc:spChg>
        <pc:spChg chg="del">
          <ac:chgData name="Roman Zhigalov" userId="1f97e9fdf7779aa5" providerId="LiveId" clId="{535FD01C-857F-47F9-9458-71AB1A7A87F1}" dt="2021-12-04T08:55:13.336" v="2074"/>
          <ac:spMkLst>
            <pc:docMk/>
            <pc:sldMk cId="3261805272" sldId="281"/>
            <ac:spMk id="3" creationId="{4D048502-A79E-46E9-A412-90738E0730DB}"/>
          </ac:spMkLst>
        </pc:spChg>
        <pc:spChg chg="mod">
          <ac:chgData name="Roman Zhigalov" userId="1f97e9fdf7779aa5" providerId="LiveId" clId="{535FD01C-857F-47F9-9458-71AB1A7A87F1}" dt="2021-12-04T08:55:33.155" v="2150" actId="26606"/>
          <ac:spMkLst>
            <pc:docMk/>
            <pc:sldMk cId="3261805272" sldId="281"/>
            <ac:spMk id="4" creationId="{160E2520-1D8C-4E2B-8F65-6EC577EDED13}"/>
          </ac:spMkLst>
        </pc:spChg>
        <pc:spChg chg="add">
          <ac:chgData name="Roman Zhigalov" userId="1f97e9fdf7779aa5" providerId="LiveId" clId="{535FD01C-857F-47F9-9458-71AB1A7A87F1}" dt="2021-12-04T08:55:33.155" v="2150" actId="26606"/>
          <ac:spMkLst>
            <pc:docMk/>
            <pc:sldMk cId="3261805272" sldId="281"/>
            <ac:spMk id="71" creationId="{7D9D36D6-2AC5-46A1-A849-4C82D5264A3A}"/>
          </ac:spMkLst>
        </pc:spChg>
        <pc:picChg chg="add mod">
          <ac:chgData name="Roman Zhigalov" userId="1f97e9fdf7779aa5" providerId="LiveId" clId="{535FD01C-857F-47F9-9458-71AB1A7A87F1}" dt="2021-12-04T08:55:33.155" v="2150" actId="26606"/>
          <ac:picMkLst>
            <pc:docMk/>
            <pc:sldMk cId="3261805272" sldId="281"/>
            <ac:picMk id="15362" creationId="{52641E50-506D-4489-B5A6-6C4B2212198C}"/>
          </ac:picMkLst>
        </pc:picChg>
      </pc:sldChg>
      <pc:sldChg chg="addSp delSp modSp new mod setBg addAnim">
        <pc:chgData name="Roman Zhigalov" userId="1f97e9fdf7779aa5" providerId="LiveId" clId="{535FD01C-857F-47F9-9458-71AB1A7A87F1}" dt="2021-12-04T08:57:02.998" v="2309"/>
        <pc:sldMkLst>
          <pc:docMk/>
          <pc:sldMk cId="1315609076" sldId="282"/>
        </pc:sldMkLst>
        <pc:spChg chg="mod">
          <ac:chgData name="Roman Zhigalov" userId="1f97e9fdf7779aa5" providerId="LiveId" clId="{535FD01C-857F-47F9-9458-71AB1A7A87F1}" dt="2021-12-04T08:57:02.998" v="2308" actId="26606"/>
          <ac:spMkLst>
            <pc:docMk/>
            <pc:sldMk cId="1315609076" sldId="282"/>
            <ac:spMk id="2" creationId="{3FDC4E1F-C138-4853-9C06-C80930ECB93A}"/>
          </ac:spMkLst>
        </pc:spChg>
        <pc:spChg chg="del">
          <ac:chgData name="Roman Zhigalov" userId="1f97e9fdf7779aa5" providerId="LiveId" clId="{535FD01C-857F-47F9-9458-71AB1A7A87F1}" dt="2021-12-04T08:56:16.780" v="2153"/>
          <ac:spMkLst>
            <pc:docMk/>
            <pc:sldMk cId="1315609076" sldId="282"/>
            <ac:spMk id="3" creationId="{1A5106C2-3A64-45F2-8575-FD7598B33311}"/>
          </ac:spMkLst>
        </pc:spChg>
        <pc:spChg chg="mod">
          <ac:chgData name="Roman Zhigalov" userId="1f97e9fdf7779aa5" providerId="LiveId" clId="{535FD01C-857F-47F9-9458-71AB1A7A87F1}" dt="2021-12-04T08:57:02.998" v="2308" actId="26606"/>
          <ac:spMkLst>
            <pc:docMk/>
            <pc:sldMk cId="1315609076" sldId="282"/>
            <ac:spMk id="4" creationId="{70A67096-B83A-4C94-A20D-60B8BF8FF792}"/>
          </ac:spMkLst>
        </pc:spChg>
        <pc:spChg chg="add">
          <ac:chgData name="Roman Zhigalov" userId="1f97e9fdf7779aa5" providerId="LiveId" clId="{535FD01C-857F-47F9-9458-71AB1A7A87F1}" dt="2021-12-04T08:57:02.998" v="2308" actId="26606"/>
          <ac:spMkLst>
            <pc:docMk/>
            <pc:sldMk cId="1315609076" sldId="282"/>
            <ac:spMk id="71" creationId="{7D9D36D6-2AC5-46A1-A849-4C82D5264A3A}"/>
          </ac:spMkLst>
        </pc:spChg>
        <pc:picChg chg="add mod">
          <ac:chgData name="Roman Zhigalov" userId="1f97e9fdf7779aa5" providerId="LiveId" clId="{535FD01C-857F-47F9-9458-71AB1A7A87F1}" dt="2021-12-04T08:57:02.998" v="2308" actId="26606"/>
          <ac:picMkLst>
            <pc:docMk/>
            <pc:sldMk cId="1315609076" sldId="282"/>
            <ac:picMk id="16386" creationId="{914068E1-BBF0-4E95-8D72-09CDB6F7151B}"/>
          </ac:picMkLst>
        </pc:picChg>
      </pc:sldChg>
      <pc:sldChg chg="addSp delSp modSp new mod setBg">
        <pc:chgData name="Roman Zhigalov" userId="1f97e9fdf7779aa5" providerId="LiveId" clId="{535FD01C-857F-47F9-9458-71AB1A7A87F1}" dt="2021-12-04T08:59:36.113" v="2415" actId="26606"/>
        <pc:sldMkLst>
          <pc:docMk/>
          <pc:sldMk cId="1027043737" sldId="283"/>
        </pc:sldMkLst>
        <pc:spChg chg="mod">
          <ac:chgData name="Roman Zhigalov" userId="1f97e9fdf7779aa5" providerId="LiveId" clId="{535FD01C-857F-47F9-9458-71AB1A7A87F1}" dt="2021-12-04T08:59:36.113" v="2415" actId="26606"/>
          <ac:spMkLst>
            <pc:docMk/>
            <pc:sldMk cId="1027043737" sldId="283"/>
            <ac:spMk id="2" creationId="{B46C7E5C-AC6E-45E2-B72F-F43547953BBE}"/>
          </ac:spMkLst>
        </pc:spChg>
        <pc:spChg chg="mod">
          <ac:chgData name="Roman Zhigalov" userId="1f97e9fdf7779aa5" providerId="LiveId" clId="{535FD01C-857F-47F9-9458-71AB1A7A87F1}" dt="2021-12-04T08:59:36.113" v="2415" actId="26606"/>
          <ac:spMkLst>
            <pc:docMk/>
            <pc:sldMk cId="1027043737" sldId="283"/>
            <ac:spMk id="3" creationId="{D4CC4F02-E98A-45EA-AB89-33A16C7BBCE2}"/>
          </ac:spMkLst>
        </pc:spChg>
        <pc:spChg chg="add del">
          <ac:chgData name="Roman Zhigalov" userId="1f97e9fdf7779aa5" providerId="LiveId" clId="{535FD01C-857F-47F9-9458-71AB1A7A87F1}" dt="2021-12-04T08:59:36.082" v="2414" actId="26606"/>
          <ac:spMkLst>
            <pc:docMk/>
            <pc:sldMk cId="1027043737" sldId="283"/>
            <ac:spMk id="9" creationId="{7D9D36D6-2AC5-46A1-A849-4C82D5264A3A}"/>
          </ac:spMkLst>
        </pc:spChg>
        <pc:spChg chg="add">
          <ac:chgData name="Roman Zhigalov" userId="1f97e9fdf7779aa5" providerId="LiveId" clId="{535FD01C-857F-47F9-9458-71AB1A7A87F1}" dt="2021-12-04T08:59:36.113" v="2415" actId="26606"/>
          <ac:spMkLst>
            <pc:docMk/>
            <pc:sldMk cId="1027043737" sldId="283"/>
            <ac:spMk id="11" creationId="{7D9D36D6-2AC5-46A1-A849-4C82D5264A3A}"/>
          </ac:spMkLst>
        </pc:spChg>
        <pc:picChg chg="add del">
          <ac:chgData name="Roman Zhigalov" userId="1f97e9fdf7779aa5" providerId="LiveId" clId="{535FD01C-857F-47F9-9458-71AB1A7A87F1}" dt="2021-12-04T08:59:36.082" v="2414" actId="26606"/>
          <ac:picMkLst>
            <pc:docMk/>
            <pc:sldMk cId="1027043737" sldId="283"/>
            <ac:picMk id="5" creationId="{BF15E7C9-F45D-4E14-A04F-F1E7B653BCBB}"/>
          </ac:picMkLst>
        </pc:picChg>
        <pc:picChg chg="add">
          <ac:chgData name="Roman Zhigalov" userId="1f97e9fdf7779aa5" providerId="LiveId" clId="{535FD01C-857F-47F9-9458-71AB1A7A87F1}" dt="2021-12-04T08:59:36.113" v="2415" actId="26606"/>
          <ac:picMkLst>
            <pc:docMk/>
            <pc:sldMk cId="1027043737" sldId="283"/>
            <ac:picMk id="12" creationId="{69C7CC6E-AFEB-44E9-AF60-49F598217C2E}"/>
          </ac:picMkLst>
        </pc:picChg>
      </pc:sldChg>
      <pc:sldChg chg="addSp delSp modSp new mod setBg">
        <pc:chgData name="Roman Zhigalov" userId="1f97e9fdf7779aa5" providerId="LiveId" clId="{535FD01C-857F-47F9-9458-71AB1A7A87F1}" dt="2021-12-04T09:00:09.607" v="2471" actId="962"/>
        <pc:sldMkLst>
          <pc:docMk/>
          <pc:sldMk cId="2326975486" sldId="284"/>
        </pc:sldMkLst>
        <pc:spChg chg="mod">
          <ac:chgData name="Roman Zhigalov" userId="1f97e9fdf7779aa5" providerId="LiveId" clId="{535FD01C-857F-47F9-9458-71AB1A7A87F1}" dt="2021-12-04T09:00:04.760" v="2469" actId="26606"/>
          <ac:spMkLst>
            <pc:docMk/>
            <pc:sldMk cId="2326975486" sldId="284"/>
            <ac:spMk id="2" creationId="{9D4EB1AA-8FE8-41AC-840F-F63DFB08C54C}"/>
          </ac:spMkLst>
        </pc:spChg>
        <pc:spChg chg="del">
          <ac:chgData name="Roman Zhigalov" userId="1f97e9fdf7779aa5" providerId="LiveId" clId="{535FD01C-857F-47F9-9458-71AB1A7A87F1}" dt="2021-12-04T08:59:59.528" v="2468"/>
          <ac:spMkLst>
            <pc:docMk/>
            <pc:sldMk cId="2326975486" sldId="284"/>
            <ac:spMk id="3" creationId="{A9501D6B-1C47-4495-8620-CD99DC0DAFCE}"/>
          </ac:spMkLst>
        </pc:spChg>
        <pc:spChg chg="add">
          <ac:chgData name="Roman Zhigalov" userId="1f97e9fdf7779aa5" providerId="LiveId" clId="{535FD01C-857F-47F9-9458-71AB1A7A87F1}" dt="2021-12-04T09:00:04.760" v="2469" actId="26606"/>
          <ac:spMkLst>
            <pc:docMk/>
            <pc:sldMk cId="2326975486" sldId="284"/>
            <ac:spMk id="71" creationId="{16C5FA50-8D52-4617-AF91-5C7B1C8352F1}"/>
          </ac:spMkLst>
        </pc:spChg>
        <pc:spChg chg="add">
          <ac:chgData name="Roman Zhigalov" userId="1f97e9fdf7779aa5" providerId="LiveId" clId="{535FD01C-857F-47F9-9458-71AB1A7A87F1}" dt="2021-12-04T09:00:04.760" v="2469" actId="26606"/>
          <ac:spMkLst>
            <pc:docMk/>
            <pc:sldMk cId="2326975486" sldId="284"/>
            <ac:spMk id="73" creationId="{E223798C-12AD-4B0C-A50C-D676347D67CF}"/>
          </ac:spMkLst>
        </pc:spChg>
        <pc:picChg chg="add mod">
          <ac:chgData name="Roman Zhigalov" userId="1f97e9fdf7779aa5" providerId="LiveId" clId="{535FD01C-857F-47F9-9458-71AB1A7A87F1}" dt="2021-12-04T09:00:09.607" v="2471" actId="962"/>
          <ac:picMkLst>
            <pc:docMk/>
            <pc:sldMk cId="2326975486" sldId="284"/>
            <ac:picMk id="17410" creationId="{5F5E7995-796C-4C55-8E9B-5DB2A19E7E32}"/>
          </ac:picMkLst>
        </pc:picChg>
      </pc:sldChg>
      <pc:sldChg chg="addSp delSp modSp new mod setBg">
        <pc:chgData name="Roman Zhigalov" userId="1f97e9fdf7779aa5" providerId="LiveId" clId="{535FD01C-857F-47F9-9458-71AB1A7A87F1}" dt="2021-12-04T09:06:15.316" v="2526" actId="26606"/>
        <pc:sldMkLst>
          <pc:docMk/>
          <pc:sldMk cId="2685133412" sldId="285"/>
        </pc:sldMkLst>
        <pc:spChg chg="mod ord">
          <ac:chgData name="Roman Zhigalov" userId="1f97e9fdf7779aa5" providerId="LiveId" clId="{535FD01C-857F-47F9-9458-71AB1A7A87F1}" dt="2021-12-04T09:06:15.316" v="2526" actId="26606"/>
          <ac:spMkLst>
            <pc:docMk/>
            <pc:sldMk cId="2685133412" sldId="285"/>
            <ac:spMk id="2" creationId="{83005C83-4BBE-4ECE-B2D8-8922CA171BD2}"/>
          </ac:spMkLst>
        </pc:spChg>
        <pc:spChg chg="del">
          <ac:chgData name="Roman Zhigalov" userId="1f97e9fdf7779aa5" providerId="LiveId" clId="{535FD01C-857F-47F9-9458-71AB1A7A87F1}" dt="2021-12-04T09:05:55.434" v="2473"/>
          <ac:spMkLst>
            <pc:docMk/>
            <pc:sldMk cId="2685133412" sldId="285"/>
            <ac:spMk id="3" creationId="{C67458CF-B9B0-4B77-9A2A-626C2FC9ED47}"/>
          </ac:spMkLst>
        </pc:spChg>
        <pc:spChg chg="add del">
          <ac:chgData name="Roman Zhigalov" userId="1f97e9fdf7779aa5" providerId="LiveId" clId="{535FD01C-857F-47F9-9458-71AB1A7A87F1}" dt="2021-12-04T09:06:14.143" v="2523" actId="26606"/>
          <ac:spMkLst>
            <pc:docMk/>
            <pc:sldMk cId="2685133412" sldId="285"/>
            <ac:spMk id="71" creationId="{16C5FA50-8D52-4617-AF91-5C7B1C8352F1}"/>
          </ac:spMkLst>
        </pc:spChg>
        <pc:spChg chg="add del">
          <ac:chgData name="Roman Zhigalov" userId="1f97e9fdf7779aa5" providerId="LiveId" clId="{535FD01C-857F-47F9-9458-71AB1A7A87F1}" dt="2021-12-04T09:06:14.143" v="2523" actId="26606"/>
          <ac:spMkLst>
            <pc:docMk/>
            <pc:sldMk cId="2685133412" sldId="285"/>
            <ac:spMk id="73" creationId="{E223798C-12AD-4B0C-A50C-D676347D67CF}"/>
          </ac:spMkLst>
        </pc:spChg>
        <pc:spChg chg="add del">
          <ac:chgData name="Roman Zhigalov" userId="1f97e9fdf7779aa5" providerId="LiveId" clId="{535FD01C-857F-47F9-9458-71AB1A7A87F1}" dt="2021-12-04T09:06:15.300" v="2525" actId="26606"/>
          <ac:spMkLst>
            <pc:docMk/>
            <pc:sldMk cId="2685133412" sldId="285"/>
            <ac:spMk id="18436" creationId="{37C89E4B-3C9F-44B9-8B86-D9E3D112D8EC}"/>
          </ac:spMkLst>
        </pc:spChg>
        <pc:spChg chg="add">
          <ac:chgData name="Roman Zhigalov" userId="1f97e9fdf7779aa5" providerId="LiveId" clId="{535FD01C-857F-47F9-9458-71AB1A7A87F1}" dt="2021-12-04T09:06:15.316" v="2526" actId="26606"/>
          <ac:spMkLst>
            <pc:docMk/>
            <pc:sldMk cId="2685133412" sldId="285"/>
            <ac:spMk id="18439" creationId="{16C5FA50-8D52-4617-AF91-5C7B1C8352F1}"/>
          </ac:spMkLst>
        </pc:spChg>
        <pc:spChg chg="add">
          <ac:chgData name="Roman Zhigalov" userId="1f97e9fdf7779aa5" providerId="LiveId" clId="{535FD01C-857F-47F9-9458-71AB1A7A87F1}" dt="2021-12-04T09:06:15.316" v="2526" actId="26606"/>
          <ac:spMkLst>
            <pc:docMk/>
            <pc:sldMk cId="2685133412" sldId="285"/>
            <ac:spMk id="18440" creationId="{E223798C-12AD-4B0C-A50C-D676347D67CF}"/>
          </ac:spMkLst>
        </pc:spChg>
        <pc:picChg chg="add mod">
          <ac:chgData name="Roman Zhigalov" userId="1f97e9fdf7779aa5" providerId="LiveId" clId="{535FD01C-857F-47F9-9458-71AB1A7A87F1}" dt="2021-12-04T09:06:15.316" v="2526" actId="26606"/>
          <ac:picMkLst>
            <pc:docMk/>
            <pc:sldMk cId="2685133412" sldId="285"/>
            <ac:picMk id="18434" creationId="{AB664240-7A52-4BA4-92DB-542A704C5072}"/>
          </ac:picMkLst>
        </pc:picChg>
        <pc:cxnChg chg="add del">
          <ac:chgData name="Roman Zhigalov" userId="1f97e9fdf7779aa5" providerId="LiveId" clId="{535FD01C-857F-47F9-9458-71AB1A7A87F1}" dt="2021-12-04T09:06:15.300" v="2525" actId="26606"/>
          <ac:cxnSpMkLst>
            <pc:docMk/>
            <pc:sldMk cId="2685133412" sldId="285"/>
            <ac:cxnSpMk id="75" creationId="{D891E407-403B-4764-86C9-33A56D3BCAA3}"/>
          </ac:cxnSpMkLst>
        </pc:cxnChg>
        <pc:cxnChg chg="add del">
          <ac:chgData name="Roman Zhigalov" userId="1f97e9fdf7779aa5" providerId="LiveId" clId="{535FD01C-857F-47F9-9458-71AB1A7A87F1}" dt="2021-12-04T09:06:15.300" v="2525" actId="26606"/>
          <ac:cxnSpMkLst>
            <pc:docMk/>
            <pc:sldMk cId="2685133412" sldId="285"/>
            <ac:cxnSpMk id="18437" creationId="{AA2EAA10-076F-46BD-8F0F-B9A2FB77A85C}"/>
          </ac:cxnSpMkLst>
        </pc:cxnChg>
      </pc:sldChg>
      <pc:sldChg chg="addSp delSp modSp new mod setBg">
        <pc:chgData name="Roman Zhigalov" userId="1f97e9fdf7779aa5" providerId="LiveId" clId="{535FD01C-857F-47F9-9458-71AB1A7A87F1}" dt="2021-12-04T09:07:20.426" v="2564" actId="26606"/>
        <pc:sldMkLst>
          <pc:docMk/>
          <pc:sldMk cId="1902102114" sldId="286"/>
        </pc:sldMkLst>
        <pc:spChg chg="mod">
          <ac:chgData name="Roman Zhigalov" userId="1f97e9fdf7779aa5" providerId="LiveId" clId="{535FD01C-857F-47F9-9458-71AB1A7A87F1}" dt="2021-12-04T09:07:20.426" v="2564" actId="26606"/>
          <ac:spMkLst>
            <pc:docMk/>
            <pc:sldMk cId="1902102114" sldId="286"/>
            <ac:spMk id="2" creationId="{DED7BA44-0A94-4F91-BE0D-7F343523109C}"/>
          </ac:spMkLst>
        </pc:spChg>
        <pc:spChg chg="del">
          <ac:chgData name="Roman Zhigalov" userId="1f97e9fdf7779aa5" providerId="LiveId" clId="{535FD01C-857F-47F9-9458-71AB1A7A87F1}" dt="2021-12-04T09:07:03.931" v="2528"/>
          <ac:spMkLst>
            <pc:docMk/>
            <pc:sldMk cId="1902102114" sldId="286"/>
            <ac:spMk id="3" creationId="{C9B5E46B-545A-48F0-865A-E0302E6EA38D}"/>
          </ac:spMkLst>
        </pc:spChg>
        <pc:spChg chg="add">
          <ac:chgData name="Roman Zhigalov" userId="1f97e9fdf7779aa5" providerId="LiveId" clId="{535FD01C-857F-47F9-9458-71AB1A7A87F1}" dt="2021-12-04T09:07:20.426" v="2564" actId="26606"/>
          <ac:spMkLst>
            <pc:docMk/>
            <pc:sldMk cId="1902102114" sldId="286"/>
            <ac:spMk id="71" creationId="{16C5FA50-8D52-4617-AF91-5C7B1C8352F1}"/>
          </ac:spMkLst>
        </pc:spChg>
        <pc:spChg chg="add">
          <ac:chgData name="Roman Zhigalov" userId="1f97e9fdf7779aa5" providerId="LiveId" clId="{535FD01C-857F-47F9-9458-71AB1A7A87F1}" dt="2021-12-04T09:07:20.426" v="2564" actId="26606"/>
          <ac:spMkLst>
            <pc:docMk/>
            <pc:sldMk cId="1902102114" sldId="286"/>
            <ac:spMk id="73" creationId="{E223798C-12AD-4B0C-A50C-D676347D67CF}"/>
          </ac:spMkLst>
        </pc:spChg>
        <pc:picChg chg="add mod">
          <ac:chgData name="Roman Zhigalov" userId="1f97e9fdf7779aa5" providerId="LiveId" clId="{535FD01C-857F-47F9-9458-71AB1A7A87F1}" dt="2021-12-04T09:07:20.426" v="2564" actId="26606"/>
          <ac:picMkLst>
            <pc:docMk/>
            <pc:sldMk cId="1902102114" sldId="286"/>
            <ac:picMk id="19458" creationId="{C639D871-76E5-4B7C-8872-DE714FB6D21F}"/>
          </ac:picMkLst>
        </pc:picChg>
      </pc:sldChg>
      <pc:sldChg chg="addSp delSp modSp new mod setBg">
        <pc:chgData name="Roman Zhigalov" userId="1f97e9fdf7779aa5" providerId="LiveId" clId="{535FD01C-857F-47F9-9458-71AB1A7A87F1}" dt="2021-12-04T09:08:27.134" v="2658" actId="26606"/>
        <pc:sldMkLst>
          <pc:docMk/>
          <pc:sldMk cId="2257210609" sldId="287"/>
        </pc:sldMkLst>
        <pc:spChg chg="mod">
          <ac:chgData name="Roman Zhigalov" userId="1f97e9fdf7779aa5" providerId="LiveId" clId="{535FD01C-857F-47F9-9458-71AB1A7A87F1}" dt="2021-12-04T09:08:27.134" v="2658" actId="26606"/>
          <ac:spMkLst>
            <pc:docMk/>
            <pc:sldMk cId="2257210609" sldId="287"/>
            <ac:spMk id="2" creationId="{84626011-71C7-40A4-9812-9797D61DACDB}"/>
          </ac:spMkLst>
        </pc:spChg>
        <pc:spChg chg="del">
          <ac:chgData name="Roman Zhigalov" userId="1f97e9fdf7779aa5" providerId="LiveId" clId="{535FD01C-857F-47F9-9458-71AB1A7A87F1}" dt="2021-12-04T09:08:03.940" v="2566"/>
          <ac:spMkLst>
            <pc:docMk/>
            <pc:sldMk cId="2257210609" sldId="287"/>
            <ac:spMk id="3" creationId="{D62BEA60-FF00-4769-AA31-941343868E2E}"/>
          </ac:spMkLst>
        </pc:spChg>
        <pc:spChg chg="add">
          <ac:chgData name="Roman Zhigalov" userId="1f97e9fdf7779aa5" providerId="LiveId" clId="{535FD01C-857F-47F9-9458-71AB1A7A87F1}" dt="2021-12-04T09:08:27.134" v="2658" actId="26606"/>
          <ac:spMkLst>
            <pc:docMk/>
            <pc:sldMk cId="2257210609" sldId="287"/>
            <ac:spMk id="71" creationId="{16C5FA50-8D52-4617-AF91-5C7B1C8352F1}"/>
          </ac:spMkLst>
        </pc:spChg>
        <pc:spChg chg="add">
          <ac:chgData name="Roman Zhigalov" userId="1f97e9fdf7779aa5" providerId="LiveId" clId="{535FD01C-857F-47F9-9458-71AB1A7A87F1}" dt="2021-12-04T09:08:27.134" v="2658" actId="26606"/>
          <ac:spMkLst>
            <pc:docMk/>
            <pc:sldMk cId="2257210609" sldId="287"/>
            <ac:spMk id="73" creationId="{E223798C-12AD-4B0C-A50C-D676347D67CF}"/>
          </ac:spMkLst>
        </pc:spChg>
        <pc:picChg chg="add mod">
          <ac:chgData name="Roman Zhigalov" userId="1f97e9fdf7779aa5" providerId="LiveId" clId="{535FD01C-857F-47F9-9458-71AB1A7A87F1}" dt="2021-12-04T09:08:27.134" v="2658" actId="26606"/>
          <ac:picMkLst>
            <pc:docMk/>
            <pc:sldMk cId="2257210609" sldId="287"/>
            <ac:picMk id="20482" creationId="{5937CF7B-9E71-4CF4-AEF5-A9CFDE682D9D}"/>
          </ac:picMkLst>
        </pc:picChg>
      </pc:sldChg>
      <pc:sldChg chg="addSp delSp modSp new mod setBg">
        <pc:chgData name="Roman Zhigalov" userId="1f97e9fdf7779aa5" providerId="LiveId" clId="{535FD01C-857F-47F9-9458-71AB1A7A87F1}" dt="2021-12-04T09:10:14.685" v="2692" actId="26606"/>
        <pc:sldMkLst>
          <pc:docMk/>
          <pc:sldMk cId="818999314" sldId="288"/>
        </pc:sldMkLst>
        <pc:spChg chg="mod">
          <ac:chgData name="Roman Zhigalov" userId="1f97e9fdf7779aa5" providerId="LiveId" clId="{535FD01C-857F-47F9-9458-71AB1A7A87F1}" dt="2021-12-04T09:10:14.685" v="2692" actId="26606"/>
          <ac:spMkLst>
            <pc:docMk/>
            <pc:sldMk cId="818999314" sldId="288"/>
            <ac:spMk id="2" creationId="{F1F8A5F0-5DCB-4CE5-A2CF-CF700CAC33AA}"/>
          </ac:spMkLst>
        </pc:spChg>
        <pc:spChg chg="del">
          <ac:chgData name="Roman Zhigalov" userId="1f97e9fdf7779aa5" providerId="LiveId" clId="{535FD01C-857F-47F9-9458-71AB1A7A87F1}" dt="2021-12-04T09:10:05.656" v="2660"/>
          <ac:spMkLst>
            <pc:docMk/>
            <pc:sldMk cId="818999314" sldId="288"/>
            <ac:spMk id="3" creationId="{928C94E0-1CCE-462D-B0BB-278D8C10E3AC}"/>
          </ac:spMkLst>
        </pc:spChg>
        <pc:spChg chg="add">
          <ac:chgData name="Roman Zhigalov" userId="1f97e9fdf7779aa5" providerId="LiveId" clId="{535FD01C-857F-47F9-9458-71AB1A7A87F1}" dt="2021-12-04T09:10:14.685" v="2692" actId="26606"/>
          <ac:spMkLst>
            <pc:docMk/>
            <pc:sldMk cId="818999314" sldId="288"/>
            <ac:spMk id="71" creationId="{16C5FA50-8D52-4617-AF91-5C7B1C8352F1}"/>
          </ac:spMkLst>
        </pc:spChg>
        <pc:spChg chg="add">
          <ac:chgData name="Roman Zhigalov" userId="1f97e9fdf7779aa5" providerId="LiveId" clId="{535FD01C-857F-47F9-9458-71AB1A7A87F1}" dt="2021-12-04T09:10:14.685" v="2692" actId="26606"/>
          <ac:spMkLst>
            <pc:docMk/>
            <pc:sldMk cId="818999314" sldId="288"/>
            <ac:spMk id="73" creationId="{E223798C-12AD-4B0C-A50C-D676347D67CF}"/>
          </ac:spMkLst>
        </pc:spChg>
        <pc:picChg chg="add mod">
          <ac:chgData name="Roman Zhigalov" userId="1f97e9fdf7779aa5" providerId="LiveId" clId="{535FD01C-857F-47F9-9458-71AB1A7A87F1}" dt="2021-12-04T09:10:14.685" v="2692" actId="26606"/>
          <ac:picMkLst>
            <pc:docMk/>
            <pc:sldMk cId="818999314" sldId="288"/>
            <ac:picMk id="21506" creationId="{6E37ACD3-D3E2-4410-902A-50ACB89CC93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B6D4B-26DA-4054-BD3C-55363FE81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09CE2F-D9D0-40B6-B5CA-3AEE68BA2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86BCDF-99C2-4D6C-90FF-B7EEFF0E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DB97-402A-4A9E-A11A-057626D8DE0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08D1D-0017-4057-BF84-A1033040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A27E0-6028-4640-A2BA-4E469C1D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FB1F-6AAA-4DE5-AC6F-66FE59B91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C8E11-0469-46FB-829F-B9342565C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2A63B7-0AA9-4F70-BDDA-59ADF718B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32C8E4-C1FC-4409-9470-16E13C1F9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DB97-402A-4A9E-A11A-057626D8DE0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4B19D1-AF37-43EE-8F77-BB7DBAB9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FC428-26B8-462B-98ED-BD123A86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FB1F-6AAA-4DE5-AC6F-66FE59B91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6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A328F6-069B-4DDD-A396-F739B587C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AE7DE5-2961-4579-BF7B-C40FFAC6E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C925BD-0565-488F-954B-AEDDBD94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DB97-402A-4A9E-A11A-057626D8DE0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85318-56EE-4D8B-974F-A5091EDDE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48DDE1-DDA8-4D1A-A546-6E78535E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FB1F-6AAA-4DE5-AC6F-66FE59B91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4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50486-4FDF-4F76-838C-DC7795DD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ECB9E8-681A-4200-AC86-19F1E9AB3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F083A7-1EE6-41B7-AC57-94F0D16B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DB97-402A-4A9E-A11A-057626D8DE0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A0804-D4F7-49E8-B313-3C27F0EFD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2BB77F-41AC-4981-AD56-1CA65490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FB1F-6AAA-4DE5-AC6F-66FE59B91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6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BA488-0B9A-48AD-916A-CCE34C85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4BE3D2-12BA-429D-8FDD-BA24D9AAF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14E4C-0EB9-4F55-B33B-6B55B4CE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DB97-402A-4A9E-A11A-057626D8DE0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68DDD9-808E-4B49-BC2F-58F25E4E5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0B6364-2527-42D3-9CD7-7F97B803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FB1F-6AAA-4DE5-AC6F-66FE59B91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78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7A412-CF43-4C9A-81FA-BE4598FCB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740DB-E333-4E1C-946F-436AD28E4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7A0F4C-5EC3-4A81-9092-831623D58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47067-3E63-451B-A7AA-E13929AE9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DB97-402A-4A9E-A11A-057626D8DE0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97F296-6C72-4D2A-ABAC-D563EE69F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F725BE-4AEB-45D7-A9C4-906B9B0F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FB1F-6AAA-4DE5-AC6F-66FE59B91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2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A5BC3-F33E-47E1-BBEF-BDF8E314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1F1539-1CE3-48C2-B6B9-39EFAF99A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D2245E-46D9-4E32-BFF4-883A11D4B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6F08F8-7328-474F-89CF-A2404772B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2E1671-B278-4692-91DF-F31D220E5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C750C-ABB6-4553-9030-D6EDF3C5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DB97-402A-4A9E-A11A-057626D8DE0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81A1D0-7585-401F-99BF-A0086E999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770B84-53D3-4962-9252-77D562B0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FB1F-6AAA-4DE5-AC6F-66FE59B91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5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F38D2-0FF8-4EF8-A5C2-9C3FD0C5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AF8BB0-4419-45A1-9B9F-39E8FC26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DB97-402A-4A9E-A11A-057626D8DE0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416500-D007-49EC-8FA7-5869BC5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6F3A57-0FF2-492C-9605-E19E0288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FB1F-6AAA-4DE5-AC6F-66FE59B91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4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18C424-4918-40A0-9154-6DDB6350D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DB97-402A-4A9E-A11A-057626D8DE0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38451-FFD7-42AF-B0DE-9D9D9F3E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EC4F9B-73E0-4116-A03B-CB3B00F2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FB1F-6AAA-4DE5-AC6F-66FE59B91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1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83035-5EF5-4735-B030-D91218BB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B00A12-FB82-4429-82B7-C36A87186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3F3B21-F53F-4D95-BEED-16C8142F5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BEFE2B-BDC6-4125-8E49-FACDD77E6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DB97-402A-4A9E-A11A-057626D8DE0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FED7BE-60A1-4C8D-A5C8-F3D347290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DEC3F1-E26F-4730-B81A-C78EB239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FB1F-6AAA-4DE5-AC6F-66FE59B91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0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4AD25-DCD1-41BE-85D1-BC831BB6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00D48E-3D25-4D7D-9F42-A85E9DEAB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812428-4885-448E-9E7D-50C5F9EFB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B31FE7-430B-4D93-8C08-43FBC3D3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DB97-402A-4A9E-A11A-057626D8DE0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174C4F-FD8F-4EA3-BFF7-D1004573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D06220-5FAA-4221-99C4-86DEC635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FB1F-6AAA-4DE5-AC6F-66FE59B91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D1CCA-B5E4-4A53-8B49-A0E55238B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BAF9E7-E26B-4819-8180-023A6F292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1C7D49-BAB6-48EC-BE59-93BA73933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3DB97-402A-4A9E-A11A-057626D8DE0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5DAA9-6171-4E8E-800D-B361C7315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00488B-1665-47A4-AB0B-00A18B352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0FB1F-6AAA-4DE5-AC6F-66FE59B91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5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DDD82-B1F0-4A47-A33D-5B8CD1AC3A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12. </a:t>
            </a:r>
            <a:r>
              <a:rPr lang="ru-RU"/>
              <a:t>Начало Великой Отечественной войны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63E77E-F01F-4EA7-A6A7-2CBD869CF8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14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борона Брестской крепости — Википедия">
            <a:extLst>
              <a:ext uri="{FF2B5EF4-FFF2-40B4-BE49-F238E27FC236}">
                <a16:creationId xmlns:a16="http://schemas.microsoft.com/office/drawing/2014/main" id="{22C1BBFA-4343-47E2-8BBF-DF99DB514C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E1262-DEB7-4D75-96FC-2EE9E178A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Оборона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Брестской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крепости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(22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июня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23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июля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8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7C967-6831-4E6D-93E5-EF69B578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9" y="640080"/>
            <a:ext cx="6274590" cy="401834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Кижеватов Андрей Митрофанович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0FAD4C-D992-4BFA-9847-8FE1B17D1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7329" y="4796852"/>
            <a:ext cx="6274590" cy="142106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Командующий пограничной заставы. Участник обороны Брестской крепости. Герой Советского союза</a:t>
            </a:r>
          </a:p>
        </p:txBody>
      </p:sp>
      <p:pic>
        <p:nvPicPr>
          <p:cNvPr id="3074" name="Picture 2" descr="Герой Советского Союза Кижеватов Андрей Митрофанович :: Герои страны">
            <a:extLst>
              <a:ext uri="{FF2B5EF4-FFF2-40B4-BE49-F238E27FC236}">
                <a16:creationId xmlns:a16="http://schemas.microsoft.com/office/drawing/2014/main" id="{0E99F75F-5C39-4BA6-ADEC-C6AE0A2FBB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" b="-1"/>
          <a:stretch/>
        </p:blipFill>
        <p:spPr bwMode="auto">
          <a:xfrm>
            <a:off x="1" y="10"/>
            <a:ext cx="465429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70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A7344-628D-4ED4-B368-4128417A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Петр Клып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588A95-87DB-40BA-83DE-448E6BB00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Подросток, участник обороны Бресткой крепости. Помогал защитникам Брестской крепости со сбором патронов и провианта</a:t>
            </a:r>
          </a:p>
        </p:txBody>
      </p:sp>
      <p:pic>
        <p:nvPicPr>
          <p:cNvPr id="5122" name="Picture 2" descr="Изображение выглядит как текст, человек, военная форм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8BEE41DC-9FE7-4A19-A734-8FD0432DD6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07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4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402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948E0-2529-4F12-B882-D8316319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9" y="640080"/>
            <a:ext cx="6274590" cy="401834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Зубачев Иван Николаевич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EC52A5-6427-45F9-902C-52185E69E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7329" y="4796852"/>
            <a:ext cx="6274590" cy="142106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Один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dirty="0" err="1"/>
              <a:t>руководителей</a:t>
            </a:r>
            <a:r>
              <a:rPr lang="en-US" sz="2400" dirty="0"/>
              <a:t> </a:t>
            </a:r>
            <a:r>
              <a:rPr lang="en-US" sz="2400" dirty="0" err="1"/>
              <a:t>защиты</a:t>
            </a:r>
            <a:r>
              <a:rPr lang="en-US" sz="2400" dirty="0"/>
              <a:t> </a:t>
            </a:r>
            <a:r>
              <a:rPr lang="en-US" sz="2400" dirty="0" err="1"/>
              <a:t>Брестской</a:t>
            </a:r>
            <a:r>
              <a:rPr lang="en-US" sz="2400" dirty="0"/>
              <a:t> </a:t>
            </a:r>
            <a:r>
              <a:rPr lang="en-US" sz="2400" dirty="0" err="1"/>
              <a:t>крепости</a:t>
            </a:r>
            <a:r>
              <a:rPr lang="ru-RU" sz="2400" dirty="0"/>
              <a:t>. Оборонял центральную часть крепости (Цитадель)</a:t>
            </a:r>
            <a:endParaRPr lang="en-US" sz="2400" dirty="0"/>
          </a:p>
        </p:txBody>
      </p:sp>
      <p:pic>
        <p:nvPicPr>
          <p:cNvPr id="6146" name="Picture 2" descr="Зубачёв, Иван Николаевич — Википедия">
            <a:extLst>
              <a:ext uri="{FF2B5EF4-FFF2-40B4-BE49-F238E27FC236}">
                <a16:creationId xmlns:a16="http://schemas.microsoft.com/office/drawing/2014/main" id="{78C9A8D4-D6D5-4DE6-A4D4-B160AE0DF9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8"/>
          <a:stretch/>
        </p:blipFill>
        <p:spPr bwMode="auto">
          <a:xfrm>
            <a:off x="1" y="10"/>
            <a:ext cx="465429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0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919E539-451E-45AC-8D0C-D67FC0271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9" y="640080"/>
            <a:ext cx="6274590" cy="401834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Фомин Ефим Моисеевич 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03D54B9-D36F-43B1-8447-BEE871939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7329" y="4796852"/>
            <a:ext cx="6274590" cy="142106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Один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dirty="0" err="1"/>
              <a:t>руководителей</a:t>
            </a:r>
            <a:r>
              <a:rPr lang="en-US" sz="2400" dirty="0"/>
              <a:t> </a:t>
            </a:r>
            <a:r>
              <a:rPr lang="en-US" sz="2400" dirty="0" err="1"/>
              <a:t>защиты</a:t>
            </a:r>
            <a:r>
              <a:rPr lang="en-US" sz="2400" dirty="0"/>
              <a:t> </a:t>
            </a:r>
            <a:r>
              <a:rPr lang="en-US" sz="2400" dirty="0" err="1"/>
              <a:t>Брестской</a:t>
            </a:r>
            <a:r>
              <a:rPr lang="en-US" sz="2400" dirty="0"/>
              <a:t> </a:t>
            </a:r>
            <a:r>
              <a:rPr lang="en-US" sz="2400" dirty="0" err="1"/>
              <a:t>крепости</a:t>
            </a:r>
            <a:r>
              <a:rPr lang="ru-RU" sz="2400" dirty="0"/>
              <a:t>. Оборонял центральную часть крепости (Цитадель)</a:t>
            </a:r>
            <a:endParaRPr lang="en-US" sz="2400" dirty="0"/>
          </a:p>
        </p:txBody>
      </p:sp>
      <p:pic>
        <p:nvPicPr>
          <p:cNvPr id="7170" name="Picture 2" descr="Фомин, Ефим Моисеевич — Википедия">
            <a:extLst>
              <a:ext uri="{FF2B5EF4-FFF2-40B4-BE49-F238E27FC236}">
                <a16:creationId xmlns:a16="http://schemas.microsoft.com/office/drawing/2014/main" id="{7E192E2B-6399-4DFA-9AE3-6874E91FD5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/>
          <a:stretch/>
        </p:blipFill>
        <p:spPr bwMode="auto">
          <a:xfrm>
            <a:off x="1" y="10"/>
            <a:ext cx="465429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1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41828-3AC8-4601-B9C3-8D678746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9" y="640080"/>
            <a:ext cx="6274590" cy="401834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Пётр Михайлович Гаврилов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8722B7-1A50-4818-88B9-CD9C6C83D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7329" y="4796852"/>
            <a:ext cx="6274590" cy="142106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Защитник</a:t>
            </a:r>
            <a:r>
              <a:rPr lang="en-US" sz="2400" dirty="0"/>
              <a:t> </a:t>
            </a:r>
            <a:r>
              <a:rPr lang="en-US" sz="2400" dirty="0" err="1"/>
              <a:t>Брестской</a:t>
            </a:r>
            <a:r>
              <a:rPr lang="en-US" sz="2400" dirty="0"/>
              <a:t> </a:t>
            </a:r>
            <a:r>
              <a:rPr lang="en-US" sz="2400" dirty="0" err="1"/>
              <a:t>крепости</a:t>
            </a:r>
            <a:r>
              <a:rPr lang="en-US" sz="2400" dirty="0"/>
              <a:t>. </a:t>
            </a:r>
            <a:r>
              <a:rPr lang="en-US" sz="2400" dirty="0" err="1"/>
              <a:t>Оборонял</a:t>
            </a:r>
            <a:r>
              <a:rPr lang="en-US" sz="2400" dirty="0"/>
              <a:t> </a:t>
            </a:r>
            <a:r>
              <a:rPr lang="en-US" sz="2400" dirty="0" err="1"/>
              <a:t>Восточный</a:t>
            </a:r>
            <a:r>
              <a:rPr lang="en-US" sz="2400" dirty="0"/>
              <a:t> </a:t>
            </a:r>
            <a:r>
              <a:rPr lang="en-US" sz="2400" dirty="0" err="1"/>
              <a:t>форт</a:t>
            </a:r>
            <a:r>
              <a:rPr lang="en-US" sz="2400" dirty="0"/>
              <a:t>. </a:t>
            </a:r>
            <a:r>
              <a:rPr lang="en-US" sz="2400" dirty="0" err="1"/>
              <a:t>Герой</a:t>
            </a:r>
            <a:r>
              <a:rPr lang="en-US" sz="2400" dirty="0"/>
              <a:t> </a:t>
            </a:r>
            <a:r>
              <a:rPr lang="en-US" sz="2400" dirty="0" err="1"/>
              <a:t>Советского</a:t>
            </a:r>
            <a:r>
              <a:rPr lang="en-US" sz="2400" dirty="0"/>
              <a:t> </a:t>
            </a:r>
            <a:r>
              <a:rPr lang="en-US" sz="2400" dirty="0" err="1"/>
              <a:t>Союза</a:t>
            </a:r>
            <a:r>
              <a:rPr lang="en-US" sz="2400" dirty="0"/>
              <a:t>.</a:t>
            </a:r>
          </a:p>
        </p:txBody>
      </p:sp>
      <p:pic>
        <p:nvPicPr>
          <p:cNvPr id="8194" name="Picture 2" descr="майор П. М. Гаврилов">
            <a:extLst>
              <a:ext uri="{FF2B5EF4-FFF2-40B4-BE49-F238E27FC236}">
                <a16:creationId xmlns:a16="http://schemas.microsoft.com/office/drawing/2014/main" id="{E8ED8A1C-AB03-47C3-B458-BDD6B71EF6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r="10882"/>
          <a:stretch/>
        </p:blipFill>
        <p:spPr bwMode="auto">
          <a:xfrm>
            <a:off x="1" y="10"/>
            <a:ext cx="465429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Как происходила оборона Брестской крепости - Газета.Ru">
            <a:extLst>
              <a:ext uri="{FF2B5EF4-FFF2-40B4-BE49-F238E27FC236}">
                <a16:creationId xmlns:a16="http://schemas.microsoft.com/office/drawing/2014/main" id="{9B0E5A0D-6BA1-4DDF-8E87-08C28BFA8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9" b="1098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834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 descr="Как сражались чеченцы при обороне Брестской крепости в 1941 году - Русская  семерка">
            <a:extLst>
              <a:ext uri="{FF2B5EF4-FFF2-40B4-BE49-F238E27FC236}">
                <a16:creationId xmlns:a16="http://schemas.microsoft.com/office/drawing/2014/main" id="{D7B33735-64FA-4FE2-966C-B0B3177887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034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Я умираю, но не сдаюсь!» - Газета.Ru">
            <a:extLst>
              <a:ext uri="{FF2B5EF4-FFF2-40B4-BE49-F238E27FC236}">
                <a16:creationId xmlns:a16="http://schemas.microsoft.com/office/drawing/2014/main" id="{62CD48F2-4612-4115-851D-C0382C4DCE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 b="2412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72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Брестская крепость: не только героическая оборона, но и героическое  освобождение">
            <a:extLst>
              <a:ext uri="{FF2B5EF4-FFF2-40B4-BE49-F238E27FC236}">
                <a16:creationId xmlns:a16="http://schemas.microsoft.com/office/drawing/2014/main" id="{255CF4B5-2307-4567-97BB-5415EF3F70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78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EA0AA-868D-49D4-98A0-6BB83119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5A6BE8-2B9C-48F6-B430-D2F249689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685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В Гродно почтили память пограничников">
            <a:extLst>
              <a:ext uri="{FF2B5EF4-FFF2-40B4-BE49-F238E27FC236}">
                <a16:creationId xmlns:a16="http://schemas.microsoft.com/office/drawing/2014/main" id="{38435C90-71AE-4FED-B70A-8D75654F35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" b="70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BC7F5-3062-4260-BC33-00B30E9B2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Мемориал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пограничников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г.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Гродно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168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20E1A-C425-47CC-91B1-0C1E66E8A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Герои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оборонительных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боёв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03B0EC-2488-463C-8BB9-7631DAB8E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967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CF329-0A31-47D2-9E2F-AE455E3E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Н. Ф. Гастело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0F9FF7-3F2A-4B16-A4F2-59CF72F90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Командир</a:t>
            </a:r>
            <a:r>
              <a:rPr lang="en-US" sz="2000" dirty="0"/>
              <a:t> </a:t>
            </a:r>
            <a:r>
              <a:rPr lang="en-US" sz="2000" dirty="0" err="1"/>
              <a:t>эскадрилии</a:t>
            </a:r>
            <a:r>
              <a:rPr lang="en-US" sz="2000" dirty="0"/>
              <a:t>, </a:t>
            </a:r>
            <a:r>
              <a:rPr lang="en-US" sz="2000" dirty="0" err="1"/>
              <a:t>Ссогласия</a:t>
            </a:r>
            <a:r>
              <a:rPr lang="en-US" sz="2000" dirty="0"/>
              <a:t> </a:t>
            </a:r>
            <a:r>
              <a:rPr lang="en-US" sz="2000" dirty="0" err="1"/>
              <a:t>экипажа</a:t>
            </a:r>
            <a:r>
              <a:rPr lang="en-US" sz="2000" dirty="0"/>
              <a:t> </a:t>
            </a:r>
            <a:r>
              <a:rPr lang="en-US" sz="2000" dirty="0" err="1"/>
              <a:t>он</a:t>
            </a:r>
            <a:r>
              <a:rPr lang="en-US" sz="2000" dirty="0"/>
              <a:t> </a:t>
            </a:r>
            <a:r>
              <a:rPr lang="en-US" sz="2000" dirty="0" err="1"/>
              <a:t>направил</a:t>
            </a:r>
            <a:r>
              <a:rPr lang="en-US" sz="2000" dirty="0"/>
              <a:t> </a:t>
            </a:r>
            <a:r>
              <a:rPr lang="en-US" sz="2000" dirty="0" err="1"/>
              <a:t>подбитый</a:t>
            </a:r>
            <a:r>
              <a:rPr lang="en-US" sz="2000" dirty="0"/>
              <a:t> </a:t>
            </a:r>
            <a:r>
              <a:rPr lang="en-US" sz="2000" dirty="0" err="1"/>
              <a:t>самолет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группу</a:t>
            </a:r>
            <a:r>
              <a:rPr lang="en-US" sz="2000" dirty="0"/>
              <a:t> </a:t>
            </a:r>
            <a:r>
              <a:rPr lang="en-US" sz="2000" dirty="0" err="1"/>
              <a:t>немецких</a:t>
            </a:r>
            <a:r>
              <a:rPr lang="en-US" sz="2000" dirty="0"/>
              <a:t> </a:t>
            </a:r>
            <a:r>
              <a:rPr lang="en-US" sz="2000" dirty="0" err="1"/>
              <a:t>танков</a:t>
            </a:r>
            <a:r>
              <a:rPr lang="en-US" sz="2000" dirty="0"/>
              <a:t> и </a:t>
            </a:r>
            <a:r>
              <a:rPr lang="en-US" sz="2000" dirty="0" err="1"/>
              <a:t>автомобилей</a:t>
            </a:r>
            <a:r>
              <a:rPr lang="en-US" sz="2000" dirty="0"/>
              <a:t>, </a:t>
            </a:r>
            <a:r>
              <a:rPr lang="en-US" sz="2000" dirty="0" err="1"/>
              <a:t>совершив</a:t>
            </a:r>
            <a:r>
              <a:rPr lang="en-US" sz="2000" dirty="0"/>
              <a:t> </a:t>
            </a:r>
            <a:r>
              <a:rPr lang="en-US" sz="2000" dirty="0" err="1"/>
              <a:t>наземный</a:t>
            </a:r>
            <a:r>
              <a:rPr lang="en-US" sz="2000" dirty="0"/>
              <a:t> </a:t>
            </a:r>
            <a:r>
              <a:rPr lang="en-US" sz="2000" dirty="0" err="1"/>
              <a:t>таран</a:t>
            </a:r>
            <a:r>
              <a:rPr lang="en-US" sz="2000" dirty="0"/>
              <a:t>. Н. </a:t>
            </a:r>
            <a:r>
              <a:rPr lang="en-US" sz="2000" dirty="0" err="1"/>
              <a:t>Гастелло</a:t>
            </a:r>
            <a:r>
              <a:rPr lang="en-US" sz="2000" dirty="0"/>
              <a:t> </a:t>
            </a:r>
            <a:r>
              <a:rPr lang="en-US" sz="2000" dirty="0" err="1"/>
              <a:t>посмертно</a:t>
            </a:r>
            <a:r>
              <a:rPr lang="en-US" sz="2000" dirty="0"/>
              <a:t> </a:t>
            </a:r>
            <a:r>
              <a:rPr lang="en-US" sz="2000" dirty="0" err="1"/>
              <a:t>удостоен</a:t>
            </a:r>
            <a:r>
              <a:rPr lang="en-US" sz="2000" dirty="0"/>
              <a:t> </a:t>
            </a:r>
            <a:r>
              <a:rPr lang="en-US" sz="2000" dirty="0" err="1"/>
              <a:t>звания</a:t>
            </a:r>
            <a:r>
              <a:rPr lang="en-US" sz="2000" dirty="0"/>
              <a:t> </a:t>
            </a:r>
            <a:r>
              <a:rPr lang="en-US" sz="2000" dirty="0" err="1"/>
              <a:t>Героя</a:t>
            </a:r>
            <a:r>
              <a:rPr lang="en-US" sz="2000" dirty="0"/>
              <a:t> </a:t>
            </a:r>
            <a:r>
              <a:rPr lang="en-US" sz="2000" dirty="0" err="1"/>
              <a:t>Советского</a:t>
            </a:r>
            <a:r>
              <a:rPr lang="en-US" sz="2000" dirty="0"/>
              <a:t> </a:t>
            </a:r>
            <a:r>
              <a:rPr lang="en-US" sz="2000" dirty="0" err="1"/>
              <a:t>Союза</a:t>
            </a:r>
            <a:r>
              <a:rPr lang="en-US" sz="2000" dirty="0"/>
              <a:t>. 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85DCC5CE-EA3B-4A0A-AB35-FA1BDC91AE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9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675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3D0E1-D2C4-4C62-A3E1-5D0AFF369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Александр Маслов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0E2520-1D8C-4E2B-8F65-6EC577EDE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4955" y="4067032"/>
            <a:ext cx="5998840" cy="206706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Русский </a:t>
            </a:r>
            <a:r>
              <a:rPr lang="en-US" sz="2400" dirty="0" err="1"/>
              <a:t>лётчик</a:t>
            </a:r>
            <a:r>
              <a:rPr lang="en-US" sz="2400" dirty="0"/>
              <a:t>. </a:t>
            </a:r>
            <a:r>
              <a:rPr lang="en-US" sz="2400" dirty="0" err="1"/>
              <a:t>Совершил</a:t>
            </a:r>
            <a:r>
              <a:rPr lang="en-US" sz="2400" dirty="0"/>
              <a:t> </a:t>
            </a:r>
            <a:r>
              <a:rPr lang="en-US" sz="2400" dirty="0" err="1"/>
              <a:t>наземный</a:t>
            </a:r>
            <a:r>
              <a:rPr lang="en-US" sz="2400" dirty="0"/>
              <a:t> </a:t>
            </a:r>
            <a:r>
              <a:rPr lang="en-US" sz="2400" dirty="0" err="1"/>
              <a:t>тараф</a:t>
            </a:r>
            <a:endParaRPr lang="en-US" sz="2400" dirty="0"/>
          </a:p>
        </p:txBody>
      </p:sp>
      <p:pic>
        <p:nvPicPr>
          <p:cNvPr id="15362" name="Picture 2" descr="Маслов, Александр Спиридонович — Википедия">
            <a:extLst>
              <a:ext uri="{FF2B5EF4-FFF2-40B4-BE49-F238E27FC236}">
                <a16:creationId xmlns:a16="http://schemas.microsoft.com/office/drawing/2014/main" id="{52641E50-506D-4489-B5A6-6C4B221219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"/>
          <a:stretch/>
        </p:blipFill>
        <p:spPr bwMode="auto">
          <a:xfrm>
            <a:off x="20" y="10"/>
            <a:ext cx="49929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80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C4E1F-C138-4853-9C06-C80930EC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 err="1"/>
              <a:t>Рус</a:t>
            </a:r>
            <a:r>
              <a:rPr lang="ru-RU" sz="5200" dirty="0"/>
              <a:t>си</a:t>
            </a:r>
            <a:r>
              <a:rPr lang="en-US" sz="5200" dirty="0" err="1"/>
              <a:t>янов</a:t>
            </a:r>
            <a:r>
              <a:rPr lang="en-US" sz="5200" dirty="0"/>
              <a:t> </a:t>
            </a:r>
            <a:r>
              <a:rPr lang="en-US" sz="5200" dirty="0" err="1"/>
              <a:t>Николай</a:t>
            </a:r>
            <a:r>
              <a:rPr lang="en-US" sz="5200" dirty="0"/>
              <a:t> </a:t>
            </a:r>
            <a:r>
              <a:rPr lang="en-US" sz="5200" dirty="0" err="1"/>
              <a:t>Никитич</a:t>
            </a:r>
            <a:endParaRPr lang="en-US" sz="52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A67096-B83A-4C94-A20D-60B8BF8FF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4955" y="4067032"/>
            <a:ext cx="5998840" cy="206706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Командующий</a:t>
            </a:r>
            <a:r>
              <a:rPr lang="en-US" sz="2400" dirty="0"/>
              <a:t> 100-й </a:t>
            </a:r>
            <a:r>
              <a:rPr lang="en-US" sz="2400" dirty="0" err="1"/>
              <a:t>стрелковой</a:t>
            </a:r>
            <a:r>
              <a:rPr lang="en-US" sz="2400" dirty="0"/>
              <a:t> </a:t>
            </a:r>
            <a:r>
              <a:rPr lang="en-US" sz="2400" dirty="0" err="1"/>
              <a:t>дивизии</a:t>
            </a:r>
            <a:r>
              <a:rPr lang="en-US" sz="2400" dirty="0"/>
              <a:t>, </a:t>
            </a:r>
            <a:r>
              <a:rPr lang="en-US" sz="2400" dirty="0" err="1"/>
              <a:t>обороняющей</a:t>
            </a:r>
            <a:r>
              <a:rPr lang="en-US" sz="2400" dirty="0"/>
              <a:t> </a:t>
            </a:r>
            <a:r>
              <a:rPr lang="en-US" sz="2400" dirty="0" err="1"/>
              <a:t>Минск</a:t>
            </a:r>
            <a:r>
              <a:rPr lang="en-US" sz="2400" dirty="0"/>
              <a:t>. </a:t>
            </a:r>
            <a:r>
              <a:rPr lang="en-US" sz="2400" dirty="0" err="1"/>
              <a:t>Герой</a:t>
            </a:r>
            <a:r>
              <a:rPr lang="en-US" sz="2400" dirty="0"/>
              <a:t> </a:t>
            </a:r>
            <a:r>
              <a:rPr lang="en-US" sz="2400" dirty="0" err="1"/>
              <a:t>Советского</a:t>
            </a:r>
            <a:r>
              <a:rPr lang="en-US" sz="2400" dirty="0"/>
              <a:t> </a:t>
            </a:r>
            <a:r>
              <a:rPr lang="en-US" sz="2400" dirty="0" err="1"/>
              <a:t>Союза</a:t>
            </a:r>
            <a:endParaRPr lang="en-US" sz="2400" dirty="0"/>
          </a:p>
        </p:txBody>
      </p:sp>
      <p:pic>
        <p:nvPicPr>
          <p:cNvPr id="16386" name="Picture 2" descr="Руссиянов, Иван Никитич — Википедия">
            <a:extLst>
              <a:ext uri="{FF2B5EF4-FFF2-40B4-BE49-F238E27FC236}">
                <a16:creationId xmlns:a16="http://schemas.microsoft.com/office/drawing/2014/main" id="{914068E1-BBF0-4E95-8D72-09CDB6F715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"/>
          <a:stretch/>
        </p:blipFill>
        <p:spPr bwMode="auto">
          <a:xfrm>
            <a:off x="20" y="10"/>
            <a:ext cx="49929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C7E5C-AC6E-45E2-B72F-F4354795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4. </a:t>
            </a:r>
            <a:r>
              <a:rPr lang="en-US" sz="5200" dirty="0" err="1"/>
              <a:t>Оборонительные</a:t>
            </a:r>
            <a:r>
              <a:rPr lang="en-US" sz="5200" dirty="0"/>
              <a:t> </a:t>
            </a:r>
            <a:r>
              <a:rPr lang="en-US" sz="5200" dirty="0" err="1"/>
              <a:t>бои</a:t>
            </a:r>
            <a:r>
              <a:rPr lang="en-US" sz="5200" dirty="0"/>
              <a:t> в </a:t>
            </a:r>
            <a:r>
              <a:rPr lang="en-US" sz="5200" dirty="0" err="1"/>
              <a:t>июле-августе</a:t>
            </a:r>
            <a:endParaRPr lang="en-US" sz="5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CC4F02-E98A-45EA-AB89-33A16C7BB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4955" y="4067032"/>
            <a:ext cx="5998840" cy="206706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4" descr="Шах и мат в шахматной партии">
            <a:extLst>
              <a:ext uri="{FF2B5EF4-FFF2-40B4-BE49-F238E27FC236}">
                <a16:creationId xmlns:a16="http://schemas.microsoft.com/office/drawing/2014/main" id="{69C7CC6E-AFEB-44E9-AF60-49F598217C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69" r="23682" b="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43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EB1AA-8FE8-41AC-840F-F63DFB08C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>
                <a:solidFill>
                  <a:srgbClr val="FFFFFF"/>
                </a:solidFill>
              </a:rPr>
              <a:t>Оборонительные бои под Минском (конец июня)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F5E7995-796C-4C55-8E9B-5DB2A19E7E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b="165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975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6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26011-71C7-40A4-9812-9797D61D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Буйническое </a:t>
            </a:r>
            <a:r>
              <a:rPr lang="en-US" sz="3300" dirty="0" err="1">
                <a:solidFill>
                  <a:srgbClr val="FFFFFF"/>
                </a:solidFill>
              </a:rPr>
              <a:t>поле</a:t>
            </a:r>
            <a:r>
              <a:rPr lang="en-US" sz="3300" dirty="0">
                <a:solidFill>
                  <a:srgbClr val="FFFFFF"/>
                </a:solidFill>
              </a:rPr>
              <a:t> (в </a:t>
            </a:r>
            <a:r>
              <a:rPr lang="en-US" sz="3300" dirty="0" err="1">
                <a:solidFill>
                  <a:srgbClr val="FFFFFF"/>
                </a:solidFill>
              </a:rPr>
              <a:t>память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об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обороне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Могилева</a:t>
            </a:r>
            <a:r>
              <a:rPr lang="en-US" sz="33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Мемориальный комплекс Буйничское поле | Гостиница в Могилеве «Губернская»">
            <a:extLst>
              <a:ext uri="{FF2B5EF4-FFF2-40B4-BE49-F238E27FC236}">
                <a16:creationId xmlns:a16="http://schemas.microsoft.com/office/drawing/2014/main" id="{5937CF7B-9E71-4CF4-AEF5-A9CFDE682D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" b="6300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210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8A5F0-5DCB-4CE5-A2CF-CF700CAC3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err="1">
                <a:solidFill>
                  <a:srgbClr val="FFFFFF"/>
                </a:solidFill>
              </a:rPr>
              <a:t>Мемориальный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комплекс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под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Оршей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Катюша Орша">
            <a:extLst>
              <a:ext uri="{FF2B5EF4-FFF2-40B4-BE49-F238E27FC236}">
                <a16:creationId xmlns:a16="http://schemas.microsoft.com/office/drawing/2014/main" id="{6E37ACD3-D3E2-4410-902A-50ACB89CC9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r="644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99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05C83-4BBE-4ECE-B2D8-8922CA17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Оборона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Могилева</a:t>
            </a:r>
            <a:r>
              <a:rPr lang="en-US" sz="3600" dirty="0">
                <a:solidFill>
                  <a:srgbClr val="FFFFFF"/>
                </a:solidFill>
              </a:rPr>
              <a:t> (3 </a:t>
            </a:r>
            <a:r>
              <a:rPr lang="en-US" sz="3600" dirty="0" err="1">
                <a:solidFill>
                  <a:srgbClr val="FFFFFF"/>
                </a:solidFill>
              </a:rPr>
              <a:t>июля</a:t>
            </a:r>
            <a:r>
              <a:rPr lang="en-US" sz="3600" dirty="0">
                <a:solidFill>
                  <a:srgbClr val="FFFFFF"/>
                </a:solidFill>
              </a:rPr>
              <a:t> – 26 </a:t>
            </a:r>
            <a:r>
              <a:rPr lang="en-US" sz="3600" dirty="0" err="1">
                <a:solidFill>
                  <a:srgbClr val="FFFFFF"/>
                </a:solidFill>
              </a:rPr>
              <a:t>июля</a:t>
            </a:r>
            <a:r>
              <a:rPr lang="en-US" sz="36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8440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Оборона Могилева: поправляя энциклопедии » MASHEKA - информационный портал  Могилёва">
            <a:extLst>
              <a:ext uri="{FF2B5EF4-FFF2-40B4-BE49-F238E27FC236}">
                <a16:creationId xmlns:a16="http://schemas.microsoft.com/office/drawing/2014/main" id="{AB664240-7A52-4BA4-92DB-542A704C50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" r="-2" b="-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3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438A5-530B-484E-957C-5E615155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ru-RU" sz="5200" dirty="0"/>
              <a:t>План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A664F3-4349-44D4-B909-67CFDE396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9767" y="1239927"/>
            <a:ext cx="5653980" cy="4680583"/>
          </a:xfrm>
        </p:spPr>
        <p:txBody>
          <a:bodyPr anchor="ctr">
            <a:normAutofit/>
          </a:bodyPr>
          <a:lstStyle/>
          <a:p>
            <a:r>
              <a:rPr lang="ru-RU" sz="3200" dirty="0"/>
              <a:t>Нападение Германии на СССР</a:t>
            </a:r>
          </a:p>
          <a:p>
            <a:r>
              <a:rPr lang="ru-RU" sz="3200" dirty="0"/>
              <a:t>Оборонительные бои на границе</a:t>
            </a:r>
          </a:p>
          <a:p>
            <a:r>
              <a:rPr lang="ru-RU" sz="3200" dirty="0"/>
              <a:t>Герои оборонительных боев</a:t>
            </a:r>
          </a:p>
          <a:p>
            <a:r>
              <a:rPr lang="ru-RU" sz="3200" dirty="0"/>
              <a:t>Оборонительные бои в июле-августе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94017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7BA44-0A94-4F91-BE0D-7F343523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Оборона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Гомеля</a:t>
            </a:r>
            <a:r>
              <a:rPr lang="en-US" sz="3600" dirty="0">
                <a:solidFill>
                  <a:srgbClr val="FFFFFF"/>
                </a:solidFill>
              </a:rPr>
              <a:t> (12 – 19 </a:t>
            </a:r>
            <a:r>
              <a:rPr lang="en-US" sz="3600" dirty="0" err="1">
                <a:solidFill>
                  <a:srgbClr val="FFFFFF"/>
                </a:solidFill>
              </a:rPr>
              <a:t>августа</a:t>
            </a:r>
            <a:r>
              <a:rPr lang="en-US" sz="36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oborona-gomelya-v-obektive1">
            <a:extLst>
              <a:ext uri="{FF2B5EF4-FFF2-40B4-BE49-F238E27FC236}">
                <a16:creationId xmlns:a16="http://schemas.microsoft.com/office/drawing/2014/main" id="{C639D871-76E5-4B7C-8872-DE714FB6D2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r="1" b="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102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942D8-194D-4B67-B97C-48873CA9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2276AC-ECC6-4B63-AEF5-798F38F7B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08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11FA2-82BB-46F9-85D3-52C28A7C6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C5A1D-F18D-4544-A946-F684EC957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023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A06D9-6D7F-4333-A47E-EE487D9BD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Нападение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Германии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СССР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435FBD-1053-4473-8D2D-B7C33417F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1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47CCA-3ECB-4C43-B683-1E106C9F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Причины войны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10C97F-9A60-4A54-A582-EEB2D3698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dirty="0"/>
              <a:t>Желание расширить жизненное пространство Третьего Рейха</a:t>
            </a:r>
          </a:p>
          <a:p>
            <a:r>
              <a:rPr lang="ru-RU" dirty="0"/>
              <a:t>Онемечивание и физическое уничтожение советского народа</a:t>
            </a:r>
          </a:p>
          <a:p>
            <a:r>
              <a:rPr lang="ru-RU" dirty="0"/>
              <a:t>Использование советских земель в качестве источники сырья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20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6B8A2-1F79-4DD6-9F0F-FD5D89DBF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Цели войны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B6849E-3994-41DB-942F-F6BF6CF46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2000" dirty="0"/>
              <a:t>Молниеносный разгром (блицкриг) советских войск в приграничных боях </a:t>
            </a:r>
          </a:p>
          <a:p>
            <a:r>
              <a:rPr lang="ru-RU" sz="2000" dirty="0"/>
              <a:t>Выход на стратегические позиции. К 15 августу выход к Москве </a:t>
            </a:r>
          </a:p>
          <a:p>
            <a:r>
              <a:rPr lang="ru-RU" sz="2000" dirty="0"/>
              <a:t>К концу осени 1941 г. германские войска должны были выйти на линию Архангельск-Волга-Астрахань</a:t>
            </a:r>
          </a:p>
          <a:p>
            <a:endParaRPr lang="ru-RU" sz="2000" dirty="0"/>
          </a:p>
        </p:txBody>
      </p:sp>
      <p:pic>
        <p:nvPicPr>
          <p:cNvPr id="5" name="Picture 4" descr="Black and white airplane">
            <a:extLst>
              <a:ext uri="{FF2B5EF4-FFF2-40B4-BE49-F238E27FC236}">
                <a16:creationId xmlns:a16="http://schemas.microsoft.com/office/drawing/2014/main" id="{7758FE94-4FB2-4C2E-A07F-FFBFF9B1B9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43" r="26938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34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2 июня 1941 года фашистская Германия напала на СССР - Российское  историческое общество">
            <a:extLst>
              <a:ext uri="{FF2B5EF4-FFF2-40B4-BE49-F238E27FC236}">
                <a16:creationId xmlns:a16="http://schemas.microsoft.com/office/drawing/2014/main" id="{EB063804-1445-49C7-8749-FD0748957C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r="2118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6F48B-18CE-448B-87ED-1D83B0C83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22 июня 1941 г. – нападение Германии на СССР</a:t>
            </a:r>
          </a:p>
        </p:txBody>
      </p:sp>
      <p:cxnSp>
        <p:nvCxnSpPr>
          <p:cNvPr id="1029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66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План операции Барбаросса">
            <a:extLst>
              <a:ext uri="{FF2B5EF4-FFF2-40B4-BE49-F238E27FC236}">
                <a16:creationId xmlns:a16="http://schemas.microsoft.com/office/drawing/2014/main" id="{34B6B156-5996-4CA4-8D79-70720A3E4C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1656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47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21877-7701-4DB9-B113-5FAA9EB5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Оборонительные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бои</a:t>
            </a:r>
            <a:r>
              <a:rPr lang="ru-RU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на границе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AB66C-4551-4273-943C-E21E57921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3336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318</Words>
  <Application>Microsoft Office PowerPoint</Application>
  <PresentationFormat>Широкоэкранный</PresentationFormat>
  <Paragraphs>45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§ 12. Начало Великой Отечественной войны</vt:lpstr>
      <vt:lpstr>Проверка д/з</vt:lpstr>
      <vt:lpstr>План урока</vt:lpstr>
      <vt:lpstr>1. Нападение Германии на СССР</vt:lpstr>
      <vt:lpstr>Причины войны</vt:lpstr>
      <vt:lpstr>Цели войны</vt:lpstr>
      <vt:lpstr>22 июня 1941 г. – нападение Германии на СССР</vt:lpstr>
      <vt:lpstr>Презентация PowerPoint</vt:lpstr>
      <vt:lpstr>2. Оборонительные бои на границе</vt:lpstr>
      <vt:lpstr>Оборона Брестской крепости (22 июня – 23 июля)</vt:lpstr>
      <vt:lpstr>Кижеватов Андрей Митрофанович </vt:lpstr>
      <vt:lpstr>Петр Клып</vt:lpstr>
      <vt:lpstr>Зубачев Иван Николаевич</vt:lpstr>
      <vt:lpstr>Фомин Ефим Моисеевич </vt:lpstr>
      <vt:lpstr>Пётр Михайлович Гаврилов</vt:lpstr>
      <vt:lpstr>Презентация PowerPoint</vt:lpstr>
      <vt:lpstr>Презентация PowerPoint</vt:lpstr>
      <vt:lpstr>Презентация PowerPoint</vt:lpstr>
      <vt:lpstr>Презентация PowerPoint</vt:lpstr>
      <vt:lpstr>Мемориал пограничников в г. Гродно</vt:lpstr>
      <vt:lpstr>3. Герои оборонительных боёв</vt:lpstr>
      <vt:lpstr>Н. Ф. Гастело</vt:lpstr>
      <vt:lpstr>Александр Маслов</vt:lpstr>
      <vt:lpstr>Руссиянов Николай Никитич</vt:lpstr>
      <vt:lpstr>4. Оборонительные бои в июле-августе</vt:lpstr>
      <vt:lpstr>Оборонительные бои под Минском (конец июня)</vt:lpstr>
      <vt:lpstr>Буйническое поле (в память об обороне Могилева)</vt:lpstr>
      <vt:lpstr>Мемориальный комплекс под Оршей</vt:lpstr>
      <vt:lpstr>Оборона Могилева (3 июля – 26 июля)</vt:lpstr>
      <vt:lpstr>Оборона Гомеля (12 – 19 августа)</vt:lpstr>
      <vt:lpstr>Контроль знаний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12. Начало Великой Отечественной войны</dc:title>
  <dc:creator>Роман Жигалов</dc:creator>
  <cp:lastModifiedBy>user</cp:lastModifiedBy>
  <cp:revision>2</cp:revision>
  <dcterms:created xsi:type="dcterms:W3CDTF">2021-12-04T07:47:57Z</dcterms:created>
  <dcterms:modified xsi:type="dcterms:W3CDTF">2023-11-30T08:45:30Z</dcterms:modified>
</cp:coreProperties>
</file>