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8" r:id="rId4"/>
    <p:sldId id="259" r:id="rId5"/>
    <p:sldId id="257" r:id="rId6"/>
    <p:sldId id="260" r:id="rId7"/>
    <p:sldId id="261" r:id="rId8"/>
    <p:sldId id="262" r:id="rId9"/>
    <p:sldId id="28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6" r:id="rId28"/>
    <p:sldId id="287" r:id="rId29"/>
    <p:sldId id="280" r:id="rId30"/>
    <p:sldId id="281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1DAA9-9B09-45E5-8EBB-85DB09339642}" v="713" dt="2021-11-14T08:52:41.014"/>
    <p1510:client id="{6F900975-F9ED-4F7F-AA09-4A5AF88F41BD}" v="179" dt="2021-11-15T07:37:39.185"/>
    <p1510:client id="{83A143A9-7849-4B10-AF21-B758F50A8A57}" v="83" dt="2021-11-14T16:48:44.400"/>
    <p1510:client id="{85618FE1-4AD3-41B6-B20D-8433D00EC61B}" v="354" dt="2021-11-14T08:19:19.371"/>
    <p1510:client id="{AF351FC9-4819-44A6-BEFD-33BEAC39FDE2}" v="257" dt="2021-11-14T08:10:32.8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6F900975-F9ED-4F7F-AA09-4A5AF88F41BD}"/>
    <pc:docChg chg="modSld">
      <pc:chgData name="Zhigalov Roman" userId="1f97e9fdf7779aa5" providerId="Windows Live" clId="Web-{6F900975-F9ED-4F7F-AA09-4A5AF88F41BD}" dt="2021-11-15T07:37:39.185" v="171"/>
      <pc:docMkLst>
        <pc:docMk/>
      </pc:docMkLst>
      <pc:sldChg chg="addSp delSp modSp">
        <pc:chgData name="Zhigalov Roman" userId="1f97e9fdf7779aa5" providerId="Windows Live" clId="Web-{6F900975-F9ED-4F7F-AA09-4A5AF88F41BD}" dt="2021-11-15T07:37:39.185" v="171"/>
        <pc:sldMkLst>
          <pc:docMk/>
          <pc:sldMk cId="2581606297" sldId="258"/>
        </pc:sldMkLst>
        <pc:spChg chg="del">
          <ac:chgData name="Zhigalov Roman" userId="1f97e9fdf7779aa5" providerId="Windows Live" clId="Web-{6F900975-F9ED-4F7F-AA09-4A5AF88F41BD}" dt="2021-11-15T07:36:09.027" v="0"/>
          <ac:spMkLst>
            <pc:docMk/>
            <pc:sldMk cId="2581606297" sldId="258"/>
            <ac:spMk id="3" creationId="{029BD456-55F7-41E0-A954-8F561B915314}"/>
          </ac:spMkLst>
        </pc:spChg>
        <pc:spChg chg="add mod">
          <ac:chgData name="Zhigalov Roman" userId="1f97e9fdf7779aa5" providerId="Windows Live" clId="Web-{6F900975-F9ED-4F7F-AA09-4A5AF88F41BD}" dt="2021-11-15T07:37:39.185" v="171"/>
          <ac:spMkLst>
            <pc:docMk/>
            <pc:sldMk cId="2581606297" sldId="258"/>
            <ac:spMk id="6" creationId="{EE6E56A0-1B4D-4FB7-A073-B14792A96823}"/>
          </ac:spMkLst>
        </pc:spChg>
        <pc:graphicFrameChg chg="add del mod ord modGraphic">
          <ac:chgData name="Zhigalov Roman" userId="1f97e9fdf7779aa5" providerId="Windows Live" clId="Web-{6F900975-F9ED-4F7F-AA09-4A5AF88F41BD}" dt="2021-11-15T07:37:39.185" v="171"/>
          <ac:graphicFrameMkLst>
            <pc:docMk/>
            <pc:sldMk cId="2581606297" sldId="258"/>
            <ac:graphicFrameMk id="4" creationId="{DE890BCC-6557-42D6-923C-F4CC38595C8C}"/>
          </ac:graphicFrameMkLst>
        </pc:graphicFrameChg>
      </pc:sldChg>
    </pc:docChg>
  </pc:docChgLst>
  <pc:docChgLst>
    <pc:chgData name="Zhigalov Roman" userId="1f97e9fdf7779aa5" providerId="Windows Live" clId="Web-{83A143A9-7849-4B10-AF21-B758F50A8A57}"/>
    <pc:docChg chg="addSld modSld">
      <pc:chgData name="Zhigalov Roman" userId="1f97e9fdf7779aa5" providerId="Windows Live" clId="Web-{83A143A9-7849-4B10-AF21-B758F50A8A57}" dt="2021-11-14T16:48:44.463" v="82"/>
      <pc:docMkLst>
        <pc:docMk/>
      </pc:docMkLst>
      <pc:sldChg chg="addSp modSp new mod setBg">
        <pc:chgData name="Zhigalov Roman" userId="1f97e9fdf7779aa5" providerId="Windows Live" clId="Web-{83A143A9-7849-4B10-AF21-B758F50A8A57}" dt="2021-11-14T16:48:44.463" v="82"/>
        <pc:sldMkLst>
          <pc:docMk/>
          <pc:sldMk cId="3541921999" sldId="285"/>
        </pc:sldMkLst>
        <pc:spChg chg="mod">
          <ac:chgData name="Zhigalov Roman" userId="1f97e9fdf7779aa5" providerId="Windows Live" clId="Web-{83A143A9-7849-4B10-AF21-B758F50A8A57}" dt="2021-11-14T16:48:44.463" v="82"/>
          <ac:spMkLst>
            <pc:docMk/>
            <pc:sldMk cId="3541921999" sldId="285"/>
            <ac:spMk id="2" creationId="{9A0E6F06-0B90-4278-98CD-D406854036A4}"/>
          </ac:spMkLst>
        </pc:spChg>
        <pc:spChg chg="mod">
          <ac:chgData name="Zhigalov Roman" userId="1f97e9fdf7779aa5" providerId="Windows Live" clId="Web-{83A143A9-7849-4B10-AF21-B758F50A8A57}" dt="2021-11-14T16:48:44.463" v="82"/>
          <ac:spMkLst>
            <pc:docMk/>
            <pc:sldMk cId="3541921999" sldId="285"/>
            <ac:spMk id="3" creationId="{2CDD5537-179C-43F9-9ACA-0FCCDD8ABEAF}"/>
          </ac:spMkLst>
        </pc:spChg>
        <pc:spChg chg="add">
          <ac:chgData name="Zhigalov Roman" userId="1f97e9fdf7779aa5" providerId="Windows Live" clId="Web-{83A143A9-7849-4B10-AF21-B758F50A8A57}" dt="2021-11-14T16:48:44.463" v="82"/>
          <ac:spMkLst>
            <pc:docMk/>
            <pc:sldMk cId="3541921999" sldId="285"/>
            <ac:spMk id="8" creationId="{907EF6B7-1338-4443-8C46-6A318D952DFD}"/>
          </ac:spMkLst>
        </pc:spChg>
        <pc:spChg chg="add">
          <ac:chgData name="Zhigalov Roman" userId="1f97e9fdf7779aa5" providerId="Windows Live" clId="Web-{83A143A9-7849-4B10-AF21-B758F50A8A57}" dt="2021-11-14T16:48:44.463" v="82"/>
          <ac:spMkLst>
            <pc:docMk/>
            <pc:sldMk cId="3541921999" sldId="285"/>
            <ac:spMk id="10" creationId="{DAAE4CDD-124C-4DCF-9584-B6033B545DD5}"/>
          </ac:spMkLst>
        </pc:spChg>
        <pc:spChg chg="add">
          <ac:chgData name="Zhigalov Roman" userId="1f97e9fdf7779aa5" providerId="Windows Live" clId="Web-{83A143A9-7849-4B10-AF21-B758F50A8A57}" dt="2021-11-14T16:48:44.463" v="82"/>
          <ac:spMkLst>
            <pc:docMk/>
            <pc:sldMk cId="3541921999" sldId="285"/>
            <ac:spMk id="12" creationId="{081E4A58-353D-44AE-B2FC-2A74E2E400F7}"/>
          </ac:spMkLst>
        </pc:spChg>
      </pc:sldChg>
    </pc:docChg>
  </pc:docChgLst>
  <pc:docChgLst>
    <pc:chgData name="Zhigalov Roman" userId="1f97e9fdf7779aa5" providerId="Windows Live" clId="Web-{85618FE1-4AD3-41B6-B20D-8433D00EC61B}"/>
    <pc:docChg chg="addSld modSld sldOrd">
      <pc:chgData name="Zhigalov Roman" userId="1f97e9fdf7779aa5" providerId="Windows Live" clId="Web-{85618FE1-4AD3-41B6-B20D-8433D00EC61B}" dt="2021-11-14T08:19:19.371" v="351"/>
      <pc:docMkLst>
        <pc:docMk/>
      </pc:docMkLst>
      <pc:sldChg chg="ord">
        <pc:chgData name="Zhigalov Roman" userId="1f97e9fdf7779aa5" providerId="Windows Live" clId="Web-{85618FE1-4AD3-41B6-B20D-8433D00EC61B}" dt="2021-11-14T08:11:03.568" v="13"/>
        <pc:sldMkLst>
          <pc:docMk/>
          <pc:sldMk cId="130141731" sldId="262"/>
        </pc:sldMkLst>
      </pc:sldChg>
      <pc:sldChg chg="addSp delSp modSp mod ord setBg">
        <pc:chgData name="Zhigalov Roman" userId="1f97e9fdf7779aa5" providerId="Windows Live" clId="Web-{85618FE1-4AD3-41B6-B20D-8433D00EC61B}" dt="2021-11-14T08:10:57.537" v="12"/>
        <pc:sldMkLst>
          <pc:docMk/>
          <pc:sldMk cId="932777133" sldId="263"/>
        </pc:sldMkLst>
        <pc:spChg chg="mod ord">
          <ac:chgData name="Zhigalov Roman" userId="1f97e9fdf7779aa5" providerId="Windows Live" clId="Web-{85618FE1-4AD3-41B6-B20D-8433D00EC61B}" dt="2021-11-14T08:10:57.537" v="12"/>
          <ac:spMkLst>
            <pc:docMk/>
            <pc:sldMk cId="932777133" sldId="263"/>
            <ac:spMk id="2" creationId="{4D0348A6-D254-4F56-8A6B-03751A356938}"/>
          </ac:spMkLst>
        </pc:spChg>
        <pc:spChg chg="del">
          <ac:chgData name="Zhigalov Roman" userId="1f97e9fdf7779aa5" providerId="Windows Live" clId="Web-{85618FE1-4AD3-41B6-B20D-8433D00EC61B}" dt="2021-11-14T08:10:47.787" v="1"/>
          <ac:spMkLst>
            <pc:docMk/>
            <pc:sldMk cId="932777133" sldId="263"/>
            <ac:spMk id="3" creationId="{A001CF8A-8B53-4FAF-A95A-F7CE4BEDD484}"/>
          </ac:spMkLst>
        </pc:spChg>
        <pc:spChg chg="add">
          <ac:chgData name="Zhigalov Roman" userId="1f97e9fdf7779aa5" providerId="Windows Live" clId="Web-{85618FE1-4AD3-41B6-B20D-8433D00EC61B}" dt="2021-11-14T08:10:57.537" v="12"/>
          <ac:spMkLst>
            <pc:docMk/>
            <pc:sldMk cId="932777133" sldId="263"/>
            <ac:spMk id="9" creationId="{37C89E4B-3C9F-44B9-8B86-D9E3D112D8EC}"/>
          </ac:spMkLst>
        </pc:spChg>
        <pc:picChg chg="add mod ord">
          <ac:chgData name="Zhigalov Roman" userId="1f97e9fdf7779aa5" providerId="Windows Live" clId="Web-{85618FE1-4AD3-41B6-B20D-8433D00EC61B}" dt="2021-11-14T08:10:57.537" v="12"/>
          <ac:picMkLst>
            <pc:docMk/>
            <pc:sldMk cId="932777133" sldId="263"/>
            <ac:picMk id="4" creationId="{F99B9442-A3B0-4AB5-9C8A-9BF8EC1FBD50}"/>
          </ac:picMkLst>
        </pc:picChg>
        <pc:cxnChg chg="add">
          <ac:chgData name="Zhigalov Roman" userId="1f97e9fdf7779aa5" providerId="Windows Live" clId="Web-{85618FE1-4AD3-41B6-B20D-8433D00EC61B}" dt="2021-11-14T08:10:57.537" v="12"/>
          <ac:cxnSpMkLst>
            <pc:docMk/>
            <pc:sldMk cId="932777133" sldId="263"/>
            <ac:cxnSpMk id="11" creationId="{AA2EAA10-076F-46BD-8F0F-B9A2FB77A85C}"/>
          </ac:cxnSpMkLst>
        </pc:cxnChg>
        <pc:cxnChg chg="add">
          <ac:chgData name="Zhigalov Roman" userId="1f97e9fdf7779aa5" providerId="Windows Live" clId="Web-{85618FE1-4AD3-41B6-B20D-8433D00EC61B}" dt="2021-11-14T08:10:57.537" v="12"/>
          <ac:cxnSpMkLst>
            <pc:docMk/>
            <pc:sldMk cId="932777133" sldId="26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85618FE1-4AD3-41B6-B20D-8433D00EC61B}" dt="2021-11-14T08:11:36.006" v="19"/>
        <pc:sldMkLst>
          <pc:docMk/>
          <pc:sldMk cId="2335116961" sldId="264"/>
        </pc:sldMkLst>
        <pc:spChg chg="mod ord">
          <ac:chgData name="Zhigalov Roman" userId="1f97e9fdf7779aa5" providerId="Windows Live" clId="Web-{85618FE1-4AD3-41B6-B20D-8433D00EC61B}" dt="2021-11-14T08:11:36.006" v="19"/>
          <ac:spMkLst>
            <pc:docMk/>
            <pc:sldMk cId="2335116961" sldId="264"/>
            <ac:spMk id="2" creationId="{7E59E38A-38BB-4FBE-B609-A5F34AC6D1ED}"/>
          </ac:spMkLst>
        </pc:spChg>
        <pc:spChg chg="del">
          <ac:chgData name="Zhigalov Roman" userId="1f97e9fdf7779aa5" providerId="Windows Live" clId="Web-{85618FE1-4AD3-41B6-B20D-8433D00EC61B}" dt="2021-11-14T08:11:28.318" v="15"/>
          <ac:spMkLst>
            <pc:docMk/>
            <pc:sldMk cId="2335116961" sldId="264"/>
            <ac:spMk id="3" creationId="{C04698F3-4CEB-4113-BE44-ACC7C1316741}"/>
          </ac:spMkLst>
        </pc:spChg>
        <pc:spChg chg="add">
          <ac:chgData name="Zhigalov Roman" userId="1f97e9fdf7779aa5" providerId="Windows Live" clId="Web-{85618FE1-4AD3-41B6-B20D-8433D00EC61B}" dt="2021-11-14T08:11:36.006" v="19"/>
          <ac:spMkLst>
            <pc:docMk/>
            <pc:sldMk cId="2335116961" sldId="264"/>
            <ac:spMk id="9" creationId="{37C89E4B-3C9F-44B9-8B86-D9E3D112D8EC}"/>
          </ac:spMkLst>
        </pc:spChg>
        <pc:picChg chg="add mod ord">
          <ac:chgData name="Zhigalov Roman" userId="1f97e9fdf7779aa5" providerId="Windows Live" clId="Web-{85618FE1-4AD3-41B6-B20D-8433D00EC61B}" dt="2021-11-14T08:11:36.006" v="19"/>
          <ac:picMkLst>
            <pc:docMk/>
            <pc:sldMk cId="2335116961" sldId="264"/>
            <ac:picMk id="4" creationId="{E936A114-403F-4DE5-BCAD-5FCED245E62F}"/>
          </ac:picMkLst>
        </pc:picChg>
        <pc:cxnChg chg="add">
          <ac:chgData name="Zhigalov Roman" userId="1f97e9fdf7779aa5" providerId="Windows Live" clId="Web-{85618FE1-4AD3-41B6-B20D-8433D00EC61B}" dt="2021-11-14T08:11:36.006" v="19"/>
          <ac:cxnSpMkLst>
            <pc:docMk/>
            <pc:sldMk cId="2335116961" sldId="264"/>
            <ac:cxnSpMk id="11" creationId="{AA2EAA10-076F-46BD-8F0F-B9A2FB77A85C}"/>
          </ac:cxnSpMkLst>
        </pc:cxnChg>
        <pc:cxnChg chg="add">
          <ac:chgData name="Zhigalov Roman" userId="1f97e9fdf7779aa5" providerId="Windows Live" clId="Web-{85618FE1-4AD3-41B6-B20D-8433D00EC61B}" dt="2021-11-14T08:11:36.006" v="19"/>
          <ac:cxnSpMkLst>
            <pc:docMk/>
            <pc:sldMk cId="2335116961" sldId="264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85618FE1-4AD3-41B6-B20D-8433D00EC61B}" dt="2021-11-14T08:13:35.273" v="124" actId="20577"/>
        <pc:sldMkLst>
          <pc:docMk/>
          <pc:sldMk cId="3683320492" sldId="265"/>
        </pc:sldMkLst>
        <pc:spChg chg="mod">
          <ac:chgData name="Zhigalov Roman" userId="1f97e9fdf7779aa5" providerId="Windows Live" clId="Web-{85618FE1-4AD3-41B6-B20D-8433D00EC61B}" dt="2021-11-14T08:13:30.351" v="123"/>
          <ac:spMkLst>
            <pc:docMk/>
            <pc:sldMk cId="3683320492" sldId="265"/>
            <ac:spMk id="2" creationId="{93EDC3E0-2371-4085-989A-3AB8C3F39C4C}"/>
          </ac:spMkLst>
        </pc:spChg>
        <pc:spChg chg="mod">
          <ac:chgData name="Zhigalov Roman" userId="1f97e9fdf7779aa5" providerId="Windows Live" clId="Web-{85618FE1-4AD3-41B6-B20D-8433D00EC61B}" dt="2021-11-14T08:13:35.273" v="124" actId="20577"/>
          <ac:spMkLst>
            <pc:docMk/>
            <pc:sldMk cId="3683320492" sldId="265"/>
            <ac:spMk id="3" creationId="{46E3DDD5-8E2A-499D-82DE-12E5FC145DFC}"/>
          </ac:spMkLst>
        </pc:spChg>
        <pc:picChg chg="add">
          <ac:chgData name="Zhigalov Roman" userId="1f97e9fdf7779aa5" providerId="Windows Live" clId="Web-{85618FE1-4AD3-41B6-B20D-8433D00EC61B}" dt="2021-11-14T08:13:30.351" v="123"/>
          <ac:picMkLst>
            <pc:docMk/>
            <pc:sldMk cId="3683320492" sldId="265"/>
            <ac:picMk id="5" creationId="{C630B26E-AC7A-4E11-B475-25892FFED485}"/>
          </ac:picMkLst>
        </pc:picChg>
        <pc:cxnChg chg="add">
          <ac:chgData name="Zhigalov Roman" userId="1f97e9fdf7779aa5" providerId="Windows Live" clId="Web-{85618FE1-4AD3-41B6-B20D-8433D00EC61B}" dt="2021-11-14T08:13:30.351" v="123"/>
          <ac:cxnSpMkLst>
            <pc:docMk/>
            <pc:sldMk cId="3683320492" sldId="265"/>
            <ac:cxnSpMk id="9" creationId="{A7F400EE-A8A5-48AF-B4D6-291B52C6F0B0}"/>
          </ac:cxnSpMkLst>
        </pc:cxnChg>
      </pc:sldChg>
      <pc:sldChg chg="addSp modSp new mod setBg">
        <pc:chgData name="Zhigalov Roman" userId="1f97e9fdf7779aa5" providerId="Windows Live" clId="Web-{85618FE1-4AD3-41B6-B20D-8433D00EC61B}" dt="2021-11-14T08:16:21.275" v="276" actId="20577"/>
        <pc:sldMkLst>
          <pc:docMk/>
          <pc:sldMk cId="1493555387" sldId="266"/>
        </pc:sldMkLst>
        <pc:spChg chg="mod">
          <ac:chgData name="Zhigalov Roman" userId="1f97e9fdf7779aa5" providerId="Windows Live" clId="Web-{85618FE1-4AD3-41B6-B20D-8433D00EC61B}" dt="2021-11-14T08:16:15.666" v="273"/>
          <ac:spMkLst>
            <pc:docMk/>
            <pc:sldMk cId="1493555387" sldId="266"/>
            <ac:spMk id="2" creationId="{0E658D1D-6B6B-4A1E-90C8-1E9429EFCA40}"/>
          </ac:spMkLst>
        </pc:spChg>
        <pc:spChg chg="mod">
          <ac:chgData name="Zhigalov Roman" userId="1f97e9fdf7779aa5" providerId="Windows Live" clId="Web-{85618FE1-4AD3-41B6-B20D-8433D00EC61B}" dt="2021-11-14T08:16:21.275" v="276" actId="20577"/>
          <ac:spMkLst>
            <pc:docMk/>
            <pc:sldMk cId="1493555387" sldId="266"/>
            <ac:spMk id="3" creationId="{E147D684-311A-4D8A-87FE-8505C2A6B1BF}"/>
          </ac:spMkLst>
        </pc:spChg>
        <pc:picChg chg="add">
          <ac:chgData name="Zhigalov Roman" userId="1f97e9fdf7779aa5" providerId="Windows Live" clId="Web-{85618FE1-4AD3-41B6-B20D-8433D00EC61B}" dt="2021-11-14T08:16:15.666" v="273"/>
          <ac:picMkLst>
            <pc:docMk/>
            <pc:sldMk cId="1493555387" sldId="266"/>
            <ac:picMk id="5" creationId="{CA17A54D-097E-40E6-921F-7D9CAFABD542}"/>
          </ac:picMkLst>
        </pc:picChg>
        <pc:cxnChg chg="add">
          <ac:chgData name="Zhigalov Roman" userId="1f97e9fdf7779aa5" providerId="Windows Live" clId="Web-{85618FE1-4AD3-41B6-B20D-8433D00EC61B}" dt="2021-11-14T08:16:15.666" v="273"/>
          <ac:cxnSpMkLst>
            <pc:docMk/>
            <pc:sldMk cId="1493555387" sldId="266"/>
            <ac:cxnSpMk id="9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85618FE1-4AD3-41B6-B20D-8433D00EC61B}" dt="2021-11-14T08:18:02.683" v="326"/>
        <pc:sldMkLst>
          <pc:docMk/>
          <pc:sldMk cId="2781080041" sldId="267"/>
        </pc:sldMkLst>
        <pc:spChg chg="mo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2" creationId="{7F2B3021-71CE-4F7E-A25A-BFFFA1058CE8}"/>
          </ac:spMkLst>
        </pc:spChg>
        <pc:spChg chg="del">
          <ac:chgData name="Zhigalov Roman" userId="1f97e9fdf7779aa5" providerId="Windows Live" clId="Web-{85618FE1-4AD3-41B6-B20D-8433D00EC61B}" dt="2021-11-14T08:17:53.104" v="321"/>
          <ac:spMkLst>
            <pc:docMk/>
            <pc:sldMk cId="2781080041" sldId="267"/>
            <ac:spMk id="3" creationId="{851F539C-7634-451B-AC56-4463BEACC62B}"/>
          </ac:spMkLst>
        </pc:spChg>
        <pc:spChg chg="mo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4" creationId="{FE702D42-3C18-4578-9F31-BE4148684890}"/>
          </ac:spMkLst>
        </pc:spChg>
        <pc:spChg chg="add del">
          <ac:chgData name="Zhigalov Roman" userId="1f97e9fdf7779aa5" providerId="Windows Live" clId="Web-{85618FE1-4AD3-41B6-B20D-8433D00EC61B}" dt="2021-11-14T08:18:02.667" v="325"/>
          <ac:spMkLst>
            <pc:docMk/>
            <pc:sldMk cId="2781080041" sldId="267"/>
            <ac:spMk id="7" creationId="{33CD251C-A887-4D2F-925B-FC097198538B}"/>
          </ac:spMkLst>
        </pc:spChg>
        <pc:spChg chg="ad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8" creationId="{201CC55D-ED54-4C5C-95E6-10947BD1103B}"/>
          </ac:spMkLst>
        </pc:spChg>
        <pc:spChg chg="add del">
          <ac:chgData name="Zhigalov Roman" userId="1f97e9fdf7779aa5" providerId="Windows Live" clId="Web-{85618FE1-4AD3-41B6-B20D-8433D00EC61B}" dt="2021-11-14T08:18:02.667" v="325"/>
          <ac:spMkLst>
            <pc:docMk/>
            <pc:sldMk cId="2781080041" sldId="267"/>
            <ac:spMk id="12" creationId="{B19D093C-27FB-4032-B282-42C4563F257C}"/>
          </ac:spMkLst>
        </pc:spChg>
        <pc:spChg chg="ad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16" creationId="{3873B707-463F-40B0-8227-E8CC6C67EB25}"/>
          </ac:spMkLst>
        </pc:spChg>
        <pc:spChg chg="ad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18" creationId="{C13237C8-E62C-4F0D-A318-BD6FB6C2D138}"/>
          </ac:spMkLst>
        </pc:spChg>
        <pc:spChg chg="add">
          <ac:chgData name="Zhigalov Roman" userId="1f97e9fdf7779aa5" providerId="Windows Live" clId="Web-{85618FE1-4AD3-41B6-B20D-8433D00EC61B}" dt="2021-11-14T08:18:02.683" v="326"/>
          <ac:spMkLst>
            <pc:docMk/>
            <pc:sldMk cId="2781080041" sldId="267"/>
            <ac:spMk id="20" creationId="{19C9EAEA-39D0-4B0E-A0EB-51E7B26740B1}"/>
          </ac:spMkLst>
        </pc:spChg>
        <pc:grpChg chg="add">
          <ac:chgData name="Zhigalov Roman" userId="1f97e9fdf7779aa5" providerId="Windows Live" clId="Web-{85618FE1-4AD3-41B6-B20D-8433D00EC61B}" dt="2021-11-14T08:18:02.683" v="326"/>
          <ac:grpSpMkLst>
            <pc:docMk/>
            <pc:sldMk cId="2781080041" sldId="267"/>
            <ac:grpSpMk id="9" creationId="{1DE889C7-FAD6-4397-98E2-05D503484459}"/>
          </ac:grpSpMkLst>
        </pc:grpChg>
        <pc:grpChg chg="add del">
          <ac:chgData name="Zhigalov Roman" userId="1f97e9fdf7779aa5" providerId="Windows Live" clId="Web-{85618FE1-4AD3-41B6-B20D-8433D00EC61B}" dt="2021-11-14T08:18:02.667" v="325"/>
          <ac:grpSpMkLst>
            <pc:docMk/>
            <pc:sldMk cId="2781080041" sldId="267"/>
            <ac:grpSpMk id="14" creationId="{35EE815E-1BD3-4777-B652-6D98825BF66B}"/>
          </ac:grpSpMkLst>
        </pc:grpChg>
        <pc:picChg chg="add mod ord">
          <ac:chgData name="Zhigalov Roman" userId="1f97e9fdf7779aa5" providerId="Windows Live" clId="Web-{85618FE1-4AD3-41B6-B20D-8433D00EC61B}" dt="2021-11-14T08:18:02.683" v="326"/>
          <ac:picMkLst>
            <pc:docMk/>
            <pc:sldMk cId="2781080041" sldId="267"/>
            <ac:picMk id="5" creationId="{AA7F96EF-6A90-4E48-8ECB-A29F47FC4BE9}"/>
          </ac:picMkLst>
        </pc:picChg>
        <pc:cxnChg chg="add del">
          <ac:chgData name="Zhigalov Roman" userId="1f97e9fdf7779aa5" providerId="Windows Live" clId="Web-{85618FE1-4AD3-41B6-B20D-8433D00EC61B}" dt="2021-11-14T08:18:00.370" v="323"/>
          <ac:cxnSpMkLst>
            <pc:docMk/>
            <pc:sldMk cId="2781080041" sldId="267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85618FE1-4AD3-41B6-B20D-8433D00EC61B}" dt="2021-11-14T08:19:19.371" v="351"/>
        <pc:sldMkLst>
          <pc:docMk/>
          <pc:sldMk cId="2004841753" sldId="268"/>
        </pc:sldMkLst>
        <pc:spChg chg="mod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2" creationId="{47E0FF1C-2C8C-44E8-83C6-70A825A99274}"/>
          </ac:spMkLst>
        </pc:spChg>
        <pc:spChg chg="del">
          <ac:chgData name="Zhigalov Roman" userId="1f97e9fdf7779aa5" providerId="Windows Live" clId="Web-{85618FE1-4AD3-41B6-B20D-8433D00EC61B}" dt="2021-11-14T08:18:53.746" v="328"/>
          <ac:spMkLst>
            <pc:docMk/>
            <pc:sldMk cId="2004841753" sldId="268"/>
            <ac:spMk id="3" creationId="{A5E8457F-BF60-4B20-8E3B-B4EBDAB6F7B5}"/>
          </ac:spMkLst>
        </pc:spChg>
        <pc:spChg chg="add del mod">
          <ac:chgData name="Zhigalov Roman" userId="1f97e9fdf7779aa5" providerId="Windows Live" clId="Web-{85618FE1-4AD3-41B6-B20D-8433D00EC61B}" dt="2021-11-14T08:19:16.902" v="349"/>
          <ac:spMkLst>
            <pc:docMk/>
            <pc:sldMk cId="2004841753" sldId="268"/>
            <ac:spMk id="6" creationId="{EF06B2EC-FB96-4764-87BD-A01AD2F81266}"/>
          </ac:spMkLst>
        </pc:spChg>
        <pc:spChg chg="add del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8" creationId="{9B85CA0D-3BF7-422B-9F34-0C784A43C719}"/>
          </ac:spMkLst>
        </pc:spChg>
        <pc:spChg chg="add del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11" creationId="{201CC55D-ED54-4C5C-95E6-10947BD1103B}"/>
          </ac:spMkLst>
        </pc:spChg>
        <pc:spChg chg="add del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17" creationId="{3873B707-463F-40B0-8227-E8CC6C67EB25}"/>
          </ac:spMkLst>
        </pc:spChg>
        <pc:spChg chg="add del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19" creationId="{C13237C8-E62C-4F0D-A318-BD6FB6C2D138}"/>
          </ac:spMkLst>
        </pc:spChg>
        <pc:spChg chg="add del">
          <ac:chgData name="Zhigalov Roman" userId="1f97e9fdf7779aa5" providerId="Windows Live" clId="Web-{85618FE1-4AD3-41B6-B20D-8433D00EC61B}" dt="2021-11-14T08:19:09.605" v="347"/>
          <ac:spMkLst>
            <pc:docMk/>
            <pc:sldMk cId="2004841753" sldId="268"/>
            <ac:spMk id="21" creationId="{19C9EAEA-39D0-4B0E-A0EB-51E7B26740B1}"/>
          </ac:spMkLst>
        </pc:spChg>
        <pc:grpChg chg="add del">
          <ac:chgData name="Zhigalov Roman" userId="1f97e9fdf7779aa5" providerId="Windows Live" clId="Web-{85618FE1-4AD3-41B6-B20D-8433D00EC61B}" dt="2021-11-14T08:19:09.605" v="347"/>
          <ac:grpSpMkLst>
            <pc:docMk/>
            <pc:sldMk cId="2004841753" sldId="268"/>
            <ac:grpSpMk id="13" creationId="{1DE889C7-FAD6-4397-98E2-05D503484459}"/>
          </ac:grpSpMkLst>
        </pc:grpChg>
        <pc:picChg chg="add del mod ord">
          <ac:chgData name="Zhigalov Roman" userId="1f97e9fdf7779aa5" providerId="Windows Live" clId="Web-{85618FE1-4AD3-41B6-B20D-8433D00EC61B}" dt="2021-11-14T08:19:11.074" v="348"/>
          <ac:picMkLst>
            <pc:docMk/>
            <pc:sldMk cId="2004841753" sldId="268"/>
            <ac:picMk id="4" creationId="{4D4FE447-E7C4-40D3-B422-3AF7ACC72261}"/>
          </ac:picMkLst>
        </pc:picChg>
        <pc:picChg chg="add mod ord">
          <ac:chgData name="Zhigalov Roman" userId="1f97e9fdf7779aa5" providerId="Windows Live" clId="Web-{85618FE1-4AD3-41B6-B20D-8433D00EC61B}" dt="2021-11-14T08:19:16.902" v="349"/>
          <ac:picMkLst>
            <pc:docMk/>
            <pc:sldMk cId="2004841753" sldId="268"/>
            <ac:picMk id="7" creationId="{6DB95CE6-506B-47D7-A955-6914BC802CB6}"/>
          </ac:picMkLst>
        </pc:picChg>
        <pc:picChg chg="add del mod">
          <ac:chgData name="Zhigalov Roman" userId="1f97e9fdf7779aa5" providerId="Windows Live" clId="Web-{85618FE1-4AD3-41B6-B20D-8433D00EC61B}" dt="2021-11-14T08:19:19.371" v="351"/>
          <ac:picMkLst>
            <pc:docMk/>
            <pc:sldMk cId="2004841753" sldId="268"/>
            <ac:picMk id="9" creationId="{99AF4C0B-9B2E-4203-B9C5-9D0323B0CD53}"/>
          </ac:picMkLst>
        </pc:picChg>
      </pc:sldChg>
    </pc:docChg>
  </pc:docChgLst>
  <pc:docChgLst>
    <pc:chgData name="Zhigalov Roman" userId="1f97e9fdf7779aa5" providerId="Windows Live" clId="Web-{AF351FC9-4819-44A6-BEFD-33BEAC39FDE2}"/>
    <pc:docChg chg="addSld modSld">
      <pc:chgData name="Zhigalov Roman" userId="1f97e9fdf7779aa5" providerId="Windows Live" clId="Web-{AF351FC9-4819-44A6-BEFD-33BEAC39FDE2}" dt="2021-11-14T08:10:32.845" v="255"/>
      <pc:docMkLst>
        <pc:docMk/>
      </pc:docMkLst>
      <pc:sldChg chg="modSp">
        <pc:chgData name="Zhigalov Roman" userId="1f97e9fdf7779aa5" providerId="Windows Live" clId="Web-{AF351FC9-4819-44A6-BEFD-33BEAC39FDE2}" dt="2021-11-14T07:58:15.985" v="0" actId="20577"/>
        <pc:sldMkLst>
          <pc:docMk/>
          <pc:sldMk cId="1351651579" sldId="256"/>
        </pc:sldMkLst>
        <pc:spChg chg="mod">
          <ac:chgData name="Zhigalov Roman" userId="1f97e9fdf7779aa5" providerId="Windows Live" clId="Web-{AF351FC9-4819-44A6-BEFD-33BEAC39FDE2}" dt="2021-11-14T07:58:15.985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addSp delSp modSp new mod setBg setClrOvrMap">
        <pc:chgData name="Zhigalov Roman" userId="1f97e9fdf7779aa5" providerId="Windows Live" clId="Web-{AF351FC9-4819-44A6-BEFD-33BEAC39FDE2}" dt="2021-11-14T07:59:53.304" v="111"/>
        <pc:sldMkLst>
          <pc:docMk/>
          <pc:sldMk cId="3229718684" sldId="257"/>
        </pc:sldMkLst>
        <pc:spChg chg="mod">
          <ac:chgData name="Zhigalov Roman" userId="1f97e9fdf7779aa5" providerId="Windows Live" clId="Web-{AF351FC9-4819-44A6-BEFD-33BEAC39FDE2}" dt="2021-11-14T07:59:53.304" v="111"/>
          <ac:spMkLst>
            <pc:docMk/>
            <pc:sldMk cId="3229718684" sldId="257"/>
            <ac:spMk id="2" creationId="{D9650AD1-2DF6-45C3-A50A-D7DA87858291}"/>
          </ac:spMkLst>
        </pc:spChg>
        <pc:spChg chg="mod">
          <ac:chgData name="Zhigalov Roman" userId="1f97e9fdf7779aa5" providerId="Windows Live" clId="Web-{AF351FC9-4819-44A6-BEFD-33BEAC39FDE2}" dt="2021-11-14T07:59:53.304" v="111"/>
          <ac:spMkLst>
            <pc:docMk/>
            <pc:sldMk cId="3229718684" sldId="257"/>
            <ac:spMk id="3" creationId="{F73105C2-206B-47C9-ABE9-EA6FB45B32C3}"/>
          </ac:spMkLst>
        </pc:spChg>
        <pc:spChg chg="add">
          <ac:chgData name="Zhigalov Roman" userId="1f97e9fdf7779aa5" providerId="Windows Live" clId="Web-{AF351FC9-4819-44A6-BEFD-33BEAC39FDE2}" dt="2021-11-14T07:59:53.304" v="111"/>
          <ac:spMkLst>
            <pc:docMk/>
            <pc:sldMk cId="3229718684" sldId="257"/>
            <ac:spMk id="8" creationId="{4522B21E-B2B9-4C72-9A71-C87EFD137480}"/>
          </ac:spMkLst>
        </pc:spChg>
        <pc:spChg chg="add del">
          <ac:chgData name="Zhigalov Roman" userId="1f97e9fdf7779aa5" providerId="Windows Live" clId="Web-{AF351FC9-4819-44A6-BEFD-33BEAC39FDE2}" dt="2021-11-14T07:59:53.304" v="110"/>
          <ac:spMkLst>
            <pc:docMk/>
            <pc:sldMk cId="3229718684" sldId="257"/>
            <ac:spMk id="9" creationId="{71B2258F-86CA-4D4D-8270-BC05FCDEBFB3}"/>
          </ac:spMkLst>
        </pc:spChg>
        <pc:spChg chg="add">
          <ac:chgData name="Zhigalov Roman" userId="1f97e9fdf7779aa5" providerId="Windows Live" clId="Web-{AF351FC9-4819-44A6-BEFD-33BEAC39FDE2}" dt="2021-11-14T07:59:53.304" v="111"/>
          <ac:spMkLst>
            <pc:docMk/>
            <pc:sldMk cId="3229718684" sldId="257"/>
            <ac:spMk id="10" creationId="{5EB7D2A2-F448-44D4-938C-DC84CBCB3B1E}"/>
          </ac:spMkLst>
        </pc:spChg>
        <pc:spChg chg="add">
          <ac:chgData name="Zhigalov Roman" userId="1f97e9fdf7779aa5" providerId="Windows Live" clId="Web-{AF351FC9-4819-44A6-BEFD-33BEAC39FDE2}" dt="2021-11-14T07:59:53.304" v="111"/>
          <ac:spMkLst>
            <pc:docMk/>
            <pc:sldMk cId="3229718684" sldId="257"/>
            <ac:spMk id="12" creationId="{871AEA07-1E14-44B4-8E55-64EF049CD66F}"/>
          </ac:spMkLst>
        </pc:spChg>
        <pc:picChg chg="add del">
          <ac:chgData name="Zhigalov Roman" userId="1f97e9fdf7779aa5" providerId="Windows Live" clId="Web-{AF351FC9-4819-44A6-BEFD-33BEAC39FDE2}" dt="2021-11-14T07:59:53.304" v="110"/>
          <ac:picMkLst>
            <pc:docMk/>
            <pc:sldMk cId="3229718684" sldId="257"/>
            <ac:picMk id="5" creationId="{DFF13554-3A51-4897-A23F-EAC844A79E89}"/>
          </ac:picMkLst>
        </pc:picChg>
        <pc:cxnChg chg="add">
          <ac:chgData name="Zhigalov Roman" userId="1f97e9fdf7779aa5" providerId="Windows Live" clId="Web-{AF351FC9-4819-44A6-BEFD-33BEAC39FDE2}" dt="2021-11-14T07:59:53.304" v="111"/>
          <ac:cxnSpMkLst>
            <pc:docMk/>
            <pc:sldMk cId="3229718684" sldId="257"/>
            <ac:cxnSpMk id="14" creationId="{F7C8EA93-3210-4C62-99E9-153C275E3A87}"/>
          </ac:cxnSpMkLst>
        </pc:cxnChg>
      </pc:sldChg>
      <pc:sldChg chg="modSp new">
        <pc:chgData name="Zhigalov Roman" userId="1f97e9fdf7779aa5" providerId="Windows Live" clId="Web-{AF351FC9-4819-44A6-BEFD-33BEAC39FDE2}" dt="2021-11-14T07:58:31.518" v="16" actId="20577"/>
        <pc:sldMkLst>
          <pc:docMk/>
          <pc:sldMk cId="2581606297" sldId="258"/>
        </pc:sldMkLst>
        <pc:spChg chg="mod">
          <ac:chgData name="Zhigalov Roman" userId="1f97e9fdf7779aa5" providerId="Windows Live" clId="Web-{AF351FC9-4819-44A6-BEFD-33BEAC39FDE2}" dt="2021-11-14T07:58:31.518" v="16" actId="20577"/>
          <ac:spMkLst>
            <pc:docMk/>
            <pc:sldMk cId="2581606297" sldId="258"/>
            <ac:spMk id="2" creationId="{0010AA50-C972-44F0-A40C-362800C5B194}"/>
          </ac:spMkLst>
        </pc:spChg>
      </pc:sldChg>
      <pc:sldChg chg="addSp modSp new mod setBg">
        <pc:chgData name="Zhigalov Roman" userId="1f97e9fdf7779aa5" providerId="Windows Live" clId="Web-{AF351FC9-4819-44A6-BEFD-33BEAC39FDE2}" dt="2021-11-14T07:59:34.131" v="87" actId="20577"/>
        <pc:sldMkLst>
          <pc:docMk/>
          <pc:sldMk cId="699291536" sldId="259"/>
        </pc:sldMkLst>
        <pc:spChg chg="mod">
          <ac:chgData name="Zhigalov Roman" userId="1f97e9fdf7779aa5" providerId="Windows Live" clId="Web-{AF351FC9-4819-44A6-BEFD-33BEAC39FDE2}" dt="2021-11-14T07:59:29.662" v="86"/>
          <ac:spMkLst>
            <pc:docMk/>
            <pc:sldMk cId="699291536" sldId="259"/>
            <ac:spMk id="2" creationId="{3C57D249-DA19-4CF2-8B16-7E1366194C7E}"/>
          </ac:spMkLst>
        </pc:spChg>
        <pc:spChg chg="mod">
          <ac:chgData name="Zhigalov Roman" userId="1f97e9fdf7779aa5" providerId="Windows Live" clId="Web-{AF351FC9-4819-44A6-BEFD-33BEAC39FDE2}" dt="2021-11-14T07:59:34.131" v="87" actId="20577"/>
          <ac:spMkLst>
            <pc:docMk/>
            <pc:sldMk cId="699291536" sldId="259"/>
            <ac:spMk id="3" creationId="{9B1F3916-03D7-4605-876F-2826AE0D4377}"/>
          </ac:spMkLst>
        </pc:spChg>
        <pc:picChg chg="add">
          <ac:chgData name="Zhigalov Roman" userId="1f97e9fdf7779aa5" providerId="Windows Live" clId="Web-{AF351FC9-4819-44A6-BEFD-33BEAC39FDE2}" dt="2021-11-14T07:59:29.662" v="86"/>
          <ac:picMkLst>
            <pc:docMk/>
            <pc:sldMk cId="699291536" sldId="259"/>
            <ac:picMk id="5" creationId="{04B3427A-E373-4B1E-AF93-7FD02AA19EBC}"/>
          </ac:picMkLst>
        </pc:picChg>
        <pc:cxnChg chg="add">
          <ac:chgData name="Zhigalov Roman" userId="1f97e9fdf7779aa5" providerId="Windows Live" clId="Web-{AF351FC9-4819-44A6-BEFD-33BEAC39FDE2}" dt="2021-11-14T07:59:29.662" v="86"/>
          <ac:cxnSpMkLst>
            <pc:docMk/>
            <pc:sldMk cId="699291536" sldId="259"/>
            <ac:cxnSpMk id="9" creationId="{A7F400EE-A8A5-48AF-B4D6-291B52C6F0B0}"/>
          </ac:cxnSpMkLst>
        </pc:cxnChg>
      </pc:sldChg>
      <pc:sldChg chg="addSp delSp modSp new mod setBg modClrScheme chgLayout">
        <pc:chgData name="Zhigalov Roman" userId="1f97e9fdf7779aa5" providerId="Windows Live" clId="Web-{AF351FC9-4819-44A6-BEFD-33BEAC39FDE2}" dt="2021-11-14T08:04:56.292" v="132"/>
        <pc:sldMkLst>
          <pc:docMk/>
          <pc:sldMk cId="288239885" sldId="260"/>
        </pc:sldMkLst>
        <pc:spChg chg="mod ord">
          <ac:chgData name="Zhigalov Roman" userId="1f97e9fdf7779aa5" providerId="Windows Live" clId="Web-{AF351FC9-4819-44A6-BEFD-33BEAC39FDE2}" dt="2021-11-14T08:04:56.292" v="132"/>
          <ac:spMkLst>
            <pc:docMk/>
            <pc:sldMk cId="288239885" sldId="260"/>
            <ac:spMk id="2" creationId="{EB7CC88D-0E3F-448C-802C-C9777B2B7FA1}"/>
          </ac:spMkLst>
        </pc:spChg>
        <pc:spChg chg="del mod ord">
          <ac:chgData name="Zhigalov Roman" userId="1f97e9fdf7779aa5" providerId="Windows Live" clId="Web-{AF351FC9-4819-44A6-BEFD-33BEAC39FDE2}" dt="2021-11-14T08:04:43.917" v="114"/>
          <ac:spMkLst>
            <pc:docMk/>
            <pc:sldMk cId="288239885" sldId="260"/>
            <ac:spMk id="3" creationId="{46675EE9-8E94-4D4F-85F9-3B42F0325E6B}"/>
          </ac:spMkLst>
        </pc:spChg>
        <pc:spChg chg="add del mod ord">
          <ac:chgData name="Zhigalov Roman" userId="1f97e9fdf7779aa5" providerId="Windows Live" clId="Web-{AF351FC9-4819-44A6-BEFD-33BEAC39FDE2}" dt="2021-11-14T08:04:45.589" v="115"/>
          <ac:spMkLst>
            <pc:docMk/>
            <pc:sldMk cId="288239885" sldId="260"/>
            <ac:spMk id="4" creationId="{5650A3F7-56EE-409F-8BE1-4319A309AF6D}"/>
          </ac:spMkLst>
        </pc:spChg>
        <pc:spChg chg="add">
          <ac:chgData name="Zhigalov Roman" userId="1f97e9fdf7779aa5" providerId="Windows Live" clId="Web-{AF351FC9-4819-44A6-BEFD-33BEAC39FDE2}" dt="2021-11-14T08:04:56.292" v="132"/>
          <ac:spMkLst>
            <pc:docMk/>
            <pc:sldMk cId="288239885" sldId="260"/>
            <ac:spMk id="10" creationId="{D4771268-CB57-404A-9271-370EB28F6090}"/>
          </ac:spMkLst>
        </pc:spChg>
        <pc:picChg chg="add mod ord">
          <ac:chgData name="Zhigalov Roman" userId="1f97e9fdf7779aa5" providerId="Windows Live" clId="Web-{AF351FC9-4819-44A6-BEFD-33BEAC39FDE2}" dt="2021-11-14T08:04:56.292" v="132"/>
          <ac:picMkLst>
            <pc:docMk/>
            <pc:sldMk cId="288239885" sldId="260"/>
            <ac:picMk id="5" creationId="{F862F74B-8938-4D1A-91C6-E2D7FB2BF0DA}"/>
          </ac:picMkLst>
        </pc:picChg>
      </pc:sldChg>
      <pc:sldChg chg="addSp delSp modSp new mod setBg">
        <pc:chgData name="Zhigalov Roman" userId="1f97e9fdf7779aa5" providerId="Windows Live" clId="Web-{AF351FC9-4819-44A6-BEFD-33BEAC39FDE2}" dt="2021-11-14T08:05:25.169" v="141"/>
        <pc:sldMkLst>
          <pc:docMk/>
          <pc:sldMk cId="3636000783" sldId="261"/>
        </pc:sldMkLst>
        <pc:spChg chg="mod ord">
          <ac:chgData name="Zhigalov Roman" userId="1f97e9fdf7779aa5" providerId="Windows Live" clId="Web-{AF351FC9-4819-44A6-BEFD-33BEAC39FDE2}" dt="2021-11-14T08:05:25.169" v="141"/>
          <ac:spMkLst>
            <pc:docMk/>
            <pc:sldMk cId="3636000783" sldId="261"/>
            <ac:spMk id="2" creationId="{01BB8456-23AC-4575-AF62-15DE162E49E8}"/>
          </ac:spMkLst>
        </pc:spChg>
        <pc:spChg chg="del">
          <ac:chgData name="Zhigalov Roman" userId="1f97e9fdf7779aa5" providerId="Windows Live" clId="Web-{AF351FC9-4819-44A6-BEFD-33BEAC39FDE2}" dt="2021-11-14T08:05:14.325" v="134"/>
          <ac:spMkLst>
            <pc:docMk/>
            <pc:sldMk cId="3636000783" sldId="261"/>
            <ac:spMk id="3" creationId="{881C3BCD-CD77-464E-9CAF-80F1F972BC4D}"/>
          </ac:spMkLst>
        </pc:spChg>
        <pc:spChg chg="add">
          <ac:chgData name="Zhigalov Roman" userId="1f97e9fdf7779aa5" providerId="Windows Live" clId="Web-{AF351FC9-4819-44A6-BEFD-33BEAC39FDE2}" dt="2021-11-14T08:05:25.169" v="141"/>
          <ac:spMkLst>
            <pc:docMk/>
            <pc:sldMk cId="3636000783" sldId="261"/>
            <ac:spMk id="6" creationId="{37C89E4B-3C9F-44B9-8B86-D9E3D112D8EC}"/>
          </ac:spMkLst>
        </pc:spChg>
        <pc:spChg chg="add del">
          <ac:chgData name="Zhigalov Roman" userId="1f97e9fdf7779aa5" providerId="Windows Live" clId="Web-{AF351FC9-4819-44A6-BEFD-33BEAC39FDE2}" dt="2021-11-14T08:05:25.169" v="140"/>
          <ac:spMkLst>
            <pc:docMk/>
            <pc:sldMk cId="3636000783" sldId="261"/>
            <ac:spMk id="9" creationId="{D4771268-CB57-404A-9271-370EB28F6090}"/>
          </ac:spMkLst>
        </pc:spChg>
        <pc:picChg chg="add mod ord">
          <ac:chgData name="Zhigalov Roman" userId="1f97e9fdf7779aa5" providerId="Windows Live" clId="Web-{AF351FC9-4819-44A6-BEFD-33BEAC39FDE2}" dt="2021-11-14T08:05:25.169" v="141"/>
          <ac:picMkLst>
            <pc:docMk/>
            <pc:sldMk cId="3636000783" sldId="261"/>
            <ac:picMk id="4" creationId="{0D1853DC-12D9-498E-B0D1-7C90BF895AA7}"/>
          </ac:picMkLst>
        </pc:picChg>
        <pc:cxnChg chg="add">
          <ac:chgData name="Zhigalov Roman" userId="1f97e9fdf7779aa5" providerId="Windows Live" clId="Web-{AF351FC9-4819-44A6-BEFD-33BEAC39FDE2}" dt="2021-11-14T08:05:25.169" v="141"/>
          <ac:cxnSpMkLst>
            <pc:docMk/>
            <pc:sldMk cId="3636000783" sldId="261"/>
            <ac:cxnSpMk id="11" creationId="{AA2EAA10-076F-46BD-8F0F-B9A2FB77A85C}"/>
          </ac:cxnSpMkLst>
        </pc:cxnChg>
        <pc:cxnChg chg="add">
          <ac:chgData name="Zhigalov Roman" userId="1f97e9fdf7779aa5" providerId="Windows Live" clId="Web-{AF351FC9-4819-44A6-BEFD-33BEAC39FDE2}" dt="2021-11-14T08:05:25.169" v="141"/>
          <ac:cxnSpMkLst>
            <pc:docMk/>
            <pc:sldMk cId="3636000783" sldId="261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AF351FC9-4819-44A6-BEFD-33BEAC39FDE2}" dt="2021-11-14T08:08:00.711" v="252" actId="20577"/>
        <pc:sldMkLst>
          <pc:docMk/>
          <pc:sldMk cId="130141731" sldId="262"/>
        </pc:sldMkLst>
        <pc:spChg chg="mod">
          <ac:chgData name="Zhigalov Roman" userId="1f97e9fdf7779aa5" providerId="Windows Live" clId="Web-{AF351FC9-4819-44A6-BEFD-33BEAC39FDE2}" dt="2021-11-14T08:07:55.413" v="250"/>
          <ac:spMkLst>
            <pc:docMk/>
            <pc:sldMk cId="130141731" sldId="262"/>
            <ac:spMk id="2" creationId="{65CFB84E-39BE-44F8-B408-37FB42752001}"/>
          </ac:spMkLst>
        </pc:spChg>
        <pc:spChg chg="mod">
          <ac:chgData name="Zhigalov Roman" userId="1f97e9fdf7779aa5" providerId="Windows Live" clId="Web-{AF351FC9-4819-44A6-BEFD-33BEAC39FDE2}" dt="2021-11-14T08:08:00.711" v="252" actId="20577"/>
          <ac:spMkLst>
            <pc:docMk/>
            <pc:sldMk cId="130141731" sldId="262"/>
            <ac:spMk id="3" creationId="{734D0B7B-54CB-4F83-8EDE-954C33752E19}"/>
          </ac:spMkLst>
        </pc:spChg>
        <pc:spChg chg="add">
          <ac:chgData name="Zhigalov Roman" userId="1f97e9fdf7779aa5" providerId="Windows Live" clId="Web-{AF351FC9-4819-44A6-BEFD-33BEAC39FDE2}" dt="2021-11-14T08:07:55.413" v="250"/>
          <ac:spMkLst>
            <pc:docMk/>
            <pc:sldMk cId="130141731" sldId="262"/>
            <ac:spMk id="8" creationId="{DBF61EA3-B236-439E-9C0B-340980D56BEE}"/>
          </ac:spMkLst>
        </pc:spChg>
        <pc:spChg chg="add">
          <ac:chgData name="Zhigalov Roman" userId="1f97e9fdf7779aa5" providerId="Windows Live" clId="Web-{AF351FC9-4819-44A6-BEFD-33BEAC39FDE2}" dt="2021-11-14T08:07:55.413" v="250"/>
          <ac:spMkLst>
            <pc:docMk/>
            <pc:sldMk cId="130141731" sldId="262"/>
            <ac:spMk id="14" creationId="{E659831F-0D9A-4C63-9EBB-8435B85A440F}"/>
          </ac:spMkLst>
        </pc:spChg>
        <pc:grpChg chg="add">
          <ac:chgData name="Zhigalov Roman" userId="1f97e9fdf7779aa5" providerId="Windows Live" clId="Web-{AF351FC9-4819-44A6-BEFD-33BEAC39FDE2}" dt="2021-11-14T08:07:55.413" v="250"/>
          <ac:grpSpMkLst>
            <pc:docMk/>
            <pc:sldMk cId="130141731" sldId="262"/>
            <ac:grpSpMk id="10" creationId="{28FAF094-D087-493F-8DF9-A486C2D6BBAA}"/>
          </ac:grpSpMkLst>
        </pc:grpChg>
      </pc:sldChg>
      <pc:sldChg chg="addSp delSp modSp new">
        <pc:chgData name="Zhigalov Roman" userId="1f97e9fdf7779aa5" providerId="Windows Live" clId="Web-{AF351FC9-4819-44A6-BEFD-33BEAC39FDE2}" dt="2021-11-14T08:10:32.845" v="255"/>
        <pc:sldMkLst>
          <pc:docMk/>
          <pc:sldMk cId="932777133" sldId="263"/>
        </pc:sldMkLst>
        <pc:spChg chg="add del">
          <ac:chgData name="Zhigalov Roman" userId="1f97e9fdf7779aa5" providerId="Windows Live" clId="Web-{AF351FC9-4819-44A6-BEFD-33BEAC39FDE2}" dt="2021-11-14T08:10:32.845" v="255"/>
          <ac:spMkLst>
            <pc:docMk/>
            <pc:sldMk cId="932777133" sldId="263"/>
            <ac:spMk id="3" creationId="{A001CF8A-8B53-4FAF-A95A-F7CE4BEDD484}"/>
          </ac:spMkLst>
        </pc:spChg>
        <pc:picChg chg="add del mod ord">
          <ac:chgData name="Zhigalov Roman" userId="1f97e9fdf7779aa5" providerId="Windows Live" clId="Web-{AF351FC9-4819-44A6-BEFD-33BEAC39FDE2}" dt="2021-11-14T08:10:32.845" v="255"/>
          <ac:picMkLst>
            <pc:docMk/>
            <pc:sldMk cId="932777133" sldId="263"/>
            <ac:picMk id="4" creationId="{209C1FF2-A6DA-4347-ABE5-06180A42CCEA}"/>
          </ac:picMkLst>
        </pc:picChg>
      </pc:sldChg>
    </pc:docChg>
  </pc:docChgLst>
  <pc:docChgLst>
    <pc:chgData name="Zhigalov Roman" userId="1f97e9fdf7779aa5" providerId="Windows Live" clId="Web-{0081DAA9-9B09-45E5-8EBB-85DB09339642}"/>
    <pc:docChg chg="addSld modSld addMainMaster modMainMaster">
      <pc:chgData name="Zhigalov Roman" userId="1f97e9fdf7779aa5" providerId="Windows Live" clId="Web-{0081DAA9-9B09-45E5-8EBB-85DB09339642}" dt="2021-11-14T08:52:41.014" v="720"/>
      <pc:docMkLst>
        <pc:docMk/>
      </pc:docMkLst>
      <pc:sldChg chg="modSp">
        <pc:chgData name="Zhigalov Roman" userId="1f97e9fdf7779aa5" providerId="Windows Live" clId="Web-{0081DAA9-9B09-45E5-8EBB-85DB09339642}" dt="2021-11-14T08:41:32.674" v="373" actId="20577"/>
        <pc:sldMkLst>
          <pc:docMk/>
          <pc:sldMk cId="699291536" sldId="259"/>
        </pc:sldMkLst>
        <pc:spChg chg="mod">
          <ac:chgData name="Zhigalov Roman" userId="1f97e9fdf7779aa5" providerId="Windows Live" clId="Web-{0081DAA9-9B09-45E5-8EBB-85DB09339642}" dt="2021-11-14T08:41:32.674" v="373" actId="20577"/>
          <ac:spMkLst>
            <pc:docMk/>
            <pc:sldMk cId="699291536" sldId="259"/>
            <ac:spMk id="3" creationId="{9B1F3916-03D7-4605-876F-2826AE0D4377}"/>
          </ac:spMkLst>
        </pc:spChg>
      </pc:sldChg>
      <pc:sldChg chg="addSp delSp modSp mod setBg">
        <pc:chgData name="Zhigalov Roman" userId="1f97e9fdf7779aa5" providerId="Windows Live" clId="Web-{0081DAA9-9B09-45E5-8EBB-85DB09339642}" dt="2021-11-14T08:19:33.978" v="2"/>
        <pc:sldMkLst>
          <pc:docMk/>
          <pc:sldMk cId="2004841753" sldId="268"/>
        </pc:sldMkLst>
        <pc:spChg chg="mod">
          <ac:chgData name="Zhigalov Roman" userId="1f97e9fdf7779aa5" providerId="Windows Live" clId="Web-{0081DAA9-9B09-45E5-8EBB-85DB09339642}" dt="2021-11-14T08:19:33.978" v="2"/>
          <ac:spMkLst>
            <pc:docMk/>
            <pc:sldMk cId="2004841753" sldId="268"/>
            <ac:spMk id="2" creationId="{47E0FF1C-2C8C-44E8-83C6-70A825A99274}"/>
          </ac:spMkLst>
        </pc:spChg>
        <pc:spChg chg="add">
          <ac:chgData name="Zhigalov Roman" userId="1f97e9fdf7779aa5" providerId="Windows Live" clId="Web-{0081DAA9-9B09-45E5-8EBB-85DB09339642}" dt="2021-11-14T08:19:33.978" v="2"/>
          <ac:spMkLst>
            <pc:docMk/>
            <pc:sldMk cId="2004841753" sldId="268"/>
            <ac:spMk id="10" creationId="{0E91F5CA-B392-444C-88E3-BF5BAAEBDEB0}"/>
          </ac:spMkLst>
        </pc:spChg>
        <pc:spChg chg="add del">
          <ac:chgData name="Zhigalov Roman" userId="1f97e9fdf7779aa5" providerId="Windows Live" clId="Web-{0081DAA9-9B09-45E5-8EBB-85DB09339642}" dt="2021-11-14T08:19:33.963" v="1"/>
          <ac:spMkLst>
            <pc:docMk/>
            <pc:sldMk cId="2004841753" sldId="268"/>
            <ac:spMk id="12" creationId="{F0CA9097-F47B-4907-9E46-BBAE19199414}"/>
          </ac:spMkLst>
        </pc:spChg>
        <pc:spChg chg="add del">
          <ac:chgData name="Zhigalov Roman" userId="1f97e9fdf7779aa5" providerId="Windows Live" clId="Web-{0081DAA9-9B09-45E5-8EBB-85DB09339642}" dt="2021-11-14T08:19:33.963" v="1"/>
          <ac:spMkLst>
            <pc:docMk/>
            <pc:sldMk cId="2004841753" sldId="268"/>
            <ac:spMk id="14" creationId="{201CC55D-ED54-4C5C-95E6-10947BD1103B}"/>
          </ac:spMkLst>
        </pc:spChg>
        <pc:spChg chg="add">
          <ac:chgData name="Zhigalov Roman" userId="1f97e9fdf7779aa5" providerId="Windows Live" clId="Web-{0081DAA9-9B09-45E5-8EBB-85DB09339642}" dt="2021-11-14T08:19:33.978" v="2"/>
          <ac:spMkLst>
            <pc:docMk/>
            <pc:sldMk cId="2004841753" sldId="268"/>
            <ac:spMk id="15" creationId="{0459807F-B6FA-44D3-9A53-C55B6B56884A}"/>
          </ac:spMkLst>
        </pc:spChg>
        <pc:spChg chg="add del">
          <ac:chgData name="Zhigalov Roman" userId="1f97e9fdf7779aa5" providerId="Windows Live" clId="Web-{0081DAA9-9B09-45E5-8EBB-85DB09339642}" dt="2021-11-14T08:19:33.963" v="1"/>
          <ac:spMkLst>
            <pc:docMk/>
            <pc:sldMk cId="2004841753" sldId="268"/>
            <ac:spMk id="20" creationId="{3873B707-463F-40B0-8227-E8CC6C67EB25}"/>
          </ac:spMkLst>
        </pc:spChg>
        <pc:spChg chg="add del">
          <ac:chgData name="Zhigalov Roman" userId="1f97e9fdf7779aa5" providerId="Windows Live" clId="Web-{0081DAA9-9B09-45E5-8EBB-85DB09339642}" dt="2021-11-14T08:19:33.963" v="1"/>
          <ac:spMkLst>
            <pc:docMk/>
            <pc:sldMk cId="2004841753" sldId="268"/>
            <ac:spMk id="22" creationId="{C13237C8-E62C-4F0D-A318-BD6FB6C2D138}"/>
          </ac:spMkLst>
        </pc:spChg>
        <pc:spChg chg="add del">
          <ac:chgData name="Zhigalov Roman" userId="1f97e9fdf7779aa5" providerId="Windows Live" clId="Web-{0081DAA9-9B09-45E5-8EBB-85DB09339642}" dt="2021-11-14T08:19:33.963" v="1"/>
          <ac:spMkLst>
            <pc:docMk/>
            <pc:sldMk cId="2004841753" sldId="268"/>
            <ac:spMk id="24" creationId="{19C9EAEA-39D0-4B0E-A0EB-51E7B26740B1}"/>
          </ac:spMkLst>
        </pc:spChg>
        <pc:grpChg chg="add del">
          <ac:chgData name="Zhigalov Roman" userId="1f97e9fdf7779aa5" providerId="Windows Live" clId="Web-{0081DAA9-9B09-45E5-8EBB-85DB09339642}" dt="2021-11-14T08:19:33.963" v="1"/>
          <ac:grpSpMkLst>
            <pc:docMk/>
            <pc:sldMk cId="2004841753" sldId="268"/>
            <ac:grpSpMk id="16" creationId="{1DE889C7-FAD6-4397-98E2-05D503484459}"/>
          </ac:grpSpMkLst>
        </pc:grpChg>
        <pc:picChg chg="mod">
          <ac:chgData name="Zhigalov Roman" userId="1f97e9fdf7779aa5" providerId="Windows Live" clId="Web-{0081DAA9-9B09-45E5-8EBB-85DB09339642}" dt="2021-11-14T08:19:33.978" v="2"/>
          <ac:picMkLst>
            <pc:docMk/>
            <pc:sldMk cId="2004841753" sldId="268"/>
            <ac:picMk id="7" creationId="{6DB95CE6-506B-47D7-A955-6914BC802CB6}"/>
          </ac:picMkLst>
        </pc:picChg>
      </pc:sldChg>
      <pc:sldChg chg="addSp delSp modSp new mod setBg">
        <pc:chgData name="Zhigalov Roman" userId="1f97e9fdf7779aa5" providerId="Windows Live" clId="Web-{0081DAA9-9B09-45E5-8EBB-85DB09339642}" dt="2021-11-14T08:20:49.324" v="30"/>
        <pc:sldMkLst>
          <pc:docMk/>
          <pc:sldMk cId="2122586050" sldId="269"/>
        </pc:sldMkLst>
        <pc:spChg chg="mod">
          <ac:chgData name="Zhigalov Roman" userId="1f97e9fdf7779aa5" providerId="Windows Live" clId="Web-{0081DAA9-9B09-45E5-8EBB-85DB09339642}" dt="2021-11-14T08:20:49.324" v="30"/>
          <ac:spMkLst>
            <pc:docMk/>
            <pc:sldMk cId="2122586050" sldId="269"/>
            <ac:spMk id="2" creationId="{FB893C0E-CF05-4423-BB67-51B3AB802DF6}"/>
          </ac:spMkLst>
        </pc:spChg>
        <pc:spChg chg="mod">
          <ac:chgData name="Zhigalov Roman" userId="1f97e9fdf7779aa5" providerId="Windows Live" clId="Web-{0081DAA9-9B09-45E5-8EBB-85DB09339642}" dt="2021-11-14T08:20:49.324" v="30"/>
          <ac:spMkLst>
            <pc:docMk/>
            <pc:sldMk cId="2122586050" sldId="269"/>
            <ac:spMk id="3" creationId="{5809701B-C8C4-48FA-8045-AE81AF930E2D}"/>
          </ac:spMkLst>
        </pc:spChg>
        <pc:spChg chg="add">
          <ac:chgData name="Zhigalov Roman" userId="1f97e9fdf7779aa5" providerId="Windows Live" clId="Web-{0081DAA9-9B09-45E5-8EBB-85DB09339642}" dt="2021-11-14T08:20:49.324" v="30"/>
          <ac:spMkLst>
            <pc:docMk/>
            <pc:sldMk cId="2122586050" sldId="269"/>
            <ac:spMk id="8" creationId="{4522B21E-B2B9-4C72-9A71-C87EFD137480}"/>
          </ac:spMkLst>
        </pc:spChg>
        <pc:spChg chg="add del">
          <ac:chgData name="Zhigalov Roman" userId="1f97e9fdf7779aa5" providerId="Windows Live" clId="Web-{0081DAA9-9B09-45E5-8EBB-85DB09339642}" dt="2021-11-14T08:20:49.324" v="29"/>
          <ac:spMkLst>
            <pc:docMk/>
            <pc:sldMk cId="2122586050" sldId="269"/>
            <ac:spMk id="9" creationId="{0E91F5CA-B392-444C-88E3-BF5BAAEBDEB0}"/>
          </ac:spMkLst>
        </pc:spChg>
        <pc:spChg chg="add">
          <ac:chgData name="Zhigalov Roman" userId="1f97e9fdf7779aa5" providerId="Windows Live" clId="Web-{0081DAA9-9B09-45E5-8EBB-85DB09339642}" dt="2021-11-14T08:20:49.324" v="30"/>
          <ac:spMkLst>
            <pc:docMk/>
            <pc:sldMk cId="2122586050" sldId="269"/>
            <ac:spMk id="10" creationId="{5EB7D2A2-F448-44D4-938C-DC84CBCB3B1E}"/>
          </ac:spMkLst>
        </pc:spChg>
        <pc:spChg chg="add del">
          <ac:chgData name="Zhigalov Roman" userId="1f97e9fdf7779aa5" providerId="Windows Live" clId="Web-{0081DAA9-9B09-45E5-8EBB-85DB09339642}" dt="2021-11-14T08:20:49.324" v="29"/>
          <ac:spMkLst>
            <pc:docMk/>
            <pc:sldMk cId="2122586050" sldId="269"/>
            <ac:spMk id="11" creationId="{0459807F-B6FA-44D3-9A53-C55B6B56884A}"/>
          </ac:spMkLst>
        </pc:spChg>
        <pc:spChg chg="add">
          <ac:chgData name="Zhigalov Roman" userId="1f97e9fdf7779aa5" providerId="Windows Live" clId="Web-{0081DAA9-9B09-45E5-8EBB-85DB09339642}" dt="2021-11-14T08:20:49.324" v="30"/>
          <ac:spMkLst>
            <pc:docMk/>
            <pc:sldMk cId="2122586050" sldId="269"/>
            <ac:spMk id="12" creationId="{871AEA07-1E14-44B4-8E55-64EF049CD66F}"/>
          </ac:spMkLst>
        </pc:spChg>
        <pc:picChg chg="add del">
          <ac:chgData name="Zhigalov Roman" userId="1f97e9fdf7779aa5" providerId="Windows Live" clId="Web-{0081DAA9-9B09-45E5-8EBB-85DB09339642}" dt="2021-11-14T08:20:49.324" v="29"/>
          <ac:picMkLst>
            <pc:docMk/>
            <pc:sldMk cId="2122586050" sldId="269"/>
            <ac:picMk id="5" creationId="{E93959D3-BAD8-487B-B28F-8A896B355617}"/>
          </ac:picMkLst>
        </pc:picChg>
        <pc:cxnChg chg="add">
          <ac:chgData name="Zhigalov Roman" userId="1f97e9fdf7779aa5" providerId="Windows Live" clId="Web-{0081DAA9-9B09-45E5-8EBB-85DB09339642}" dt="2021-11-14T08:20:49.324" v="30"/>
          <ac:cxnSpMkLst>
            <pc:docMk/>
            <pc:sldMk cId="2122586050" sldId="26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0081DAA9-9B09-45E5-8EBB-85DB09339642}" dt="2021-11-14T08:37:25.795" v="177" actId="20577"/>
        <pc:sldMkLst>
          <pc:docMk/>
          <pc:sldMk cId="369105703" sldId="270"/>
        </pc:sldMkLst>
        <pc:spChg chg="mod">
          <ac:chgData name="Zhigalov Roman" userId="1f97e9fdf7779aa5" providerId="Windows Live" clId="Web-{0081DAA9-9B09-45E5-8EBB-85DB09339642}" dt="2021-11-14T08:37:25.795" v="177" actId="20577"/>
          <ac:spMkLst>
            <pc:docMk/>
            <pc:sldMk cId="369105703" sldId="270"/>
            <ac:spMk id="2" creationId="{AC4C414B-4AB6-4D25-A38E-1A54E7F84873}"/>
          </ac:spMkLst>
        </pc:spChg>
        <pc:spChg chg="del">
          <ac:chgData name="Zhigalov Roman" userId="1f97e9fdf7779aa5" providerId="Windows Live" clId="Web-{0081DAA9-9B09-45E5-8EBB-85DB09339642}" dt="2021-11-14T08:36:42.903" v="156"/>
          <ac:spMkLst>
            <pc:docMk/>
            <pc:sldMk cId="369105703" sldId="270"/>
            <ac:spMk id="3" creationId="{74955B93-2DBC-4505-BDB0-56CCABA177E2}"/>
          </ac:spMkLst>
        </pc:spChg>
        <pc:spChg chg="mod">
          <ac:chgData name="Zhigalov Roman" userId="1f97e9fdf7779aa5" providerId="Windows Live" clId="Web-{0081DAA9-9B09-45E5-8EBB-85DB09339642}" dt="2021-11-14T08:36:49.278" v="159"/>
          <ac:spMkLst>
            <pc:docMk/>
            <pc:sldMk cId="369105703" sldId="270"/>
            <ac:spMk id="4" creationId="{138ACF8B-F0ED-45FE-8DE2-75F37F3832E9}"/>
          </ac:spMkLst>
        </pc:spChg>
        <pc:spChg chg="add del">
          <ac:chgData name="Zhigalov Roman" userId="1f97e9fdf7779aa5" providerId="Windows Live" clId="Web-{0081DAA9-9B09-45E5-8EBB-85DB09339642}" dt="2021-11-14T08:36:49.263" v="158"/>
          <ac:spMkLst>
            <pc:docMk/>
            <pc:sldMk cId="369105703" sldId="270"/>
            <ac:spMk id="10" creationId="{201CC55D-ED54-4C5C-95E6-10947BD1103B}"/>
          </ac:spMkLst>
        </pc:spChg>
        <pc:spChg chg="add del">
          <ac:chgData name="Zhigalov Roman" userId="1f97e9fdf7779aa5" providerId="Windows Live" clId="Web-{0081DAA9-9B09-45E5-8EBB-85DB09339642}" dt="2021-11-14T08:36:49.263" v="158"/>
          <ac:spMkLst>
            <pc:docMk/>
            <pc:sldMk cId="369105703" sldId="270"/>
            <ac:spMk id="16" creationId="{3873B707-463F-40B0-8227-E8CC6C67EB25}"/>
          </ac:spMkLst>
        </pc:spChg>
        <pc:spChg chg="add del">
          <ac:chgData name="Zhigalov Roman" userId="1f97e9fdf7779aa5" providerId="Windows Live" clId="Web-{0081DAA9-9B09-45E5-8EBB-85DB09339642}" dt="2021-11-14T08:36:49.263" v="158"/>
          <ac:spMkLst>
            <pc:docMk/>
            <pc:sldMk cId="369105703" sldId="270"/>
            <ac:spMk id="18" creationId="{C13237C8-E62C-4F0D-A318-BD6FB6C2D138}"/>
          </ac:spMkLst>
        </pc:spChg>
        <pc:spChg chg="add del">
          <ac:chgData name="Zhigalov Roman" userId="1f97e9fdf7779aa5" providerId="Windows Live" clId="Web-{0081DAA9-9B09-45E5-8EBB-85DB09339642}" dt="2021-11-14T08:36:49.263" v="158"/>
          <ac:spMkLst>
            <pc:docMk/>
            <pc:sldMk cId="369105703" sldId="270"/>
            <ac:spMk id="20" creationId="{19C9EAEA-39D0-4B0E-A0EB-51E7B26740B1}"/>
          </ac:spMkLst>
        </pc:spChg>
        <pc:grpChg chg="add del">
          <ac:chgData name="Zhigalov Roman" userId="1f97e9fdf7779aa5" providerId="Windows Live" clId="Web-{0081DAA9-9B09-45E5-8EBB-85DB09339642}" dt="2021-11-14T08:36:49.263" v="158"/>
          <ac:grpSpMkLst>
            <pc:docMk/>
            <pc:sldMk cId="369105703" sldId="270"/>
            <ac:grpSpMk id="12" creationId="{1DE889C7-FAD6-4397-98E2-05D503484459}"/>
          </ac:grpSpMkLst>
        </pc:grpChg>
        <pc:picChg chg="add mod ord">
          <ac:chgData name="Zhigalov Roman" userId="1f97e9fdf7779aa5" providerId="Windows Live" clId="Web-{0081DAA9-9B09-45E5-8EBB-85DB09339642}" dt="2021-11-14T08:36:49.278" v="159"/>
          <ac:picMkLst>
            <pc:docMk/>
            <pc:sldMk cId="369105703" sldId="270"/>
            <ac:picMk id="5" creationId="{36AB8A14-7C05-49F9-8820-2B63B39F42CC}"/>
          </ac:picMkLst>
        </pc:picChg>
        <pc:cxnChg chg="add">
          <ac:chgData name="Zhigalov Roman" userId="1f97e9fdf7779aa5" providerId="Windows Live" clId="Web-{0081DAA9-9B09-45E5-8EBB-85DB09339642}" dt="2021-11-14T08:36:49.278" v="159"/>
          <ac:cxnSpMkLst>
            <pc:docMk/>
            <pc:sldMk cId="369105703" sldId="270"/>
            <ac:cxnSpMk id="7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0081DAA9-9B09-45E5-8EBB-85DB09339642}" dt="2021-11-14T08:38:55.515" v="244"/>
        <pc:sldMkLst>
          <pc:docMk/>
          <pc:sldMk cId="303863272" sldId="271"/>
        </pc:sldMkLst>
        <pc:spChg chg="mod ord">
          <ac:chgData name="Zhigalov Roman" userId="1f97e9fdf7779aa5" providerId="Windows Live" clId="Web-{0081DAA9-9B09-45E5-8EBB-85DB09339642}" dt="2021-11-14T08:38:55.515" v="244"/>
          <ac:spMkLst>
            <pc:docMk/>
            <pc:sldMk cId="303863272" sldId="271"/>
            <ac:spMk id="2" creationId="{3F795AC6-CA32-49FA-839C-03EB055D5E53}"/>
          </ac:spMkLst>
        </pc:spChg>
        <pc:spChg chg="del">
          <ac:chgData name="Zhigalov Roman" userId="1f97e9fdf7779aa5" providerId="Windows Live" clId="Web-{0081DAA9-9B09-45E5-8EBB-85DB09339642}" dt="2021-11-14T08:38:49.359" v="241"/>
          <ac:spMkLst>
            <pc:docMk/>
            <pc:sldMk cId="303863272" sldId="271"/>
            <ac:spMk id="3" creationId="{DDBF250F-147E-4B96-9FDF-CB28B7121667}"/>
          </ac:spMkLst>
        </pc:spChg>
        <pc:spChg chg="mod">
          <ac:chgData name="Zhigalov Roman" userId="1f97e9fdf7779aa5" providerId="Windows Live" clId="Web-{0081DAA9-9B09-45E5-8EBB-85DB09339642}" dt="2021-11-14T08:38:55.515" v="244"/>
          <ac:spMkLst>
            <pc:docMk/>
            <pc:sldMk cId="303863272" sldId="271"/>
            <ac:spMk id="4" creationId="{48197ADD-028B-43E9-9928-C072451B0800}"/>
          </ac:spMkLst>
        </pc:spChg>
        <pc:spChg chg="add">
          <ac:chgData name="Zhigalov Roman" userId="1f97e9fdf7779aa5" providerId="Windows Live" clId="Web-{0081DAA9-9B09-45E5-8EBB-85DB09339642}" dt="2021-11-14T08:38:55.515" v="244"/>
          <ac:spMkLst>
            <pc:docMk/>
            <pc:sldMk cId="303863272" sldId="271"/>
            <ac:spMk id="7" creationId="{B1595A09-E336-4D1B-9B3A-06A2287A54E2}"/>
          </ac:spMkLst>
        </pc:spChg>
        <pc:spChg chg="add">
          <ac:chgData name="Zhigalov Roman" userId="1f97e9fdf7779aa5" providerId="Windows Live" clId="Web-{0081DAA9-9B09-45E5-8EBB-85DB09339642}" dt="2021-11-14T08:38:55.515" v="244"/>
          <ac:spMkLst>
            <pc:docMk/>
            <pc:sldMk cId="303863272" sldId="271"/>
            <ac:spMk id="8" creationId="{3540989C-C7B8-473B-BF87-6F2DA6A90006}"/>
          </ac:spMkLst>
        </pc:spChg>
        <pc:spChg chg="add del">
          <ac:chgData name="Zhigalov Roman" userId="1f97e9fdf7779aa5" providerId="Windows Live" clId="Web-{0081DAA9-9B09-45E5-8EBB-85DB09339642}" dt="2021-11-14T08:38:55.499" v="243"/>
          <ac:spMkLst>
            <pc:docMk/>
            <pc:sldMk cId="303863272" sldId="271"/>
            <ac:spMk id="10" creationId="{04812C46-200A-4DEB-A05E-3ED6C68C2387}"/>
          </ac:spMkLst>
        </pc:spChg>
        <pc:spChg chg="add del">
          <ac:chgData name="Zhigalov Roman" userId="1f97e9fdf7779aa5" providerId="Windows Live" clId="Web-{0081DAA9-9B09-45E5-8EBB-85DB09339642}" dt="2021-11-14T08:38:55.499" v="243"/>
          <ac:spMkLst>
            <pc:docMk/>
            <pc:sldMk cId="303863272" sldId="271"/>
            <ac:spMk id="12" creationId="{D1EA859B-E555-4109-94F3-6700E046E008}"/>
          </ac:spMkLst>
        </pc:spChg>
        <pc:picChg chg="add mod ord">
          <ac:chgData name="Zhigalov Roman" userId="1f97e9fdf7779aa5" providerId="Windows Live" clId="Web-{0081DAA9-9B09-45E5-8EBB-85DB09339642}" dt="2021-11-14T08:38:55.515" v="244"/>
          <ac:picMkLst>
            <pc:docMk/>
            <pc:sldMk cId="303863272" sldId="271"/>
            <ac:picMk id="5" creationId="{3785FAEF-5371-4BD3-A2AD-B0BF0B626BFE}"/>
          </ac:picMkLst>
        </pc:picChg>
      </pc:sldChg>
      <pc:sldChg chg="addSp delSp modSp new mod setBg">
        <pc:chgData name="Zhigalov Roman" userId="1f97e9fdf7779aa5" providerId="Windows Live" clId="Web-{0081DAA9-9B09-45E5-8EBB-85DB09339642}" dt="2021-11-14T08:41:06.408" v="346"/>
        <pc:sldMkLst>
          <pc:docMk/>
          <pc:sldMk cId="215353086" sldId="272"/>
        </pc:sldMkLst>
        <pc:spChg chg="mod ord">
          <ac:chgData name="Zhigalov Roman" userId="1f97e9fdf7779aa5" providerId="Windows Live" clId="Web-{0081DAA9-9B09-45E5-8EBB-85DB09339642}" dt="2021-11-14T08:41:06.408" v="346"/>
          <ac:spMkLst>
            <pc:docMk/>
            <pc:sldMk cId="215353086" sldId="272"/>
            <ac:spMk id="2" creationId="{92635889-80DC-4F19-BC80-32194B56B699}"/>
          </ac:spMkLst>
        </pc:spChg>
        <pc:spChg chg="del">
          <ac:chgData name="Zhigalov Roman" userId="1f97e9fdf7779aa5" providerId="Windows Live" clId="Web-{0081DAA9-9B09-45E5-8EBB-85DB09339642}" dt="2021-11-14T08:40:54.892" v="339"/>
          <ac:spMkLst>
            <pc:docMk/>
            <pc:sldMk cId="215353086" sldId="272"/>
            <ac:spMk id="3" creationId="{0DEE1B9D-80B5-4AC6-B2FF-96BB61D5B0FF}"/>
          </ac:spMkLst>
        </pc:spChg>
        <pc:spChg chg="mod">
          <ac:chgData name="Zhigalov Roman" userId="1f97e9fdf7779aa5" providerId="Windows Live" clId="Web-{0081DAA9-9B09-45E5-8EBB-85DB09339642}" dt="2021-11-14T08:41:06.408" v="346"/>
          <ac:spMkLst>
            <pc:docMk/>
            <pc:sldMk cId="215353086" sldId="272"/>
            <ac:spMk id="4" creationId="{47088017-66E4-4C2E-B076-74F9A87D511B}"/>
          </ac:spMkLst>
        </pc:spChg>
        <pc:spChg chg="add del">
          <ac:chgData name="Zhigalov Roman" userId="1f97e9fdf7779aa5" providerId="Windows Live" clId="Web-{0081DAA9-9B09-45E5-8EBB-85DB09339642}" dt="2021-11-14T08:41:04.017" v="343"/>
          <ac:spMkLst>
            <pc:docMk/>
            <pc:sldMk cId="215353086" sldId="272"/>
            <ac:spMk id="7" creationId="{B1595A09-E336-4D1B-9B3A-06A2287A54E2}"/>
          </ac:spMkLst>
        </pc:spChg>
        <pc:spChg chg="add del">
          <ac:chgData name="Zhigalov Roman" userId="1f97e9fdf7779aa5" providerId="Windows Live" clId="Web-{0081DAA9-9B09-45E5-8EBB-85DB09339642}" dt="2021-11-14T08:41:04.017" v="343"/>
          <ac:spMkLst>
            <pc:docMk/>
            <pc:sldMk cId="215353086" sldId="272"/>
            <ac:spMk id="8" creationId="{3540989C-C7B8-473B-BF87-6F2DA6A90006}"/>
          </ac:spMkLst>
        </pc:spChg>
        <pc:spChg chg="add del">
          <ac:chgData name="Zhigalov Roman" userId="1f97e9fdf7779aa5" providerId="Windows Live" clId="Web-{0081DAA9-9B09-45E5-8EBB-85DB09339642}" dt="2021-11-14T08:41:06.392" v="345"/>
          <ac:spMkLst>
            <pc:docMk/>
            <pc:sldMk cId="215353086" sldId="272"/>
            <ac:spMk id="9" creationId="{743AA782-23D1-4521-8CAD-47662984AA08}"/>
          </ac:spMkLst>
        </pc:spChg>
        <pc:spChg chg="add del">
          <ac:chgData name="Zhigalov Roman" userId="1f97e9fdf7779aa5" providerId="Windows Live" clId="Web-{0081DAA9-9B09-45E5-8EBB-85DB09339642}" dt="2021-11-14T08:40:58.986" v="341"/>
          <ac:spMkLst>
            <pc:docMk/>
            <pc:sldMk cId="215353086" sldId="272"/>
            <ac:spMk id="10" creationId="{04812C46-200A-4DEB-A05E-3ED6C68C2387}"/>
          </ac:spMkLst>
        </pc:spChg>
        <pc:spChg chg="add del">
          <ac:chgData name="Zhigalov Roman" userId="1f97e9fdf7779aa5" providerId="Windows Live" clId="Web-{0081DAA9-9B09-45E5-8EBB-85DB09339642}" dt="2021-11-14T08:41:06.392" v="345"/>
          <ac:spMkLst>
            <pc:docMk/>
            <pc:sldMk cId="215353086" sldId="272"/>
            <ac:spMk id="11" creationId="{71877DBC-BB60-40F0-AC93-2ACDBAAE60CE}"/>
          </ac:spMkLst>
        </pc:spChg>
        <pc:spChg chg="add del">
          <ac:chgData name="Zhigalov Roman" userId="1f97e9fdf7779aa5" providerId="Windows Live" clId="Web-{0081DAA9-9B09-45E5-8EBB-85DB09339642}" dt="2021-11-14T08:40:58.986" v="341"/>
          <ac:spMkLst>
            <pc:docMk/>
            <pc:sldMk cId="215353086" sldId="272"/>
            <ac:spMk id="12" creationId="{D1EA859B-E555-4109-94F3-6700E046E008}"/>
          </ac:spMkLst>
        </pc:spChg>
        <pc:spChg chg="add">
          <ac:chgData name="Zhigalov Roman" userId="1f97e9fdf7779aa5" providerId="Windows Live" clId="Web-{0081DAA9-9B09-45E5-8EBB-85DB09339642}" dt="2021-11-14T08:41:06.408" v="346"/>
          <ac:spMkLst>
            <pc:docMk/>
            <pc:sldMk cId="215353086" sldId="272"/>
            <ac:spMk id="13" creationId="{F13C74B1-5B17-4795-BED0-7140497B445A}"/>
          </ac:spMkLst>
        </pc:spChg>
        <pc:spChg chg="add">
          <ac:chgData name="Zhigalov Roman" userId="1f97e9fdf7779aa5" providerId="Windows Live" clId="Web-{0081DAA9-9B09-45E5-8EBB-85DB09339642}" dt="2021-11-14T08:41:06.408" v="346"/>
          <ac:spMkLst>
            <pc:docMk/>
            <pc:sldMk cId="215353086" sldId="272"/>
            <ac:spMk id="14" creationId="{D4974D33-8DC5-464E-8C6D-BE58F0669C17}"/>
          </ac:spMkLst>
        </pc:spChg>
        <pc:picChg chg="add mod ord">
          <ac:chgData name="Zhigalov Roman" userId="1f97e9fdf7779aa5" providerId="Windows Live" clId="Web-{0081DAA9-9B09-45E5-8EBB-85DB09339642}" dt="2021-11-14T08:41:06.408" v="346"/>
          <ac:picMkLst>
            <pc:docMk/>
            <pc:sldMk cId="215353086" sldId="272"/>
            <ac:picMk id="5" creationId="{93701B14-EDFF-42D4-8B25-5AFA4BCBE55C}"/>
          </ac:picMkLst>
        </pc:picChg>
      </pc:sldChg>
      <pc:sldChg chg="addSp modSp new mod setBg">
        <pc:chgData name="Zhigalov Roman" userId="1f97e9fdf7779aa5" providerId="Windows Live" clId="Web-{0081DAA9-9B09-45E5-8EBB-85DB09339642}" dt="2021-11-14T08:41:39.862" v="374"/>
        <pc:sldMkLst>
          <pc:docMk/>
          <pc:sldMk cId="2689546191" sldId="273"/>
        </pc:sldMkLst>
        <pc:spChg chg="mod">
          <ac:chgData name="Zhigalov Roman" userId="1f97e9fdf7779aa5" providerId="Windows Live" clId="Web-{0081DAA9-9B09-45E5-8EBB-85DB09339642}" dt="2021-11-14T08:41:39.862" v="374"/>
          <ac:spMkLst>
            <pc:docMk/>
            <pc:sldMk cId="2689546191" sldId="273"/>
            <ac:spMk id="2" creationId="{39E13B0F-0355-4670-8C74-5088E4837D85}"/>
          </ac:spMkLst>
        </pc:spChg>
        <pc:spChg chg="mod">
          <ac:chgData name="Zhigalov Roman" userId="1f97e9fdf7779aa5" providerId="Windows Live" clId="Web-{0081DAA9-9B09-45E5-8EBB-85DB09339642}" dt="2021-11-14T08:41:39.862" v="374"/>
          <ac:spMkLst>
            <pc:docMk/>
            <pc:sldMk cId="2689546191" sldId="273"/>
            <ac:spMk id="3" creationId="{3DF399CE-93FA-4AB8-B0D3-5C2B8C788A40}"/>
          </ac:spMkLst>
        </pc:spChg>
        <pc:spChg chg="add">
          <ac:chgData name="Zhigalov Roman" userId="1f97e9fdf7779aa5" providerId="Windows Live" clId="Web-{0081DAA9-9B09-45E5-8EBB-85DB09339642}" dt="2021-11-14T08:41:39.862" v="374"/>
          <ac:spMkLst>
            <pc:docMk/>
            <pc:sldMk cId="2689546191" sldId="273"/>
            <ac:spMk id="9" creationId="{9B7AD9F6-8CE7-4299-8FC6-328F4DCD3FF9}"/>
          </ac:spMkLst>
        </pc:spChg>
        <pc:spChg chg="add">
          <ac:chgData name="Zhigalov Roman" userId="1f97e9fdf7779aa5" providerId="Windows Live" clId="Web-{0081DAA9-9B09-45E5-8EBB-85DB09339642}" dt="2021-11-14T08:41:39.862" v="374"/>
          <ac:spMkLst>
            <pc:docMk/>
            <pc:sldMk cId="2689546191" sldId="273"/>
            <ac:spMk id="11" creationId="{82580482-BA80-420A-8A05-C58E97F26B21}"/>
          </ac:spMkLst>
        </pc:spChg>
        <pc:picChg chg="add">
          <ac:chgData name="Zhigalov Roman" userId="1f97e9fdf7779aa5" providerId="Windows Live" clId="Web-{0081DAA9-9B09-45E5-8EBB-85DB09339642}" dt="2021-11-14T08:41:39.862" v="374"/>
          <ac:picMkLst>
            <pc:docMk/>
            <pc:sldMk cId="2689546191" sldId="273"/>
            <ac:picMk id="5" creationId="{CE35FBE4-C210-4623-A226-026277D9C6BA}"/>
          </ac:picMkLst>
        </pc:picChg>
      </pc:sldChg>
      <pc:sldChg chg="addSp modSp new mod setBg">
        <pc:chgData name="Zhigalov Roman" userId="1f97e9fdf7779aa5" providerId="Windows Live" clId="Web-{0081DAA9-9B09-45E5-8EBB-85DB09339642}" dt="2021-11-14T08:44:35.240" v="582" actId="20577"/>
        <pc:sldMkLst>
          <pc:docMk/>
          <pc:sldMk cId="759833326" sldId="274"/>
        </pc:sldMkLst>
        <pc:spChg chg="mod">
          <ac:chgData name="Zhigalov Roman" userId="1f97e9fdf7779aa5" providerId="Windows Live" clId="Web-{0081DAA9-9B09-45E5-8EBB-85DB09339642}" dt="2021-11-14T08:43:19.895" v="505"/>
          <ac:spMkLst>
            <pc:docMk/>
            <pc:sldMk cId="759833326" sldId="274"/>
            <ac:spMk id="2" creationId="{0CA4715E-140F-4B15-B7B2-84E8C98D8602}"/>
          </ac:spMkLst>
        </pc:spChg>
        <pc:spChg chg="mod">
          <ac:chgData name="Zhigalov Roman" userId="1f97e9fdf7779aa5" providerId="Windows Live" clId="Web-{0081DAA9-9B09-45E5-8EBB-85DB09339642}" dt="2021-11-14T08:44:35.240" v="582" actId="20577"/>
          <ac:spMkLst>
            <pc:docMk/>
            <pc:sldMk cId="759833326" sldId="274"/>
            <ac:spMk id="3" creationId="{38FB62CD-13F7-4A0D-8EAC-703A84D4D79D}"/>
          </ac:spMkLst>
        </pc:spChg>
        <pc:picChg chg="add">
          <ac:chgData name="Zhigalov Roman" userId="1f97e9fdf7779aa5" providerId="Windows Live" clId="Web-{0081DAA9-9B09-45E5-8EBB-85DB09339642}" dt="2021-11-14T08:43:19.895" v="505"/>
          <ac:picMkLst>
            <pc:docMk/>
            <pc:sldMk cId="759833326" sldId="274"/>
            <ac:picMk id="5" creationId="{CA620540-636D-4F8A-BAD7-E17D7E851AFE}"/>
          </ac:picMkLst>
        </pc:picChg>
        <pc:cxnChg chg="add">
          <ac:chgData name="Zhigalov Roman" userId="1f97e9fdf7779aa5" providerId="Windows Live" clId="Web-{0081DAA9-9B09-45E5-8EBB-85DB09339642}" dt="2021-11-14T08:43:19.895" v="505"/>
          <ac:cxnSpMkLst>
            <pc:docMk/>
            <pc:sldMk cId="759833326" sldId="274"/>
            <ac:cxnSpMk id="9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0081DAA9-9B09-45E5-8EBB-85DB09339642}" dt="2021-11-14T08:45:36.131" v="639"/>
        <pc:sldMkLst>
          <pc:docMk/>
          <pc:sldMk cId="1267269113" sldId="275"/>
        </pc:sldMkLst>
        <pc:spChg chg="mod">
          <ac:chgData name="Zhigalov Roman" userId="1f97e9fdf7779aa5" providerId="Windows Live" clId="Web-{0081DAA9-9B09-45E5-8EBB-85DB09339642}" dt="2021-11-14T08:45:36.131" v="639"/>
          <ac:spMkLst>
            <pc:docMk/>
            <pc:sldMk cId="1267269113" sldId="275"/>
            <ac:spMk id="2" creationId="{D2053DBC-B8FE-492F-8F52-717E4EF4624C}"/>
          </ac:spMkLst>
        </pc:spChg>
        <pc:spChg chg="del">
          <ac:chgData name="Zhigalov Roman" userId="1f97e9fdf7779aa5" providerId="Windows Live" clId="Web-{0081DAA9-9B09-45E5-8EBB-85DB09339642}" dt="2021-11-14T08:45:29.788" v="638"/>
          <ac:spMkLst>
            <pc:docMk/>
            <pc:sldMk cId="1267269113" sldId="275"/>
            <ac:spMk id="3" creationId="{3B481061-39A2-4AD6-B1CB-55AEDED9C9F3}"/>
          </ac:spMkLst>
        </pc:spChg>
        <pc:spChg chg="mod">
          <ac:chgData name="Zhigalov Roman" userId="1f97e9fdf7779aa5" providerId="Windows Live" clId="Web-{0081DAA9-9B09-45E5-8EBB-85DB09339642}" dt="2021-11-14T08:45:36.131" v="639"/>
          <ac:spMkLst>
            <pc:docMk/>
            <pc:sldMk cId="1267269113" sldId="275"/>
            <ac:spMk id="4" creationId="{10329624-F5E2-4F8D-A19E-DB7BF612AD94}"/>
          </ac:spMkLst>
        </pc:spChg>
        <pc:picChg chg="add mod ord">
          <ac:chgData name="Zhigalov Roman" userId="1f97e9fdf7779aa5" providerId="Windows Live" clId="Web-{0081DAA9-9B09-45E5-8EBB-85DB09339642}" dt="2021-11-14T08:45:36.131" v="639"/>
          <ac:picMkLst>
            <pc:docMk/>
            <pc:sldMk cId="1267269113" sldId="275"/>
            <ac:picMk id="5" creationId="{8047E3C7-3882-4BD9-9A08-590C95598B04}"/>
          </ac:picMkLst>
        </pc:picChg>
        <pc:cxnChg chg="add">
          <ac:chgData name="Zhigalov Roman" userId="1f97e9fdf7779aa5" providerId="Windows Live" clId="Web-{0081DAA9-9B09-45E5-8EBB-85DB09339642}" dt="2021-11-14T08:45:36.131" v="639"/>
          <ac:cxnSpMkLst>
            <pc:docMk/>
            <pc:sldMk cId="1267269113" sldId="275"/>
            <ac:cxnSpMk id="10" creationId="{A7F400EE-A8A5-48AF-B4D6-291B52C6F0B0}"/>
          </ac:cxnSpMkLst>
        </pc:cxnChg>
      </pc:sldChg>
      <pc:sldChg chg="addSp modSp new mod setBg">
        <pc:chgData name="Zhigalov Roman" userId="1f97e9fdf7779aa5" providerId="Windows Live" clId="Web-{0081DAA9-9B09-45E5-8EBB-85DB09339642}" dt="2021-11-14T08:45:55.476" v="644"/>
        <pc:sldMkLst>
          <pc:docMk/>
          <pc:sldMk cId="257189709" sldId="276"/>
        </pc:sldMkLst>
        <pc:spChg chg="mod">
          <ac:chgData name="Zhigalov Roman" userId="1f97e9fdf7779aa5" providerId="Windows Live" clId="Web-{0081DAA9-9B09-45E5-8EBB-85DB09339642}" dt="2021-11-14T08:45:55.476" v="644"/>
          <ac:spMkLst>
            <pc:docMk/>
            <pc:sldMk cId="257189709" sldId="276"/>
            <ac:spMk id="2" creationId="{94545263-F7B6-416D-A0CE-E488F207D598}"/>
          </ac:spMkLst>
        </pc:spChg>
        <pc:spChg chg="mod">
          <ac:chgData name="Zhigalov Roman" userId="1f97e9fdf7779aa5" providerId="Windows Live" clId="Web-{0081DAA9-9B09-45E5-8EBB-85DB09339642}" dt="2021-11-14T08:45:55.476" v="644"/>
          <ac:spMkLst>
            <pc:docMk/>
            <pc:sldMk cId="257189709" sldId="276"/>
            <ac:spMk id="3" creationId="{82042414-F7BC-4DBB-A817-570C6B9BF726}"/>
          </ac:spMkLst>
        </pc:spChg>
        <pc:spChg chg="add">
          <ac:chgData name="Zhigalov Roman" userId="1f97e9fdf7779aa5" providerId="Windows Live" clId="Web-{0081DAA9-9B09-45E5-8EBB-85DB09339642}" dt="2021-11-14T08:45:55.476" v="644"/>
          <ac:spMkLst>
            <pc:docMk/>
            <pc:sldMk cId="257189709" sldId="276"/>
            <ac:spMk id="9" creationId="{9B7AD9F6-8CE7-4299-8FC6-328F4DCD3FF9}"/>
          </ac:spMkLst>
        </pc:spChg>
        <pc:spChg chg="add">
          <ac:chgData name="Zhigalov Roman" userId="1f97e9fdf7779aa5" providerId="Windows Live" clId="Web-{0081DAA9-9B09-45E5-8EBB-85DB09339642}" dt="2021-11-14T08:45:55.476" v="644"/>
          <ac:spMkLst>
            <pc:docMk/>
            <pc:sldMk cId="257189709" sldId="276"/>
            <ac:spMk id="11" creationId="{F49775AF-8896-43EE-92C6-83497D6DC56F}"/>
          </ac:spMkLst>
        </pc:spChg>
        <pc:picChg chg="add">
          <ac:chgData name="Zhigalov Roman" userId="1f97e9fdf7779aa5" providerId="Windows Live" clId="Web-{0081DAA9-9B09-45E5-8EBB-85DB09339642}" dt="2021-11-14T08:45:55.476" v="644"/>
          <ac:picMkLst>
            <pc:docMk/>
            <pc:sldMk cId="257189709" sldId="276"/>
            <ac:picMk id="5" creationId="{B40D1E1E-6E80-4EFC-9FC4-3EB7CF5FBC9A}"/>
          </ac:picMkLst>
        </pc:picChg>
      </pc:sldChg>
      <pc:sldChg chg="addSp delSp modSp new mod setBg">
        <pc:chgData name="Zhigalov Roman" userId="1f97e9fdf7779aa5" providerId="Windows Live" clId="Web-{0081DAA9-9B09-45E5-8EBB-85DB09339642}" dt="2021-11-14T08:47:16.993" v="659"/>
        <pc:sldMkLst>
          <pc:docMk/>
          <pc:sldMk cId="3495782613" sldId="277"/>
        </pc:sldMkLst>
        <pc:spChg chg="mod">
          <ac:chgData name="Zhigalov Roman" userId="1f97e9fdf7779aa5" providerId="Windows Live" clId="Web-{0081DAA9-9B09-45E5-8EBB-85DB09339642}" dt="2021-11-14T08:47:16.993" v="659"/>
          <ac:spMkLst>
            <pc:docMk/>
            <pc:sldMk cId="3495782613" sldId="277"/>
            <ac:spMk id="2" creationId="{862E3CD2-6A0D-434A-B0B5-804C4F7557F8}"/>
          </ac:spMkLst>
        </pc:spChg>
        <pc:spChg chg="del">
          <ac:chgData name="Zhigalov Roman" userId="1f97e9fdf7779aa5" providerId="Windows Live" clId="Web-{0081DAA9-9B09-45E5-8EBB-85DB09339642}" dt="2021-11-14T08:46:18.695" v="646"/>
          <ac:spMkLst>
            <pc:docMk/>
            <pc:sldMk cId="3495782613" sldId="277"/>
            <ac:spMk id="3" creationId="{5280050C-9FF7-4B10-B287-C8813FD358DE}"/>
          </ac:spMkLst>
        </pc:spChg>
        <pc:spChg chg="mod">
          <ac:chgData name="Zhigalov Roman" userId="1f97e9fdf7779aa5" providerId="Windows Live" clId="Web-{0081DAA9-9B09-45E5-8EBB-85DB09339642}" dt="2021-11-14T08:47:16.993" v="659"/>
          <ac:spMkLst>
            <pc:docMk/>
            <pc:sldMk cId="3495782613" sldId="277"/>
            <ac:spMk id="4" creationId="{EA57B73A-7606-403F-BD82-456B95B3F40A}"/>
          </ac:spMkLst>
        </pc:spChg>
        <pc:spChg chg="add">
          <ac:chgData name="Zhigalov Roman" userId="1f97e9fdf7779aa5" providerId="Windows Live" clId="Web-{0081DAA9-9B09-45E5-8EBB-85DB09339642}" dt="2021-11-14T08:47:16.993" v="659"/>
          <ac:spMkLst>
            <pc:docMk/>
            <pc:sldMk cId="3495782613" sldId="277"/>
            <ac:spMk id="7" creationId="{F13C74B1-5B17-4795-BED0-7140497B445A}"/>
          </ac:spMkLst>
        </pc:spChg>
        <pc:spChg chg="add">
          <ac:chgData name="Zhigalov Roman" userId="1f97e9fdf7779aa5" providerId="Windows Live" clId="Web-{0081DAA9-9B09-45E5-8EBB-85DB09339642}" dt="2021-11-14T08:47:16.993" v="659"/>
          <ac:spMkLst>
            <pc:docMk/>
            <pc:sldMk cId="3495782613" sldId="277"/>
            <ac:spMk id="12" creationId="{D4974D33-8DC5-464E-8C6D-BE58F0669C17}"/>
          </ac:spMkLst>
        </pc:spChg>
        <pc:picChg chg="add mod ord">
          <ac:chgData name="Zhigalov Roman" userId="1f97e9fdf7779aa5" providerId="Windows Live" clId="Web-{0081DAA9-9B09-45E5-8EBB-85DB09339642}" dt="2021-11-14T08:47:16.993" v="659"/>
          <ac:picMkLst>
            <pc:docMk/>
            <pc:sldMk cId="3495782613" sldId="277"/>
            <ac:picMk id="5" creationId="{45C96444-E0E8-48D0-9C65-DC76DC44028F}"/>
          </ac:picMkLst>
        </pc:picChg>
        <pc:cxnChg chg="add del">
          <ac:chgData name="Zhigalov Roman" userId="1f97e9fdf7779aa5" providerId="Windows Live" clId="Web-{0081DAA9-9B09-45E5-8EBB-85DB09339642}" dt="2021-11-14T08:47:16.993" v="658"/>
          <ac:cxnSpMkLst>
            <pc:docMk/>
            <pc:sldMk cId="3495782613" sldId="277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0081DAA9-9B09-45E5-8EBB-85DB09339642}" dt="2021-11-14T08:48:41.432" v="670"/>
        <pc:sldMkLst>
          <pc:docMk/>
          <pc:sldMk cId="668452826" sldId="278"/>
        </pc:sldMkLst>
        <pc:spChg chg="mod">
          <ac:chgData name="Zhigalov Roman" userId="1f97e9fdf7779aa5" providerId="Windows Live" clId="Web-{0081DAA9-9B09-45E5-8EBB-85DB09339642}" dt="2021-11-14T08:48:41.432" v="670"/>
          <ac:spMkLst>
            <pc:docMk/>
            <pc:sldMk cId="668452826" sldId="278"/>
            <ac:spMk id="2" creationId="{2C5583E2-56D9-49E6-A08B-2981994EE93E}"/>
          </ac:spMkLst>
        </pc:spChg>
        <pc:spChg chg="del">
          <ac:chgData name="Zhigalov Roman" userId="1f97e9fdf7779aa5" providerId="Windows Live" clId="Web-{0081DAA9-9B09-45E5-8EBB-85DB09339642}" dt="2021-11-14T08:48:07.119" v="666"/>
          <ac:spMkLst>
            <pc:docMk/>
            <pc:sldMk cId="668452826" sldId="278"/>
            <ac:spMk id="3" creationId="{213BB7FA-6794-4EB5-8475-AC06CAA3AC45}"/>
          </ac:spMkLst>
        </pc:spChg>
        <pc:spChg chg="mod">
          <ac:chgData name="Zhigalov Roman" userId="1f97e9fdf7779aa5" providerId="Windows Live" clId="Web-{0081DAA9-9B09-45E5-8EBB-85DB09339642}" dt="2021-11-14T08:48:41.432" v="670"/>
          <ac:spMkLst>
            <pc:docMk/>
            <pc:sldMk cId="668452826" sldId="278"/>
            <ac:spMk id="4" creationId="{6839530E-7F20-4124-9436-0126D0EE7448}"/>
          </ac:spMkLst>
        </pc:spChg>
        <pc:spChg chg="add">
          <ac:chgData name="Zhigalov Roman" userId="1f97e9fdf7779aa5" providerId="Windows Live" clId="Web-{0081DAA9-9B09-45E5-8EBB-85DB09339642}" dt="2021-11-14T08:48:41.432" v="670"/>
          <ac:spMkLst>
            <pc:docMk/>
            <pc:sldMk cId="668452826" sldId="278"/>
            <ac:spMk id="10" creationId="{F13C74B1-5B17-4795-BED0-7140497B445A}"/>
          </ac:spMkLst>
        </pc:spChg>
        <pc:spChg chg="add">
          <ac:chgData name="Zhigalov Roman" userId="1f97e9fdf7779aa5" providerId="Windows Live" clId="Web-{0081DAA9-9B09-45E5-8EBB-85DB09339642}" dt="2021-11-14T08:48:41.432" v="670"/>
          <ac:spMkLst>
            <pc:docMk/>
            <pc:sldMk cId="668452826" sldId="278"/>
            <ac:spMk id="12" creationId="{D4974D33-8DC5-464E-8C6D-BE58F0669C17}"/>
          </ac:spMkLst>
        </pc:spChg>
        <pc:picChg chg="add mod ord">
          <ac:chgData name="Zhigalov Roman" userId="1f97e9fdf7779aa5" providerId="Windows Live" clId="Web-{0081DAA9-9B09-45E5-8EBB-85DB09339642}" dt="2021-11-14T08:48:41.432" v="670"/>
          <ac:picMkLst>
            <pc:docMk/>
            <pc:sldMk cId="668452826" sldId="278"/>
            <ac:picMk id="5" creationId="{4C601A54-BCA9-4049-88B6-862B90423EAB}"/>
          </ac:picMkLst>
        </pc:picChg>
      </pc:sldChg>
      <pc:sldChg chg="addSp delSp modSp new mod setBg modClrScheme chgLayout">
        <pc:chgData name="Zhigalov Roman" userId="1f97e9fdf7779aa5" providerId="Windows Live" clId="Web-{0081DAA9-9B09-45E5-8EBB-85DB09339642}" dt="2021-11-14T08:50:35.684" v="686" actId="20577"/>
        <pc:sldMkLst>
          <pc:docMk/>
          <pc:sldMk cId="1608489856" sldId="279"/>
        </pc:sldMkLst>
        <pc:spChg chg="mod ord">
          <ac:chgData name="Zhigalov Roman" userId="1f97e9fdf7779aa5" providerId="Windows Live" clId="Web-{0081DAA9-9B09-45E5-8EBB-85DB09339642}" dt="2021-11-14T08:50:32.996" v="685" actId="20577"/>
          <ac:spMkLst>
            <pc:docMk/>
            <pc:sldMk cId="1608489856" sldId="279"/>
            <ac:spMk id="2" creationId="{7FA287AF-A544-4CA9-AB29-1748CF6F9E92}"/>
          </ac:spMkLst>
        </pc:spChg>
        <pc:spChg chg="del">
          <ac:chgData name="Zhigalov Roman" userId="1f97e9fdf7779aa5" providerId="Windows Live" clId="Web-{0081DAA9-9B09-45E5-8EBB-85DB09339642}" dt="2021-11-14T08:49:54.355" v="672"/>
          <ac:spMkLst>
            <pc:docMk/>
            <pc:sldMk cId="1608489856" sldId="279"/>
            <ac:spMk id="3" creationId="{C23B2658-AE6D-4434-8C8C-0BB4E28872B2}"/>
          </ac:spMkLst>
        </pc:spChg>
        <pc:spChg chg="add del mod ord">
          <ac:chgData name="Zhigalov Roman" userId="1f97e9fdf7779aa5" providerId="Windows Live" clId="Web-{0081DAA9-9B09-45E5-8EBB-85DB09339642}" dt="2021-11-14T08:50:13.777" v="674"/>
          <ac:spMkLst>
            <pc:docMk/>
            <pc:sldMk cId="1608489856" sldId="279"/>
            <ac:spMk id="5" creationId="{DBC66198-FD62-46C6-BC3D-2457BB4A15A5}"/>
          </ac:spMkLst>
        </pc:spChg>
        <pc:spChg chg="add">
          <ac:chgData name="Zhigalov Roman" userId="1f97e9fdf7779aa5" providerId="Windows Live" clId="Web-{0081DAA9-9B09-45E5-8EBB-85DB09339642}" dt="2021-11-14T08:50:24.027" v="679"/>
          <ac:spMkLst>
            <pc:docMk/>
            <pc:sldMk cId="1608489856" sldId="279"/>
            <ac:spMk id="9" creationId="{61293230-B0F6-45B1-96D1-13D18E242995}"/>
          </ac:spMkLst>
        </pc:spChg>
        <pc:spChg chg="add del">
          <ac:chgData name="Zhigalov Roman" userId="1f97e9fdf7779aa5" providerId="Windows Live" clId="Web-{0081DAA9-9B09-45E5-8EBB-85DB09339642}" dt="2021-11-14T08:50:21.543" v="676"/>
          <ac:spMkLst>
            <pc:docMk/>
            <pc:sldMk cId="1608489856" sldId="279"/>
            <ac:spMk id="10" creationId="{B8ABC9E9-943C-4A4B-AC50-9605F933803A}"/>
          </ac:spMkLst>
        </pc:spChg>
        <pc:spChg chg="add del">
          <ac:chgData name="Zhigalov Roman" userId="1f97e9fdf7779aa5" providerId="Windows Live" clId="Web-{0081DAA9-9B09-45E5-8EBB-85DB09339642}" dt="2021-11-14T08:50:24.012" v="678"/>
          <ac:spMkLst>
            <pc:docMk/>
            <pc:sldMk cId="1608489856" sldId="279"/>
            <ac:spMk id="11" creationId="{5B9CE10B-7217-4727-A3A7-5DF664DEB4F7}"/>
          </ac:spMkLst>
        </pc:spChg>
        <pc:spChg chg="add">
          <ac:chgData name="Zhigalov Roman" userId="1f97e9fdf7779aa5" providerId="Windows Live" clId="Web-{0081DAA9-9B09-45E5-8EBB-85DB09339642}" dt="2021-11-14T08:50:24.027" v="679"/>
          <ac:spMkLst>
            <pc:docMk/>
            <pc:sldMk cId="1608489856" sldId="279"/>
            <ac:spMk id="12" creationId="{0A1E0707-4985-454B-ACE0-4855BB55875E}"/>
          </ac:spMkLst>
        </pc:spChg>
        <pc:spChg chg="add del">
          <ac:chgData name="Zhigalov Roman" userId="1f97e9fdf7779aa5" providerId="Windows Live" clId="Web-{0081DAA9-9B09-45E5-8EBB-85DB09339642}" dt="2021-11-14T08:50:21.543" v="676"/>
          <ac:spMkLst>
            <pc:docMk/>
            <pc:sldMk cId="1608489856" sldId="279"/>
            <ac:spMk id="13" creationId="{21AC6A30-4F22-4C0F-B278-19C5B8A80C55}"/>
          </ac:spMkLst>
        </pc:spChg>
        <pc:spChg chg="add mod">
          <ac:chgData name="Zhigalov Roman" userId="1f97e9fdf7779aa5" providerId="Windows Live" clId="Web-{0081DAA9-9B09-45E5-8EBB-85DB09339642}" dt="2021-11-14T08:50:35.684" v="686" actId="20577"/>
          <ac:spMkLst>
            <pc:docMk/>
            <pc:sldMk cId="1608489856" sldId="279"/>
            <ac:spMk id="14" creationId="{D5BC82BE-B45B-4996-8D4C-223E2E0F5878}"/>
          </ac:spMkLst>
        </pc:spChg>
        <pc:spChg chg="add del">
          <ac:chgData name="Zhigalov Roman" userId="1f97e9fdf7779aa5" providerId="Windows Live" clId="Web-{0081DAA9-9B09-45E5-8EBB-85DB09339642}" dt="2021-11-14T08:50:21.543" v="676"/>
          <ac:spMkLst>
            <pc:docMk/>
            <pc:sldMk cId="1608489856" sldId="279"/>
            <ac:spMk id="15" creationId="{BB4335AD-65B1-44E4-90AF-264024FE4BD2}"/>
          </ac:spMkLst>
        </pc:spChg>
        <pc:spChg chg="add del">
          <ac:chgData name="Zhigalov Roman" userId="1f97e9fdf7779aa5" providerId="Windows Live" clId="Web-{0081DAA9-9B09-45E5-8EBB-85DB09339642}" dt="2021-11-14T08:50:24.012" v="678"/>
          <ac:spMkLst>
            <pc:docMk/>
            <pc:sldMk cId="1608489856" sldId="279"/>
            <ac:spMk id="17" creationId="{04357C93-F0CB-4A1C-8F77-4E9063789819}"/>
          </ac:spMkLst>
        </pc:spChg>
        <pc:grpChg chg="add del">
          <ac:chgData name="Zhigalov Roman" userId="1f97e9fdf7779aa5" providerId="Windows Live" clId="Web-{0081DAA9-9B09-45E5-8EBB-85DB09339642}" dt="2021-11-14T08:50:24.012" v="678"/>
          <ac:grpSpMkLst>
            <pc:docMk/>
            <pc:sldMk cId="1608489856" sldId="279"/>
            <ac:grpSpMk id="8" creationId="{3AF6A671-C637-4547-85F4-51B6D1881399}"/>
          </ac:grpSpMkLst>
        </pc:grpChg>
        <pc:picChg chg="add mod ord">
          <ac:chgData name="Zhigalov Roman" userId="1f97e9fdf7779aa5" providerId="Windows Live" clId="Web-{0081DAA9-9B09-45E5-8EBB-85DB09339642}" dt="2021-11-14T08:50:24.027" v="679"/>
          <ac:picMkLst>
            <pc:docMk/>
            <pc:sldMk cId="1608489856" sldId="279"/>
            <ac:picMk id="4" creationId="{3033A132-A564-497C-90C1-DBB5B0F561F0}"/>
          </ac:picMkLst>
        </pc:picChg>
        <pc:picChg chg="add mod ord">
          <ac:chgData name="Zhigalov Roman" userId="1f97e9fdf7779aa5" providerId="Windows Live" clId="Web-{0081DAA9-9B09-45E5-8EBB-85DB09339642}" dt="2021-11-14T08:50:24.027" v="679"/>
          <ac:picMkLst>
            <pc:docMk/>
            <pc:sldMk cId="1608489856" sldId="279"/>
            <ac:picMk id="6" creationId="{485DE0B9-F2DB-4B13-8897-65533ACED464}"/>
          </ac:picMkLst>
        </pc:picChg>
      </pc:sldChg>
      <pc:sldChg chg="addSp delSp modSp new mod setBg">
        <pc:chgData name="Zhigalov Roman" userId="1f97e9fdf7779aa5" providerId="Windows Live" clId="Web-{0081DAA9-9B09-45E5-8EBB-85DB09339642}" dt="2021-11-14T08:51:24.419" v="692"/>
        <pc:sldMkLst>
          <pc:docMk/>
          <pc:sldMk cId="828823531" sldId="280"/>
        </pc:sldMkLst>
        <pc:spChg chg="mod">
          <ac:chgData name="Zhigalov Roman" userId="1f97e9fdf7779aa5" providerId="Windows Live" clId="Web-{0081DAA9-9B09-45E5-8EBB-85DB09339642}" dt="2021-11-14T08:51:24.419" v="692"/>
          <ac:spMkLst>
            <pc:docMk/>
            <pc:sldMk cId="828823531" sldId="280"/>
            <ac:spMk id="2" creationId="{8F5F38E4-B260-47EA-B17F-87738946B9A0}"/>
          </ac:spMkLst>
        </pc:spChg>
        <pc:spChg chg="del">
          <ac:chgData name="Zhigalov Roman" userId="1f97e9fdf7779aa5" providerId="Windows Live" clId="Web-{0081DAA9-9B09-45E5-8EBB-85DB09339642}" dt="2021-11-14T08:51:04.747" v="688"/>
          <ac:spMkLst>
            <pc:docMk/>
            <pc:sldMk cId="828823531" sldId="280"/>
            <ac:spMk id="3" creationId="{500FC351-C653-4D81-9C85-FEBAE8EFB35A}"/>
          </ac:spMkLst>
        </pc:spChg>
        <pc:spChg chg="del">
          <ac:chgData name="Zhigalov Roman" userId="1f97e9fdf7779aa5" providerId="Windows Live" clId="Web-{0081DAA9-9B09-45E5-8EBB-85DB09339642}" dt="2021-11-14T08:51:16.263" v="689"/>
          <ac:spMkLst>
            <pc:docMk/>
            <pc:sldMk cId="828823531" sldId="280"/>
            <ac:spMk id="4" creationId="{9AD26506-6C39-4426-9234-E204DFB7DAC8}"/>
          </ac:spMkLst>
        </pc:spChg>
        <pc:spChg chg="add">
          <ac:chgData name="Zhigalov Roman" userId="1f97e9fdf7779aa5" providerId="Windows Live" clId="Web-{0081DAA9-9B09-45E5-8EBB-85DB09339642}" dt="2021-11-14T08:51:24.419" v="692"/>
          <ac:spMkLst>
            <pc:docMk/>
            <pc:sldMk cId="828823531" sldId="280"/>
            <ac:spMk id="11" creationId="{F0087D53-9295-4463-AAE4-D5C626046E9F}"/>
          </ac:spMkLst>
        </pc:spChg>
        <pc:spChg chg="add">
          <ac:chgData name="Zhigalov Roman" userId="1f97e9fdf7779aa5" providerId="Windows Live" clId="Web-{0081DAA9-9B09-45E5-8EBB-85DB09339642}" dt="2021-11-14T08:51:24.419" v="692"/>
          <ac:spMkLst>
            <pc:docMk/>
            <pc:sldMk cId="828823531" sldId="280"/>
            <ac:spMk id="13" creationId="{D6A9C53F-5F90-40A5-8C85-5412D39C8C68}"/>
          </ac:spMkLst>
        </pc:spChg>
        <pc:picChg chg="add mod ord">
          <ac:chgData name="Zhigalov Roman" userId="1f97e9fdf7779aa5" providerId="Windows Live" clId="Web-{0081DAA9-9B09-45E5-8EBB-85DB09339642}" dt="2021-11-14T08:51:24.419" v="692"/>
          <ac:picMkLst>
            <pc:docMk/>
            <pc:sldMk cId="828823531" sldId="280"/>
            <ac:picMk id="5" creationId="{1A93AD36-642F-45A7-8753-8C497A339D74}"/>
          </ac:picMkLst>
        </pc:picChg>
        <pc:picChg chg="add mod ord">
          <ac:chgData name="Zhigalov Roman" userId="1f97e9fdf7779aa5" providerId="Windows Live" clId="Web-{0081DAA9-9B09-45E5-8EBB-85DB09339642}" dt="2021-11-14T08:51:24.419" v="692"/>
          <ac:picMkLst>
            <pc:docMk/>
            <pc:sldMk cId="828823531" sldId="280"/>
            <ac:picMk id="6" creationId="{54350CF5-9EF3-4133-975D-424D76E8AFFC}"/>
          </ac:picMkLst>
        </pc:picChg>
      </pc:sldChg>
      <pc:sldChg chg="addSp delSp modSp new mod setBg">
        <pc:chgData name="Zhigalov Roman" userId="1f97e9fdf7779aa5" providerId="Windows Live" clId="Web-{0081DAA9-9B09-45E5-8EBB-85DB09339642}" dt="2021-11-14T08:52:15.373" v="707"/>
        <pc:sldMkLst>
          <pc:docMk/>
          <pc:sldMk cId="1270816868" sldId="281"/>
        </pc:sldMkLst>
        <pc:spChg chg="mod">
          <ac:chgData name="Zhigalov Roman" userId="1f97e9fdf7779aa5" providerId="Windows Live" clId="Web-{0081DAA9-9B09-45E5-8EBB-85DB09339642}" dt="2021-11-14T08:52:15.373" v="707"/>
          <ac:spMkLst>
            <pc:docMk/>
            <pc:sldMk cId="1270816868" sldId="281"/>
            <ac:spMk id="2" creationId="{ABEDBD30-FF53-478D-A9C4-42F9837CEF9C}"/>
          </ac:spMkLst>
        </pc:spChg>
        <pc:spChg chg="del">
          <ac:chgData name="Zhigalov Roman" userId="1f97e9fdf7779aa5" providerId="Windows Live" clId="Web-{0081DAA9-9B09-45E5-8EBB-85DB09339642}" dt="2021-11-14T08:51:49.857" v="694"/>
          <ac:spMkLst>
            <pc:docMk/>
            <pc:sldMk cId="1270816868" sldId="281"/>
            <ac:spMk id="3" creationId="{563A591A-3270-4788-B132-E8A1AA9B01E5}"/>
          </ac:spMkLst>
        </pc:spChg>
        <pc:spChg chg="del">
          <ac:chgData name="Zhigalov Roman" userId="1f97e9fdf7779aa5" providerId="Windows Live" clId="Web-{0081DAA9-9B09-45E5-8EBB-85DB09339642}" dt="2021-11-14T08:52:07.404" v="695"/>
          <ac:spMkLst>
            <pc:docMk/>
            <pc:sldMk cId="1270816868" sldId="281"/>
            <ac:spMk id="4" creationId="{C36CA311-A845-4B3A-B461-C037D61485D9}"/>
          </ac:spMkLst>
        </pc:spChg>
        <pc:spChg chg="add">
          <ac:chgData name="Zhigalov Roman" userId="1f97e9fdf7779aa5" providerId="Windows Live" clId="Web-{0081DAA9-9B09-45E5-8EBB-85DB09339642}" dt="2021-11-14T08:52:15.373" v="707"/>
          <ac:spMkLst>
            <pc:docMk/>
            <pc:sldMk cId="1270816868" sldId="281"/>
            <ac:spMk id="11" creationId="{F0087D53-9295-4463-AAE4-D5C626046E9F}"/>
          </ac:spMkLst>
        </pc:spChg>
        <pc:spChg chg="add">
          <ac:chgData name="Zhigalov Roman" userId="1f97e9fdf7779aa5" providerId="Windows Live" clId="Web-{0081DAA9-9B09-45E5-8EBB-85DB09339642}" dt="2021-11-14T08:52:15.373" v="707"/>
          <ac:spMkLst>
            <pc:docMk/>
            <pc:sldMk cId="1270816868" sldId="281"/>
            <ac:spMk id="13" creationId="{D6A9C53F-5F90-40A5-8C85-5412D39C8C68}"/>
          </ac:spMkLst>
        </pc:spChg>
        <pc:picChg chg="add mod ord">
          <ac:chgData name="Zhigalov Roman" userId="1f97e9fdf7779aa5" providerId="Windows Live" clId="Web-{0081DAA9-9B09-45E5-8EBB-85DB09339642}" dt="2021-11-14T08:52:15.373" v="707"/>
          <ac:picMkLst>
            <pc:docMk/>
            <pc:sldMk cId="1270816868" sldId="281"/>
            <ac:picMk id="5" creationId="{3A666E72-2F7A-4049-8EF5-94053B2999EC}"/>
          </ac:picMkLst>
        </pc:picChg>
        <pc:picChg chg="add mod ord">
          <ac:chgData name="Zhigalov Roman" userId="1f97e9fdf7779aa5" providerId="Windows Live" clId="Web-{0081DAA9-9B09-45E5-8EBB-85DB09339642}" dt="2021-11-14T08:52:15.373" v="707"/>
          <ac:picMkLst>
            <pc:docMk/>
            <pc:sldMk cId="1270816868" sldId="281"/>
            <ac:picMk id="6" creationId="{23E1163D-53BF-4ED3-A8D1-5A47398486AD}"/>
          </ac:picMkLst>
        </pc:picChg>
      </pc:sldChg>
      <pc:sldChg chg="modSp new">
        <pc:chgData name="Zhigalov Roman" userId="1f97e9fdf7779aa5" providerId="Windows Live" clId="Web-{0081DAA9-9B09-45E5-8EBB-85DB09339642}" dt="2021-11-14T08:52:25.608" v="713" actId="20577"/>
        <pc:sldMkLst>
          <pc:docMk/>
          <pc:sldMk cId="2566030304" sldId="282"/>
        </pc:sldMkLst>
        <pc:spChg chg="mod">
          <ac:chgData name="Zhigalov Roman" userId="1f97e9fdf7779aa5" providerId="Windows Live" clId="Web-{0081DAA9-9B09-45E5-8EBB-85DB09339642}" dt="2021-11-14T08:52:25.608" v="713" actId="20577"/>
          <ac:spMkLst>
            <pc:docMk/>
            <pc:sldMk cId="2566030304" sldId="282"/>
            <ac:spMk id="2" creationId="{5DFD5198-6B68-4594-9992-4DF9F2FDCFC3}"/>
          </ac:spMkLst>
        </pc:spChg>
      </pc:sldChg>
      <pc:sldChg chg="modSp new">
        <pc:chgData name="Zhigalov Roman" userId="1f97e9fdf7779aa5" providerId="Windows Live" clId="Web-{0081DAA9-9B09-45E5-8EBB-85DB09339642}" dt="2021-11-14T08:52:40.795" v="719" actId="20577"/>
        <pc:sldMkLst>
          <pc:docMk/>
          <pc:sldMk cId="2871871706" sldId="283"/>
        </pc:sldMkLst>
        <pc:spChg chg="mod">
          <ac:chgData name="Zhigalov Roman" userId="1f97e9fdf7779aa5" providerId="Windows Live" clId="Web-{0081DAA9-9B09-45E5-8EBB-85DB09339642}" dt="2021-11-14T08:52:40.795" v="719" actId="20577"/>
          <ac:spMkLst>
            <pc:docMk/>
            <pc:sldMk cId="2871871706" sldId="283"/>
            <ac:spMk id="2" creationId="{ADC75E7C-B71E-4AAB-96D5-541DF7E551AA}"/>
          </ac:spMkLst>
        </pc:spChg>
      </pc:sldChg>
      <pc:sldChg chg="add">
        <pc:chgData name="Zhigalov Roman" userId="1f97e9fdf7779aa5" providerId="Windows Live" clId="Web-{0081DAA9-9B09-45E5-8EBB-85DB09339642}" dt="2021-11-14T08:52:41.014" v="720"/>
        <pc:sldMkLst>
          <pc:docMk/>
          <pc:sldMk cId="726722031" sldId="284"/>
        </pc:sldMkLst>
      </pc:sldChg>
      <pc:sldMasterChg chg="add addSldLayout">
        <pc:chgData name="Zhigalov Roman" userId="1f97e9fdf7779aa5" providerId="Windows Live" clId="Web-{0081DAA9-9B09-45E5-8EBB-85DB09339642}" dt="2021-11-14T08:52:41.014" v="720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0081DAA9-9B09-45E5-8EBB-85DB09339642}" dt="2021-11-14T08:52:41.014" v="720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0081DAA9-9B09-45E5-8EBB-85DB09339642}" dt="2021-11-14T08:52:41.014" v="720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0081DAA9-9B09-45E5-8EBB-85DB09339642}" dt="2021-11-14T08:52:41.014" v="720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9. Западная Беларусь в составе Польши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E936A114-403F-4DE5-BCAD-5FCED245E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80" b="120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59E38A-38BB-4FBE-B609-A5F34AC6D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Польская полиция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11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EDC3E0-2371-4085-989A-3AB8C3F3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cs typeface="Calibri Light"/>
              </a:rPr>
              <a:t>Социально-экономическое развитие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6E3DDD5-8E2A-499D-82DE-12E5FC14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600" dirty="0">
                <a:cs typeface="Calibri"/>
              </a:rPr>
              <a:t>"</a:t>
            </a:r>
            <a:r>
              <a:rPr lang="ru-RU" sz="2600" dirty="0" err="1">
                <a:cs typeface="Calibri"/>
              </a:rPr>
              <a:t>кресы</a:t>
            </a:r>
            <a:r>
              <a:rPr lang="ru-RU" sz="2600" dirty="0">
                <a:cs typeface="Calibri"/>
              </a:rPr>
              <a:t> </a:t>
            </a:r>
            <a:r>
              <a:rPr lang="ru-RU" sz="2600" dirty="0" err="1">
                <a:cs typeface="Calibri"/>
              </a:rPr>
              <a:t>всходне</a:t>
            </a:r>
            <a:r>
              <a:rPr lang="ru-RU" sz="2600" dirty="0">
                <a:cs typeface="Calibri"/>
              </a:rPr>
              <a:t>"</a:t>
            </a:r>
          </a:p>
          <a:p>
            <a:r>
              <a:rPr lang="ru-RU" sz="2600" dirty="0">
                <a:cs typeface="Calibri"/>
              </a:rPr>
              <a:t>Сырьевой и аграрный придаток Польши</a:t>
            </a:r>
          </a:p>
          <a:p>
            <a:r>
              <a:rPr lang="ru-RU" sz="2600" dirty="0">
                <a:cs typeface="Calibri"/>
              </a:rPr>
              <a:t>Рынок сбыта товаров и источник дешевой рабочей силы</a:t>
            </a:r>
          </a:p>
          <a:p>
            <a:r>
              <a:rPr lang="ru-RU" sz="2600" dirty="0">
                <a:cs typeface="Calibri"/>
              </a:rPr>
              <a:t>Большинство населения была занято в сельском хозяйстве</a:t>
            </a:r>
          </a:p>
        </p:txBody>
      </p:sp>
      <p:pic>
        <p:nvPicPr>
          <p:cNvPr id="5" name="Picture 4" descr="Овощи на витрине на рынке">
            <a:extLst>
              <a:ext uri="{FF2B5EF4-FFF2-40B4-BE49-F238E27FC236}">
                <a16:creationId xmlns:a16="http://schemas.microsoft.com/office/drawing/2014/main" xmlns="" id="{C630B26E-AC7A-4E11-B475-25892FFED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98" r="20513" b="-1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234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32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658D1D-6B6B-4A1E-90C8-1E9429EF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cs typeface="Calibri Light"/>
              </a:rPr>
              <a:t>Социально-экономическое положение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47D684-311A-4D8A-87FE-8505C2A6B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600" dirty="0">
                <a:cs typeface="Calibri"/>
              </a:rPr>
              <a:t>Развивалась деревообработка</a:t>
            </a:r>
          </a:p>
          <a:p>
            <a:r>
              <a:rPr lang="ru-RU" sz="2600" dirty="0">
                <a:cs typeface="Calibri"/>
              </a:rPr>
              <a:t>Вырубка белорусских лесов, в особенности Беловежской пущи</a:t>
            </a:r>
          </a:p>
          <a:p>
            <a:r>
              <a:rPr lang="ru-RU" sz="2600" dirty="0">
                <a:ea typeface="+mn-lt"/>
                <a:cs typeface="+mn-lt"/>
              </a:rPr>
              <a:t>Наиболее крупными предприятиями были спичечная фабрика в Пинске, табачная и фанерная фабрики в Гродно, стеклозавод «Неман» в Лидском уезде, фабрика резиновых изделий в Лиде.</a:t>
            </a:r>
          </a:p>
          <a:p>
            <a:r>
              <a:rPr lang="ru-RU" sz="2600" dirty="0">
                <a:cs typeface="Calibri"/>
              </a:rPr>
              <a:t>Расселение польских колонистов "</a:t>
            </a:r>
            <a:r>
              <a:rPr lang="ru-RU" sz="2600" dirty="0" err="1">
                <a:cs typeface="Calibri"/>
              </a:rPr>
              <a:t>осадников</a:t>
            </a:r>
            <a:r>
              <a:rPr lang="ru-RU" sz="2600" dirty="0">
                <a:cs typeface="Calibri"/>
              </a:rPr>
              <a:t>" на территории Беларуси</a:t>
            </a:r>
          </a:p>
          <a:p>
            <a:endParaRPr lang="ru-RU" sz="2600" dirty="0">
              <a:cs typeface="Calibri"/>
            </a:endParaRPr>
          </a:p>
        </p:txBody>
      </p:sp>
      <p:pic>
        <p:nvPicPr>
          <p:cNvPr id="5" name="Picture 4" descr="Растение в бетонной трещине">
            <a:extLst>
              <a:ext uri="{FF2B5EF4-FFF2-40B4-BE49-F238E27FC236}">
                <a16:creationId xmlns:a16="http://schemas.microsoft.com/office/drawing/2014/main" xmlns="" id="{CA17A54D-097E-40E6-921F-7D9CAFABD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76" r="36571" b="-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0C6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55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9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B3021-71CE-4F7E-A25A-BFFFA105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Осадники</a:t>
            </a:r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E702D42-3C18-4578-9F31-BE4148684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Бывшие польские офицеры, получившие землю в Западной Беларуси и Украине и составлявшие опору польской власти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человек,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xmlns="" id="{AA7F96EF-6A90-4E48-8ECB-A29F47FC4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26" r="1845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80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1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xmlns="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E0FF1C-2C8C-44E8-83C6-70A825A9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Вырубка лесов в Беловежской пуще</a:t>
            </a:r>
          </a:p>
        </p:txBody>
      </p:sp>
      <p:pic>
        <p:nvPicPr>
          <p:cNvPr id="7" name="Рисунок 8" descr="Изображение выглядит как дерево, внешний, старый, путешеству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DB95CE6-506B-47D7-A955-6914BC802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65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841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893C0E-CF05-4423-BB67-51B3AB80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Деятельность политических партий и организаций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09701B-C8C4-48FA-8045-AE81AF930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586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C414B-4AB6-4D25-A38E-1A54E7F8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 err="1"/>
              <a:t>Коммунистическая</a:t>
            </a:r>
            <a:r>
              <a:rPr lang="en-US" sz="4100" dirty="0"/>
              <a:t> </a:t>
            </a:r>
            <a:r>
              <a:rPr lang="en-US" sz="4100" dirty="0" err="1"/>
              <a:t>партия</a:t>
            </a:r>
            <a:r>
              <a:rPr lang="en-US" sz="4100" dirty="0"/>
              <a:t> </a:t>
            </a:r>
            <a:r>
              <a:rPr lang="en-US" sz="4100" dirty="0" err="1"/>
              <a:t>Западной</a:t>
            </a:r>
            <a:r>
              <a:rPr lang="en-US" sz="4100" dirty="0"/>
              <a:t> </a:t>
            </a:r>
            <a:r>
              <a:rPr lang="en-US" sz="4100" dirty="0" err="1"/>
              <a:t>Беларуси</a:t>
            </a:r>
            <a:r>
              <a:rPr lang="en-US" sz="4100" dirty="0"/>
              <a:t> (КПЗБ)</a:t>
            </a:r>
            <a:endParaRPr lang="en-US" sz="4100" dirty="0">
              <a:cs typeface="Calibri Ligh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38ACF8B-F0ED-45FE-8DE2-75F37F383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Преследовали цель ликвидации польской власти и присоединения Западной Беларуси к БССР. Выступали против экономического и политического гнёта поляков, боролись за права прсотых крестьян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6AB8A14-7C05-49F9-8820-2B63B39F42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51" r="3" b="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15A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0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xmlns="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795AC6-CA32-49FA-839C-03EB055D5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300"/>
              <a:t>Коммунистический союз молодёжи Западной Беларуси (КСМЗБ)</a:t>
            </a:r>
          </a:p>
        </p:txBody>
      </p:sp>
      <p:pic>
        <p:nvPicPr>
          <p:cNvPr id="5" name="Рисунок 5" descr="Изображение выглядит как текст, человек, сте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785FAEF-5371-4BD3-A2AD-B0BF0B626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053" b="2691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8" name="sketch line">
            <a:extLst>
              <a:ext uri="{FF2B5EF4-FFF2-40B4-BE49-F238E27FC236}">
                <a16:creationId xmlns:a16="http://schemas.microsoft.com/office/drawing/2014/main" xmlns="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8197ADD-028B-43E9-9928-C072451B0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Союз молодёжи в составе КПЗБ, выступавший за воссоединение Беларуси и проводивший агитационную и иную работу с молодежью</a:t>
            </a:r>
          </a:p>
        </p:txBody>
      </p:sp>
    </p:spTree>
    <p:extLst>
      <p:ext uri="{BB962C8B-B14F-4D97-AF65-F5344CB8AC3E}">
        <p14:creationId xmlns:p14="http://schemas.microsoft.com/office/powerpoint/2010/main" val="303863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635889-80DC-4F19-BC80-32194B56B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/>
              <a:t>Белорусская крестьянско-рабочая грамода (БКРГ)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7088017-66E4-4C2E-B076-74F9A87D51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Организация, включавшая как рабочих, так и простых крестьян, и выступавшая за самоопределение Западной Беларуси, ликвидацию осадничества и широкие права крестьян</a:t>
            </a:r>
          </a:p>
        </p:txBody>
      </p:sp>
      <p:pic>
        <p:nvPicPr>
          <p:cNvPr id="5" name="Рисунок 5" descr="Изображение выглядит как текст, в позе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93701B14-EDFF-42D4-8B25-5AFA4BCBE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40" r="1309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353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E13B0F-0355-4670-8C74-5088E483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640080"/>
            <a:ext cx="6894576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3. Образование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DF399CE-93FA-4AB8-B0D3-5C2B8C788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4296" y="4636008"/>
            <a:ext cx="6894576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Парта с книгами и карандашами на фоне доски">
            <a:extLst>
              <a:ext uri="{FF2B5EF4-FFF2-40B4-BE49-F238E27FC236}">
                <a16:creationId xmlns:a16="http://schemas.microsoft.com/office/drawing/2014/main" xmlns="" id="{CE35FBE4-C210-4623-A226-026277D9C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58" r="7651" b="-10"/>
          <a:stretch/>
        </p:blipFill>
        <p:spPr>
          <a:xfrm>
            <a:off x="20" y="10"/>
            <a:ext cx="4049786" cy="6857990"/>
          </a:xfrm>
          <a:custGeom>
            <a:avLst/>
            <a:gdLst/>
            <a:ahLst/>
            <a:cxnLst/>
            <a:rect l="l" t="t" r="r" b="b"/>
            <a:pathLst>
              <a:path w="4049806" h="6858000">
                <a:moveTo>
                  <a:pt x="0" y="0"/>
                </a:moveTo>
                <a:lnTo>
                  <a:pt x="4018525" y="0"/>
                </a:lnTo>
                <a:lnTo>
                  <a:pt x="4019816" y="10931"/>
                </a:lnTo>
                <a:cubicBezTo>
                  <a:pt x="4034945" y="94836"/>
                  <a:pt x="4032275" y="179884"/>
                  <a:pt x="4036343" y="264297"/>
                </a:cubicBezTo>
                <a:cubicBezTo>
                  <a:pt x="4041301" y="367652"/>
                  <a:pt x="4035072" y="471135"/>
                  <a:pt x="4032911" y="574617"/>
                </a:cubicBezTo>
                <a:cubicBezTo>
                  <a:pt x="4031004" y="662717"/>
                  <a:pt x="4022232" y="750690"/>
                  <a:pt x="4025029" y="838916"/>
                </a:cubicBezTo>
                <a:cubicBezTo>
                  <a:pt x="4025029" y="841968"/>
                  <a:pt x="4025029" y="845019"/>
                  <a:pt x="4025029" y="848070"/>
                </a:cubicBezTo>
                <a:cubicBezTo>
                  <a:pt x="4017020" y="945068"/>
                  <a:pt x="4017020" y="1042576"/>
                  <a:pt x="4025029" y="1139574"/>
                </a:cubicBezTo>
                <a:cubicBezTo>
                  <a:pt x="4027609" y="1179950"/>
                  <a:pt x="4026885" y="1220466"/>
                  <a:pt x="4022868" y="1260728"/>
                </a:cubicBezTo>
                <a:cubicBezTo>
                  <a:pt x="4019054" y="1311960"/>
                  <a:pt x="4006849" y="1364083"/>
                  <a:pt x="4015621" y="1414934"/>
                </a:cubicBezTo>
                <a:cubicBezTo>
                  <a:pt x="4021367" y="1456784"/>
                  <a:pt x="4024558" y="1498940"/>
                  <a:pt x="4025156" y="1541172"/>
                </a:cubicBezTo>
                <a:cubicBezTo>
                  <a:pt x="4029478" y="1635755"/>
                  <a:pt x="4025283" y="1730847"/>
                  <a:pt x="4023757" y="1825685"/>
                </a:cubicBezTo>
                <a:cubicBezTo>
                  <a:pt x="4021850" y="1936286"/>
                  <a:pt x="4024647" y="2046634"/>
                  <a:pt x="4015748" y="2157235"/>
                </a:cubicBezTo>
                <a:cubicBezTo>
                  <a:pt x="4010790" y="2246581"/>
                  <a:pt x="4010790" y="2336130"/>
                  <a:pt x="4015748" y="2425476"/>
                </a:cubicBezTo>
                <a:cubicBezTo>
                  <a:pt x="4018164" y="2507473"/>
                  <a:pt x="4030495" y="2588454"/>
                  <a:pt x="4028461" y="2671214"/>
                </a:cubicBezTo>
                <a:cubicBezTo>
                  <a:pt x="4026046" y="2767832"/>
                  <a:pt x="4014604" y="2863940"/>
                  <a:pt x="4018164" y="2960685"/>
                </a:cubicBezTo>
                <a:cubicBezTo>
                  <a:pt x="4019816" y="3006832"/>
                  <a:pt x="4019944" y="3052980"/>
                  <a:pt x="4020961" y="3099127"/>
                </a:cubicBezTo>
                <a:cubicBezTo>
                  <a:pt x="4021978" y="3154682"/>
                  <a:pt x="4032021" y="3210110"/>
                  <a:pt x="4026427" y="3265665"/>
                </a:cubicBezTo>
                <a:cubicBezTo>
                  <a:pt x="4017147" y="3358087"/>
                  <a:pt x="3993120" y="3448857"/>
                  <a:pt x="4008121" y="3543567"/>
                </a:cubicBezTo>
                <a:cubicBezTo>
                  <a:pt x="4016384" y="3595690"/>
                  <a:pt x="4025791" y="3647940"/>
                  <a:pt x="4030495" y="3700571"/>
                </a:cubicBezTo>
                <a:cubicBezTo>
                  <a:pt x="4034690" y="3747608"/>
                  <a:pt x="4045369" y="3795408"/>
                  <a:pt x="4037233" y="3842191"/>
                </a:cubicBezTo>
                <a:cubicBezTo>
                  <a:pt x="4030368" y="3882237"/>
                  <a:pt x="4034055" y="3922282"/>
                  <a:pt x="4028715" y="3962327"/>
                </a:cubicBezTo>
                <a:cubicBezTo>
                  <a:pt x="4021723" y="4014831"/>
                  <a:pt x="4017910" y="4068352"/>
                  <a:pt x="4012697" y="4121111"/>
                </a:cubicBezTo>
                <a:cubicBezTo>
                  <a:pt x="4007866" y="4169038"/>
                  <a:pt x="4004307" y="4216838"/>
                  <a:pt x="4017020" y="4261841"/>
                </a:cubicBezTo>
                <a:cubicBezTo>
                  <a:pt x="4048039" y="4375112"/>
                  <a:pt x="4031004" y="4487748"/>
                  <a:pt x="4019308" y="4600257"/>
                </a:cubicBezTo>
                <a:cubicBezTo>
                  <a:pt x="4013587" y="4655049"/>
                  <a:pt x="4005197" y="4712765"/>
                  <a:pt x="4017910" y="4762853"/>
                </a:cubicBezTo>
                <a:cubicBezTo>
                  <a:pt x="4041428" y="4851716"/>
                  <a:pt x="4022995" y="4936764"/>
                  <a:pt x="4012824" y="5021432"/>
                </a:cubicBezTo>
                <a:cubicBezTo>
                  <a:pt x="4002654" y="5106099"/>
                  <a:pt x="4000239" y="5189495"/>
                  <a:pt x="4018037" y="5272637"/>
                </a:cubicBezTo>
                <a:cubicBezTo>
                  <a:pt x="4030495" y="5331116"/>
                  <a:pt x="4030495" y="5390612"/>
                  <a:pt x="4032021" y="5449600"/>
                </a:cubicBezTo>
                <a:cubicBezTo>
                  <a:pt x="4032911" y="5486339"/>
                  <a:pt x="4019308" y="5523842"/>
                  <a:pt x="4010282" y="5560582"/>
                </a:cubicBezTo>
                <a:cubicBezTo>
                  <a:pt x="3994009" y="5626943"/>
                  <a:pt x="3988162" y="5694321"/>
                  <a:pt x="4010282" y="5759029"/>
                </a:cubicBezTo>
                <a:cubicBezTo>
                  <a:pt x="4040793" y="5848655"/>
                  <a:pt x="4058336" y="5938407"/>
                  <a:pt x="4045623" y="6033117"/>
                </a:cubicBezTo>
                <a:cubicBezTo>
                  <a:pt x="4038377" y="6091724"/>
                  <a:pt x="4036597" y="6151347"/>
                  <a:pt x="4025664" y="6209190"/>
                </a:cubicBezTo>
                <a:cubicBezTo>
                  <a:pt x="4007358" y="6304790"/>
                  <a:pt x="4013841" y="6399882"/>
                  <a:pt x="4028461" y="6494211"/>
                </a:cubicBezTo>
                <a:cubicBezTo>
                  <a:pt x="4038542" y="6573081"/>
                  <a:pt x="4039610" y="6652829"/>
                  <a:pt x="4031639" y="6731941"/>
                </a:cubicBezTo>
                <a:lnTo>
                  <a:pt x="40229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82580482-BA80-420A-8A05-C58E97F26B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546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10AA50-C972-44F0-A40C-362800C5B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E6E56A0-1B4D-4FB7-A073-B14792A96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0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A4715E-140F-4B15-B7B2-84E8C98D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Основные положения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FB62CD-13F7-4A0D-8EAC-703A84D4D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2600" dirty="0">
                <a:cs typeface="Calibri"/>
              </a:rPr>
              <a:t>Проведение полонизации - системы мероприятий, по насаждению польского языка и культуры</a:t>
            </a:r>
          </a:p>
          <a:p>
            <a:r>
              <a:rPr lang="ru-RU" sz="2600" dirty="0">
                <a:cs typeface="Calibri"/>
              </a:rPr>
              <a:t>Закрытие белорусскоязычных школ, газет и журналов</a:t>
            </a:r>
          </a:p>
          <a:p>
            <a:r>
              <a:rPr lang="ru-RU" sz="2600" dirty="0">
                <a:cs typeface="Calibri"/>
              </a:rPr>
              <a:t>Запрет на использование белорусского языка в государственных учреждениях</a:t>
            </a:r>
          </a:p>
          <a:p>
            <a:endParaRPr lang="ru-RU" sz="2600" dirty="0">
              <a:cs typeface="Calibri"/>
            </a:endParaRPr>
          </a:p>
        </p:txBody>
      </p:sp>
      <p:pic>
        <p:nvPicPr>
          <p:cNvPr id="5" name="Picture 4" descr="Абстрактная размытая публичная библиотека с книжными полками">
            <a:extLst>
              <a:ext uri="{FF2B5EF4-FFF2-40B4-BE49-F238E27FC236}">
                <a16:creationId xmlns:a16="http://schemas.microsoft.com/office/drawing/2014/main" xmlns="" id="{CA620540-636D-4F8A-BAD7-E17D7E851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0" r="38404" b="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4AE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833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053DBC-B8FE-492F-8F52-717E4EF4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Товарищество белорусской школы (ТБШ)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329624-F5E2-4F8D-A19E-DB7BF612A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Массовая легальная культурно-просветительская организация, занимавшаяся открытием белорусскоязычных школ, библиотек, выпускавшая книги и журналы на белорусском языке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Руководитель: Бранислав Тарашкевич </a:t>
            </a:r>
          </a:p>
        </p:txBody>
      </p:sp>
      <p:pic>
        <p:nvPicPr>
          <p:cNvPr id="5" name="Рисунок 5" descr="Изображение выглядит как текст, мужчина, в позе&#10;&#10;Автоматически созданное описание">
            <a:extLst>
              <a:ext uri="{FF2B5EF4-FFF2-40B4-BE49-F238E27FC236}">
                <a16:creationId xmlns:a16="http://schemas.microsoft.com/office/drawing/2014/main" xmlns="" id="{8047E3C7-3882-4BD9-9A08-590C95598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93" r="482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269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545263-F7B6-416D-A0CE-E488F207D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4. Литература и живопись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2042414-F7BC-4DBB-A817-570C6B9B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7760" y="4636008"/>
            <a:ext cx="6251111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раскрошенные тени для век и кисть">
            <a:extLst>
              <a:ext uri="{FF2B5EF4-FFF2-40B4-BE49-F238E27FC236}">
                <a16:creationId xmlns:a16="http://schemas.microsoft.com/office/drawing/2014/main" xmlns="" id="{B40D1E1E-6E80-4EFC-9FC4-3EB7CF5FB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2" r="21703" b="-3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9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2E3CD2-6A0D-434A-B0B5-804C4F75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/>
              <a:t>Максим Танк (Евгений Скурко)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A57B73A-7606-403F-BD82-456B95B3F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Поэт трижды арестовывался польскими властями, а за издание своего первого поэтического сборника — книги стихов «На этапах» — был даже осужден. Написал героическую поэму «Нарочь», посвященную восстанию нарочанских рыбаков. </a:t>
            </a:r>
          </a:p>
        </p:txBody>
      </p:sp>
      <p:pic>
        <p:nvPicPr>
          <p:cNvPr id="5" name="Рисунок 5" descr="Изображение выглядит как человек, мужчина, сте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xmlns="" id="{45C96444-E0E8-48D0-9C65-DC76DC440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43" r="-1" b="1924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5782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5583E2-56D9-49E6-A08B-2981994E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Язеп Дроздович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xmlns="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839530E-7F20-4124-9436-0126D0EE7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500"/>
              <a:t>Уроженец Витебщины. Создал зарисовки старинных замков в Креве, Гольшанах и других архитектурных памятников Беларуси. Автор настенных расписных ковров, ставших уникальным явлением в искусстве славянского мира и Европы в целом. Коллекция этих ковров хранится сегодня в Заславле, где Я. Дроздович проводил археологические раскопки. Художник создал серию графических портретов полоцких князей, в том числе Всеслава Чародея, многочисленные зарисовки полесских деревень и их жителей. Я. Дроздович серьезно занимался астрономией, разработал теорию происхождения планет Солнечной системы</a:t>
            </a:r>
          </a:p>
        </p:txBody>
      </p:sp>
      <p:pic>
        <p:nvPicPr>
          <p:cNvPr id="5" name="Рисунок 5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C601A54-BCA9-4049-88B6-862B90423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474" r="1" b="232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84528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2">
            <a:extLst>
              <a:ext uri="{FF2B5EF4-FFF2-40B4-BE49-F238E27FC236}">
                <a16:creationId xmlns:a16="http://schemas.microsoft.com/office/drawing/2014/main" xmlns="" id="{61293230-B0F6-45B1-96D1-13D18E2429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xmlns="" id="{0A1E0707-4985-454B-ACE0-4855BB5587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A287AF-A544-4CA9-AB29-1748CF6F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427" y="609599"/>
            <a:ext cx="3686174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cs typeface="Calibri Light"/>
              </a:rPr>
              <a:t>Картины</a:t>
            </a:r>
            <a:r>
              <a:rPr lang="en-US" dirty="0">
                <a:cs typeface="Calibri Light"/>
              </a:rPr>
              <a:t> Я. </a:t>
            </a:r>
            <a:r>
              <a:rPr lang="en-US" dirty="0" err="1">
                <a:cs typeface="Calibri Light"/>
              </a:rPr>
              <a:t>Дроздовича</a:t>
            </a:r>
            <a:endParaRPr lang="en-US" dirty="0" err="1"/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xmlns="" id="{D5BC82BE-B45B-4996-8D4C-223E2E0F58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427" y="2194101"/>
            <a:ext cx="3543298" cy="39733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cs typeface="Calibri"/>
              </a:rPr>
              <a:t>Космос</a:t>
            </a:r>
            <a:endParaRPr lang="en-US" sz="2000" dirty="0" err="1"/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033A132-A564-497C-90C1-DBB5B0F5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38" y="1333500"/>
            <a:ext cx="2828925" cy="4191000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85DE0B9-F2DB-4B13-8897-65533ACED4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673211" y="1393802"/>
            <a:ext cx="2828925" cy="407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8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Язэп Дроздович : Галере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54" y="910086"/>
            <a:ext cx="11677291" cy="486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630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Удивительный мир Язепа Дроздовича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0" y="481008"/>
            <a:ext cx="4597879" cy="58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Язэп Дроздович : Галере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694" y="86265"/>
            <a:ext cx="4764656" cy="33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Удивительные работы Язепа Дроздович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29" y="3489654"/>
            <a:ext cx="4856493" cy="32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234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0087D53-9295-4463-AAE4-D5C626046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5F38E4-B260-47EA-B17F-87738946B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Архитектура</a:t>
            </a:r>
          </a:p>
        </p:txBody>
      </p:sp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A93AD36-642F-45A7-8753-8C497A339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69617" y="320040"/>
            <a:ext cx="4915261" cy="389534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здан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54350CF5-9EF3-4133-975D-424D76E8AF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496" y="386883"/>
            <a:ext cx="5614416" cy="3761658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3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F0087D53-9295-4463-AAE4-D5C626046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EDBD30-FF53-478D-A9C4-42F9837C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 err="1"/>
              <a:t>Исторические</a:t>
            </a:r>
            <a:r>
              <a:rPr lang="en-US" sz="6600" dirty="0"/>
              <a:t> </a:t>
            </a:r>
            <a:r>
              <a:rPr lang="en-US" sz="6600" dirty="0" err="1"/>
              <a:t>личности</a:t>
            </a:r>
          </a:p>
        </p:txBody>
      </p:sp>
      <p:pic>
        <p:nvPicPr>
          <p:cNvPr id="6" name="Рисунок 6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3E1163D-53BF-4ED3-A8D1-5A4739848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24924" y="320040"/>
            <a:ext cx="2804647" cy="3895344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A666E72-2F7A-4049-8EF5-94053B2999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630165" y="320040"/>
            <a:ext cx="2863077" cy="3895344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7D249-DA19-4CF2-8B16-7E136619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dirty="0">
                <a:cs typeface="Calibri Light"/>
              </a:rPr>
              <a:t>План урока</a:t>
            </a:r>
            <a:endParaRPr lang="ru-RU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1F3916-03D7-4605-876F-2826AE0D4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200" dirty="0">
                <a:cs typeface="Calibri"/>
              </a:rPr>
              <a:t>Политическое и социально-экономическое развитие</a:t>
            </a:r>
          </a:p>
          <a:p>
            <a:r>
              <a:rPr lang="ru-RU" sz="3200" dirty="0">
                <a:cs typeface="Calibri"/>
              </a:rPr>
              <a:t>Деятельность политических партий и организаций</a:t>
            </a:r>
          </a:p>
          <a:p>
            <a:r>
              <a:rPr lang="ru-RU" sz="3200" dirty="0">
                <a:cs typeface="Calibri"/>
              </a:rPr>
              <a:t>Образование</a:t>
            </a:r>
          </a:p>
          <a:p>
            <a:r>
              <a:rPr lang="ru-RU" sz="3200" dirty="0">
                <a:cs typeface="Calibri"/>
              </a:rPr>
              <a:t>Литература и живопись</a:t>
            </a:r>
          </a:p>
        </p:txBody>
      </p:sp>
      <p:pic>
        <p:nvPicPr>
          <p:cNvPr id="5" name="Picture 4" descr="Лампочка на желтом фоне с нарисованными световыми лучами и шнуром">
            <a:extLst>
              <a:ext uri="{FF2B5EF4-FFF2-40B4-BE49-F238E27FC236}">
                <a16:creationId xmlns:a16="http://schemas.microsoft.com/office/drawing/2014/main" xmlns="" id="{04B3427A-E373-4B1E-AF93-7FD02AA19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70" r="8045" b="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5F0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291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FD5198-6B68-4594-9992-4DF9F2FDC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59762E-8497-471D-81AA-A5D6B0FDC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03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C75E7C-B71E-4AAB-96D5-541DF7E55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F80739F-FA9D-490F-9053-AAB4C9A61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71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2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650AD1-2DF6-45C3-A50A-D7DA87858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Политическое и социально-экономическое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3105C2-206B-47C9-ABE9-EA6FB45B3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718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7CC88D-0E3F-448C-802C-C9777B2B7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1921 г. - Рижский мир</a:t>
            </a:r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862F74B-8938-4D1A-91C6-E2D7FB2BF0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2869" y="643466"/>
            <a:ext cx="672959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челове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D1853DC-12D9-498E-B0D1-7C90BF895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9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BB8456-23AC-4575-AF62-15DE162E4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Рижские переговоры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000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CFB84E-39BE-44F8-B408-37FB4275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Политическое развитие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4D0B7B-54CB-4F83-8EDE-954C33752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 dirty="0">
                <a:cs typeface="Calibri"/>
              </a:rPr>
              <a:t>Действие тайной </a:t>
            </a:r>
            <a:r>
              <a:rPr lang="ru-RU" sz="2600" dirty="0" smtClean="0">
                <a:cs typeface="Calibri"/>
              </a:rPr>
              <a:t>полиции (дефензива), </a:t>
            </a:r>
            <a:r>
              <a:rPr lang="ru-RU" sz="2600" dirty="0">
                <a:cs typeface="Calibri"/>
              </a:rPr>
              <a:t>репрессии по отношению к национально-освободительному движению</a:t>
            </a:r>
          </a:p>
          <a:p>
            <a:r>
              <a:rPr lang="ru-RU" sz="2600" dirty="0">
                <a:cs typeface="Calibri"/>
              </a:rPr>
              <a:t>Деятельность концентрационного лагеря в Берёза-</a:t>
            </a:r>
            <a:r>
              <a:rPr lang="ru-RU" sz="2600" dirty="0" err="1">
                <a:cs typeface="Calibri"/>
              </a:rPr>
              <a:t>Картузской</a:t>
            </a:r>
            <a:endParaRPr lang="ru-RU" sz="2600" dirty="0">
              <a:cs typeface="Calibri"/>
            </a:endParaRPr>
          </a:p>
          <a:p>
            <a:r>
              <a:rPr lang="ru-RU" sz="2600" dirty="0">
                <a:cs typeface="Calibri"/>
              </a:rPr>
              <a:t>Авторитарный режим Ю. Пилсудского подавлял любые формы и виды выступлений против его власти</a:t>
            </a:r>
          </a:p>
        </p:txBody>
      </p:sp>
    </p:spTree>
    <p:extLst>
      <p:ext uri="{BB962C8B-B14F-4D97-AF65-F5344CB8AC3E}">
        <p14:creationId xmlns:p14="http://schemas.microsoft.com/office/powerpoint/2010/main" val="130141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0E6F06-0B90-4278-98CD-D40685403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  <a:cs typeface="Calibri Light"/>
              </a:rPr>
              <a:t>Санация и пацификация</a:t>
            </a:r>
            <a:endParaRPr lang="ru-RU" sz="410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DD5537-179C-43F9-9ACA-0FCCDD8AB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600">
                <a:cs typeface="Calibri"/>
              </a:rPr>
              <a:t>Санация - "оздоровление" политической жизни Польши, заключающееся в подавлении демократического движения и оппозиционных сил</a:t>
            </a:r>
          </a:p>
          <a:p>
            <a:endParaRPr lang="ru-RU" sz="2600">
              <a:cs typeface="Calibri"/>
            </a:endParaRPr>
          </a:p>
          <a:p>
            <a:r>
              <a:rPr lang="ru-RU" sz="2600">
                <a:cs typeface="Calibri"/>
              </a:rPr>
              <a:t>Пацификация - </a:t>
            </a:r>
            <a:r>
              <a:rPr lang="ru-RU" sz="2600">
                <a:ea typeface="+mn-lt"/>
                <a:cs typeface="+mn-lt"/>
              </a:rPr>
              <a:t>правительственная политика, направленная на насильственное усмирение (в определенном смысле принудительный пацифизм, насаждаемый насильно) этнических и национальных меньшинств, на частичное или полное подавление культурных, экономических и политических национальных инициатив, интересов и прав.</a:t>
            </a:r>
            <a:endParaRPr lang="ru-RU" sz="2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92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99B9442-A3B0-4AB5-9C8A-9BF8EC1FB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0348A6-D254-4F56-8A6B-03751A35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Лагерь в Берёзе-Картузской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7771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403</Words>
  <Application>Microsoft Office PowerPoint</Application>
  <PresentationFormat>Широкоэкранный</PresentationFormat>
  <Paragraphs>61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Тема Office</vt:lpstr>
      <vt:lpstr>Тема Office</vt:lpstr>
      <vt:lpstr>§ 9. Западная Беларусь в составе Польши</vt:lpstr>
      <vt:lpstr>Проверка д/з</vt:lpstr>
      <vt:lpstr>План урока</vt:lpstr>
      <vt:lpstr>1. Политическое и социально-экономическое развитие</vt:lpstr>
      <vt:lpstr>1921 г. - Рижский мир</vt:lpstr>
      <vt:lpstr>Рижские переговоры</vt:lpstr>
      <vt:lpstr>Политическое развитие</vt:lpstr>
      <vt:lpstr>Санация и пацификация</vt:lpstr>
      <vt:lpstr>Лагерь в Берёзе-Картузской</vt:lpstr>
      <vt:lpstr>Польская полиция</vt:lpstr>
      <vt:lpstr>Социально-экономическое развитие</vt:lpstr>
      <vt:lpstr>Социально-экономическое положение</vt:lpstr>
      <vt:lpstr>Осадники</vt:lpstr>
      <vt:lpstr>Вырубка лесов в Беловежской пуще</vt:lpstr>
      <vt:lpstr>2. Деятельность политических партий и организаций</vt:lpstr>
      <vt:lpstr>Коммунистическая партия Западной Беларуси (КПЗБ)</vt:lpstr>
      <vt:lpstr>Коммунистический союз молодёжи Западной Беларуси (КСМЗБ)</vt:lpstr>
      <vt:lpstr>Белорусская крестьянско-рабочая грамода (БКРГ)</vt:lpstr>
      <vt:lpstr>3. Образование</vt:lpstr>
      <vt:lpstr>Основные положения</vt:lpstr>
      <vt:lpstr>Товарищество белорусской школы (ТБШ)</vt:lpstr>
      <vt:lpstr>4. Литература и живопись</vt:lpstr>
      <vt:lpstr>Максим Танк (Евгений Скурко)</vt:lpstr>
      <vt:lpstr>Язеп Дроздович</vt:lpstr>
      <vt:lpstr>Картины Я. Дроздовича</vt:lpstr>
      <vt:lpstr>Презентация PowerPoint</vt:lpstr>
      <vt:lpstr>Презентация PowerPoint</vt:lpstr>
      <vt:lpstr>Архитектура</vt:lpstr>
      <vt:lpstr>Исторические личности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Западная Беларусь в составе Польши</dc:title>
  <dc:creator/>
  <cp:lastModifiedBy>Учетная запись Майкрософт</cp:lastModifiedBy>
  <cp:revision>223</cp:revision>
  <dcterms:created xsi:type="dcterms:W3CDTF">2021-11-14T07:58:11Z</dcterms:created>
  <dcterms:modified xsi:type="dcterms:W3CDTF">2023-11-08T13:53:08Z</dcterms:modified>
</cp:coreProperties>
</file>