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FB3D9-92F7-480D-9A4C-034796C6F76F}" v="1" dt="2021-10-23T07:22:14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42FB3D9-92F7-480D-9A4C-034796C6F76F}"/>
    <pc:docChg chg="addSld modSld">
      <pc:chgData name="Roman Zhigalov" userId="1f97e9fdf7779aa5" providerId="LiveId" clId="{142FB3D9-92F7-480D-9A4C-034796C6F76F}" dt="2021-10-23T07:22:14.835" v="0"/>
      <pc:docMkLst>
        <pc:docMk/>
      </pc:docMkLst>
      <pc:sldChg chg="add">
        <pc:chgData name="Roman Zhigalov" userId="1f97e9fdf7779aa5" providerId="LiveId" clId="{142FB3D9-92F7-480D-9A4C-034796C6F76F}" dt="2021-10-23T07:22:14.835" v="0"/>
        <pc:sldMkLst>
          <pc:docMk/>
          <pc:sldMk cId="4091901254" sldId="283"/>
        </pc:sldMkLst>
      </pc:sldChg>
    </pc:docChg>
  </pc:docChgLst>
  <pc:docChgLst>
    <pc:chgData name="Roman Zhigalov" userId="1f97e9fdf7779aa5" providerId="LiveId" clId="{AC38D980-FDE4-4B3B-AC0D-1C0A982C3CBC}"/>
    <pc:docChg chg="undo custSel addSld modSld sldOrd">
      <pc:chgData name="Roman Zhigalov" userId="1f97e9fdf7779aa5" providerId="LiveId" clId="{AC38D980-FDE4-4B3B-AC0D-1C0A982C3CBC}" dt="2021-07-24T19:38:09.603" v="1924"/>
      <pc:docMkLst>
        <pc:docMk/>
      </pc:docMkLst>
      <pc:sldChg chg="modSp new mod">
        <pc:chgData name="Roman Zhigalov" userId="1f97e9fdf7779aa5" providerId="LiveId" clId="{AC38D980-FDE4-4B3B-AC0D-1C0A982C3CBC}" dt="2021-07-23T10:57:07.247" v="38" actId="27636"/>
        <pc:sldMkLst>
          <pc:docMk/>
          <pc:sldMk cId="525434670" sldId="256"/>
        </pc:sldMkLst>
        <pc:spChg chg="mod">
          <ac:chgData name="Roman Zhigalov" userId="1f97e9fdf7779aa5" providerId="LiveId" clId="{AC38D980-FDE4-4B3B-AC0D-1C0A982C3CBC}" dt="2021-07-23T10:57:07.247" v="38" actId="27636"/>
          <ac:spMkLst>
            <pc:docMk/>
            <pc:sldMk cId="525434670" sldId="256"/>
            <ac:spMk id="2" creationId="{A57DD7F3-228E-4FC0-BB1F-51121E232DB8}"/>
          </ac:spMkLst>
        </pc:spChg>
      </pc:sldChg>
      <pc:sldChg chg="addSp delSp modSp new mod setBg">
        <pc:chgData name="Roman Zhigalov" userId="1f97e9fdf7779aa5" providerId="LiveId" clId="{AC38D980-FDE4-4B3B-AC0D-1C0A982C3CBC}" dt="2021-07-23T10:56:21.327" v="36" actId="26606"/>
        <pc:sldMkLst>
          <pc:docMk/>
          <pc:sldMk cId="1745587085" sldId="257"/>
        </pc:sldMkLst>
        <pc:spChg chg="mod">
          <ac:chgData name="Roman Zhigalov" userId="1f97e9fdf7779aa5" providerId="LiveId" clId="{AC38D980-FDE4-4B3B-AC0D-1C0A982C3CBC}" dt="2021-07-23T10:56:21.327" v="36" actId="26606"/>
          <ac:spMkLst>
            <pc:docMk/>
            <pc:sldMk cId="1745587085" sldId="257"/>
            <ac:spMk id="2" creationId="{4FFC066B-578E-4FF5-813E-9A8092DEF254}"/>
          </ac:spMkLst>
        </pc:spChg>
        <pc:spChg chg="mod">
          <ac:chgData name="Roman Zhigalov" userId="1f97e9fdf7779aa5" providerId="LiveId" clId="{AC38D980-FDE4-4B3B-AC0D-1C0A982C3CBC}" dt="2021-07-23T10:56:21.327" v="36" actId="26606"/>
          <ac:spMkLst>
            <pc:docMk/>
            <pc:sldMk cId="1745587085" sldId="257"/>
            <ac:spMk id="3" creationId="{76B5507D-A971-4D56-8D01-C9DECF00D4AB}"/>
          </ac:spMkLst>
        </pc:spChg>
        <pc:spChg chg="add del">
          <ac:chgData name="Roman Zhigalov" userId="1f97e9fdf7779aa5" providerId="LiveId" clId="{AC38D980-FDE4-4B3B-AC0D-1C0A982C3CBC}" dt="2021-07-23T10:56:21.297" v="35" actId="26606"/>
          <ac:spMkLst>
            <pc:docMk/>
            <pc:sldMk cId="1745587085" sldId="257"/>
            <ac:spMk id="9" creationId="{2C61293E-6EBE-43EF-A52C-9BEBFD7679D4}"/>
          </ac:spMkLst>
        </pc:spChg>
        <pc:spChg chg="add del">
          <ac:chgData name="Roman Zhigalov" userId="1f97e9fdf7779aa5" providerId="LiveId" clId="{AC38D980-FDE4-4B3B-AC0D-1C0A982C3CBC}" dt="2021-07-23T10:56:21.297" v="35" actId="26606"/>
          <ac:spMkLst>
            <pc:docMk/>
            <pc:sldMk cId="1745587085" sldId="257"/>
            <ac:spMk id="11" creationId="{21540236-BFD5-4A9D-8840-4703E7F76825}"/>
          </ac:spMkLst>
        </pc:spChg>
        <pc:spChg chg="add">
          <ac:chgData name="Roman Zhigalov" userId="1f97e9fdf7779aa5" providerId="LiveId" clId="{AC38D980-FDE4-4B3B-AC0D-1C0A982C3CBC}" dt="2021-07-23T10:56:21.327" v="36" actId="26606"/>
          <ac:spMkLst>
            <pc:docMk/>
            <pc:sldMk cId="1745587085" sldId="257"/>
            <ac:spMk id="13" creationId="{2C61293E-6EBE-43EF-A52C-9BEBFD7679D4}"/>
          </ac:spMkLst>
        </pc:spChg>
        <pc:spChg chg="add">
          <ac:chgData name="Roman Zhigalov" userId="1f97e9fdf7779aa5" providerId="LiveId" clId="{AC38D980-FDE4-4B3B-AC0D-1C0A982C3CBC}" dt="2021-07-23T10:56:21.327" v="36" actId="26606"/>
          <ac:spMkLst>
            <pc:docMk/>
            <pc:sldMk cId="1745587085" sldId="257"/>
            <ac:spMk id="15" creationId="{21540236-BFD5-4A9D-8840-4703E7F76825}"/>
          </ac:spMkLst>
        </pc:spChg>
        <pc:picChg chg="add del">
          <ac:chgData name="Roman Zhigalov" userId="1f97e9fdf7779aa5" providerId="LiveId" clId="{AC38D980-FDE4-4B3B-AC0D-1C0A982C3CBC}" dt="2021-07-23T10:56:21.297" v="35" actId="26606"/>
          <ac:picMkLst>
            <pc:docMk/>
            <pc:sldMk cId="1745587085" sldId="257"/>
            <ac:picMk id="5" creationId="{A7232D1F-B43A-4499-8D26-80677302ED39}"/>
          </ac:picMkLst>
        </pc:picChg>
        <pc:picChg chg="add">
          <ac:chgData name="Roman Zhigalov" userId="1f97e9fdf7779aa5" providerId="LiveId" clId="{AC38D980-FDE4-4B3B-AC0D-1C0A982C3CBC}" dt="2021-07-23T10:56:21.327" v="36" actId="26606"/>
          <ac:picMkLst>
            <pc:docMk/>
            <pc:sldMk cId="1745587085" sldId="257"/>
            <ac:picMk id="14" creationId="{126C7268-4591-4D92-A1BE-FF43D7FD716D}"/>
          </ac:picMkLst>
        </pc:picChg>
      </pc:sldChg>
      <pc:sldChg chg="addSp delSp modSp new mod setBg">
        <pc:chgData name="Roman Zhigalov" userId="1f97e9fdf7779aa5" providerId="LiveId" clId="{AC38D980-FDE4-4B3B-AC0D-1C0A982C3CBC}" dt="2021-07-23T11:09:58.543" v="860" actId="20577"/>
        <pc:sldMkLst>
          <pc:docMk/>
          <pc:sldMk cId="3684475700" sldId="258"/>
        </pc:sldMkLst>
        <pc:spChg chg="mod">
          <ac:chgData name="Roman Zhigalov" userId="1f97e9fdf7779aa5" providerId="LiveId" clId="{AC38D980-FDE4-4B3B-AC0D-1C0A982C3CBC}" dt="2021-07-23T10:59:32.611" v="138" actId="26606"/>
          <ac:spMkLst>
            <pc:docMk/>
            <pc:sldMk cId="3684475700" sldId="258"/>
            <ac:spMk id="2" creationId="{A9E4029D-296A-49A1-8B51-F4C17D0876A7}"/>
          </ac:spMkLst>
        </pc:spChg>
        <pc:spChg chg="del mod">
          <ac:chgData name="Roman Zhigalov" userId="1f97e9fdf7779aa5" providerId="LiveId" clId="{AC38D980-FDE4-4B3B-AC0D-1C0A982C3CBC}" dt="2021-07-23T10:59:32.611" v="138" actId="26606"/>
          <ac:spMkLst>
            <pc:docMk/>
            <pc:sldMk cId="3684475700" sldId="258"/>
            <ac:spMk id="3" creationId="{68882900-0D67-4273-95F0-4BFBC7FEB3BB}"/>
          </ac:spMkLst>
        </pc:spChg>
        <pc:graphicFrameChg chg="add mod">
          <ac:chgData name="Roman Zhigalov" userId="1f97e9fdf7779aa5" providerId="LiveId" clId="{AC38D980-FDE4-4B3B-AC0D-1C0A982C3CBC}" dt="2021-07-23T11:09:58.543" v="860" actId="20577"/>
          <ac:graphicFrameMkLst>
            <pc:docMk/>
            <pc:sldMk cId="3684475700" sldId="258"/>
            <ac:graphicFrameMk id="5" creationId="{712F38E0-0BF2-41A3-874B-9EF11419787A}"/>
          </ac:graphicFrameMkLst>
        </pc:graphicFrameChg>
        <pc:picChg chg="add mod">
          <ac:chgData name="Roman Zhigalov" userId="1f97e9fdf7779aa5" providerId="LiveId" clId="{AC38D980-FDE4-4B3B-AC0D-1C0A982C3CBC}" dt="2021-07-23T10:59:36.632" v="139" actId="27614"/>
          <ac:picMkLst>
            <pc:docMk/>
            <pc:sldMk cId="3684475700" sldId="258"/>
            <ac:picMk id="6" creationId="{8FA44C2A-9F95-4FD1-B67C-8F3BBF138DA8}"/>
          </ac:picMkLst>
        </pc:picChg>
        <pc:cxnChg chg="add">
          <ac:chgData name="Roman Zhigalov" userId="1f97e9fdf7779aa5" providerId="LiveId" clId="{AC38D980-FDE4-4B3B-AC0D-1C0A982C3CBC}" dt="2021-07-23T10:59:32.611" v="138" actId="26606"/>
          <ac:cxnSpMkLst>
            <pc:docMk/>
            <pc:sldMk cId="3684475700" sldId="258"/>
            <ac:cxnSpMk id="10" creationId="{A7F400EE-A8A5-48AF-B4D6-291B52C6F0B0}"/>
          </ac:cxnSpMkLst>
        </pc:cxnChg>
      </pc:sldChg>
      <pc:sldChg chg="addSp modSp new mod setBg">
        <pc:chgData name="Roman Zhigalov" userId="1f97e9fdf7779aa5" providerId="LiveId" clId="{AC38D980-FDE4-4B3B-AC0D-1C0A982C3CBC}" dt="2021-07-23T10:59:49.760" v="175" actId="26606"/>
        <pc:sldMkLst>
          <pc:docMk/>
          <pc:sldMk cId="2046925978" sldId="259"/>
        </pc:sldMkLst>
        <pc:spChg chg="mod">
          <ac:chgData name="Roman Zhigalov" userId="1f97e9fdf7779aa5" providerId="LiveId" clId="{AC38D980-FDE4-4B3B-AC0D-1C0A982C3CBC}" dt="2021-07-23T10:59:49.760" v="175" actId="26606"/>
          <ac:spMkLst>
            <pc:docMk/>
            <pc:sldMk cId="2046925978" sldId="259"/>
            <ac:spMk id="2" creationId="{D8F4615C-DCED-4C01-816C-93A6467F63DC}"/>
          </ac:spMkLst>
        </pc:spChg>
        <pc:spChg chg="mod">
          <ac:chgData name="Roman Zhigalov" userId="1f97e9fdf7779aa5" providerId="LiveId" clId="{AC38D980-FDE4-4B3B-AC0D-1C0A982C3CBC}" dt="2021-07-23T10:59:49.760" v="175" actId="26606"/>
          <ac:spMkLst>
            <pc:docMk/>
            <pc:sldMk cId="2046925978" sldId="259"/>
            <ac:spMk id="3" creationId="{4B0ADBB8-8A0B-4E50-AD87-CC650C8BDAD8}"/>
          </ac:spMkLst>
        </pc:spChg>
        <pc:spChg chg="add">
          <ac:chgData name="Roman Zhigalov" userId="1f97e9fdf7779aa5" providerId="LiveId" clId="{AC38D980-FDE4-4B3B-AC0D-1C0A982C3CBC}" dt="2021-07-23T10:59:49.760" v="175" actId="26606"/>
          <ac:spMkLst>
            <pc:docMk/>
            <pc:sldMk cId="2046925978" sldId="259"/>
            <ac:spMk id="9" creationId="{9B7AD9F6-8CE7-4299-8FC6-328F4DCD3FF9}"/>
          </ac:spMkLst>
        </pc:spChg>
        <pc:spChg chg="add">
          <ac:chgData name="Roman Zhigalov" userId="1f97e9fdf7779aa5" providerId="LiveId" clId="{AC38D980-FDE4-4B3B-AC0D-1C0A982C3CBC}" dt="2021-07-23T10:59:49.760" v="175" actId="26606"/>
          <ac:spMkLst>
            <pc:docMk/>
            <pc:sldMk cId="2046925978" sldId="259"/>
            <ac:spMk id="11" creationId="{82580482-BA80-420A-8A05-C58E97F26B21}"/>
          </ac:spMkLst>
        </pc:spChg>
        <pc:picChg chg="add">
          <ac:chgData name="Roman Zhigalov" userId="1f97e9fdf7779aa5" providerId="LiveId" clId="{AC38D980-FDE4-4B3B-AC0D-1C0A982C3CBC}" dt="2021-07-23T10:59:49.760" v="175" actId="26606"/>
          <ac:picMkLst>
            <pc:docMk/>
            <pc:sldMk cId="2046925978" sldId="259"/>
            <ac:picMk id="5" creationId="{675F8B12-D603-4EE8-A212-1DDB270A786C}"/>
          </ac:picMkLst>
        </pc:picChg>
      </pc:sldChg>
      <pc:sldChg chg="addSp delSp modSp new mod">
        <pc:chgData name="Roman Zhigalov" userId="1f97e9fdf7779aa5" providerId="LiveId" clId="{AC38D980-FDE4-4B3B-AC0D-1C0A982C3CBC}" dt="2021-07-23T11:03:43.371" v="338" actId="1076"/>
        <pc:sldMkLst>
          <pc:docMk/>
          <pc:sldMk cId="89553653" sldId="260"/>
        </pc:sldMkLst>
        <pc:spChg chg="mod">
          <ac:chgData name="Roman Zhigalov" userId="1f97e9fdf7779aa5" providerId="LiveId" clId="{AC38D980-FDE4-4B3B-AC0D-1C0A982C3CBC}" dt="2021-07-23T11:03:43.371" v="338" actId="1076"/>
          <ac:spMkLst>
            <pc:docMk/>
            <pc:sldMk cId="89553653" sldId="260"/>
            <ac:spMk id="2" creationId="{9DC9CCAE-0D9E-49DB-BE7F-8C6B2A164FD2}"/>
          </ac:spMkLst>
        </pc:spChg>
        <pc:spChg chg="del">
          <ac:chgData name="Roman Zhigalov" userId="1f97e9fdf7779aa5" providerId="LiveId" clId="{AC38D980-FDE4-4B3B-AC0D-1C0A982C3CBC}" dt="2021-07-23T11:01:40.323" v="192" actId="3680"/>
          <ac:spMkLst>
            <pc:docMk/>
            <pc:sldMk cId="89553653" sldId="260"/>
            <ac:spMk id="3" creationId="{78933EAA-EFFB-4DA9-8CF9-61C5A0726003}"/>
          </ac:spMkLst>
        </pc:spChg>
        <pc:graphicFrameChg chg="add mod ord modGraphic">
          <ac:chgData name="Roman Zhigalov" userId="1f97e9fdf7779aa5" providerId="LiveId" clId="{AC38D980-FDE4-4B3B-AC0D-1C0A982C3CBC}" dt="2021-07-23T11:03:38.742" v="337" actId="20577"/>
          <ac:graphicFrameMkLst>
            <pc:docMk/>
            <pc:sldMk cId="89553653" sldId="260"/>
            <ac:graphicFrameMk id="4" creationId="{8F8137EE-8D31-4BCA-B34C-49951FA4588F}"/>
          </ac:graphicFrameMkLst>
        </pc:graphicFrameChg>
      </pc:sldChg>
      <pc:sldChg chg="addSp delSp modSp new mod setBg">
        <pc:chgData name="Roman Zhigalov" userId="1f97e9fdf7779aa5" providerId="LiveId" clId="{AC38D980-FDE4-4B3B-AC0D-1C0A982C3CBC}" dt="2021-07-23T11:04:51.207" v="373" actId="26606"/>
        <pc:sldMkLst>
          <pc:docMk/>
          <pc:sldMk cId="3887573324" sldId="261"/>
        </pc:sldMkLst>
        <pc:spChg chg="mod">
          <ac:chgData name="Roman Zhigalov" userId="1f97e9fdf7779aa5" providerId="LiveId" clId="{AC38D980-FDE4-4B3B-AC0D-1C0A982C3CBC}" dt="2021-07-23T11:04:51.207" v="373" actId="26606"/>
          <ac:spMkLst>
            <pc:docMk/>
            <pc:sldMk cId="3887573324" sldId="261"/>
            <ac:spMk id="2" creationId="{38850478-238C-4ADF-9D22-90F1AC8A14F9}"/>
          </ac:spMkLst>
        </pc:spChg>
        <pc:spChg chg="del">
          <ac:chgData name="Roman Zhigalov" userId="1f97e9fdf7779aa5" providerId="LiveId" clId="{AC38D980-FDE4-4B3B-AC0D-1C0A982C3CBC}" dt="2021-07-23T11:04:41.667" v="340"/>
          <ac:spMkLst>
            <pc:docMk/>
            <pc:sldMk cId="3887573324" sldId="261"/>
            <ac:spMk id="3" creationId="{5D3C3177-38B1-4DDF-9F02-F562653087F4}"/>
          </ac:spMkLst>
        </pc:spChg>
        <pc:spChg chg="add">
          <ac:chgData name="Roman Zhigalov" userId="1f97e9fdf7779aa5" providerId="LiveId" clId="{AC38D980-FDE4-4B3B-AC0D-1C0A982C3CBC}" dt="2021-07-23T11:04:51.207" v="373" actId="26606"/>
          <ac:spMkLst>
            <pc:docMk/>
            <pc:sldMk cId="3887573324" sldId="261"/>
            <ac:spMk id="71" creationId="{16C5FA50-8D52-4617-AF91-5C7B1C8352F1}"/>
          </ac:spMkLst>
        </pc:spChg>
        <pc:spChg chg="add">
          <ac:chgData name="Roman Zhigalov" userId="1f97e9fdf7779aa5" providerId="LiveId" clId="{AC38D980-FDE4-4B3B-AC0D-1C0A982C3CBC}" dt="2021-07-23T11:04:51.207" v="373" actId="26606"/>
          <ac:spMkLst>
            <pc:docMk/>
            <pc:sldMk cId="3887573324" sldId="261"/>
            <ac:spMk id="73" creationId="{E223798C-12AD-4B0C-A50C-D676347D67CF}"/>
          </ac:spMkLst>
        </pc:spChg>
        <pc:picChg chg="add mod">
          <ac:chgData name="Roman Zhigalov" userId="1f97e9fdf7779aa5" providerId="LiveId" clId="{AC38D980-FDE4-4B3B-AC0D-1C0A982C3CBC}" dt="2021-07-23T11:04:51.207" v="373" actId="26606"/>
          <ac:picMkLst>
            <pc:docMk/>
            <pc:sldMk cId="3887573324" sldId="261"/>
            <ac:picMk id="1026" creationId="{28ADFF77-732F-400C-8E8D-003910901EE5}"/>
          </ac:picMkLst>
        </pc:picChg>
      </pc:sldChg>
      <pc:sldChg chg="addSp delSp modSp new mod setBg">
        <pc:chgData name="Roman Zhigalov" userId="1f97e9fdf7779aa5" providerId="LiveId" clId="{AC38D980-FDE4-4B3B-AC0D-1C0A982C3CBC}" dt="2021-07-23T11:05:23.130" v="402" actId="26606"/>
        <pc:sldMkLst>
          <pc:docMk/>
          <pc:sldMk cId="2836077425" sldId="262"/>
        </pc:sldMkLst>
        <pc:spChg chg="mod">
          <ac:chgData name="Roman Zhigalov" userId="1f97e9fdf7779aa5" providerId="LiveId" clId="{AC38D980-FDE4-4B3B-AC0D-1C0A982C3CBC}" dt="2021-07-23T11:05:23.130" v="402" actId="26606"/>
          <ac:spMkLst>
            <pc:docMk/>
            <pc:sldMk cId="2836077425" sldId="262"/>
            <ac:spMk id="2" creationId="{69C16987-A1C4-4EAE-A022-481B51C6FFDF}"/>
          </ac:spMkLst>
        </pc:spChg>
        <pc:spChg chg="del">
          <ac:chgData name="Roman Zhigalov" userId="1f97e9fdf7779aa5" providerId="LiveId" clId="{AC38D980-FDE4-4B3B-AC0D-1C0A982C3CBC}" dt="2021-07-23T11:05:16.063" v="375"/>
          <ac:spMkLst>
            <pc:docMk/>
            <pc:sldMk cId="2836077425" sldId="262"/>
            <ac:spMk id="3" creationId="{DDB95F46-9EBE-4B5B-9E98-FE11CC5ABD0E}"/>
          </ac:spMkLst>
        </pc:spChg>
        <pc:spChg chg="add">
          <ac:chgData name="Roman Zhigalov" userId="1f97e9fdf7779aa5" providerId="LiveId" clId="{AC38D980-FDE4-4B3B-AC0D-1C0A982C3CBC}" dt="2021-07-23T11:05:23.130" v="402" actId="26606"/>
          <ac:spMkLst>
            <pc:docMk/>
            <pc:sldMk cId="2836077425" sldId="262"/>
            <ac:spMk id="71" creationId="{16C5FA50-8D52-4617-AF91-5C7B1C8352F1}"/>
          </ac:spMkLst>
        </pc:spChg>
        <pc:spChg chg="add">
          <ac:chgData name="Roman Zhigalov" userId="1f97e9fdf7779aa5" providerId="LiveId" clId="{AC38D980-FDE4-4B3B-AC0D-1C0A982C3CBC}" dt="2021-07-23T11:05:23.130" v="402" actId="26606"/>
          <ac:spMkLst>
            <pc:docMk/>
            <pc:sldMk cId="2836077425" sldId="262"/>
            <ac:spMk id="73" creationId="{E223798C-12AD-4B0C-A50C-D676347D67CF}"/>
          </ac:spMkLst>
        </pc:spChg>
        <pc:picChg chg="add mod">
          <ac:chgData name="Roman Zhigalov" userId="1f97e9fdf7779aa5" providerId="LiveId" clId="{AC38D980-FDE4-4B3B-AC0D-1C0A982C3CBC}" dt="2021-07-23T11:05:23.130" v="402" actId="26606"/>
          <ac:picMkLst>
            <pc:docMk/>
            <pc:sldMk cId="2836077425" sldId="262"/>
            <ac:picMk id="2050" creationId="{D9260619-D784-44F2-9315-13D2C824832C}"/>
          </ac:picMkLst>
        </pc:picChg>
      </pc:sldChg>
      <pc:sldChg chg="addSp delSp modSp new mod setBg">
        <pc:chgData name="Roman Zhigalov" userId="1f97e9fdf7779aa5" providerId="LiveId" clId="{AC38D980-FDE4-4B3B-AC0D-1C0A982C3CBC}" dt="2021-07-23T11:06:05.754" v="439" actId="26606"/>
        <pc:sldMkLst>
          <pc:docMk/>
          <pc:sldMk cId="3499963051" sldId="263"/>
        </pc:sldMkLst>
        <pc:spChg chg="mod">
          <ac:chgData name="Roman Zhigalov" userId="1f97e9fdf7779aa5" providerId="LiveId" clId="{AC38D980-FDE4-4B3B-AC0D-1C0A982C3CBC}" dt="2021-07-23T11:06:05.754" v="439" actId="26606"/>
          <ac:spMkLst>
            <pc:docMk/>
            <pc:sldMk cId="3499963051" sldId="263"/>
            <ac:spMk id="2" creationId="{A13AA426-6500-4399-B7A0-E6A624AD7AD5}"/>
          </ac:spMkLst>
        </pc:spChg>
        <pc:spChg chg="del">
          <ac:chgData name="Roman Zhigalov" userId="1f97e9fdf7779aa5" providerId="LiveId" clId="{AC38D980-FDE4-4B3B-AC0D-1C0A982C3CBC}" dt="2021-07-23T11:05:54.030" v="404"/>
          <ac:spMkLst>
            <pc:docMk/>
            <pc:sldMk cId="3499963051" sldId="263"/>
            <ac:spMk id="3" creationId="{F45D1300-6410-4004-B0CF-13167905B0C4}"/>
          </ac:spMkLst>
        </pc:spChg>
        <pc:spChg chg="add">
          <ac:chgData name="Roman Zhigalov" userId="1f97e9fdf7779aa5" providerId="LiveId" clId="{AC38D980-FDE4-4B3B-AC0D-1C0A982C3CBC}" dt="2021-07-23T11:06:05.754" v="439" actId="26606"/>
          <ac:spMkLst>
            <pc:docMk/>
            <pc:sldMk cId="3499963051" sldId="263"/>
            <ac:spMk id="71" creationId="{16C5FA50-8D52-4617-AF91-5C7B1C8352F1}"/>
          </ac:spMkLst>
        </pc:spChg>
        <pc:spChg chg="add">
          <ac:chgData name="Roman Zhigalov" userId="1f97e9fdf7779aa5" providerId="LiveId" clId="{AC38D980-FDE4-4B3B-AC0D-1C0A982C3CBC}" dt="2021-07-23T11:06:05.754" v="439" actId="26606"/>
          <ac:spMkLst>
            <pc:docMk/>
            <pc:sldMk cId="3499963051" sldId="263"/>
            <ac:spMk id="73" creationId="{E223798C-12AD-4B0C-A50C-D676347D67CF}"/>
          </ac:spMkLst>
        </pc:spChg>
        <pc:picChg chg="add mod">
          <ac:chgData name="Roman Zhigalov" userId="1f97e9fdf7779aa5" providerId="LiveId" clId="{AC38D980-FDE4-4B3B-AC0D-1C0A982C3CBC}" dt="2021-07-23T11:06:05.754" v="439" actId="26606"/>
          <ac:picMkLst>
            <pc:docMk/>
            <pc:sldMk cId="3499963051" sldId="263"/>
            <ac:picMk id="3074" creationId="{8843D394-7600-4415-9453-68919A788B26}"/>
          </ac:picMkLst>
        </pc:picChg>
      </pc:sldChg>
      <pc:sldChg chg="addSp delSp modSp new mod setBg">
        <pc:chgData name="Roman Zhigalov" userId="1f97e9fdf7779aa5" providerId="LiveId" clId="{AC38D980-FDE4-4B3B-AC0D-1C0A982C3CBC}" dt="2021-07-23T11:08:59.873" v="811" actId="26606"/>
        <pc:sldMkLst>
          <pc:docMk/>
          <pc:sldMk cId="364738988" sldId="264"/>
        </pc:sldMkLst>
        <pc:spChg chg="mod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2" creationId="{363F38D7-69C8-435D-B132-C9DEE5953D52}"/>
          </ac:spMkLst>
        </pc:spChg>
        <pc:spChg chg="del">
          <ac:chgData name="Roman Zhigalov" userId="1f97e9fdf7779aa5" providerId="LiveId" clId="{AC38D980-FDE4-4B3B-AC0D-1C0A982C3CBC}" dt="2021-07-23T11:06:38.709" v="441"/>
          <ac:spMkLst>
            <pc:docMk/>
            <pc:sldMk cId="364738988" sldId="264"/>
            <ac:spMk id="3" creationId="{405A675C-D93D-4DF2-87EF-03B6624D9E62}"/>
          </ac:spMkLst>
        </pc:spChg>
        <pc:spChg chg="mod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4" creationId="{00A575FA-DA72-4389-B1F9-B2B5A39C5ED3}"/>
          </ac:spMkLst>
        </pc:spChg>
        <pc:spChg chg="add del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71" creationId="{71FC7D98-7B8B-402A-90FC-F027482F2142}"/>
          </ac:spMkLst>
        </pc:spChg>
        <pc:spChg chg="add del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73" creationId="{AD7356EA-285B-4E5D-8FEC-104659A4FD2C}"/>
          </ac:spMkLst>
        </pc:spChg>
        <pc:spChg chg="add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135" creationId="{9B7AD9F6-8CE7-4299-8FC6-328F4DCD3FF9}"/>
          </ac:spMkLst>
        </pc:spChg>
        <pc:spChg chg="add">
          <ac:chgData name="Roman Zhigalov" userId="1f97e9fdf7779aa5" providerId="LiveId" clId="{AC38D980-FDE4-4B3B-AC0D-1C0A982C3CBC}" dt="2021-07-23T11:08:59.873" v="811" actId="26606"/>
          <ac:spMkLst>
            <pc:docMk/>
            <pc:sldMk cId="364738988" sldId="264"/>
            <ac:spMk id="137" creationId="{F49775AF-8896-43EE-92C6-83497D6DC56F}"/>
          </ac:spMkLst>
        </pc:spChg>
        <pc:picChg chg="add mod">
          <ac:chgData name="Roman Zhigalov" userId="1f97e9fdf7779aa5" providerId="LiveId" clId="{AC38D980-FDE4-4B3B-AC0D-1C0A982C3CBC}" dt="2021-07-23T11:08:59.873" v="811" actId="26606"/>
          <ac:picMkLst>
            <pc:docMk/>
            <pc:sldMk cId="364738988" sldId="264"/>
            <ac:picMk id="4098" creationId="{922018E3-4344-4A97-81AD-A7EA3C7C1820}"/>
          </ac:picMkLst>
        </pc:picChg>
      </pc:sldChg>
      <pc:sldChg chg="addSp delSp modSp new mod setBg">
        <pc:chgData name="Roman Zhigalov" userId="1f97e9fdf7779aa5" providerId="LiveId" clId="{AC38D980-FDE4-4B3B-AC0D-1C0A982C3CBC}" dt="2021-07-23T11:08:52.470" v="810" actId="26606"/>
        <pc:sldMkLst>
          <pc:docMk/>
          <pc:sldMk cId="1259451672" sldId="265"/>
        </pc:sldMkLst>
        <pc:spChg chg="mod">
          <ac:chgData name="Roman Zhigalov" userId="1f97e9fdf7779aa5" providerId="LiveId" clId="{AC38D980-FDE4-4B3B-AC0D-1C0A982C3CBC}" dt="2021-07-23T11:08:52.470" v="810" actId="26606"/>
          <ac:spMkLst>
            <pc:docMk/>
            <pc:sldMk cId="1259451672" sldId="265"/>
            <ac:spMk id="2" creationId="{A5D74C54-AF8A-4DDB-B0D7-F8877E15BDA9}"/>
          </ac:spMkLst>
        </pc:spChg>
        <pc:spChg chg="del">
          <ac:chgData name="Roman Zhigalov" userId="1f97e9fdf7779aa5" providerId="LiveId" clId="{AC38D980-FDE4-4B3B-AC0D-1C0A982C3CBC}" dt="2021-07-23T11:08:10.971" v="638"/>
          <ac:spMkLst>
            <pc:docMk/>
            <pc:sldMk cId="1259451672" sldId="265"/>
            <ac:spMk id="3" creationId="{34AF31E6-88CC-485C-BCA0-EEA91FA1599C}"/>
          </ac:spMkLst>
        </pc:spChg>
        <pc:spChg chg="mod">
          <ac:chgData name="Roman Zhigalov" userId="1f97e9fdf7779aa5" providerId="LiveId" clId="{AC38D980-FDE4-4B3B-AC0D-1C0A982C3CBC}" dt="2021-07-23T11:08:52.470" v="810" actId="26606"/>
          <ac:spMkLst>
            <pc:docMk/>
            <pc:sldMk cId="1259451672" sldId="265"/>
            <ac:spMk id="4" creationId="{B71E9078-9957-4F13-835E-5892583EE968}"/>
          </ac:spMkLst>
        </pc:spChg>
        <pc:spChg chg="add">
          <ac:chgData name="Roman Zhigalov" userId="1f97e9fdf7779aa5" providerId="LiveId" clId="{AC38D980-FDE4-4B3B-AC0D-1C0A982C3CBC}" dt="2021-07-23T11:08:52.470" v="810" actId="26606"/>
          <ac:spMkLst>
            <pc:docMk/>
            <pc:sldMk cId="1259451672" sldId="265"/>
            <ac:spMk id="71" creationId="{F13C74B1-5B17-4795-BED0-7140497B445A}"/>
          </ac:spMkLst>
        </pc:spChg>
        <pc:spChg chg="add">
          <ac:chgData name="Roman Zhigalov" userId="1f97e9fdf7779aa5" providerId="LiveId" clId="{AC38D980-FDE4-4B3B-AC0D-1C0A982C3CBC}" dt="2021-07-23T11:08:52.470" v="810" actId="26606"/>
          <ac:spMkLst>
            <pc:docMk/>
            <pc:sldMk cId="1259451672" sldId="265"/>
            <ac:spMk id="73" creationId="{D4974D33-8DC5-464E-8C6D-BE58F0669C17}"/>
          </ac:spMkLst>
        </pc:spChg>
        <pc:picChg chg="add mod">
          <ac:chgData name="Roman Zhigalov" userId="1f97e9fdf7779aa5" providerId="LiveId" clId="{AC38D980-FDE4-4B3B-AC0D-1C0A982C3CBC}" dt="2021-07-23T11:08:52.470" v="810" actId="26606"/>
          <ac:picMkLst>
            <pc:docMk/>
            <pc:sldMk cId="1259451672" sldId="265"/>
            <ac:picMk id="5122" creationId="{BBB13E91-37E9-4C9A-A7D3-E46B88565CDC}"/>
          </ac:picMkLst>
        </pc:picChg>
      </pc:sldChg>
      <pc:sldChg chg="addSp modSp new mod setBg">
        <pc:chgData name="Roman Zhigalov" userId="1f97e9fdf7779aa5" providerId="LiveId" clId="{AC38D980-FDE4-4B3B-AC0D-1C0A982C3CBC}" dt="2021-07-23T11:09:49.162" v="847" actId="20577"/>
        <pc:sldMkLst>
          <pc:docMk/>
          <pc:sldMk cId="3799386569" sldId="266"/>
        </pc:sldMkLst>
        <pc:spChg chg="mod">
          <ac:chgData name="Roman Zhigalov" userId="1f97e9fdf7779aa5" providerId="LiveId" clId="{AC38D980-FDE4-4B3B-AC0D-1C0A982C3CBC}" dt="2021-07-23T11:09:49.162" v="847" actId="20577"/>
          <ac:spMkLst>
            <pc:docMk/>
            <pc:sldMk cId="3799386569" sldId="266"/>
            <ac:spMk id="2" creationId="{DE319209-6E5D-487D-8CEE-7B2567B83741}"/>
          </ac:spMkLst>
        </pc:spChg>
        <pc:spChg chg="mod">
          <ac:chgData name="Roman Zhigalov" userId="1f97e9fdf7779aa5" providerId="LiveId" clId="{AC38D980-FDE4-4B3B-AC0D-1C0A982C3CBC}" dt="2021-07-23T11:09:22.857" v="835" actId="26606"/>
          <ac:spMkLst>
            <pc:docMk/>
            <pc:sldMk cId="3799386569" sldId="266"/>
            <ac:spMk id="3" creationId="{564E85C5-431C-47C5-A1D7-5202497F685E}"/>
          </ac:spMkLst>
        </pc:spChg>
        <pc:spChg chg="add">
          <ac:chgData name="Roman Zhigalov" userId="1f97e9fdf7779aa5" providerId="LiveId" clId="{AC38D980-FDE4-4B3B-AC0D-1C0A982C3CBC}" dt="2021-07-23T11:09:22.857" v="835" actId="26606"/>
          <ac:spMkLst>
            <pc:docMk/>
            <pc:sldMk cId="3799386569" sldId="266"/>
            <ac:spMk id="9" creationId="{9B7AD9F6-8CE7-4299-8FC6-328F4DCD3FF9}"/>
          </ac:spMkLst>
        </pc:spChg>
        <pc:spChg chg="add">
          <ac:chgData name="Roman Zhigalov" userId="1f97e9fdf7779aa5" providerId="LiveId" clId="{AC38D980-FDE4-4B3B-AC0D-1C0A982C3CBC}" dt="2021-07-23T11:09:22.857" v="835" actId="26606"/>
          <ac:spMkLst>
            <pc:docMk/>
            <pc:sldMk cId="3799386569" sldId="266"/>
            <ac:spMk id="11" creationId="{F49775AF-8896-43EE-92C6-83497D6DC56F}"/>
          </ac:spMkLst>
        </pc:spChg>
        <pc:picChg chg="add mod">
          <ac:chgData name="Roman Zhigalov" userId="1f97e9fdf7779aa5" providerId="LiveId" clId="{AC38D980-FDE4-4B3B-AC0D-1C0A982C3CBC}" dt="2021-07-23T11:09:26.542" v="836" actId="27614"/>
          <ac:picMkLst>
            <pc:docMk/>
            <pc:sldMk cId="3799386569" sldId="266"/>
            <ac:picMk id="5" creationId="{1B69D61F-6164-44C8-A973-465FAB189CD8}"/>
          </ac:picMkLst>
        </pc:picChg>
      </pc:sldChg>
      <pc:sldChg chg="addSp delSp modSp new mod setBg">
        <pc:chgData name="Roman Zhigalov" userId="1f97e9fdf7779aa5" providerId="LiveId" clId="{AC38D980-FDE4-4B3B-AC0D-1C0A982C3CBC}" dt="2021-07-23T11:11:12.872" v="916" actId="1076"/>
        <pc:sldMkLst>
          <pc:docMk/>
          <pc:sldMk cId="1887791949" sldId="267"/>
        </pc:sldMkLst>
        <pc:spChg chg="mod ord">
          <ac:chgData name="Roman Zhigalov" userId="1f97e9fdf7779aa5" providerId="LiveId" clId="{AC38D980-FDE4-4B3B-AC0D-1C0A982C3CBC}" dt="2021-07-23T11:10:48.506" v="910" actId="26606"/>
          <ac:spMkLst>
            <pc:docMk/>
            <pc:sldMk cId="1887791949" sldId="267"/>
            <ac:spMk id="2" creationId="{92FB84AF-0D07-4BE9-B48D-04E8D96601D2}"/>
          </ac:spMkLst>
        </pc:spChg>
        <pc:spChg chg="del">
          <ac:chgData name="Roman Zhigalov" userId="1f97e9fdf7779aa5" providerId="LiveId" clId="{AC38D980-FDE4-4B3B-AC0D-1C0A982C3CBC}" dt="2021-07-23T11:10:04.674" v="862" actId="22"/>
          <ac:spMkLst>
            <pc:docMk/>
            <pc:sldMk cId="1887791949" sldId="267"/>
            <ac:spMk id="3" creationId="{17031D9A-CB27-40E2-8E11-2A0016CBE046}"/>
          </ac:spMkLst>
        </pc:spChg>
        <pc:spChg chg="add mod">
          <ac:chgData name="Roman Zhigalov" userId="1f97e9fdf7779aa5" providerId="LiveId" clId="{AC38D980-FDE4-4B3B-AC0D-1C0A982C3CBC}" dt="2021-07-23T11:11:02.852" v="912" actId="478"/>
          <ac:spMkLst>
            <pc:docMk/>
            <pc:sldMk cId="1887791949" sldId="267"/>
            <ac:spMk id="7" creationId="{8103C516-4065-4F78-886C-4781865F0BE2}"/>
          </ac:spMkLst>
        </pc:spChg>
        <pc:spChg chg="add del">
          <ac:chgData name="Roman Zhigalov" userId="1f97e9fdf7779aa5" providerId="LiveId" clId="{AC38D980-FDE4-4B3B-AC0D-1C0A982C3CBC}" dt="2021-07-23T11:10:38.086" v="905" actId="26606"/>
          <ac:spMkLst>
            <pc:docMk/>
            <pc:sldMk cId="1887791949" sldId="267"/>
            <ac:spMk id="10" creationId="{16C5FA50-8D52-4617-AF91-5C7B1C8352F1}"/>
          </ac:spMkLst>
        </pc:spChg>
        <pc:spChg chg="add del">
          <ac:chgData name="Roman Zhigalov" userId="1f97e9fdf7779aa5" providerId="LiveId" clId="{AC38D980-FDE4-4B3B-AC0D-1C0A982C3CBC}" dt="2021-07-23T11:10:38.086" v="905" actId="26606"/>
          <ac:spMkLst>
            <pc:docMk/>
            <pc:sldMk cId="1887791949" sldId="267"/>
            <ac:spMk id="12" creationId="{E223798C-12AD-4B0C-A50C-D676347D67CF}"/>
          </ac:spMkLst>
        </pc:spChg>
        <pc:spChg chg="add del">
          <ac:chgData name="Roman Zhigalov" userId="1f97e9fdf7779aa5" providerId="LiveId" clId="{AC38D980-FDE4-4B3B-AC0D-1C0A982C3CBC}" dt="2021-07-23T11:10:40.520" v="907" actId="26606"/>
          <ac:spMkLst>
            <pc:docMk/>
            <pc:sldMk cId="1887791949" sldId="267"/>
            <ac:spMk id="15" creationId="{37C89E4B-3C9F-44B9-8B86-D9E3D112D8EC}"/>
          </ac:spMkLst>
        </pc:spChg>
        <pc:spChg chg="add del">
          <ac:chgData name="Roman Zhigalov" userId="1f97e9fdf7779aa5" providerId="LiveId" clId="{AC38D980-FDE4-4B3B-AC0D-1C0A982C3CBC}" dt="2021-07-23T11:10:48.498" v="909" actId="26606"/>
          <ac:spMkLst>
            <pc:docMk/>
            <pc:sldMk cId="1887791949" sldId="267"/>
            <ac:spMk id="18" creationId="{1825AC39-5F85-4CAA-8A81-A1287086B2B6}"/>
          </ac:spMkLst>
        </pc:spChg>
        <pc:spChg chg="add del">
          <ac:chgData name="Roman Zhigalov" userId="1f97e9fdf7779aa5" providerId="LiveId" clId="{AC38D980-FDE4-4B3B-AC0D-1C0A982C3CBC}" dt="2021-07-23T11:10:48.498" v="909" actId="26606"/>
          <ac:spMkLst>
            <pc:docMk/>
            <pc:sldMk cId="1887791949" sldId="267"/>
            <ac:spMk id="19" creationId="{95DA4D23-37FC-4B90-8188-F0377C5FF44B}"/>
          </ac:spMkLst>
        </pc:spChg>
        <pc:spChg chg="add del">
          <ac:chgData name="Roman Zhigalov" userId="1f97e9fdf7779aa5" providerId="LiveId" clId="{AC38D980-FDE4-4B3B-AC0D-1C0A982C3CBC}" dt="2021-07-23T11:10:48.498" v="909" actId="26606"/>
          <ac:spMkLst>
            <pc:docMk/>
            <pc:sldMk cId="1887791949" sldId="267"/>
            <ac:spMk id="20" creationId="{A7A4B465-FBCC-4CD4-89A1-82992A7B47FF}"/>
          </ac:spMkLst>
        </pc:spChg>
        <pc:spChg chg="add del">
          <ac:chgData name="Roman Zhigalov" userId="1f97e9fdf7779aa5" providerId="LiveId" clId="{AC38D980-FDE4-4B3B-AC0D-1C0A982C3CBC}" dt="2021-07-23T11:10:48.498" v="909" actId="26606"/>
          <ac:spMkLst>
            <pc:docMk/>
            <pc:sldMk cId="1887791949" sldId="267"/>
            <ac:spMk id="21" creationId="{909E572F-9CDC-4214-9D42-FF0017649590}"/>
          </ac:spMkLst>
        </pc:spChg>
        <pc:spChg chg="add">
          <ac:chgData name="Roman Zhigalov" userId="1f97e9fdf7779aa5" providerId="LiveId" clId="{AC38D980-FDE4-4B3B-AC0D-1C0A982C3CBC}" dt="2021-07-23T11:10:48.506" v="910" actId="26606"/>
          <ac:spMkLst>
            <pc:docMk/>
            <pc:sldMk cId="1887791949" sldId="267"/>
            <ac:spMk id="23" creationId="{16C5FA50-8D52-4617-AF91-5C7B1C8352F1}"/>
          </ac:spMkLst>
        </pc:spChg>
        <pc:spChg chg="add">
          <ac:chgData name="Roman Zhigalov" userId="1f97e9fdf7779aa5" providerId="LiveId" clId="{AC38D980-FDE4-4B3B-AC0D-1C0A982C3CBC}" dt="2021-07-23T11:10:48.506" v="910" actId="26606"/>
          <ac:spMkLst>
            <pc:docMk/>
            <pc:sldMk cId="1887791949" sldId="267"/>
            <ac:spMk id="24" creationId="{E223798C-12AD-4B0C-A50C-D676347D67CF}"/>
          </ac:spMkLst>
        </pc:spChg>
        <pc:picChg chg="add del mod ord">
          <ac:chgData name="Roman Zhigalov" userId="1f97e9fdf7779aa5" providerId="LiveId" clId="{AC38D980-FDE4-4B3B-AC0D-1C0A982C3CBC}" dt="2021-07-23T11:11:02.852" v="912" actId="478"/>
          <ac:picMkLst>
            <pc:docMk/>
            <pc:sldMk cId="1887791949" sldId="267"/>
            <ac:picMk id="5" creationId="{3BB10BBF-097C-4FFE-B44F-15969AE5522B}"/>
          </ac:picMkLst>
        </pc:picChg>
        <pc:picChg chg="add mod">
          <ac:chgData name="Roman Zhigalov" userId="1f97e9fdf7779aa5" providerId="LiveId" clId="{AC38D980-FDE4-4B3B-AC0D-1C0A982C3CBC}" dt="2021-07-23T11:11:12.872" v="916" actId="1076"/>
          <ac:picMkLst>
            <pc:docMk/>
            <pc:sldMk cId="1887791949" sldId="267"/>
            <ac:picMk id="9" creationId="{BE554550-5DA7-4C5B-A9FC-0759750214FD}"/>
          </ac:picMkLst>
        </pc:picChg>
        <pc:cxnChg chg="add del">
          <ac:chgData name="Roman Zhigalov" userId="1f97e9fdf7779aa5" providerId="LiveId" clId="{AC38D980-FDE4-4B3B-AC0D-1C0A982C3CBC}" dt="2021-07-23T11:10:40.520" v="907" actId="26606"/>
          <ac:cxnSpMkLst>
            <pc:docMk/>
            <pc:sldMk cId="1887791949" sldId="267"/>
            <ac:cxnSpMk id="14" creationId="{D891E407-403B-4764-86C9-33A56D3BCAA3}"/>
          </ac:cxnSpMkLst>
        </pc:cxnChg>
        <pc:cxnChg chg="add del">
          <ac:chgData name="Roman Zhigalov" userId="1f97e9fdf7779aa5" providerId="LiveId" clId="{AC38D980-FDE4-4B3B-AC0D-1C0A982C3CBC}" dt="2021-07-23T11:10:40.520" v="907" actId="26606"/>
          <ac:cxnSpMkLst>
            <pc:docMk/>
            <pc:sldMk cId="1887791949" sldId="267"/>
            <ac:cxnSpMk id="16" creationId="{AA2EAA10-076F-46BD-8F0F-B9A2FB77A85C}"/>
          </ac:cxnSpMkLst>
        </pc:cxnChg>
      </pc:sldChg>
      <pc:sldChg chg="modSp new mod ord">
        <pc:chgData name="Roman Zhigalov" userId="1f97e9fdf7779aa5" providerId="LiveId" clId="{AC38D980-FDE4-4B3B-AC0D-1C0A982C3CBC}" dt="2021-07-24T19:38:09.603" v="1924"/>
        <pc:sldMkLst>
          <pc:docMk/>
          <pc:sldMk cId="225839465" sldId="268"/>
        </pc:sldMkLst>
        <pc:spChg chg="mod">
          <ac:chgData name="Roman Zhigalov" userId="1f97e9fdf7779aa5" providerId="LiveId" clId="{AC38D980-FDE4-4B3B-AC0D-1C0A982C3CBC}" dt="2021-07-23T11:12:47.141" v="1108" actId="122"/>
          <ac:spMkLst>
            <pc:docMk/>
            <pc:sldMk cId="225839465" sldId="268"/>
            <ac:spMk id="2" creationId="{1C5726E0-B983-4483-B74E-3EBBD53CEC8B}"/>
          </ac:spMkLst>
        </pc:spChg>
        <pc:spChg chg="mod">
          <ac:chgData name="Roman Zhigalov" userId="1f97e9fdf7779aa5" providerId="LiveId" clId="{AC38D980-FDE4-4B3B-AC0D-1C0A982C3CBC}" dt="2021-07-23T11:11:29.774" v="960" actId="20577"/>
          <ac:spMkLst>
            <pc:docMk/>
            <pc:sldMk cId="225839465" sldId="268"/>
            <ac:spMk id="3" creationId="{024494CF-2891-487A-96B9-BF03BFF36AC8}"/>
          </ac:spMkLst>
        </pc:spChg>
        <pc:spChg chg="mod">
          <ac:chgData name="Roman Zhigalov" userId="1f97e9fdf7779aa5" providerId="LiveId" clId="{AC38D980-FDE4-4B3B-AC0D-1C0A982C3CBC}" dt="2021-07-23T11:13:05.408" v="1112" actId="403"/>
          <ac:spMkLst>
            <pc:docMk/>
            <pc:sldMk cId="225839465" sldId="268"/>
            <ac:spMk id="4" creationId="{E772D6EA-F73E-4480-8318-243A0D42B9F6}"/>
          </ac:spMkLst>
        </pc:spChg>
        <pc:spChg chg="mod">
          <ac:chgData name="Roman Zhigalov" userId="1f97e9fdf7779aa5" providerId="LiveId" clId="{AC38D980-FDE4-4B3B-AC0D-1C0A982C3CBC}" dt="2021-07-23T11:11:32.054" v="966" actId="20577"/>
          <ac:spMkLst>
            <pc:docMk/>
            <pc:sldMk cId="225839465" sldId="268"/>
            <ac:spMk id="5" creationId="{7F22483A-52D0-44B6-B967-7D33E11A4539}"/>
          </ac:spMkLst>
        </pc:spChg>
        <pc:spChg chg="mod">
          <ac:chgData name="Roman Zhigalov" userId="1f97e9fdf7779aa5" providerId="LiveId" clId="{AC38D980-FDE4-4B3B-AC0D-1C0A982C3CBC}" dt="2021-07-23T11:13:03.061" v="1110" actId="403"/>
          <ac:spMkLst>
            <pc:docMk/>
            <pc:sldMk cId="225839465" sldId="268"/>
            <ac:spMk id="6" creationId="{26450518-BACB-4E8B-9B6D-832118CD457A}"/>
          </ac:spMkLst>
        </pc:spChg>
      </pc:sldChg>
      <pc:sldChg chg="addSp delSp modSp new mod setBg">
        <pc:chgData name="Roman Zhigalov" userId="1f97e9fdf7779aa5" providerId="LiveId" clId="{AC38D980-FDE4-4B3B-AC0D-1C0A982C3CBC}" dt="2021-07-23T11:13:53.348" v="1126" actId="26606"/>
        <pc:sldMkLst>
          <pc:docMk/>
          <pc:sldMk cId="3255732472" sldId="269"/>
        </pc:sldMkLst>
        <pc:spChg chg="mod ord">
          <ac:chgData name="Roman Zhigalov" userId="1f97e9fdf7779aa5" providerId="LiveId" clId="{AC38D980-FDE4-4B3B-AC0D-1C0A982C3CBC}" dt="2021-07-23T11:13:53.348" v="1126" actId="26606"/>
          <ac:spMkLst>
            <pc:docMk/>
            <pc:sldMk cId="3255732472" sldId="269"/>
            <ac:spMk id="2" creationId="{DB22642F-8E03-403F-83F3-CEFB8701190C}"/>
          </ac:spMkLst>
        </pc:spChg>
        <pc:spChg chg="del">
          <ac:chgData name="Roman Zhigalov" userId="1f97e9fdf7779aa5" providerId="LiveId" clId="{AC38D980-FDE4-4B3B-AC0D-1C0A982C3CBC}" dt="2021-07-23T11:13:44.318" v="1114"/>
          <ac:spMkLst>
            <pc:docMk/>
            <pc:sldMk cId="3255732472" sldId="269"/>
            <ac:spMk id="3" creationId="{5B55C83F-429B-4EA9-86E3-7BC862A26CBD}"/>
          </ac:spMkLst>
        </pc:spChg>
        <pc:spChg chg="add">
          <ac:chgData name="Roman Zhigalov" userId="1f97e9fdf7779aa5" providerId="LiveId" clId="{AC38D980-FDE4-4B3B-AC0D-1C0A982C3CBC}" dt="2021-07-23T11:13:53.348" v="1126" actId="26606"/>
          <ac:spMkLst>
            <pc:docMk/>
            <pc:sldMk cId="3255732472" sldId="269"/>
            <ac:spMk id="71" creationId="{37C89E4B-3C9F-44B9-8B86-D9E3D112D8EC}"/>
          </ac:spMkLst>
        </pc:spChg>
        <pc:picChg chg="add mod">
          <ac:chgData name="Roman Zhigalov" userId="1f97e9fdf7779aa5" providerId="LiveId" clId="{AC38D980-FDE4-4B3B-AC0D-1C0A982C3CBC}" dt="2021-07-23T11:13:53.348" v="1126" actId="26606"/>
          <ac:picMkLst>
            <pc:docMk/>
            <pc:sldMk cId="3255732472" sldId="269"/>
            <ac:picMk id="6146" creationId="{8B8DAF20-CD12-4E3C-8B0D-ECC67F005563}"/>
          </ac:picMkLst>
        </pc:picChg>
        <pc:cxnChg chg="add">
          <ac:chgData name="Roman Zhigalov" userId="1f97e9fdf7779aa5" providerId="LiveId" clId="{AC38D980-FDE4-4B3B-AC0D-1C0A982C3CBC}" dt="2021-07-23T11:13:53.348" v="1126" actId="26606"/>
          <ac:cxnSpMkLst>
            <pc:docMk/>
            <pc:sldMk cId="3255732472" sldId="269"/>
            <ac:cxnSpMk id="73" creationId="{AA2EAA10-076F-46BD-8F0F-B9A2FB77A85C}"/>
          </ac:cxnSpMkLst>
        </pc:cxnChg>
        <pc:cxnChg chg="add">
          <ac:chgData name="Roman Zhigalov" userId="1f97e9fdf7779aa5" providerId="LiveId" clId="{AC38D980-FDE4-4B3B-AC0D-1C0A982C3CBC}" dt="2021-07-23T11:13:53.348" v="1126" actId="26606"/>
          <ac:cxnSpMkLst>
            <pc:docMk/>
            <pc:sldMk cId="3255732472" sldId="26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AC38D980-FDE4-4B3B-AC0D-1C0A982C3CBC}" dt="2021-07-23T11:14:19.900" v="1134" actId="26606"/>
        <pc:sldMkLst>
          <pc:docMk/>
          <pc:sldMk cId="3980457265" sldId="270"/>
        </pc:sldMkLst>
        <pc:spChg chg="mod ord">
          <ac:chgData name="Roman Zhigalov" userId="1f97e9fdf7779aa5" providerId="LiveId" clId="{AC38D980-FDE4-4B3B-AC0D-1C0A982C3CBC}" dt="2021-07-23T11:14:19.900" v="1134" actId="26606"/>
          <ac:spMkLst>
            <pc:docMk/>
            <pc:sldMk cId="3980457265" sldId="270"/>
            <ac:spMk id="2" creationId="{6D150D49-847D-4D1B-961A-685DEB11B378}"/>
          </ac:spMkLst>
        </pc:spChg>
        <pc:spChg chg="del">
          <ac:chgData name="Roman Zhigalov" userId="1f97e9fdf7779aa5" providerId="LiveId" clId="{AC38D980-FDE4-4B3B-AC0D-1C0A982C3CBC}" dt="2021-07-23T11:14:14.826" v="1128"/>
          <ac:spMkLst>
            <pc:docMk/>
            <pc:sldMk cId="3980457265" sldId="270"/>
            <ac:spMk id="3" creationId="{BE0D1348-C00E-42B8-9BC2-6B650B2FD730}"/>
          </ac:spMkLst>
        </pc:spChg>
        <pc:spChg chg="add">
          <ac:chgData name="Roman Zhigalov" userId="1f97e9fdf7779aa5" providerId="LiveId" clId="{AC38D980-FDE4-4B3B-AC0D-1C0A982C3CBC}" dt="2021-07-23T11:14:19.900" v="1134" actId="26606"/>
          <ac:spMkLst>
            <pc:docMk/>
            <pc:sldMk cId="3980457265" sldId="270"/>
            <ac:spMk id="71" creationId="{37C89E4B-3C9F-44B9-8B86-D9E3D112D8EC}"/>
          </ac:spMkLst>
        </pc:spChg>
        <pc:picChg chg="add mod">
          <ac:chgData name="Roman Zhigalov" userId="1f97e9fdf7779aa5" providerId="LiveId" clId="{AC38D980-FDE4-4B3B-AC0D-1C0A982C3CBC}" dt="2021-07-23T11:14:19.900" v="1134" actId="26606"/>
          <ac:picMkLst>
            <pc:docMk/>
            <pc:sldMk cId="3980457265" sldId="270"/>
            <ac:picMk id="7170" creationId="{8B28281F-AAE2-4871-88F9-930221659929}"/>
          </ac:picMkLst>
        </pc:picChg>
        <pc:cxnChg chg="add">
          <ac:chgData name="Roman Zhigalov" userId="1f97e9fdf7779aa5" providerId="LiveId" clId="{AC38D980-FDE4-4B3B-AC0D-1C0A982C3CBC}" dt="2021-07-23T11:14:19.900" v="1134" actId="26606"/>
          <ac:cxnSpMkLst>
            <pc:docMk/>
            <pc:sldMk cId="3980457265" sldId="270"/>
            <ac:cxnSpMk id="73" creationId="{AA2EAA10-076F-46BD-8F0F-B9A2FB77A85C}"/>
          </ac:cxnSpMkLst>
        </pc:cxnChg>
        <pc:cxnChg chg="add">
          <ac:chgData name="Roman Zhigalov" userId="1f97e9fdf7779aa5" providerId="LiveId" clId="{AC38D980-FDE4-4B3B-AC0D-1C0A982C3CBC}" dt="2021-07-23T11:14:19.900" v="1134" actId="26606"/>
          <ac:cxnSpMkLst>
            <pc:docMk/>
            <pc:sldMk cId="3980457265" sldId="27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AC38D980-FDE4-4B3B-AC0D-1C0A982C3CBC}" dt="2021-07-23T11:14:46.568" v="1145" actId="26606"/>
        <pc:sldMkLst>
          <pc:docMk/>
          <pc:sldMk cId="1462704688" sldId="271"/>
        </pc:sldMkLst>
        <pc:spChg chg="mod ord">
          <ac:chgData name="Roman Zhigalov" userId="1f97e9fdf7779aa5" providerId="LiveId" clId="{AC38D980-FDE4-4B3B-AC0D-1C0A982C3CBC}" dt="2021-07-23T11:14:46.568" v="1145" actId="26606"/>
          <ac:spMkLst>
            <pc:docMk/>
            <pc:sldMk cId="1462704688" sldId="271"/>
            <ac:spMk id="2" creationId="{252F4C34-0726-4B25-A2C1-91FCC9E9671F}"/>
          </ac:spMkLst>
        </pc:spChg>
        <pc:spChg chg="del">
          <ac:chgData name="Roman Zhigalov" userId="1f97e9fdf7779aa5" providerId="LiveId" clId="{AC38D980-FDE4-4B3B-AC0D-1C0A982C3CBC}" dt="2021-07-23T11:14:39.789" v="1136"/>
          <ac:spMkLst>
            <pc:docMk/>
            <pc:sldMk cId="1462704688" sldId="271"/>
            <ac:spMk id="3" creationId="{3516FF6A-3845-413F-A92A-811BEFC4E750}"/>
          </ac:spMkLst>
        </pc:spChg>
        <pc:spChg chg="add">
          <ac:chgData name="Roman Zhigalov" userId="1f97e9fdf7779aa5" providerId="LiveId" clId="{AC38D980-FDE4-4B3B-AC0D-1C0A982C3CBC}" dt="2021-07-23T11:14:46.568" v="1145" actId="26606"/>
          <ac:spMkLst>
            <pc:docMk/>
            <pc:sldMk cId="1462704688" sldId="271"/>
            <ac:spMk id="71" creationId="{37C89E4B-3C9F-44B9-8B86-D9E3D112D8EC}"/>
          </ac:spMkLst>
        </pc:spChg>
        <pc:picChg chg="add mod">
          <ac:chgData name="Roman Zhigalov" userId="1f97e9fdf7779aa5" providerId="LiveId" clId="{AC38D980-FDE4-4B3B-AC0D-1C0A982C3CBC}" dt="2021-07-23T11:14:46.568" v="1145" actId="26606"/>
          <ac:picMkLst>
            <pc:docMk/>
            <pc:sldMk cId="1462704688" sldId="271"/>
            <ac:picMk id="8194" creationId="{46FEB9D7-79B0-4D06-AEF0-DCC888341D14}"/>
          </ac:picMkLst>
        </pc:picChg>
        <pc:cxnChg chg="add">
          <ac:chgData name="Roman Zhigalov" userId="1f97e9fdf7779aa5" providerId="LiveId" clId="{AC38D980-FDE4-4B3B-AC0D-1C0A982C3CBC}" dt="2021-07-23T11:14:46.568" v="1145" actId="26606"/>
          <ac:cxnSpMkLst>
            <pc:docMk/>
            <pc:sldMk cId="1462704688" sldId="271"/>
            <ac:cxnSpMk id="73" creationId="{AA2EAA10-076F-46BD-8F0F-B9A2FB77A85C}"/>
          </ac:cxnSpMkLst>
        </pc:cxnChg>
        <pc:cxnChg chg="add">
          <ac:chgData name="Roman Zhigalov" userId="1f97e9fdf7779aa5" providerId="LiveId" clId="{AC38D980-FDE4-4B3B-AC0D-1C0A982C3CBC}" dt="2021-07-23T11:14:46.568" v="1145" actId="26606"/>
          <ac:cxnSpMkLst>
            <pc:docMk/>
            <pc:sldMk cId="1462704688" sldId="271"/>
            <ac:cxnSpMk id="75" creationId="{D891E407-403B-4764-86C9-33A56D3BCAA3}"/>
          </ac:cxnSpMkLst>
        </pc:cxnChg>
      </pc:sldChg>
      <pc:sldChg chg="addSp delSp modSp new mod modClrScheme chgLayout">
        <pc:chgData name="Roman Zhigalov" userId="1f97e9fdf7779aa5" providerId="LiveId" clId="{AC38D980-FDE4-4B3B-AC0D-1C0A982C3CBC}" dt="2021-07-23T11:16:27.991" v="1349" actId="20577"/>
        <pc:sldMkLst>
          <pc:docMk/>
          <pc:sldMk cId="4238550031" sldId="272"/>
        </pc:sldMkLst>
        <pc:spChg chg="del mod ord">
          <ac:chgData name="Roman Zhigalov" userId="1f97e9fdf7779aa5" providerId="LiveId" clId="{AC38D980-FDE4-4B3B-AC0D-1C0A982C3CBC}" dt="2021-07-23T11:14:51.881" v="1147" actId="700"/>
          <ac:spMkLst>
            <pc:docMk/>
            <pc:sldMk cId="4238550031" sldId="272"/>
            <ac:spMk id="2" creationId="{96A6E939-D46E-4261-A359-C5633888079F}"/>
          </ac:spMkLst>
        </pc:spChg>
        <pc:spChg chg="del mod ord">
          <ac:chgData name="Roman Zhigalov" userId="1f97e9fdf7779aa5" providerId="LiveId" clId="{AC38D980-FDE4-4B3B-AC0D-1C0A982C3CBC}" dt="2021-07-23T11:14:51.881" v="1147" actId="700"/>
          <ac:spMkLst>
            <pc:docMk/>
            <pc:sldMk cId="4238550031" sldId="272"/>
            <ac:spMk id="3" creationId="{5833FDE7-15C4-4CDB-8AC3-44327C6814B8}"/>
          </ac:spMkLst>
        </pc:spChg>
        <pc:spChg chg="add mod ord">
          <ac:chgData name="Roman Zhigalov" userId="1f97e9fdf7779aa5" providerId="LiveId" clId="{AC38D980-FDE4-4B3B-AC0D-1C0A982C3CBC}" dt="2021-07-23T11:14:57.791" v="1167" actId="20577"/>
          <ac:spMkLst>
            <pc:docMk/>
            <pc:sldMk cId="4238550031" sldId="272"/>
            <ac:spMk id="4" creationId="{F64C1AD9-2A1B-4991-91E8-DB2B1C53727A}"/>
          </ac:spMkLst>
        </pc:spChg>
        <pc:spChg chg="add mod ord">
          <ac:chgData name="Roman Zhigalov" userId="1f97e9fdf7779aa5" providerId="LiveId" clId="{AC38D980-FDE4-4B3B-AC0D-1C0A982C3CBC}" dt="2021-07-23T11:15:59.472" v="1291" actId="20577"/>
          <ac:spMkLst>
            <pc:docMk/>
            <pc:sldMk cId="4238550031" sldId="272"/>
            <ac:spMk id="5" creationId="{EA2957FD-D1DA-4298-B6DB-F267302C8D9E}"/>
          </ac:spMkLst>
        </pc:spChg>
        <pc:spChg chg="add mod ord">
          <ac:chgData name="Roman Zhigalov" userId="1f97e9fdf7779aa5" providerId="LiveId" clId="{AC38D980-FDE4-4B3B-AC0D-1C0A982C3CBC}" dt="2021-07-23T11:16:27.991" v="1349" actId="20577"/>
          <ac:spMkLst>
            <pc:docMk/>
            <pc:sldMk cId="4238550031" sldId="272"/>
            <ac:spMk id="6" creationId="{A8AC8759-EBE1-4429-9F2A-FA4428351AFA}"/>
          </ac:spMkLst>
        </pc:spChg>
      </pc:sldChg>
      <pc:sldChg chg="addSp modSp new mod setBg">
        <pc:chgData name="Roman Zhigalov" userId="1f97e9fdf7779aa5" providerId="LiveId" clId="{AC38D980-FDE4-4B3B-AC0D-1C0A982C3CBC}" dt="2021-07-23T11:17:00.626" v="1370" actId="26606"/>
        <pc:sldMkLst>
          <pc:docMk/>
          <pc:sldMk cId="1012413436" sldId="273"/>
        </pc:sldMkLst>
        <pc:spChg chg="mod">
          <ac:chgData name="Roman Zhigalov" userId="1f97e9fdf7779aa5" providerId="LiveId" clId="{AC38D980-FDE4-4B3B-AC0D-1C0A982C3CBC}" dt="2021-07-23T11:17:00.626" v="1370" actId="26606"/>
          <ac:spMkLst>
            <pc:docMk/>
            <pc:sldMk cId="1012413436" sldId="273"/>
            <ac:spMk id="2" creationId="{E121B1F5-2C08-4007-9D1A-F6364350FCFA}"/>
          </ac:spMkLst>
        </pc:spChg>
        <pc:spChg chg="mod">
          <ac:chgData name="Roman Zhigalov" userId="1f97e9fdf7779aa5" providerId="LiveId" clId="{AC38D980-FDE4-4B3B-AC0D-1C0A982C3CBC}" dt="2021-07-23T11:17:00.626" v="1370" actId="26606"/>
          <ac:spMkLst>
            <pc:docMk/>
            <pc:sldMk cId="1012413436" sldId="273"/>
            <ac:spMk id="3" creationId="{75EA9FD0-B550-4D65-850B-7507D30975C2}"/>
          </ac:spMkLst>
        </pc:spChg>
        <pc:spChg chg="add">
          <ac:chgData name="Roman Zhigalov" userId="1f97e9fdf7779aa5" providerId="LiveId" clId="{AC38D980-FDE4-4B3B-AC0D-1C0A982C3CBC}" dt="2021-07-23T11:17:00.626" v="1370" actId="26606"/>
          <ac:spMkLst>
            <pc:docMk/>
            <pc:sldMk cId="1012413436" sldId="273"/>
            <ac:spMk id="9" creationId="{B4D3D850-2041-4B7C-AED9-54DA385B14F7}"/>
          </ac:spMkLst>
        </pc:spChg>
        <pc:spChg chg="add">
          <ac:chgData name="Roman Zhigalov" userId="1f97e9fdf7779aa5" providerId="LiveId" clId="{AC38D980-FDE4-4B3B-AC0D-1C0A982C3CBC}" dt="2021-07-23T11:17:00.626" v="1370" actId="26606"/>
          <ac:spMkLst>
            <pc:docMk/>
            <pc:sldMk cId="1012413436" sldId="273"/>
            <ac:spMk id="11" creationId="{5707F116-8EC0-4822-9067-186AC8C96EB8}"/>
          </ac:spMkLst>
        </pc:spChg>
        <pc:spChg chg="add">
          <ac:chgData name="Roman Zhigalov" userId="1f97e9fdf7779aa5" providerId="LiveId" clId="{AC38D980-FDE4-4B3B-AC0D-1C0A982C3CBC}" dt="2021-07-23T11:17:00.626" v="1370" actId="26606"/>
          <ac:spMkLst>
            <pc:docMk/>
            <pc:sldMk cId="1012413436" sldId="273"/>
            <ac:spMk id="13" creationId="{A77100AA-BF68-4139-8224-79EA1F9164BA}"/>
          </ac:spMkLst>
        </pc:spChg>
        <pc:picChg chg="add">
          <ac:chgData name="Roman Zhigalov" userId="1f97e9fdf7779aa5" providerId="LiveId" clId="{AC38D980-FDE4-4B3B-AC0D-1C0A982C3CBC}" dt="2021-07-23T11:17:00.626" v="1370" actId="26606"/>
          <ac:picMkLst>
            <pc:docMk/>
            <pc:sldMk cId="1012413436" sldId="273"/>
            <ac:picMk id="5" creationId="{907CE8ED-5B7C-42DB-AA26-B5142E169C49}"/>
          </ac:picMkLst>
        </pc:picChg>
      </pc:sldChg>
      <pc:sldChg chg="addSp delSp modSp new mod setBg">
        <pc:chgData name="Roman Zhigalov" userId="1f97e9fdf7779aa5" providerId="LiveId" clId="{AC38D980-FDE4-4B3B-AC0D-1C0A982C3CBC}" dt="2021-07-23T11:19:38.949" v="1843" actId="26606"/>
        <pc:sldMkLst>
          <pc:docMk/>
          <pc:sldMk cId="307312854" sldId="274"/>
        </pc:sldMkLst>
        <pc:spChg chg="mod">
          <ac:chgData name="Roman Zhigalov" userId="1f97e9fdf7779aa5" providerId="LiveId" clId="{AC38D980-FDE4-4B3B-AC0D-1C0A982C3CBC}" dt="2021-07-23T11:19:38.949" v="1843" actId="26606"/>
          <ac:spMkLst>
            <pc:docMk/>
            <pc:sldMk cId="307312854" sldId="274"/>
            <ac:spMk id="2" creationId="{87CD3030-C6F5-456A-AC09-177103CA2F48}"/>
          </ac:spMkLst>
        </pc:spChg>
        <pc:spChg chg="del mod">
          <ac:chgData name="Roman Zhigalov" userId="1f97e9fdf7779aa5" providerId="LiveId" clId="{AC38D980-FDE4-4B3B-AC0D-1C0A982C3CBC}" dt="2021-07-23T11:19:38.949" v="1843" actId="26606"/>
          <ac:spMkLst>
            <pc:docMk/>
            <pc:sldMk cId="307312854" sldId="274"/>
            <ac:spMk id="3" creationId="{C65B25B8-0CE2-4713-8881-6A690EBC9F7C}"/>
          </ac:spMkLst>
        </pc:spChg>
        <pc:spChg chg="add">
          <ac:chgData name="Roman Zhigalov" userId="1f97e9fdf7779aa5" providerId="LiveId" clId="{AC38D980-FDE4-4B3B-AC0D-1C0A982C3CBC}" dt="2021-07-23T11:19:38.949" v="1843" actId="26606"/>
          <ac:spMkLst>
            <pc:docMk/>
            <pc:sldMk cId="307312854" sldId="274"/>
            <ac:spMk id="9" creationId="{2E442304-DDBD-4F7B-8017-36BCC863FB40}"/>
          </ac:spMkLst>
        </pc:spChg>
        <pc:spChg chg="add">
          <ac:chgData name="Roman Zhigalov" userId="1f97e9fdf7779aa5" providerId="LiveId" clId="{AC38D980-FDE4-4B3B-AC0D-1C0A982C3CBC}" dt="2021-07-23T11:19:38.949" v="1843" actId="26606"/>
          <ac:spMkLst>
            <pc:docMk/>
            <pc:sldMk cId="307312854" sldId="274"/>
            <ac:spMk id="11" creationId="{5E107275-3853-46FD-A241-DE4355A42675}"/>
          </ac:spMkLst>
        </pc:spChg>
        <pc:graphicFrameChg chg="add">
          <ac:chgData name="Roman Zhigalov" userId="1f97e9fdf7779aa5" providerId="LiveId" clId="{AC38D980-FDE4-4B3B-AC0D-1C0A982C3CBC}" dt="2021-07-23T11:19:38.949" v="1843" actId="26606"/>
          <ac:graphicFrameMkLst>
            <pc:docMk/>
            <pc:sldMk cId="307312854" sldId="274"/>
            <ac:graphicFrameMk id="5" creationId="{6D032D9D-8F29-4EE1-9AFD-1A6A9F64B220}"/>
          </ac:graphicFrameMkLst>
        </pc:graphicFrameChg>
      </pc:sldChg>
      <pc:sldChg chg="addSp delSp modSp new mod setBg">
        <pc:chgData name="Roman Zhigalov" userId="1f97e9fdf7779aa5" providerId="LiveId" clId="{AC38D980-FDE4-4B3B-AC0D-1C0A982C3CBC}" dt="2021-07-23T11:19:18.470" v="1800" actId="26606"/>
        <pc:sldMkLst>
          <pc:docMk/>
          <pc:sldMk cId="2555450165" sldId="275"/>
        </pc:sldMkLst>
        <pc:spChg chg="mod">
          <ac:chgData name="Roman Zhigalov" userId="1f97e9fdf7779aa5" providerId="LiveId" clId="{AC38D980-FDE4-4B3B-AC0D-1C0A982C3CBC}" dt="2021-07-23T11:19:18.470" v="1800" actId="26606"/>
          <ac:spMkLst>
            <pc:docMk/>
            <pc:sldMk cId="2555450165" sldId="275"/>
            <ac:spMk id="2" creationId="{30042902-E446-4A8C-B90B-D731CFEB20F2}"/>
          </ac:spMkLst>
        </pc:spChg>
        <pc:spChg chg="del mod">
          <ac:chgData name="Roman Zhigalov" userId="1f97e9fdf7779aa5" providerId="LiveId" clId="{AC38D980-FDE4-4B3B-AC0D-1C0A982C3CBC}" dt="2021-07-23T11:19:18.470" v="1800" actId="26606"/>
          <ac:spMkLst>
            <pc:docMk/>
            <pc:sldMk cId="2555450165" sldId="275"/>
            <ac:spMk id="3" creationId="{81B4EE2A-1992-4E2E-ADC7-42B524389337}"/>
          </ac:spMkLst>
        </pc:spChg>
        <pc:spChg chg="add">
          <ac:chgData name="Roman Zhigalov" userId="1f97e9fdf7779aa5" providerId="LiveId" clId="{AC38D980-FDE4-4B3B-AC0D-1C0A982C3CBC}" dt="2021-07-23T11:19:18.470" v="1800" actId="26606"/>
          <ac:spMkLst>
            <pc:docMk/>
            <pc:sldMk cId="2555450165" sldId="275"/>
            <ac:spMk id="9" creationId="{BC68A55F-7B32-44D8-AEE5-1AF40532656C}"/>
          </ac:spMkLst>
        </pc:spChg>
        <pc:spChg chg="add">
          <ac:chgData name="Roman Zhigalov" userId="1f97e9fdf7779aa5" providerId="LiveId" clId="{AC38D980-FDE4-4B3B-AC0D-1C0A982C3CBC}" dt="2021-07-23T11:19:18.470" v="1800" actId="26606"/>
          <ac:spMkLst>
            <pc:docMk/>
            <pc:sldMk cId="2555450165" sldId="275"/>
            <ac:spMk id="11" creationId="{CD1AAA2C-FBBE-42AA-B869-31D524B7653F}"/>
          </ac:spMkLst>
        </pc:spChg>
        <pc:spChg chg="add">
          <ac:chgData name="Roman Zhigalov" userId="1f97e9fdf7779aa5" providerId="LiveId" clId="{AC38D980-FDE4-4B3B-AC0D-1C0A982C3CBC}" dt="2021-07-23T11:19:18.470" v="1800" actId="26606"/>
          <ac:spMkLst>
            <pc:docMk/>
            <pc:sldMk cId="2555450165" sldId="275"/>
            <ac:spMk id="13" creationId="{5F937BBF-9326-4230-AB1B-F1795E350559}"/>
          </ac:spMkLst>
        </pc:spChg>
        <pc:graphicFrameChg chg="add">
          <ac:chgData name="Roman Zhigalov" userId="1f97e9fdf7779aa5" providerId="LiveId" clId="{AC38D980-FDE4-4B3B-AC0D-1C0A982C3CBC}" dt="2021-07-23T11:19:18.470" v="1800" actId="26606"/>
          <ac:graphicFrameMkLst>
            <pc:docMk/>
            <pc:sldMk cId="2555450165" sldId="275"/>
            <ac:graphicFrameMk id="5" creationId="{2BF9306E-8BCE-41A5-B4C4-CB5C1B77608B}"/>
          </ac:graphicFrameMkLst>
        </pc:graphicFrameChg>
      </pc:sldChg>
      <pc:sldChg chg="addSp delSp modSp new mod setBg">
        <pc:chgData name="Roman Zhigalov" userId="1f97e9fdf7779aa5" providerId="LiveId" clId="{AC38D980-FDE4-4B3B-AC0D-1C0A982C3CBC}" dt="2021-07-23T11:20:14.395" v="1850" actId="26606"/>
        <pc:sldMkLst>
          <pc:docMk/>
          <pc:sldMk cId="2560324158" sldId="276"/>
        </pc:sldMkLst>
        <pc:spChg chg="add del">
          <ac:chgData name="Roman Zhigalov" userId="1f97e9fdf7779aa5" providerId="LiveId" clId="{AC38D980-FDE4-4B3B-AC0D-1C0A982C3CBC}" dt="2021-07-23T11:20:11.547" v="1847" actId="26606"/>
          <ac:spMkLst>
            <pc:docMk/>
            <pc:sldMk cId="2560324158" sldId="276"/>
            <ac:spMk id="71" creationId="{42A4FC2C-047E-45A5-965D-8E1E3BF09BC6}"/>
          </ac:spMkLst>
        </pc:spChg>
        <pc:spChg chg="add del">
          <ac:chgData name="Roman Zhigalov" userId="1f97e9fdf7779aa5" providerId="LiveId" clId="{AC38D980-FDE4-4B3B-AC0D-1C0A982C3CBC}" dt="2021-07-23T11:20:14.391" v="1849" actId="26606"/>
          <ac:spMkLst>
            <pc:docMk/>
            <pc:sldMk cId="2560324158" sldId="276"/>
            <ac:spMk id="73" creationId="{9F234FBA-3501-47B4-AE0C-AA4AFBC8F603}"/>
          </ac:spMkLst>
        </pc:spChg>
        <pc:spChg chg="add del">
          <ac:chgData name="Roman Zhigalov" userId="1f97e9fdf7779aa5" providerId="LiveId" clId="{AC38D980-FDE4-4B3B-AC0D-1C0A982C3CBC}" dt="2021-07-23T11:20:14.391" v="1849" actId="26606"/>
          <ac:spMkLst>
            <pc:docMk/>
            <pc:sldMk cId="2560324158" sldId="276"/>
            <ac:spMk id="75" creationId="{B5EF893B-0491-416E-9D33-BADE9600792A}"/>
          </ac:spMkLst>
        </pc:spChg>
        <pc:spChg chg="add del">
          <ac:chgData name="Roman Zhigalov" userId="1f97e9fdf7779aa5" providerId="LiveId" clId="{AC38D980-FDE4-4B3B-AC0D-1C0A982C3CBC}" dt="2021-07-23T11:20:14.391" v="1849" actId="26606"/>
          <ac:spMkLst>
            <pc:docMk/>
            <pc:sldMk cId="2560324158" sldId="276"/>
            <ac:spMk id="9220" creationId="{3DAD86CA-8235-409B-982B-5E7A033E2392}"/>
          </ac:spMkLst>
        </pc:spChg>
        <pc:spChg chg="add">
          <ac:chgData name="Roman Zhigalov" userId="1f97e9fdf7779aa5" providerId="LiveId" clId="{AC38D980-FDE4-4B3B-AC0D-1C0A982C3CBC}" dt="2021-07-23T11:20:14.395" v="1850" actId="26606"/>
          <ac:spMkLst>
            <pc:docMk/>
            <pc:sldMk cId="2560324158" sldId="276"/>
            <ac:spMk id="9222" creationId="{42A4FC2C-047E-45A5-965D-8E1E3BF09BC6}"/>
          </ac:spMkLst>
        </pc:spChg>
        <pc:picChg chg="add mod">
          <ac:chgData name="Roman Zhigalov" userId="1f97e9fdf7779aa5" providerId="LiveId" clId="{AC38D980-FDE4-4B3B-AC0D-1C0A982C3CBC}" dt="2021-07-23T11:20:14.395" v="1850" actId="26606"/>
          <ac:picMkLst>
            <pc:docMk/>
            <pc:sldMk cId="2560324158" sldId="276"/>
            <ac:picMk id="9218" creationId="{E07CBD43-9746-424A-AAB4-C3E77D106741}"/>
          </ac:picMkLst>
        </pc:picChg>
        <pc:cxnChg chg="add del">
          <ac:chgData name="Roman Zhigalov" userId="1f97e9fdf7779aa5" providerId="LiveId" clId="{AC38D980-FDE4-4B3B-AC0D-1C0A982C3CBC}" dt="2021-07-23T11:20:14.391" v="1849" actId="26606"/>
          <ac:cxnSpMkLst>
            <pc:docMk/>
            <pc:sldMk cId="2560324158" sldId="276"/>
            <ac:cxnSpMk id="77" creationId="{469F4FF8-F8B0-4630-BA1B-0D8B324CD5FF}"/>
          </ac:cxnSpMkLst>
        </pc:cxnChg>
      </pc:sldChg>
      <pc:sldChg chg="addSp delSp modSp new mod setBg modClrScheme chgLayout">
        <pc:chgData name="Roman Zhigalov" userId="1f97e9fdf7779aa5" providerId="LiveId" clId="{AC38D980-FDE4-4B3B-AC0D-1C0A982C3CBC}" dt="2021-07-23T11:20:47.693" v="1922" actId="113"/>
        <pc:sldMkLst>
          <pc:docMk/>
          <pc:sldMk cId="1896665750" sldId="277"/>
        </pc:sldMkLst>
        <pc:spChg chg="add mod">
          <ac:chgData name="Roman Zhigalov" userId="1f97e9fdf7779aa5" providerId="LiveId" clId="{AC38D980-FDE4-4B3B-AC0D-1C0A982C3CBC}" dt="2021-07-23T11:20:40.678" v="1921" actId="26606"/>
          <ac:spMkLst>
            <pc:docMk/>
            <pc:sldMk cId="1896665750" sldId="277"/>
            <ac:spMk id="2" creationId="{BFE18E39-A890-486E-ACF5-2E28D557090A}"/>
          </ac:spMkLst>
        </pc:spChg>
        <pc:spChg chg="add del mod">
          <ac:chgData name="Roman Zhigalov" userId="1f97e9fdf7779aa5" providerId="LiveId" clId="{AC38D980-FDE4-4B3B-AC0D-1C0A982C3CBC}" dt="2021-07-23T11:20:40.678" v="1921" actId="26606"/>
          <ac:spMkLst>
            <pc:docMk/>
            <pc:sldMk cId="1896665750" sldId="277"/>
            <ac:spMk id="3" creationId="{C2C1A763-9596-4511-BD6B-FE1E4CD93FDE}"/>
          </ac:spMkLst>
        </pc:spChg>
        <pc:spChg chg="add">
          <ac:chgData name="Roman Zhigalov" userId="1f97e9fdf7779aa5" providerId="LiveId" clId="{AC38D980-FDE4-4B3B-AC0D-1C0A982C3CBC}" dt="2021-07-23T11:20:40.678" v="1921" actId="26606"/>
          <ac:spMkLst>
            <pc:docMk/>
            <pc:sldMk cId="1896665750" sldId="277"/>
            <ac:spMk id="9" creationId="{2E442304-DDBD-4F7B-8017-36BCC863FB40}"/>
          </ac:spMkLst>
        </pc:spChg>
        <pc:spChg chg="add">
          <ac:chgData name="Roman Zhigalov" userId="1f97e9fdf7779aa5" providerId="LiveId" clId="{AC38D980-FDE4-4B3B-AC0D-1C0A982C3CBC}" dt="2021-07-23T11:20:40.678" v="1921" actId="26606"/>
          <ac:spMkLst>
            <pc:docMk/>
            <pc:sldMk cId="1896665750" sldId="277"/>
            <ac:spMk id="11" creationId="{5E107275-3853-46FD-A241-DE4355A42675}"/>
          </ac:spMkLst>
        </pc:spChg>
        <pc:graphicFrameChg chg="add mod">
          <ac:chgData name="Roman Zhigalov" userId="1f97e9fdf7779aa5" providerId="LiveId" clId="{AC38D980-FDE4-4B3B-AC0D-1C0A982C3CBC}" dt="2021-07-23T11:20:47.693" v="1922" actId="113"/>
          <ac:graphicFrameMkLst>
            <pc:docMk/>
            <pc:sldMk cId="1896665750" sldId="277"/>
            <ac:graphicFrameMk id="5" creationId="{EC94C1AC-D93F-46BC-989E-1DC859D50EA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4F9D3-5F1C-4A29-9C22-B458199CDEA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6DCC38-0750-4DDE-AFA6-FFEFD80D82FE}">
      <dgm:prSet/>
      <dgm:spPr/>
      <dgm:t>
        <a:bodyPr/>
        <a:lstStyle/>
        <a:p>
          <a:r>
            <a:rPr lang="ru-RU"/>
            <a:t>1. Развитие промышленности </a:t>
          </a:r>
          <a:endParaRPr lang="en-US"/>
        </a:p>
      </dgm:t>
    </dgm:pt>
    <dgm:pt modelId="{1756D694-ABAF-4D66-89BB-6C42061BB6DF}" type="parTrans" cxnId="{304EDD74-F827-4529-A7DF-1CDA78C49FFD}">
      <dgm:prSet/>
      <dgm:spPr/>
      <dgm:t>
        <a:bodyPr/>
        <a:lstStyle/>
        <a:p>
          <a:endParaRPr lang="en-US"/>
        </a:p>
      </dgm:t>
    </dgm:pt>
    <dgm:pt modelId="{90945FCA-4D01-4F27-87FD-5B7BA6120B0D}" type="sibTrans" cxnId="{304EDD74-F827-4529-A7DF-1CDA78C49FFD}">
      <dgm:prSet/>
      <dgm:spPr/>
      <dgm:t>
        <a:bodyPr/>
        <a:lstStyle/>
        <a:p>
          <a:endParaRPr lang="en-US"/>
        </a:p>
      </dgm:t>
    </dgm:pt>
    <dgm:pt modelId="{36AFD093-EFE1-46D2-9A6B-8C33DAE4E335}">
      <dgm:prSet/>
      <dgm:spPr/>
      <dgm:t>
        <a:bodyPr/>
        <a:lstStyle/>
        <a:p>
          <a:r>
            <a:rPr lang="ru-RU" dirty="0"/>
            <a:t>2. Развитие торговли и транспорта</a:t>
          </a:r>
          <a:endParaRPr lang="en-US" dirty="0"/>
        </a:p>
      </dgm:t>
    </dgm:pt>
    <dgm:pt modelId="{679E3997-F4A5-46DA-937B-922F6F2530BE}" type="parTrans" cxnId="{04DF174A-2A13-4984-8A58-A50ACD6A52D7}">
      <dgm:prSet/>
      <dgm:spPr/>
      <dgm:t>
        <a:bodyPr/>
        <a:lstStyle/>
        <a:p>
          <a:endParaRPr lang="en-US"/>
        </a:p>
      </dgm:t>
    </dgm:pt>
    <dgm:pt modelId="{19B5C8C0-B33C-4536-9070-D2AC1EDB0144}" type="sibTrans" cxnId="{04DF174A-2A13-4984-8A58-A50ACD6A52D7}">
      <dgm:prSet/>
      <dgm:spPr/>
      <dgm:t>
        <a:bodyPr/>
        <a:lstStyle/>
        <a:p>
          <a:endParaRPr lang="en-US"/>
        </a:p>
      </dgm:t>
    </dgm:pt>
    <dgm:pt modelId="{78E24E47-F146-4772-9F3A-8EC3013AD696}">
      <dgm:prSet/>
      <dgm:spPr/>
      <dgm:t>
        <a:bodyPr/>
        <a:lstStyle/>
        <a:p>
          <a:r>
            <a:rPr lang="ru-RU"/>
            <a:t>3. Развитие городов</a:t>
          </a:r>
          <a:endParaRPr lang="en-US"/>
        </a:p>
      </dgm:t>
    </dgm:pt>
    <dgm:pt modelId="{5474F6E3-147B-4684-AF00-FEE0C8E2544F}" type="parTrans" cxnId="{12452653-B1B1-4E64-AFAC-286E6A0FB398}">
      <dgm:prSet/>
      <dgm:spPr/>
      <dgm:t>
        <a:bodyPr/>
        <a:lstStyle/>
        <a:p>
          <a:endParaRPr lang="en-US"/>
        </a:p>
      </dgm:t>
    </dgm:pt>
    <dgm:pt modelId="{255785C6-0D94-494B-B40C-A1892FACB66A}" type="sibTrans" cxnId="{12452653-B1B1-4E64-AFAC-286E6A0FB398}">
      <dgm:prSet/>
      <dgm:spPr/>
      <dgm:t>
        <a:bodyPr/>
        <a:lstStyle/>
        <a:p>
          <a:endParaRPr lang="en-US"/>
        </a:p>
      </dgm:t>
    </dgm:pt>
    <dgm:pt modelId="{1368DBF4-ED70-4ABD-9B90-21D7F0AD0C6F}" type="pres">
      <dgm:prSet presAssocID="{C204F9D3-5F1C-4A29-9C22-B458199CDEA1}" presName="linear" presStyleCnt="0">
        <dgm:presLayoutVars>
          <dgm:animLvl val="lvl"/>
          <dgm:resizeHandles val="exact"/>
        </dgm:presLayoutVars>
      </dgm:prSet>
      <dgm:spPr/>
    </dgm:pt>
    <dgm:pt modelId="{8E651608-81E3-43AC-A846-23BFDBD8AC6A}" type="pres">
      <dgm:prSet presAssocID="{476DCC38-0750-4DDE-AFA6-FFEFD80D8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1F6843-DA1E-466E-9274-BD15156CFB30}" type="pres">
      <dgm:prSet presAssocID="{90945FCA-4D01-4F27-87FD-5B7BA6120B0D}" presName="spacer" presStyleCnt="0"/>
      <dgm:spPr/>
    </dgm:pt>
    <dgm:pt modelId="{27EDE2EB-100A-488A-92E1-C51868F2BFF4}" type="pres">
      <dgm:prSet presAssocID="{36AFD093-EFE1-46D2-9A6B-8C33DAE4E3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DA5AB9-4447-43A9-9086-D47E924D7DF0}" type="pres">
      <dgm:prSet presAssocID="{19B5C8C0-B33C-4536-9070-D2AC1EDB0144}" presName="spacer" presStyleCnt="0"/>
      <dgm:spPr/>
    </dgm:pt>
    <dgm:pt modelId="{DE7C0A3F-1358-44D4-B6DC-BE5277384291}" type="pres">
      <dgm:prSet presAssocID="{78E24E47-F146-4772-9F3A-8EC3013AD6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707F0E-8FA5-469C-972D-00E74559380C}" type="presOf" srcId="{C204F9D3-5F1C-4A29-9C22-B458199CDEA1}" destId="{1368DBF4-ED70-4ABD-9B90-21D7F0AD0C6F}" srcOrd="0" destOrd="0" presId="urn:microsoft.com/office/officeart/2005/8/layout/vList2"/>
    <dgm:cxn modelId="{1CB34D1B-A916-40F2-88CB-E187C41E5150}" type="presOf" srcId="{78E24E47-F146-4772-9F3A-8EC3013AD696}" destId="{DE7C0A3F-1358-44D4-B6DC-BE5277384291}" srcOrd="0" destOrd="0" presId="urn:microsoft.com/office/officeart/2005/8/layout/vList2"/>
    <dgm:cxn modelId="{04DF174A-2A13-4984-8A58-A50ACD6A52D7}" srcId="{C204F9D3-5F1C-4A29-9C22-B458199CDEA1}" destId="{36AFD093-EFE1-46D2-9A6B-8C33DAE4E335}" srcOrd="1" destOrd="0" parTransId="{679E3997-F4A5-46DA-937B-922F6F2530BE}" sibTransId="{19B5C8C0-B33C-4536-9070-D2AC1EDB0144}"/>
    <dgm:cxn modelId="{12452653-B1B1-4E64-AFAC-286E6A0FB398}" srcId="{C204F9D3-5F1C-4A29-9C22-B458199CDEA1}" destId="{78E24E47-F146-4772-9F3A-8EC3013AD696}" srcOrd="2" destOrd="0" parTransId="{5474F6E3-147B-4684-AF00-FEE0C8E2544F}" sibTransId="{255785C6-0D94-494B-B40C-A1892FACB66A}"/>
    <dgm:cxn modelId="{304EDD74-F827-4529-A7DF-1CDA78C49FFD}" srcId="{C204F9D3-5F1C-4A29-9C22-B458199CDEA1}" destId="{476DCC38-0750-4DDE-AFA6-FFEFD80D82FE}" srcOrd="0" destOrd="0" parTransId="{1756D694-ABAF-4D66-89BB-6C42061BB6DF}" sibTransId="{90945FCA-4D01-4F27-87FD-5B7BA6120B0D}"/>
    <dgm:cxn modelId="{FB19AF56-050E-4DFF-B5EB-602749F24E28}" type="presOf" srcId="{476DCC38-0750-4DDE-AFA6-FFEFD80D82FE}" destId="{8E651608-81E3-43AC-A846-23BFDBD8AC6A}" srcOrd="0" destOrd="0" presId="urn:microsoft.com/office/officeart/2005/8/layout/vList2"/>
    <dgm:cxn modelId="{5322268C-E904-4606-ABE3-96EEB055BC49}" type="presOf" srcId="{36AFD093-EFE1-46D2-9A6B-8C33DAE4E335}" destId="{27EDE2EB-100A-488A-92E1-C51868F2BFF4}" srcOrd="0" destOrd="0" presId="urn:microsoft.com/office/officeart/2005/8/layout/vList2"/>
    <dgm:cxn modelId="{E97C9366-2DEE-4125-B0BE-38999E53CBDC}" type="presParOf" srcId="{1368DBF4-ED70-4ABD-9B90-21D7F0AD0C6F}" destId="{8E651608-81E3-43AC-A846-23BFDBD8AC6A}" srcOrd="0" destOrd="0" presId="urn:microsoft.com/office/officeart/2005/8/layout/vList2"/>
    <dgm:cxn modelId="{44A5E3B9-4903-4AF6-800B-46C03A7CC3EB}" type="presParOf" srcId="{1368DBF4-ED70-4ABD-9B90-21D7F0AD0C6F}" destId="{AD1F6843-DA1E-466E-9274-BD15156CFB30}" srcOrd="1" destOrd="0" presId="urn:microsoft.com/office/officeart/2005/8/layout/vList2"/>
    <dgm:cxn modelId="{37DE8F50-C937-4E5A-AEEA-786B420DBBF9}" type="presParOf" srcId="{1368DBF4-ED70-4ABD-9B90-21D7F0AD0C6F}" destId="{27EDE2EB-100A-488A-92E1-C51868F2BFF4}" srcOrd="2" destOrd="0" presId="urn:microsoft.com/office/officeart/2005/8/layout/vList2"/>
    <dgm:cxn modelId="{61DB6E2A-B925-4102-BD8F-0B9768C025BE}" type="presParOf" srcId="{1368DBF4-ED70-4ABD-9B90-21D7F0AD0C6F}" destId="{38DA5AB9-4447-43A9-9086-D47E924D7DF0}" srcOrd="3" destOrd="0" presId="urn:microsoft.com/office/officeart/2005/8/layout/vList2"/>
    <dgm:cxn modelId="{2DBB1E6C-3282-47C9-8C42-DFF3D03DCF12}" type="presParOf" srcId="{1368DBF4-ED70-4ABD-9B90-21D7F0AD0C6F}" destId="{DE7C0A3F-1358-44D4-B6DC-BE52773842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2B778-144B-4B9B-A003-8ECD3D905F4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E84638-1BDD-4115-B601-15F177188350}">
      <dgm:prSet/>
      <dgm:spPr/>
      <dgm:t>
        <a:bodyPr/>
        <a:lstStyle/>
        <a:p>
          <a:r>
            <a:rPr lang="ru-RU"/>
            <a:t>Большое количество евреев в городах (до 85 процентов)</a:t>
          </a:r>
          <a:endParaRPr lang="en-US"/>
        </a:p>
      </dgm:t>
    </dgm:pt>
    <dgm:pt modelId="{162CE036-0A52-48DD-92B7-E6310444D732}" type="parTrans" cxnId="{297E5FC6-10EE-4F86-B89F-8E7F43AD0667}">
      <dgm:prSet/>
      <dgm:spPr/>
      <dgm:t>
        <a:bodyPr/>
        <a:lstStyle/>
        <a:p>
          <a:endParaRPr lang="en-US"/>
        </a:p>
      </dgm:t>
    </dgm:pt>
    <dgm:pt modelId="{C602E75F-BA60-421D-A7C5-3930A8218EAE}" type="sibTrans" cxnId="{297E5FC6-10EE-4F86-B89F-8E7F43AD0667}">
      <dgm:prSet/>
      <dgm:spPr/>
      <dgm:t>
        <a:bodyPr/>
        <a:lstStyle/>
        <a:p>
          <a:endParaRPr lang="en-US"/>
        </a:p>
      </dgm:t>
    </dgm:pt>
    <dgm:pt modelId="{278C8969-571A-4039-954E-325A480DAC35}">
      <dgm:prSet/>
      <dgm:spPr/>
      <dgm:t>
        <a:bodyPr/>
        <a:lstStyle/>
        <a:p>
          <a:r>
            <a:rPr lang="ru-RU"/>
            <a:t>Средняя численность населения 5-6 тысяч</a:t>
          </a:r>
          <a:endParaRPr lang="en-US"/>
        </a:p>
      </dgm:t>
    </dgm:pt>
    <dgm:pt modelId="{0EDA499C-6DEF-421A-ACAB-FDE0AFFEE7B1}" type="parTrans" cxnId="{B5B921F4-F1CF-4A67-94C4-8855A9A06A2B}">
      <dgm:prSet/>
      <dgm:spPr/>
      <dgm:t>
        <a:bodyPr/>
        <a:lstStyle/>
        <a:p>
          <a:endParaRPr lang="en-US"/>
        </a:p>
      </dgm:t>
    </dgm:pt>
    <dgm:pt modelId="{A1D75C7B-EB62-4489-B40D-B3E88A40E505}" type="sibTrans" cxnId="{B5B921F4-F1CF-4A67-94C4-8855A9A06A2B}">
      <dgm:prSet/>
      <dgm:spPr/>
      <dgm:t>
        <a:bodyPr/>
        <a:lstStyle/>
        <a:p>
          <a:endParaRPr lang="en-US"/>
        </a:p>
      </dgm:t>
    </dgm:pt>
    <dgm:pt modelId="{7A6B9CE2-6CBC-4254-B858-3B04D3BACA28}">
      <dgm:prSet/>
      <dgm:spPr/>
      <dgm:t>
        <a:bodyPr/>
        <a:lstStyle/>
        <a:p>
          <a:r>
            <a:rPr lang="ru-RU"/>
            <a:t>Проживание чиновников, дворян, духовенства</a:t>
          </a:r>
          <a:endParaRPr lang="en-US"/>
        </a:p>
      </dgm:t>
    </dgm:pt>
    <dgm:pt modelId="{B9618815-6DB1-420B-86FA-818B7D71D3E4}" type="parTrans" cxnId="{D4C6959D-3648-4B14-93C0-A10CCA898B45}">
      <dgm:prSet/>
      <dgm:spPr/>
      <dgm:t>
        <a:bodyPr/>
        <a:lstStyle/>
        <a:p>
          <a:endParaRPr lang="en-US"/>
        </a:p>
      </dgm:t>
    </dgm:pt>
    <dgm:pt modelId="{6D3A3631-1321-427A-9DC7-7CD3F8F3C9B7}" type="sibTrans" cxnId="{D4C6959D-3648-4B14-93C0-A10CCA898B45}">
      <dgm:prSet/>
      <dgm:spPr/>
      <dgm:t>
        <a:bodyPr/>
        <a:lstStyle/>
        <a:p>
          <a:endParaRPr lang="en-US"/>
        </a:p>
      </dgm:t>
    </dgm:pt>
    <dgm:pt modelId="{23CE8783-125B-4361-8913-36ECEA6879B0}">
      <dgm:prSet/>
      <dgm:spPr/>
      <dgm:t>
        <a:bodyPr/>
        <a:lstStyle/>
        <a:p>
          <a:r>
            <a:rPr lang="ru-RU"/>
            <a:t>Существование местечек, как переходной стадии между городом и деревней</a:t>
          </a:r>
          <a:endParaRPr lang="en-US"/>
        </a:p>
      </dgm:t>
    </dgm:pt>
    <dgm:pt modelId="{579C99D1-8BF3-434E-B24C-B4911A2B9399}" type="parTrans" cxnId="{43E3DA66-A542-495E-BA3C-56A005A17B3D}">
      <dgm:prSet/>
      <dgm:spPr/>
      <dgm:t>
        <a:bodyPr/>
        <a:lstStyle/>
        <a:p>
          <a:endParaRPr lang="en-US"/>
        </a:p>
      </dgm:t>
    </dgm:pt>
    <dgm:pt modelId="{E9ABA001-F34B-48D0-B9D0-7C3CF1529409}" type="sibTrans" cxnId="{43E3DA66-A542-495E-BA3C-56A005A17B3D}">
      <dgm:prSet/>
      <dgm:spPr/>
      <dgm:t>
        <a:bodyPr/>
        <a:lstStyle/>
        <a:p>
          <a:endParaRPr lang="en-US"/>
        </a:p>
      </dgm:t>
    </dgm:pt>
    <dgm:pt modelId="{9B5A1C05-F992-4A3A-9662-F9E45F2855E1}" type="pres">
      <dgm:prSet presAssocID="{5862B778-144B-4B9B-A003-8ECD3D905F47}" presName="vert0" presStyleCnt="0">
        <dgm:presLayoutVars>
          <dgm:dir/>
          <dgm:animOne val="branch"/>
          <dgm:animLvl val="lvl"/>
        </dgm:presLayoutVars>
      </dgm:prSet>
      <dgm:spPr/>
    </dgm:pt>
    <dgm:pt modelId="{A7724AE5-D5F4-4469-91DD-DF64C8553265}" type="pres">
      <dgm:prSet presAssocID="{A2E84638-1BDD-4115-B601-15F177188350}" presName="thickLine" presStyleLbl="alignNode1" presStyleIdx="0" presStyleCnt="4"/>
      <dgm:spPr/>
    </dgm:pt>
    <dgm:pt modelId="{2B54E773-CF41-4790-9FD0-AF5083C074E1}" type="pres">
      <dgm:prSet presAssocID="{A2E84638-1BDD-4115-B601-15F177188350}" presName="horz1" presStyleCnt="0"/>
      <dgm:spPr/>
    </dgm:pt>
    <dgm:pt modelId="{F96BC11A-8491-4F98-8611-5D80233AAF0A}" type="pres">
      <dgm:prSet presAssocID="{A2E84638-1BDD-4115-B601-15F177188350}" presName="tx1" presStyleLbl="revTx" presStyleIdx="0" presStyleCnt="4"/>
      <dgm:spPr/>
    </dgm:pt>
    <dgm:pt modelId="{D76281FF-BD11-4D91-8123-C1AF202C9776}" type="pres">
      <dgm:prSet presAssocID="{A2E84638-1BDD-4115-B601-15F177188350}" presName="vert1" presStyleCnt="0"/>
      <dgm:spPr/>
    </dgm:pt>
    <dgm:pt modelId="{6D727592-CE8F-4B73-A0E4-E82FFF867872}" type="pres">
      <dgm:prSet presAssocID="{278C8969-571A-4039-954E-325A480DAC35}" presName="thickLine" presStyleLbl="alignNode1" presStyleIdx="1" presStyleCnt="4"/>
      <dgm:spPr/>
    </dgm:pt>
    <dgm:pt modelId="{7D137AFF-8A8F-4611-BF82-7FA6E26BE4FD}" type="pres">
      <dgm:prSet presAssocID="{278C8969-571A-4039-954E-325A480DAC35}" presName="horz1" presStyleCnt="0"/>
      <dgm:spPr/>
    </dgm:pt>
    <dgm:pt modelId="{EA02C483-4EEA-45C7-AFA3-AC4A22AD61F1}" type="pres">
      <dgm:prSet presAssocID="{278C8969-571A-4039-954E-325A480DAC35}" presName="tx1" presStyleLbl="revTx" presStyleIdx="1" presStyleCnt="4"/>
      <dgm:spPr/>
    </dgm:pt>
    <dgm:pt modelId="{FC1C0537-12DB-4C3C-813A-A1655C22FA3E}" type="pres">
      <dgm:prSet presAssocID="{278C8969-571A-4039-954E-325A480DAC35}" presName="vert1" presStyleCnt="0"/>
      <dgm:spPr/>
    </dgm:pt>
    <dgm:pt modelId="{598598B7-E13A-4720-824C-6B772C602082}" type="pres">
      <dgm:prSet presAssocID="{7A6B9CE2-6CBC-4254-B858-3B04D3BACA28}" presName="thickLine" presStyleLbl="alignNode1" presStyleIdx="2" presStyleCnt="4"/>
      <dgm:spPr/>
    </dgm:pt>
    <dgm:pt modelId="{3482C96F-710C-4267-8FBA-C3BE0CF3F70D}" type="pres">
      <dgm:prSet presAssocID="{7A6B9CE2-6CBC-4254-B858-3B04D3BACA28}" presName="horz1" presStyleCnt="0"/>
      <dgm:spPr/>
    </dgm:pt>
    <dgm:pt modelId="{519E49F9-B3AB-4FAA-90E3-A2B388F8D828}" type="pres">
      <dgm:prSet presAssocID="{7A6B9CE2-6CBC-4254-B858-3B04D3BACA28}" presName="tx1" presStyleLbl="revTx" presStyleIdx="2" presStyleCnt="4"/>
      <dgm:spPr/>
    </dgm:pt>
    <dgm:pt modelId="{BF8DE5B6-183D-4618-8A2C-A2241D147ED8}" type="pres">
      <dgm:prSet presAssocID="{7A6B9CE2-6CBC-4254-B858-3B04D3BACA28}" presName="vert1" presStyleCnt="0"/>
      <dgm:spPr/>
    </dgm:pt>
    <dgm:pt modelId="{8EABCA4A-8BE4-4CD9-BAC3-174D24024F2A}" type="pres">
      <dgm:prSet presAssocID="{23CE8783-125B-4361-8913-36ECEA6879B0}" presName="thickLine" presStyleLbl="alignNode1" presStyleIdx="3" presStyleCnt="4"/>
      <dgm:spPr/>
    </dgm:pt>
    <dgm:pt modelId="{56B4D7E4-6D25-46BD-9AC0-40E789C6CB0A}" type="pres">
      <dgm:prSet presAssocID="{23CE8783-125B-4361-8913-36ECEA6879B0}" presName="horz1" presStyleCnt="0"/>
      <dgm:spPr/>
    </dgm:pt>
    <dgm:pt modelId="{399FED1D-25FF-47C8-9513-59F32673BF8D}" type="pres">
      <dgm:prSet presAssocID="{23CE8783-125B-4361-8913-36ECEA6879B0}" presName="tx1" presStyleLbl="revTx" presStyleIdx="3" presStyleCnt="4"/>
      <dgm:spPr/>
    </dgm:pt>
    <dgm:pt modelId="{AE11EE88-5929-4C40-8AED-F9A50D13D16E}" type="pres">
      <dgm:prSet presAssocID="{23CE8783-125B-4361-8913-36ECEA6879B0}" presName="vert1" presStyleCnt="0"/>
      <dgm:spPr/>
    </dgm:pt>
  </dgm:ptLst>
  <dgm:cxnLst>
    <dgm:cxn modelId="{345B5217-91D1-440D-8978-4AF9C2328407}" type="presOf" srcId="{A2E84638-1BDD-4115-B601-15F177188350}" destId="{F96BC11A-8491-4F98-8611-5D80233AAF0A}" srcOrd="0" destOrd="0" presId="urn:microsoft.com/office/officeart/2008/layout/LinedList"/>
    <dgm:cxn modelId="{3D2DE938-3333-4BD3-8BA6-0D8DF3EC8DAC}" type="presOf" srcId="{23CE8783-125B-4361-8913-36ECEA6879B0}" destId="{399FED1D-25FF-47C8-9513-59F32673BF8D}" srcOrd="0" destOrd="0" presId="urn:microsoft.com/office/officeart/2008/layout/LinedList"/>
    <dgm:cxn modelId="{73ABA845-0021-4020-B217-1E5D0BAAB9CF}" type="presOf" srcId="{7A6B9CE2-6CBC-4254-B858-3B04D3BACA28}" destId="{519E49F9-B3AB-4FAA-90E3-A2B388F8D828}" srcOrd="0" destOrd="0" presId="urn:microsoft.com/office/officeart/2008/layout/LinedList"/>
    <dgm:cxn modelId="{43E3DA66-A542-495E-BA3C-56A005A17B3D}" srcId="{5862B778-144B-4B9B-A003-8ECD3D905F47}" destId="{23CE8783-125B-4361-8913-36ECEA6879B0}" srcOrd="3" destOrd="0" parTransId="{579C99D1-8BF3-434E-B24C-B4911A2B9399}" sibTransId="{E9ABA001-F34B-48D0-B9D0-7C3CF1529409}"/>
    <dgm:cxn modelId="{D4C6959D-3648-4B14-93C0-A10CCA898B45}" srcId="{5862B778-144B-4B9B-A003-8ECD3D905F47}" destId="{7A6B9CE2-6CBC-4254-B858-3B04D3BACA28}" srcOrd="2" destOrd="0" parTransId="{B9618815-6DB1-420B-86FA-818B7D71D3E4}" sibTransId="{6D3A3631-1321-427A-9DC7-7CD3F8F3C9B7}"/>
    <dgm:cxn modelId="{5337EEB6-5927-423E-B77E-8685A8F949DE}" type="presOf" srcId="{5862B778-144B-4B9B-A003-8ECD3D905F47}" destId="{9B5A1C05-F992-4A3A-9662-F9E45F2855E1}" srcOrd="0" destOrd="0" presId="urn:microsoft.com/office/officeart/2008/layout/LinedList"/>
    <dgm:cxn modelId="{297E5FC6-10EE-4F86-B89F-8E7F43AD0667}" srcId="{5862B778-144B-4B9B-A003-8ECD3D905F47}" destId="{A2E84638-1BDD-4115-B601-15F177188350}" srcOrd="0" destOrd="0" parTransId="{162CE036-0A52-48DD-92B7-E6310444D732}" sibTransId="{C602E75F-BA60-421D-A7C5-3930A8218EAE}"/>
    <dgm:cxn modelId="{B5B921F4-F1CF-4A67-94C4-8855A9A06A2B}" srcId="{5862B778-144B-4B9B-A003-8ECD3D905F47}" destId="{278C8969-571A-4039-954E-325A480DAC35}" srcOrd="1" destOrd="0" parTransId="{0EDA499C-6DEF-421A-ACAB-FDE0AFFEE7B1}" sibTransId="{A1D75C7B-EB62-4489-B40D-B3E88A40E505}"/>
    <dgm:cxn modelId="{E87724FB-F6B2-467E-B6DA-4F484944AAAF}" type="presOf" srcId="{278C8969-571A-4039-954E-325A480DAC35}" destId="{EA02C483-4EEA-45C7-AFA3-AC4A22AD61F1}" srcOrd="0" destOrd="0" presId="urn:microsoft.com/office/officeart/2008/layout/LinedList"/>
    <dgm:cxn modelId="{D379828E-A229-4A74-B2BA-DD173DF5F1B9}" type="presParOf" srcId="{9B5A1C05-F992-4A3A-9662-F9E45F2855E1}" destId="{A7724AE5-D5F4-4469-91DD-DF64C8553265}" srcOrd="0" destOrd="0" presId="urn:microsoft.com/office/officeart/2008/layout/LinedList"/>
    <dgm:cxn modelId="{B2A9A3C2-FF1C-4530-8F75-BEC774F6D0F2}" type="presParOf" srcId="{9B5A1C05-F992-4A3A-9662-F9E45F2855E1}" destId="{2B54E773-CF41-4790-9FD0-AF5083C074E1}" srcOrd="1" destOrd="0" presId="urn:microsoft.com/office/officeart/2008/layout/LinedList"/>
    <dgm:cxn modelId="{ABEC989F-EAF9-47EB-A48C-7225D0B4764B}" type="presParOf" srcId="{2B54E773-CF41-4790-9FD0-AF5083C074E1}" destId="{F96BC11A-8491-4F98-8611-5D80233AAF0A}" srcOrd="0" destOrd="0" presId="urn:microsoft.com/office/officeart/2008/layout/LinedList"/>
    <dgm:cxn modelId="{0670BF79-4E32-4A1D-BEC4-B44C8789389F}" type="presParOf" srcId="{2B54E773-CF41-4790-9FD0-AF5083C074E1}" destId="{D76281FF-BD11-4D91-8123-C1AF202C9776}" srcOrd="1" destOrd="0" presId="urn:microsoft.com/office/officeart/2008/layout/LinedList"/>
    <dgm:cxn modelId="{17BC2375-7001-460D-BD9D-FB28B8D11540}" type="presParOf" srcId="{9B5A1C05-F992-4A3A-9662-F9E45F2855E1}" destId="{6D727592-CE8F-4B73-A0E4-E82FFF867872}" srcOrd="2" destOrd="0" presId="urn:microsoft.com/office/officeart/2008/layout/LinedList"/>
    <dgm:cxn modelId="{E30139B8-4FE3-42EC-AEB8-087179875EA9}" type="presParOf" srcId="{9B5A1C05-F992-4A3A-9662-F9E45F2855E1}" destId="{7D137AFF-8A8F-4611-BF82-7FA6E26BE4FD}" srcOrd="3" destOrd="0" presId="urn:microsoft.com/office/officeart/2008/layout/LinedList"/>
    <dgm:cxn modelId="{216C6C42-6D78-409A-9E64-22F860AE10B3}" type="presParOf" srcId="{7D137AFF-8A8F-4611-BF82-7FA6E26BE4FD}" destId="{EA02C483-4EEA-45C7-AFA3-AC4A22AD61F1}" srcOrd="0" destOrd="0" presId="urn:microsoft.com/office/officeart/2008/layout/LinedList"/>
    <dgm:cxn modelId="{8EB591FC-D5FC-4D3E-977C-D2718610F29C}" type="presParOf" srcId="{7D137AFF-8A8F-4611-BF82-7FA6E26BE4FD}" destId="{FC1C0537-12DB-4C3C-813A-A1655C22FA3E}" srcOrd="1" destOrd="0" presId="urn:microsoft.com/office/officeart/2008/layout/LinedList"/>
    <dgm:cxn modelId="{B5210EA2-867E-4B97-8818-0A7A95C0E9FE}" type="presParOf" srcId="{9B5A1C05-F992-4A3A-9662-F9E45F2855E1}" destId="{598598B7-E13A-4720-824C-6B772C602082}" srcOrd="4" destOrd="0" presId="urn:microsoft.com/office/officeart/2008/layout/LinedList"/>
    <dgm:cxn modelId="{E4E3D75E-9369-47EC-A3D8-4DA37F5BDB69}" type="presParOf" srcId="{9B5A1C05-F992-4A3A-9662-F9E45F2855E1}" destId="{3482C96F-710C-4267-8FBA-C3BE0CF3F70D}" srcOrd="5" destOrd="0" presId="urn:microsoft.com/office/officeart/2008/layout/LinedList"/>
    <dgm:cxn modelId="{0AFA8F8C-D68D-4152-9BA1-3148705C036B}" type="presParOf" srcId="{3482C96F-710C-4267-8FBA-C3BE0CF3F70D}" destId="{519E49F9-B3AB-4FAA-90E3-A2B388F8D828}" srcOrd="0" destOrd="0" presId="urn:microsoft.com/office/officeart/2008/layout/LinedList"/>
    <dgm:cxn modelId="{4854BB77-02FA-4D84-B6E1-561084487A8D}" type="presParOf" srcId="{3482C96F-710C-4267-8FBA-C3BE0CF3F70D}" destId="{BF8DE5B6-183D-4618-8A2C-A2241D147ED8}" srcOrd="1" destOrd="0" presId="urn:microsoft.com/office/officeart/2008/layout/LinedList"/>
    <dgm:cxn modelId="{E4BA7967-A9F6-4382-A711-BC947AD31DBA}" type="presParOf" srcId="{9B5A1C05-F992-4A3A-9662-F9E45F2855E1}" destId="{8EABCA4A-8BE4-4CD9-BAC3-174D24024F2A}" srcOrd="6" destOrd="0" presId="urn:microsoft.com/office/officeart/2008/layout/LinedList"/>
    <dgm:cxn modelId="{1C348CD6-744E-40B8-A236-D12330798C9E}" type="presParOf" srcId="{9B5A1C05-F992-4A3A-9662-F9E45F2855E1}" destId="{56B4D7E4-6D25-46BD-9AC0-40E789C6CB0A}" srcOrd="7" destOrd="0" presId="urn:microsoft.com/office/officeart/2008/layout/LinedList"/>
    <dgm:cxn modelId="{AA10CC8C-9581-4A84-9550-600753F6E483}" type="presParOf" srcId="{56B4D7E4-6D25-46BD-9AC0-40E789C6CB0A}" destId="{399FED1D-25FF-47C8-9513-59F32673BF8D}" srcOrd="0" destOrd="0" presId="urn:microsoft.com/office/officeart/2008/layout/LinedList"/>
    <dgm:cxn modelId="{74C32F1A-89D2-4010-914F-BB8819E894C5}" type="presParOf" srcId="{56B4D7E4-6D25-46BD-9AC0-40E789C6CB0A}" destId="{AE11EE88-5929-4C40-8AED-F9A50D13D1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82830-29DD-4883-B716-4A342EFF7E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EAD532-D599-4495-9B53-FC5DE7259C76}">
      <dgm:prSet/>
      <dgm:spPr/>
      <dgm:t>
        <a:bodyPr/>
        <a:lstStyle/>
        <a:p>
          <a:r>
            <a:rPr lang="ru-RU"/>
            <a:t>Рост численности (320 тыс. к 1861 г.)</a:t>
          </a:r>
          <a:endParaRPr lang="en-US"/>
        </a:p>
      </dgm:t>
    </dgm:pt>
    <dgm:pt modelId="{68C3D45B-5BE8-447D-A9F9-35039138E684}" type="parTrans" cxnId="{385167D1-50B5-4D14-8317-3D1E0F64BFC6}">
      <dgm:prSet/>
      <dgm:spPr/>
      <dgm:t>
        <a:bodyPr/>
        <a:lstStyle/>
        <a:p>
          <a:endParaRPr lang="en-US"/>
        </a:p>
      </dgm:t>
    </dgm:pt>
    <dgm:pt modelId="{7C00C442-CB90-496E-A911-E643AFD7C038}" type="sibTrans" cxnId="{385167D1-50B5-4D14-8317-3D1E0F64BFC6}">
      <dgm:prSet/>
      <dgm:spPr/>
      <dgm:t>
        <a:bodyPr/>
        <a:lstStyle/>
        <a:p>
          <a:endParaRPr lang="en-US"/>
        </a:p>
      </dgm:t>
    </dgm:pt>
    <dgm:pt modelId="{C27DEA47-7FC9-4B04-B55C-9FD4E49F6BE5}">
      <dgm:prSet/>
      <dgm:spPr/>
      <dgm:t>
        <a:bodyPr/>
        <a:lstStyle/>
        <a:p>
          <a:r>
            <a:rPr lang="ru-RU"/>
            <a:t>Расширение городов территориально</a:t>
          </a:r>
          <a:endParaRPr lang="en-US"/>
        </a:p>
      </dgm:t>
    </dgm:pt>
    <dgm:pt modelId="{D4757BD2-0BC8-4C4B-B9B1-78BB2574033B}" type="parTrans" cxnId="{1F16B140-9E51-4FAC-BC47-E2E97E658CCD}">
      <dgm:prSet/>
      <dgm:spPr/>
      <dgm:t>
        <a:bodyPr/>
        <a:lstStyle/>
        <a:p>
          <a:endParaRPr lang="en-US"/>
        </a:p>
      </dgm:t>
    </dgm:pt>
    <dgm:pt modelId="{B04FCE56-F5EF-4863-B2B6-57BD6664F1D6}" type="sibTrans" cxnId="{1F16B140-9E51-4FAC-BC47-E2E97E658CCD}">
      <dgm:prSet/>
      <dgm:spPr/>
      <dgm:t>
        <a:bodyPr/>
        <a:lstStyle/>
        <a:p>
          <a:endParaRPr lang="en-US"/>
        </a:p>
      </dgm:t>
    </dgm:pt>
    <dgm:pt modelId="{CCFB6F77-9D9D-439B-A4F8-4BB0D3D09816}">
      <dgm:prSet/>
      <dgm:spPr/>
      <dgm:t>
        <a:bodyPr/>
        <a:lstStyle/>
        <a:p>
          <a:r>
            <a:rPr lang="ru-RU"/>
            <a:t>Появление планировки городов</a:t>
          </a:r>
          <a:endParaRPr lang="en-US"/>
        </a:p>
      </dgm:t>
    </dgm:pt>
    <dgm:pt modelId="{5FE10BF5-2B5C-44F9-B63B-DB4ECC06E691}" type="parTrans" cxnId="{F20716CC-5552-4651-87C9-8CA0A6BDC663}">
      <dgm:prSet/>
      <dgm:spPr/>
      <dgm:t>
        <a:bodyPr/>
        <a:lstStyle/>
        <a:p>
          <a:endParaRPr lang="en-US"/>
        </a:p>
      </dgm:t>
    </dgm:pt>
    <dgm:pt modelId="{26CE9306-5DA1-4DA6-B4BE-B2A7BA1495EC}" type="sibTrans" cxnId="{F20716CC-5552-4651-87C9-8CA0A6BDC663}">
      <dgm:prSet/>
      <dgm:spPr/>
      <dgm:t>
        <a:bodyPr/>
        <a:lstStyle/>
        <a:p>
          <a:endParaRPr lang="en-US"/>
        </a:p>
      </dgm:t>
    </dgm:pt>
    <dgm:pt modelId="{D726C3B8-AF7E-46E9-A6BE-A93F49085690}">
      <dgm:prSet/>
      <dgm:spPr/>
      <dgm:t>
        <a:bodyPr/>
        <a:lstStyle/>
        <a:p>
          <a:r>
            <a:rPr lang="ru-RU"/>
            <a:t>Строительство центральных площадей</a:t>
          </a:r>
          <a:endParaRPr lang="en-US"/>
        </a:p>
      </dgm:t>
    </dgm:pt>
    <dgm:pt modelId="{5D2C8710-4598-4054-A138-4518C721CCDD}" type="parTrans" cxnId="{EDA9B75C-6F6F-422F-896B-6011784F30BD}">
      <dgm:prSet/>
      <dgm:spPr/>
      <dgm:t>
        <a:bodyPr/>
        <a:lstStyle/>
        <a:p>
          <a:endParaRPr lang="en-US"/>
        </a:p>
      </dgm:t>
    </dgm:pt>
    <dgm:pt modelId="{B421613E-38CB-4474-92A7-142476174050}" type="sibTrans" cxnId="{EDA9B75C-6F6F-422F-896B-6011784F30BD}">
      <dgm:prSet/>
      <dgm:spPr/>
      <dgm:t>
        <a:bodyPr/>
        <a:lstStyle/>
        <a:p>
          <a:endParaRPr lang="en-US"/>
        </a:p>
      </dgm:t>
    </dgm:pt>
    <dgm:pt modelId="{6068C197-2950-4021-8898-DB0AFE0F0F8F}">
      <dgm:prSet/>
      <dgm:spPr/>
      <dgm:t>
        <a:bodyPr/>
        <a:lstStyle/>
        <a:p>
          <a:r>
            <a:rPr lang="ru-RU"/>
            <a:t>Строительство магазинов, инфраструктуры</a:t>
          </a:r>
          <a:endParaRPr lang="en-US"/>
        </a:p>
      </dgm:t>
    </dgm:pt>
    <dgm:pt modelId="{3F34959E-4E9F-4849-BA40-7F946C067BEB}" type="parTrans" cxnId="{53ED1374-6DA9-423E-A46A-4B59D438B183}">
      <dgm:prSet/>
      <dgm:spPr/>
      <dgm:t>
        <a:bodyPr/>
        <a:lstStyle/>
        <a:p>
          <a:endParaRPr lang="en-US"/>
        </a:p>
      </dgm:t>
    </dgm:pt>
    <dgm:pt modelId="{0BB076CF-A6D5-4BD1-AD06-D8B848BC3C14}" type="sibTrans" cxnId="{53ED1374-6DA9-423E-A46A-4B59D438B183}">
      <dgm:prSet/>
      <dgm:spPr/>
      <dgm:t>
        <a:bodyPr/>
        <a:lstStyle/>
        <a:p>
          <a:endParaRPr lang="en-US"/>
        </a:p>
      </dgm:t>
    </dgm:pt>
    <dgm:pt modelId="{628D6D02-76A5-4E79-BB18-8218FE012BC0}" type="pres">
      <dgm:prSet presAssocID="{3B682830-29DD-4883-B716-4A342EFF7E84}" presName="linear" presStyleCnt="0">
        <dgm:presLayoutVars>
          <dgm:animLvl val="lvl"/>
          <dgm:resizeHandles val="exact"/>
        </dgm:presLayoutVars>
      </dgm:prSet>
      <dgm:spPr/>
    </dgm:pt>
    <dgm:pt modelId="{42A457C5-4C4E-40B9-AF91-103B2B1F5981}" type="pres">
      <dgm:prSet presAssocID="{93EAD532-D599-4495-9B53-FC5DE7259C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051023-D227-4397-9A28-8200DF1521F2}" type="pres">
      <dgm:prSet presAssocID="{7C00C442-CB90-496E-A911-E643AFD7C038}" presName="spacer" presStyleCnt="0"/>
      <dgm:spPr/>
    </dgm:pt>
    <dgm:pt modelId="{30CCE744-2839-4B12-A2F5-F043489B0DD1}" type="pres">
      <dgm:prSet presAssocID="{C27DEA47-7FC9-4B04-B55C-9FD4E49F6BE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58E5FF-E04C-4F03-B8DC-BDB68AE35922}" type="pres">
      <dgm:prSet presAssocID="{B04FCE56-F5EF-4863-B2B6-57BD6664F1D6}" presName="spacer" presStyleCnt="0"/>
      <dgm:spPr/>
    </dgm:pt>
    <dgm:pt modelId="{8D1E72CB-D977-4164-9C80-B2BA94039496}" type="pres">
      <dgm:prSet presAssocID="{CCFB6F77-9D9D-439B-A4F8-4BB0D3D098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F7C3BB-031F-4D8E-808A-6F7FEAB89E62}" type="pres">
      <dgm:prSet presAssocID="{26CE9306-5DA1-4DA6-B4BE-B2A7BA1495EC}" presName="spacer" presStyleCnt="0"/>
      <dgm:spPr/>
    </dgm:pt>
    <dgm:pt modelId="{993817F8-317E-4895-9AF0-C9A9ACB853A5}" type="pres">
      <dgm:prSet presAssocID="{D726C3B8-AF7E-46E9-A6BE-A93F490856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4BCA6E-DEAA-4F18-93C7-6B5F8ACC5399}" type="pres">
      <dgm:prSet presAssocID="{B421613E-38CB-4474-92A7-142476174050}" presName="spacer" presStyleCnt="0"/>
      <dgm:spPr/>
    </dgm:pt>
    <dgm:pt modelId="{932FA4FB-1260-4E59-8E83-011B002C7511}" type="pres">
      <dgm:prSet presAssocID="{6068C197-2950-4021-8898-DB0AFE0F0F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85C10B-5732-41DD-95E0-D598D75E0D8B}" type="presOf" srcId="{D726C3B8-AF7E-46E9-A6BE-A93F49085690}" destId="{993817F8-317E-4895-9AF0-C9A9ACB853A5}" srcOrd="0" destOrd="0" presId="urn:microsoft.com/office/officeart/2005/8/layout/vList2"/>
    <dgm:cxn modelId="{F4760B0D-11CE-4B65-82BD-BD9DE47EE28D}" type="presOf" srcId="{6068C197-2950-4021-8898-DB0AFE0F0F8F}" destId="{932FA4FB-1260-4E59-8E83-011B002C7511}" srcOrd="0" destOrd="0" presId="urn:microsoft.com/office/officeart/2005/8/layout/vList2"/>
    <dgm:cxn modelId="{A7FA8B22-849C-4BE5-8290-4236569196A5}" type="presOf" srcId="{93EAD532-D599-4495-9B53-FC5DE7259C76}" destId="{42A457C5-4C4E-40B9-AF91-103B2B1F5981}" srcOrd="0" destOrd="0" presId="urn:microsoft.com/office/officeart/2005/8/layout/vList2"/>
    <dgm:cxn modelId="{1F16B140-9E51-4FAC-BC47-E2E97E658CCD}" srcId="{3B682830-29DD-4883-B716-4A342EFF7E84}" destId="{C27DEA47-7FC9-4B04-B55C-9FD4E49F6BE5}" srcOrd="1" destOrd="0" parTransId="{D4757BD2-0BC8-4C4B-B9B1-78BB2574033B}" sibTransId="{B04FCE56-F5EF-4863-B2B6-57BD6664F1D6}"/>
    <dgm:cxn modelId="{EDA9B75C-6F6F-422F-896B-6011784F30BD}" srcId="{3B682830-29DD-4883-B716-4A342EFF7E84}" destId="{D726C3B8-AF7E-46E9-A6BE-A93F49085690}" srcOrd="3" destOrd="0" parTransId="{5D2C8710-4598-4054-A138-4518C721CCDD}" sibTransId="{B421613E-38CB-4474-92A7-142476174050}"/>
    <dgm:cxn modelId="{BDB8AA61-86EE-4693-A2FA-75E6A41D7994}" type="presOf" srcId="{C27DEA47-7FC9-4B04-B55C-9FD4E49F6BE5}" destId="{30CCE744-2839-4B12-A2F5-F043489B0DD1}" srcOrd="0" destOrd="0" presId="urn:microsoft.com/office/officeart/2005/8/layout/vList2"/>
    <dgm:cxn modelId="{1C0A7272-3A27-4843-B02A-0DDCBB9411FF}" type="presOf" srcId="{3B682830-29DD-4883-B716-4A342EFF7E84}" destId="{628D6D02-76A5-4E79-BB18-8218FE012BC0}" srcOrd="0" destOrd="0" presId="urn:microsoft.com/office/officeart/2005/8/layout/vList2"/>
    <dgm:cxn modelId="{53ED1374-6DA9-423E-A46A-4B59D438B183}" srcId="{3B682830-29DD-4883-B716-4A342EFF7E84}" destId="{6068C197-2950-4021-8898-DB0AFE0F0F8F}" srcOrd="4" destOrd="0" parTransId="{3F34959E-4E9F-4849-BA40-7F946C067BEB}" sibTransId="{0BB076CF-A6D5-4BD1-AD06-D8B848BC3C14}"/>
    <dgm:cxn modelId="{6FE11AB0-9A20-4B79-96A3-8E0C341B720B}" type="presOf" srcId="{CCFB6F77-9D9D-439B-A4F8-4BB0D3D09816}" destId="{8D1E72CB-D977-4164-9C80-B2BA94039496}" srcOrd="0" destOrd="0" presId="urn:microsoft.com/office/officeart/2005/8/layout/vList2"/>
    <dgm:cxn modelId="{F20716CC-5552-4651-87C9-8CA0A6BDC663}" srcId="{3B682830-29DD-4883-B716-4A342EFF7E84}" destId="{CCFB6F77-9D9D-439B-A4F8-4BB0D3D09816}" srcOrd="2" destOrd="0" parTransId="{5FE10BF5-2B5C-44F9-B63B-DB4ECC06E691}" sibTransId="{26CE9306-5DA1-4DA6-B4BE-B2A7BA1495EC}"/>
    <dgm:cxn modelId="{385167D1-50B5-4D14-8317-3D1E0F64BFC6}" srcId="{3B682830-29DD-4883-B716-4A342EFF7E84}" destId="{93EAD532-D599-4495-9B53-FC5DE7259C76}" srcOrd="0" destOrd="0" parTransId="{68C3D45B-5BE8-447D-A9F9-35039138E684}" sibTransId="{7C00C442-CB90-496E-A911-E643AFD7C038}"/>
    <dgm:cxn modelId="{C759FE8C-74B2-4C7C-AECC-673DAD0A6C56}" type="presParOf" srcId="{628D6D02-76A5-4E79-BB18-8218FE012BC0}" destId="{42A457C5-4C4E-40B9-AF91-103B2B1F5981}" srcOrd="0" destOrd="0" presId="urn:microsoft.com/office/officeart/2005/8/layout/vList2"/>
    <dgm:cxn modelId="{D912BECD-69A0-4D2B-8941-9F7BF1E4E17A}" type="presParOf" srcId="{628D6D02-76A5-4E79-BB18-8218FE012BC0}" destId="{41051023-D227-4397-9A28-8200DF1521F2}" srcOrd="1" destOrd="0" presId="urn:microsoft.com/office/officeart/2005/8/layout/vList2"/>
    <dgm:cxn modelId="{0BBDD71C-E2AC-4B51-8AF7-194CDCDCD8BE}" type="presParOf" srcId="{628D6D02-76A5-4E79-BB18-8218FE012BC0}" destId="{30CCE744-2839-4B12-A2F5-F043489B0DD1}" srcOrd="2" destOrd="0" presId="urn:microsoft.com/office/officeart/2005/8/layout/vList2"/>
    <dgm:cxn modelId="{38C5542A-85FA-4562-9FB3-113BEB39925C}" type="presParOf" srcId="{628D6D02-76A5-4E79-BB18-8218FE012BC0}" destId="{0658E5FF-E04C-4F03-B8DC-BDB68AE35922}" srcOrd="3" destOrd="0" presId="urn:microsoft.com/office/officeart/2005/8/layout/vList2"/>
    <dgm:cxn modelId="{B8849E49-3281-461D-9EA2-143EB1FDA642}" type="presParOf" srcId="{628D6D02-76A5-4E79-BB18-8218FE012BC0}" destId="{8D1E72CB-D977-4164-9C80-B2BA94039496}" srcOrd="4" destOrd="0" presId="urn:microsoft.com/office/officeart/2005/8/layout/vList2"/>
    <dgm:cxn modelId="{CB825D4C-C722-40DE-95FF-23A40B2BB63E}" type="presParOf" srcId="{628D6D02-76A5-4E79-BB18-8218FE012BC0}" destId="{2BF7C3BB-031F-4D8E-808A-6F7FEAB89E62}" srcOrd="5" destOrd="0" presId="urn:microsoft.com/office/officeart/2005/8/layout/vList2"/>
    <dgm:cxn modelId="{9E298F46-7E2C-410D-8231-B5BC9BFF6314}" type="presParOf" srcId="{628D6D02-76A5-4E79-BB18-8218FE012BC0}" destId="{993817F8-317E-4895-9AF0-C9A9ACB853A5}" srcOrd="6" destOrd="0" presId="urn:microsoft.com/office/officeart/2005/8/layout/vList2"/>
    <dgm:cxn modelId="{5D849B89-A9C0-484D-9141-6733109B1BA3}" type="presParOf" srcId="{628D6D02-76A5-4E79-BB18-8218FE012BC0}" destId="{354BCA6E-DEAA-4F18-93C7-6B5F8ACC5399}" srcOrd="7" destOrd="0" presId="urn:microsoft.com/office/officeart/2005/8/layout/vList2"/>
    <dgm:cxn modelId="{C26ABB98-D464-4997-89EB-747FBEF2079B}" type="presParOf" srcId="{628D6D02-76A5-4E79-BB18-8218FE012BC0}" destId="{932FA4FB-1260-4E59-8E83-011B002C75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C9D7E-512E-4215-81B8-3B48F2E0378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1EA4F7-1331-4573-9AFE-385A49BA38ED}">
      <dgm:prSet/>
      <dgm:spPr/>
      <dgm:t>
        <a:bodyPr/>
        <a:lstStyle/>
        <a:p>
          <a:r>
            <a:rPr lang="ru-RU" b="1" dirty="0" err="1"/>
            <a:t>Парграф</a:t>
          </a:r>
          <a:r>
            <a:rPr lang="ru-RU" b="1" dirty="0"/>
            <a:t> 8</a:t>
          </a:r>
          <a:endParaRPr lang="en-US" b="1" dirty="0"/>
        </a:p>
      </dgm:t>
    </dgm:pt>
    <dgm:pt modelId="{843D369B-ACFA-4DF2-9A99-2872C06BFF78}" type="parTrans" cxnId="{BDB8668C-0DCD-485A-AB75-00A86949054A}">
      <dgm:prSet/>
      <dgm:spPr/>
      <dgm:t>
        <a:bodyPr/>
        <a:lstStyle/>
        <a:p>
          <a:endParaRPr lang="en-US"/>
        </a:p>
      </dgm:t>
    </dgm:pt>
    <dgm:pt modelId="{62005C49-7DD3-4959-BDAC-42DF0281F530}" type="sibTrans" cxnId="{BDB8668C-0DCD-485A-AB75-00A86949054A}">
      <dgm:prSet/>
      <dgm:spPr/>
      <dgm:t>
        <a:bodyPr/>
        <a:lstStyle/>
        <a:p>
          <a:endParaRPr lang="en-US"/>
        </a:p>
      </dgm:t>
    </dgm:pt>
    <dgm:pt modelId="{D6C75C27-E243-435A-911D-815F5BE58029}">
      <dgm:prSet/>
      <dgm:spPr/>
      <dgm:t>
        <a:bodyPr/>
        <a:lstStyle/>
        <a:p>
          <a:r>
            <a:rPr lang="ru-RU"/>
            <a:t>10 человек тест </a:t>
          </a:r>
          <a:endParaRPr lang="en-US"/>
        </a:p>
      </dgm:t>
    </dgm:pt>
    <dgm:pt modelId="{1631B191-435F-4516-9CC1-D00D24C6384F}" type="parTrans" cxnId="{3F9A0418-FD20-4CB2-AB51-3DB7D22FD1C4}">
      <dgm:prSet/>
      <dgm:spPr/>
      <dgm:t>
        <a:bodyPr/>
        <a:lstStyle/>
        <a:p>
          <a:endParaRPr lang="en-US"/>
        </a:p>
      </dgm:t>
    </dgm:pt>
    <dgm:pt modelId="{241BD532-5CDD-4A73-986F-200317FA3D81}" type="sibTrans" cxnId="{3F9A0418-FD20-4CB2-AB51-3DB7D22FD1C4}">
      <dgm:prSet/>
      <dgm:spPr/>
      <dgm:t>
        <a:bodyPr/>
        <a:lstStyle/>
        <a:p>
          <a:endParaRPr lang="en-US"/>
        </a:p>
      </dgm:t>
    </dgm:pt>
    <dgm:pt modelId="{F018ED8B-BE4A-4870-B105-71E9A507D2A4}">
      <dgm:prSet/>
      <dgm:spPr/>
      <dgm:t>
        <a:bodyPr/>
        <a:lstStyle/>
        <a:p>
          <a:r>
            <a:rPr lang="ru-RU"/>
            <a:t>3 человека устно</a:t>
          </a:r>
          <a:endParaRPr lang="en-US"/>
        </a:p>
      </dgm:t>
    </dgm:pt>
    <dgm:pt modelId="{32F9750A-4717-4D01-8550-4B3E1C8ADAC4}" type="parTrans" cxnId="{B6BBB882-BE26-404F-B2FC-68E963106B60}">
      <dgm:prSet/>
      <dgm:spPr/>
      <dgm:t>
        <a:bodyPr/>
        <a:lstStyle/>
        <a:p>
          <a:endParaRPr lang="en-US"/>
        </a:p>
      </dgm:t>
    </dgm:pt>
    <dgm:pt modelId="{20BCE82D-1050-438F-A217-D6E02390F9B6}" type="sibTrans" cxnId="{B6BBB882-BE26-404F-B2FC-68E963106B60}">
      <dgm:prSet/>
      <dgm:spPr/>
      <dgm:t>
        <a:bodyPr/>
        <a:lstStyle/>
        <a:p>
          <a:endParaRPr lang="en-US"/>
        </a:p>
      </dgm:t>
    </dgm:pt>
    <dgm:pt modelId="{4727CC5E-16BC-46B7-BFF7-E05F1BD0CFAB}" type="pres">
      <dgm:prSet presAssocID="{704C9D7E-512E-4215-81B8-3B48F2E03788}" presName="vert0" presStyleCnt="0">
        <dgm:presLayoutVars>
          <dgm:dir/>
          <dgm:animOne val="branch"/>
          <dgm:animLvl val="lvl"/>
        </dgm:presLayoutVars>
      </dgm:prSet>
      <dgm:spPr/>
    </dgm:pt>
    <dgm:pt modelId="{26157B91-DFB4-4609-BF91-FCDE4F73D65A}" type="pres">
      <dgm:prSet presAssocID="{221EA4F7-1331-4573-9AFE-385A49BA38ED}" presName="thickLine" presStyleLbl="alignNode1" presStyleIdx="0" presStyleCnt="3"/>
      <dgm:spPr/>
    </dgm:pt>
    <dgm:pt modelId="{BF0B5817-5B2C-4278-AADD-CF618510CD5C}" type="pres">
      <dgm:prSet presAssocID="{221EA4F7-1331-4573-9AFE-385A49BA38ED}" presName="horz1" presStyleCnt="0"/>
      <dgm:spPr/>
    </dgm:pt>
    <dgm:pt modelId="{B149DD5D-0B20-44C0-A036-53E421D22F8C}" type="pres">
      <dgm:prSet presAssocID="{221EA4F7-1331-4573-9AFE-385A49BA38ED}" presName="tx1" presStyleLbl="revTx" presStyleIdx="0" presStyleCnt="3"/>
      <dgm:spPr/>
    </dgm:pt>
    <dgm:pt modelId="{75241FB6-AE7A-4C78-B58D-36300833F4EA}" type="pres">
      <dgm:prSet presAssocID="{221EA4F7-1331-4573-9AFE-385A49BA38ED}" presName="vert1" presStyleCnt="0"/>
      <dgm:spPr/>
    </dgm:pt>
    <dgm:pt modelId="{AD280A05-1F0E-49F1-A7E6-1AF37DD2F83A}" type="pres">
      <dgm:prSet presAssocID="{D6C75C27-E243-435A-911D-815F5BE58029}" presName="thickLine" presStyleLbl="alignNode1" presStyleIdx="1" presStyleCnt="3"/>
      <dgm:spPr/>
    </dgm:pt>
    <dgm:pt modelId="{564E5BE1-D62D-42FC-8157-8A0E99BB21EF}" type="pres">
      <dgm:prSet presAssocID="{D6C75C27-E243-435A-911D-815F5BE58029}" presName="horz1" presStyleCnt="0"/>
      <dgm:spPr/>
    </dgm:pt>
    <dgm:pt modelId="{834365C5-B8E5-4E78-8C77-9C55024FDD55}" type="pres">
      <dgm:prSet presAssocID="{D6C75C27-E243-435A-911D-815F5BE58029}" presName="tx1" presStyleLbl="revTx" presStyleIdx="1" presStyleCnt="3"/>
      <dgm:spPr/>
    </dgm:pt>
    <dgm:pt modelId="{7A562046-C885-4D68-A03C-E0F7E964ECE8}" type="pres">
      <dgm:prSet presAssocID="{D6C75C27-E243-435A-911D-815F5BE58029}" presName="vert1" presStyleCnt="0"/>
      <dgm:spPr/>
    </dgm:pt>
    <dgm:pt modelId="{A19B6952-133C-4836-AA15-8FA581EB095A}" type="pres">
      <dgm:prSet presAssocID="{F018ED8B-BE4A-4870-B105-71E9A507D2A4}" presName="thickLine" presStyleLbl="alignNode1" presStyleIdx="2" presStyleCnt="3"/>
      <dgm:spPr/>
    </dgm:pt>
    <dgm:pt modelId="{119668DF-61E1-48B0-9AFD-8BF4A4A65D66}" type="pres">
      <dgm:prSet presAssocID="{F018ED8B-BE4A-4870-B105-71E9A507D2A4}" presName="horz1" presStyleCnt="0"/>
      <dgm:spPr/>
    </dgm:pt>
    <dgm:pt modelId="{C5F80EFF-26A4-42D6-A2F8-A8E95A4A0F8D}" type="pres">
      <dgm:prSet presAssocID="{F018ED8B-BE4A-4870-B105-71E9A507D2A4}" presName="tx1" presStyleLbl="revTx" presStyleIdx="2" presStyleCnt="3"/>
      <dgm:spPr/>
    </dgm:pt>
    <dgm:pt modelId="{43289895-EC02-4283-AF46-D77C91ACEFDC}" type="pres">
      <dgm:prSet presAssocID="{F018ED8B-BE4A-4870-B105-71E9A507D2A4}" presName="vert1" presStyleCnt="0"/>
      <dgm:spPr/>
    </dgm:pt>
  </dgm:ptLst>
  <dgm:cxnLst>
    <dgm:cxn modelId="{3F9A0418-FD20-4CB2-AB51-3DB7D22FD1C4}" srcId="{704C9D7E-512E-4215-81B8-3B48F2E03788}" destId="{D6C75C27-E243-435A-911D-815F5BE58029}" srcOrd="1" destOrd="0" parTransId="{1631B191-435F-4516-9CC1-D00D24C6384F}" sibTransId="{241BD532-5CDD-4A73-986F-200317FA3D81}"/>
    <dgm:cxn modelId="{A7F64A3C-1B1F-4B2A-902B-A77E4541AD38}" type="presOf" srcId="{D6C75C27-E243-435A-911D-815F5BE58029}" destId="{834365C5-B8E5-4E78-8C77-9C55024FDD55}" srcOrd="0" destOrd="0" presId="urn:microsoft.com/office/officeart/2008/layout/LinedList"/>
    <dgm:cxn modelId="{BA24C17A-08DA-4BD5-ADCA-110C9BB8ACC8}" type="presOf" srcId="{704C9D7E-512E-4215-81B8-3B48F2E03788}" destId="{4727CC5E-16BC-46B7-BFF7-E05F1BD0CFAB}" srcOrd="0" destOrd="0" presId="urn:microsoft.com/office/officeart/2008/layout/LinedList"/>
    <dgm:cxn modelId="{B6BBB882-BE26-404F-B2FC-68E963106B60}" srcId="{704C9D7E-512E-4215-81B8-3B48F2E03788}" destId="{F018ED8B-BE4A-4870-B105-71E9A507D2A4}" srcOrd="2" destOrd="0" parTransId="{32F9750A-4717-4D01-8550-4B3E1C8ADAC4}" sibTransId="{20BCE82D-1050-438F-A217-D6E02390F9B6}"/>
    <dgm:cxn modelId="{BDB8668C-0DCD-485A-AB75-00A86949054A}" srcId="{704C9D7E-512E-4215-81B8-3B48F2E03788}" destId="{221EA4F7-1331-4573-9AFE-385A49BA38ED}" srcOrd="0" destOrd="0" parTransId="{843D369B-ACFA-4DF2-9A99-2872C06BFF78}" sibTransId="{62005C49-7DD3-4959-BDAC-42DF0281F530}"/>
    <dgm:cxn modelId="{9E7448DE-8DFA-470D-AC5C-A90C32F385C6}" type="presOf" srcId="{F018ED8B-BE4A-4870-B105-71E9A507D2A4}" destId="{C5F80EFF-26A4-42D6-A2F8-A8E95A4A0F8D}" srcOrd="0" destOrd="0" presId="urn:microsoft.com/office/officeart/2008/layout/LinedList"/>
    <dgm:cxn modelId="{E5AC9DEC-CAB5-406B-9D3B-74B0FC2F6305}" type="presOf" srcId="{221EA4F7-1331-4573-9AFE-385A49BA38ED}" destId="{B149DD5D-0B20-44C0-A036-53E421D22F8C}" srcOrd="0" destOrd="0" presId="urn:microsoft.com/office/officeart/2008/layout/LinedList"/>
    <dgm:cxn modelId="{B45B3DD4-765A-4217-B10B-EF7FEB2614FA}" type="presParOf" srcId="{4727CC5E-16BC-46B7-BFF7-E05F1BD0CFAB}" destId="{26157B91-DFB4-4609-BF91-FCDE4F73D65A}" srcOrd="0" destOrd="0" presId="urn:microsoft.com/office/officeart/2008/layout/LinedList"/>
    <dgm:cxn modelId="{5A09FB74-B902-4F43-81C9-835C25250700}" type="presParOf" srcId="{4727CC5E-16BC-46B7-BFF7-E05F1BD0CFAB}" destId="{BF0B5817-5B2C-4278-AADD-CF618510CD5C}" srcOrd="1" destOrd="0" presId="urn:microsoft.com/office/officeart/2008/layout/LinedList"/>
    <dgm:cxn modelId="{4A80533C-949A-46A6-AA51-C1ACF5BA9405}" type="presParOf" srcId="{BF0B5817-5B2C-4278-AADD-CF618510CD5C}" destId="{B149DD5D-0B20-44C0-A036-53E421D22F8C}" srcOrd="0" destOrd="0" presId="urn:microsoft.com/office/officeart/2008/layout/LinedList"/>
    <dgm:cxn modelId="{38365114-14D3-4A09-9F4F-1FD6059B7ECD}" type="presParOf" srcId="{BF0B5817-5B2C-4278-AADD-CF618510CD5C}" destId="{75241FB6-AE7A-4C78-B58D-36300833F4EA}" srcOrd="1" destOrd="0" presId="urn:microsoft.com/office/officeart/2008/layout/LinedList"/>
    <dgm:cxn modelId="{B8BC66E6-D19F-479D-9099-7FE94A435F7A}" type="presParOf" srcId="{4727CC5E-16BC-46B7-BFF7-E05F1BD0CFAB}" destId="{AD280A05-1F0E-49F1-A7E6-1AF37DD2F83A}" srcOrd="2" destOrd="0" presId="urn:microsoft.com/office/officeart/2008/layout/LinedList"/>
    <dgm:cxn modelId="{B3A44137-EA2B-4523-879F-315807E2571D}" type="presParOf" srcId="{4727CC5E-16BC-46B7-BFF7-E05F1BD0CFAB}" destId="{564E5BE1-D62D-42FC-8157-8A0E99BB21EF}" srcOrd="3" destOrd="0" presId="urn:microsoft.com/office/officeart/2008/layout/LinedList"/>
    <dgm:cxn modelId="{1DABC20C-0AD6-4830-BF22-1E19126CE2E9}" type="presParOf" srcId="{564E5BE1-D62D-42FC-8157-8A0E99BB21EF}" destId="{834365C5-B8E5-4E78-8C77-9C55024FDD55}" srcOrd="0" destOrd="0" presId="urn:microsoft.com/office/officeart/2008/layout/LinedList"/>
    <dgm:cxn modelId="{52F5228F-8F97-47DE-BB9E-AAB0314642CF}" type="presParOf" srcId="{564E5BE1-D62D-42FC-8157-8A0E99BB21EF}" destId="{7A562046-C885-4D68-A03C-E0F7E964ECE8}" srcOrd="1" destOrd="0" presId="urn:microsoft.com/office/officeart/2008/layout/LinedList"/>
    <dgm:cxn modelId="{09F7C89D-2D85-4F58-897E-060B56089500}" type="presParOf" srcId="{4727CC5E-16BC-46B7-BFF7-E05F1BD0CFAB}" destId="{A19B6952-133C-4836-AA15-8FA581EB095A}" srcOrd="4" destOrd="0" presId="urn:microsoft.com/office/officeart/2008/layout/LinedList"/>
    <dgm:cxn modelId="{F6BE9A93-EBE9-4232-ADE0-3CC2BAF473C8}" type="presParOf" srcId="{4727CC5E-16BC-46B7-BFF7-E05F1BD0CFAB}" destId="{119668DF-61E1-48B0-9AFD-8BF4A4A65D66}" srcOrd="5" destOrd="0" presId="urn:microsoft.com/office/officeart/2008/layout/LinedList"/>
    <dgm:cxn modelId="{2118838E-7CB3-45FE-B28E-DC228918D5FE}" type="presParOf" srcId="{119668DF-61E1-48B0-9AFD-8BF4A4A65D66}" destId="{C5F80EFF-26A4-42D6-A2F8-A8E95A4A0F8D}" srcOrd="0" destOrd="0" presId="urn:microsoft.com/office/officeart/2008/layout/LinedList"/>
    <dgm:cxn modelId="{B6645F66-98F3-4BE0-A5ED-70FDC776BB39}" type="presParOf" srcId="{119668DF-61E1-48B0-9AFD-8BF4A4A65D66}" destId="{43289895-EC02-4283-AF46-D77C91ACEF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1608-81E3-43AC-A846-23BFDBD8AC6A}">
      <dsp:nvSpPr>
        <dsp:cNvPr id="0" name=""/>
        <dsp:cNvSpPr/>
      </dsp:nvSpPr>
      <dsp:spPr>
        <a:xfrm>
          <a:off x="0" y="610411"/>
          <a:ext cx="6586489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1. Развитие промышленности </a:t>
          </a:r>
          <a:endParaRPr lang="en-US" sz="3300" kern="1200"/>
        </a:p>
      </dsp:txBody>
      <dsp:txXfrm>
        <a:off x="38638" y="649049"/>
        <a:ext cx="6509213" cy="714229"/>
      </dsp:txXfrm>
    </dsp:sp>
    <dsp:sp modelId="{27EDE2EB-100A-488A-92E1-C51868F2BFF4}">
      <dsp:nvSpPr>
        <dsp:cNvPr id="0" name=""/>
        <dsp:cNvSpPr/>
      </dsp:nvSpPr>
      <dsp:spPr>
        <a:xfrm>
          <a:off x="0" y="1496957"/>
          <a:ext cx="6586489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2. Развитие торговли и транспорта</a:t>
          </a:r>
          <a:endParaRPr lang="en-US" sz="3300" kern="1200" dirty="0"/>
        </a:p>
      </dsp:txBody>
      <dsp:txXfrm>
        <a:off x="38638" y="1535595"/>
        <a:ext cx="6509213" cy="714229"/>
      </dsp:txXfrm>
    </dsp:sp>
    <dsp:sp modelId="{DE7C0A3F-1358-44D4-B6DC-BE5277384291}">
      <dsp:nvSpPr>
        <dsp:cNvPr id="0" name=""/>
        <dsp:cNvSpPr/>
      </dsp:nvSpPr>
      <dsp:spPr>
        <a:xfrm>
          <a:off x="0" y="2383502"/>
          <a:ext cx="6586489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3. Развитие городов</a:t>
          </a:r>
          <a:endParaRPr lang="en-US" sz="3300" kern="1200"/>
        </a:p>
      </dsp:txBody>
      <dsp:txXfrm>
        <a:off x="38638" y="2422140"/>
        <a:ext cx="6509213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4AE5-D5F4-4469-91DD-DF64C8553265}">
      <dsp:nvSpPr>
        <dsp:cNvPr id="0" name=""/>
        <dsp:cNvSpPr/>
      </dsp:nvSpPr>
      <dsp:spPr>
        <a:xfrm>
          <a:off x="0" y="0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C11A-8491-4F98-8611-5D80233AAF0A}">
      <dsp:nvSpPr>
        <dsp:cNvPr id="0" name=""/>
        <dsp:cNvSpPr/>
      </dsp:nvSpPr>
      <dsp:spPr>
        <a:xfrm>
          <a:off x="0" y="0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Большое количество евреев в городах (до 85 процентов)</a:t>
          </a:r>
          <a:endParaRPr lang="en-US" sz="3100" kern="1200"/>
        </a:p>
      </dsp:txBody>
      <dsp:txXfrm>
        <a:off x="0" y="0"/>
        <a:ext cx="7452360" cy="1364926"/>
      </dsp:txXfrm>
    </dsp:sp>
    <dsp:sp modelId="{6D727592-CE8F-4B73-A0E4-E82FFF867872}">
      <dsp:nvSpPr>
        <dsp:cNvPr id="0" name=""/>
        <dsp:cNvSpPr/>
      </dsp:nvSpPr>
      <dsp:spPr>
        <a:xfrm>
          <a:off x="0" y="1364926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2C483-4EEA-45C7-AFA3-AC4A22AD61F1}">
      <dsp:nvSpPr>
        <dsp:cNvPr id="0" name=""/>
        <dsp:cNvSpPr/>
      </dsp:nvSpPr>
      <dsp:spPr>
        <a:xfrm>
          <a:off x="0" y="1364926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Средняя численность населения 5-6 тысяч</a:t>
          </a:r>
          <a:endParaRPr lang="en-US" sz="3100" kern="1200"/>
        </a:p>
      </dsp:txBody>
      <dsp:txXfrm>
        <a:off x="0" y="1364926"/>
        <a:ext cx="7452360" cy="1364926"/>
      </dsp:txXfrm>
    </dsp:sp>
    <dsp:sp modelId="{598598B7-E13A-4720-824C-6B772C602082}">
      <dsp:nvSpPr>
        <dsp:cNvPr id="0" name=""/>
        <dsp:cNvSpPr/>
      </dsp:nvSpPr>
      <dsp:spPr>
        <a:xfrm>
          <a:off x="0" y="2729853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E49F9-B3AB-4FAA-90E3-A2B388F8D828}">
      <dsp:nvSpPr>
        <dsp:cNvPr id="0" name=""/>
        <dsp:cNvSpPr/>
      </dsp:nvSpPr>
      <dsp:spPr>
        <a:xfrm>
          <a:off x="0" y="2729853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Проживание чиновников, дворян, духовенства</a:t>
          </a:r>
          <a:endParaRPr lang="en-US" sz="3100" kern="1200"/>
        </a:p>
      </dsp:txBody>
      <dsp:txXfrm>
        <a:off x="0" y="2729853"/>
        <a:ext cx="7452360" cy="1364926"/>
      </dsp:txXfrm>
    </dsp:sp>
    <dsp:sp modelId="{8EABCA4A-8BE4-4CD9-BAC3-174D24024F2A}">
      <dsp:nvSpPr>
        <dsp:cNvPr id="0" name=""/>
        <dsp:cNvSpPr/>
      </dsp:nvSpPr>
      <dsp:spPr>
        <a:xfrm>
          <a:off x="0" y="4094779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FED1D-25FF-47C8-9513-59F32673BF8D}">
      <dsp:nvSpPr>
        <dsp:cNvPr id="0" name=""/>
        <dsp:cNvSpPr/>
      </dsp:nvSpPr>
      <dsp:spPr>
        <a:xfrm>
          <a:off x="0" y="4094779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Существование местечек, как переходной стадии между городом и деревней</a:t>
          </a:r>
          <a:endParaRPr lang="en-US" sz="3100" kern="1200"/>
        </a:p>
      </dsp:txBody>
      <dsp:txXfrm>
        <a:off x="0" y="4094779"/>
        <a:ext cx="7452360" cy="1364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457C5-4C4E-40B9-AF91-103B2B1F5981}">
      <dsp:nvSpPr>
        <dsp:cNvPr id="0" name=""/>
        <dsp:cNvSpPr/>
      </dsp:nvSpPr>
      <dsp:spPr>
        <a:xfrm>
          <a:off x="0" y="927840"/>
          <a:ext cx="6900512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Рост численности (320 тыс. к 1861 г.)</a:t>
          </a:r>
          <a:endParaRPr lang="en-US" sz="2800" kern="1200"/>
        </a:p>
      </dsp:txBody>
      <dsp:txXfrm>
        <a:off x="32784" y="960624"/>
        <a:ext cx="6834944" cy="606012"/>
      </dsp:txXfrm>
    </dsp:sp>
    <dsp:sp modelId="{30CCE744-2839-4B12-A2F5-F043489B0DD1}">
      <dsp:nvSpPr>
        <dsp:cNvPr id="0" name=""/>
        <dsp:cNvSpPr/>
      </dsp:nvSpPr>
      <dsp:spPr>
        <a:xfrm>
          <a:off x="0" y="1680060"/>
          <a:ext cx="6900512" cy="6715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Расширение городов территориально</a:t>
          </a:r>
          <a:endParaRPr lang="en-US" sz="2800" kern="1200"/>
        </a:p>
      </dsp:txBody>
      <dsp:txXfrm>
        <a:off x="32784" y="1712844"/>
        <a:ext cx="6834944" cy="606012"/>
      </dsp:txXfrm>
    </dsp:sp>
    <dsp:sp modelId="{8D1E72CB-D977-4164-9C80-B2BA94039496}">
      <dsp:nvSpPr>
        <dsp:cNvPr id="0" name=""/>
        <dsp:cNvSpPr/>
      </dsp:nvSpPr>
      <dsp:spPr>
        <a:xfrm>
          <a:off x="0" y="2432280"/>
          <a:ext cx="6900512" cy="6715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Появление планировки городов</a:t>
          </a:r>
          <a:endParaRPr lang="en-US" sz="2800" kern="1200"/>
        </a:p>
      </dsp:txBody>
      <dsp:txXfrm>
        <a:off x="32784" y="2465064"/>
        <a:ext cx="6834944" cy="606012"/>
      </dsp:txXfrm>
    </dsp:sp>
    <dsp:sp modelId="{993817F8-317E-4895-9AF0-C9A9ACB853A5}">
      <dsp:nvSpPr>
        <dsp:cNvPr id="0" name=""/>
        <dsp:cNvSpPr/>
      </dsp:nvSpPr>
      <dsp:spPr>
        <a:xfrm>
          <a:off x="0" y="3184500"/>
          <a:ext cx="6900512" cy="6715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Строительство центральных площадей</a:t>
          </a:r>
          <a:endParaRPr lang="en-US" sz="2800" kern="1200"/>
        </a:p>
      </dsp:txBody>
      <dsp:txXfrm>
        <a:off x="32784" y="3217284"/>
        <a:ext cx="6834944" cy="606012"/>
      </dsp:txXfrm>
    </dsp:sp>
    <dsp:sp modelId="{932FA4FB-1260-4E59-8E83-011B002C7511}">
      <dsp:nvSpPr>
        <dsp:cNvPr id="0" name=""/>
        <dsp:cNvSpPr/>
      </dsp:nvSpPr>
      <dsp:spPr>
        <a:xfrm>
          <a:off x="0" y="3936720"/>
          <a:ext cx="6900512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Строительство магазинов, инфраструктуры</a:t>
          </a:r>
          <a:endParaRPr lang="en-US" sz="2800" kern="1200"/>
        </a:p>
      </dsp:txBody>
      <dsp:txXfrm>
        <a:off x="32784" y="3969504"/>
        <a:ext cx="6834944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57B91-DFB4-4609-BF91-FCDE4F73D65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9DD5D-0B20-44C0-A036-53E421D22F8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 err="1"/>
            <a:t>Парграф</a:t>
          </a:r>
          <a:r>
            <a:rPr lang="ru-RU" sz="6500" b="1" kern="1200" dirty="0"/>
            <a:t> 8</a:t>
          </a:r>
          <a:endParaRPr lang="en-US" sz="6500" b="1" kern="1200" dirty="0"/>
        </a:p>
      </dsp:txBody>
      <dsp:txXfrm>
        <a:off x="0" y="2703"/>
        <a:ext cx="6900512" cy="1843578"/>
      </dsp:txXfrm>
    </dsp:sp>
    <dsp:sp modelId="{AD280A05-1F0E-49F1-A7E6-1AF37DD2F83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365C5-B8E5-4E78-8C77-9C55024FDD55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/>
            <a:t>10 человек тест </a:t>
          </a:r>
          <a:endParaRPr lang="en-US" sz="6500" kern="1200"/>
        </a:p>
      </dsp:txBody>
      <dsp:txXfrm>
        <a:off x="0" y="1846281"/>
        <a:ext cx="6900512" cy="1843578"/>
      </dsp:txXfrm>
    </dsp:sp>
    <dsp:sp modelId="{A19B6952-133C-4836-AA15-8FA581EB095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EFF-26A4-42D6-A2F8-A8E95A4A0F8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/>
            <a:t>3 человека устно</a:t>
          </a:r>
          <a:endParaRPr lang="en-US" sz="65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0940-5498-4C6E-BDD8-91CAF4A9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EFE9D-C23C-45DD-A8B1-FA2DB2822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14C1B-3B5C-4629-8314-E9A3DBF2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722C1-FC14-4372-84FF-E6AA1102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5A246-2A8B-45C3-A60F-EBA84682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0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D509-2E37-4811-B55C-5C7EEF25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C2AA3-1561-4410-B079-4DD69180E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7DDF3-C389-4839-8761-EBE07A52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BDE36-259F-4FA7-96EE-3A0EF957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ED8EE-3837-4157-87AB-3A36715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5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2444A6-2A52-453F-8036-14252A6A5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7AF5C-6A99-4220-B1B5-8C56DFF43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08A8C-F6C0-4334-9B54-B604978B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9A87-DDA3-407A-A74E-76F1087C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02E5B-1ADD-40D8-9123-310CAEAE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D8AE9-8235-4E6C-AD7D-C72924D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A058B-8EA5-4D47-A1A3-05CCEF74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B27D-AFA4-4718-AB08-6A1C9E93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2C64B-B776-4FE2-9D88-BFF4210A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A547C-044A-4E94-9C7A-2074DCD0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5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87BE-5136-4847-B781-A26CA03C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31F99-F1D5-4A8C-B506-7B46D29B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22BC4-1E89-4FCF-8013-CB874F1E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4256B-E967-442F-A137-88AE693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34EC7-94AD-48D6-8EF7-5971AF7D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1A98-23AC-471F-8B4B-A50C3319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A391A-7821-453E-8549-EF6DD1C0A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F8C062-34DD-4F1F-B311-DA7392E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23E28-56DB-4A3A-A17D-9F05C15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596964-9174-4AAC-9893-20EE9512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F795E-3BB6-43F8-B244-4340A878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2ABB-80DC-48FB-89D2-16EAECCC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53539A-8DCC-4A73-ADE7-817938B5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9A25C-37AE-453A-BD02-E86AE262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CFF6C6-99BF-4277-B725-021728208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9CAF2-43F0-42AF-B60D-589634C1B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77A406-325D-4FF8-B6C5-712D409C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8ECD8-F762-4BD2-969D-0DDDB40D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A8CAD9-3A7D-4C5E-90B9-11009C9F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2356-C460-4A50-A858-9760E0A0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3398C0-AC66-4158-BCB9-28032876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4E3CF9-9133-40E7-A650-76D6E185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860F5-2F41-400F-92E5-1821F13E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BF375C-20C4-4B6B-B577-87B4E094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8818EC-D1C5-4A2C-9015-CD560ED6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B1A18-DF50-499F-9C12-3A6B9575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C1F1-96C4-4266-8B99-23866063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54AED-1319-4CEB-AB4F-B6E685E0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C77D-FA69-44DE-A3C4-4AD376E6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9B60B-21C3-412F-B0B5-0AA1B4C7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216DA-07F9-4F53-A4DC-499BF475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97309-5AFB-4C18-9941-D98CD292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8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E582C-EFCF-4142-83FE-25064DAD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309D04-2F62-4355-8CCC-664B50AC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05C837-4970-4B93-9F1A-D86BDC908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54D9C-D8CB-4E8C-8BC3-885B0AF4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63C02-B2DA-4FB2-AB0B-29AF4BE9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24CDF-E042-47EC-BFB8-85797C0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8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070-09F2-4196-85BD-6B58545C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01E56-852F-4A75-9019-11059E9C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FE710-7EFE-486D-B5DB-126D2799E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870E-D075-4E21-9163-D5C9BC5D8514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5D8EC-3116-434D-9552-A0CE0FA6F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59486-F5D3-4F0F-AC67-1649B2E2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DD7F3-228E-4FC0-BB1F-51121E232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8. Промышленность, торговля, города и местечки в Беларуси в первой половине XIX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B50D73-3611-4686-983C-A4C943536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4C54-AF8A-4DDB-B0D7-F8877E15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Александр Скирмунт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1E9078-9957-4F13-835E-5892583E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Открыл</a:t>
            </a:r>
            <a:r>
              <a:rPr lang="en-US" sz="2200" dirty="0"/>
              <a:t> </a:t>
            </a:r>
            <a:r>
              <a:rPr lang="en-US" sz="2200" dirty="0" err="1"/>
              <a:t>суконную</a:t>
            </a:r>
            <a:r>
              <a:rPr lang="en-US" sz="2200" dirty="0"/>
              <a:t> </a:t>
            </a:r>
            <a:r>
              <a:rPr lang="en-US" sz="2200" dirty="0" err="1"/>
              <a:t>фабрику</a:t>
            </a:r>
            <a:r>
              <a:rPr lang="en-US" sz="2200" dirty="0"/>
              <a:t> в </a:t>
            </a:r>
            <a:r>
              <a:rPr lang="en-US" sz="2200" dirty="0" err="1"/>
              <a:t>Пинске</a:t>
            </a:r>
            <a:r>
              <a:rPr lang="en-US" sz="2200" dirty="0"/>
              <a:t>. </a:t>
            </a:r>
            <a:r>
              <a:rPr lang="en-US" sz="2200" dirty="0" err="1"/>
              <a:t>Владелец</a:t>
            </a:r>
            <a:r>
              <a:rPr lang="en-US" sz="2200" dirty="0"/>
              <a:t> </a:t>
            </a:r>
            <a:r>
              <a:rPr lang="en-US" sz="2200" dirty="0" err="1"/>
              <a:t>первого</a:t>
            </a:r>
            <a:r>
              <a:rPr lang="en-US" sz="2200" dirty="0"/>
              <a:t> </a:t>
            </a:r>
            <a:r>
              <a:rPr lang="en-US" sz="2200" dirty="0" err="1"/>
              <a:t>сахарного</a:t>
            </a:r>
            <a:r>
              <a:rPr lang="en-US" sz="2200" dirty="0"/>
              <a:t> </a:t>
            </a:r>
            <a:r>
              <a:rPr lang="en-US" sz="2200" dirty="0" err="1"/>
              <a:t>завода</a:t>
            </a:r>
            <a:r>
              <a:rPr lang="en-US" sz="2200" dirty="0"/>
              <a:t> </a:t>
            </a:r>
            <a:r>
              <a:rPr lang="en-US" sz="2200" dirty="0" err="1"/>
              <a:t>под</a:t>
            </a:r>
            <a:r>
              <a:rPr lang="en-US" sz="2200" dirty="0"/>
              <a:t> </a:t>
            </a:r>
            <a:r>
              <a:rPr lang="en-US" sz="2200" dirty="0" err="1"/>
              <a:t>Кобрином</a:t>
            </a:r>
            <a:r>
              <a:rPr lang="en-US" sz="2200" dirty="0"/>
              <a:t>, </a:t>
            </a:r>
            <a:r>
              <a:rPr lang="en-US" sz="2200" dirty="0" err="1"/>
              <a:t>изобретатель</a:t>
            </a:r>
            <a:r>
              <a:rPr lang="en-US" sz="2200" dirty="0"/>
              <a:t> </a:t>
            </a:r>
            <a:r>
              <a:rPr lang="en-US" sz="2200" dirty="0" err="1"/>
              <a:t>ряда</a:t>
            </a:r>
            <a:r>
              <a:rPr lang="en-US" sz="2200" dirty="0"/>
              <a:t> </a:t>
            </a:r>
            <a:r>
              <a:rPr lang="en-US" sz="2200" dirty="0" err="1"/>
              <a:t>технологий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производству</a:t>
            </a:r>
            <a:r>
              <a:rPr lang="en-US" sz="2200" dirty="0"/>
              <a:t> </a:t>
            </a:r>
            <a:r>
              <a:rPr lang="en-US" sz="2200" dirty="0" err="1"/>
              <a:t>сахарного</a:t>
            </a:r>
            <a:r>
              <a:rPr lang="en-US" sz="2200" dirty="0"/>
              <a:t> </a:t>
            </a:r>
            <a:r>
              <a:rPr lang="en-US" sz="2200" dirty="0" err="1"/>
              <a:t>сиропа</a:t>
            </a:r>
            <a:endParaRPr lang="en-US" sz="2200" dirty="0"/>
          </a:p>
        </p:txBody>
      </p:sp>
      <p:pic>
        <p:nvPicPr>
          <p:cNvPr id="5122" name="Picture 2" descr="Скирмунт (Скирмунтт) Александр Изидор - Белорусские имена в истории">
            <a:extLst>
              <a:ext uri="{FF2B5EF4-FFF2-40B4-BE49-F238E27FC236}">
                <a16:creationId xmlns:a16="http://schemas.microsoft.com/office/drawing/2014/main" id="{BBB13E91-37E9-4C9A-A7D3-E46B88565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5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19209-6E5D-487D-8CEE-7B2567B8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Развитие</a:t>
            </a:r>
            <a:r>
              <a:rPr lang="en-US" sz="5400" dirty="0"/>
              <a:t> </a:t>
            </a:r>
            <a:r>
              <a:rPr lang="en-US" sz="5400" dirty="0" err="1"/>
              <a:t>транспорта</a:t>
            </a:r>
            <a:r>
              <a:rPr lang="ru-RU" sz="5400" dirty="0"/>
              <a:t> и торговли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E85C5-431C-47C5-A1D7-5202497F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Изображение выглядит как внешний, мост, путешествует, лес&#10;&#10;Автоматически созданное описание">
            <a:extLst>
              <a:ext uri="{FF2B5EF4-FFF2-40B4-BE49-F238E27FC236}">
                <a16:creationId xmlns:a16="http://schemas.microsoft.com/office/drawing/2014/main" id="{1B69D61F-6164-44C8-A973-465FAB189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1" r="3805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8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726E0-B983-4483-B74E-3EBBD53C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транспортные артерии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4494CF-2891-487A-96B9-BF03BFF36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Дорожные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2D6EA-F73E-4480-8318-243A0D42B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Москва-Брест-Варшава</a:t>
            </a:r>
          </a:p>
          <a:p>
            <a:r>
              <a:rPr lang="ru-RU" sz="3600" dirty="0"/>
              <a:t>Санкт-Петербург - Киев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22483A-52D0-44B6-B967-7D33E11A4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Водные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50518-BACB-4E8B-9B6D-832118CD45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Августовский канал</a:t>
            </a:r>
          </a:p>
          <a:p>
            <a:r>
              <a:rPr lang="ru-RU" sz="3600" dirty="0"/>
              <a:t>Днепро-Бугский канал</a:t>
            </a:r>
          </a:p>
          <a:p>
            <a:r>
              <a:rPr lang="ru-RU" sz="3600" dirty="0"/>
              <a:t>Березинская водная система</a:t>
            </a:r>
          </a:p>
          <a:p>
            <a:r>
              <a:rPr lang="ru-RU" sz="3600" dirty="0"/>
              <a:t>Огинский канал</a:t>
            </a:r>
          </a:p>
        </p:txBody>
      </p:sp>
    </p:spTree>
    <p:extLst>
      <p:ext uri="{BB962C8B-B14F-4D97-AF65-F5344CB8AC3E}">
        <p14:creationId xmlns:p14="http://schemas.microsoft.com/office/powerpoint/2010/main" val="22583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B84AF-0D07-4BE9-B48D-04E8D966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Пути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сообщения</a:t>
            </a:r>
            <a:r>
              <a:rPr lang="en-US" sz="3600" dirty="0">
                <a:solidFill>
                  <a:srgbClr val="FFFFFF"/>
                </a:solidFill>
              </a:rPr>
              <a:t> в </a:t>
            </a:r>
            <a:r>
              <a:rPr lang="en-US" sz="3600" dirty="0" err="1">
                <a:solidFill>
                  <a:srgbClr val="FFFFFF"/>
                </a:solidFill>
              </a:rPr>
              <a:t>первой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половине</a:t>
            </a:r>
            <a:r>
              <a:rPr lang="en-US" sz="3600" dirty="0">
                <a:solidFill>
                  <a:srgbClr val="FFFFFF"/>
                </a:solidFill>
              </a:rPr>
              <a:t> XIX в.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103C516-4065-4F78-886C-4781865F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554550-5DA7-4C5B-A9FC-07597502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53" y="1044398"/>
            <a:ext cx="7915617" cy="46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стория торговли в Беларуси» | Белорусский продовольственный  торгово-промышленный портал">
            <a:extLst>
              <a:ext uri="{FF2B5EF4-FFF2-40B4-BE49-F238E27FC236}">
                <a16:creationId xmlns:a16="http://schemas.microsoft.com/office/drawing/2014/main" id="{8B8DAF20-CD12-4E3C-8B0D-ECC67F005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1324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2642F-8E03-403F-83F3-CEFB8701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Ярмарка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3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ынок в провинциальном городе. Купить работы автора – Бычков Вячеслав  Павлович">
            <a:extLst>
              <a:ext uri="{FF2B5EF4-FFF2-40B4-BE49-F238E27FC236}">
                <a16:creationId xmlns:a16="http://schemas.microsoft.com/office/drawing/2014/main" id="{8B28281F-AAE2-4871-88F9-930221659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b="65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50D49-847D-4D1B-961A-685DEB11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Рынок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поисках утраченного. Минск торговый конца XIX – начала XX века">
            <a:extLst>
              <a:ext uri="{FF2B5EF4-FFF2-40B4-BE49-F238E27FC236}">
                <a16:creationId xmlns:a16="http://schemas.microsoft.com/office/drawing/2014/main" id="{46FEB9D7-79B0-4D06-AEF0-DCC888341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80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4C34-0726-4B25-A2C1-91FCC9E9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Магазины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0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4C1AD9-2A1B-4991-91E8-DB2B1C53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					Экспорт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A2957FD-D1DA-4298-B6DB-F267302C8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Соль</a:t>
            </a:r>
          </a:p>
          <a:p>
            <a:r>
              <a:rPr lang="ru-RU" dirty="0"/>
              <a:t>Металл</a:t>
            </a:r>
          </a:p>
          <a:p>
            <a:r>
              <a:rPr lang="ru-RU" dirty="0"/>
              <a:t>Паровые машины</a:t>
            </a:r>
          </a:p>
          <a:p>
            <a:r>
              <a:rPr lang="ru-RU" dirty="0"/>
              <a:t>Украшения и драгоценности</a:t>
            </a:r>
          </a:p>
          <a:p>
            <a:r>
              <a:rPr lang="ru-RU" dirty="0"/>
              <a:t>Ткани из хлопка </a:t>
            </a:r>
          </a:p>
          <a:p>
            <a:r>
              <a:rPr lang="ru-RU" dirty="0"/>
              <a:t>Фарфор</a:t>
            </a:r>
          </a:p>
          <a:p>
            <a:r>
              <a:rPr lang="ru-RU" dirty="0"/>
              <a:t>Табак, морская рыба</a:t>
            </a:r>
          </a:p>
          <a:p>
            <a:r>
              <a:rPr lang="ru-RU" dirty="0"/>
              <a:t>Чай, кофе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AC8759-EBE1-4429-9F2A-FA4428351A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Лён</a:t>
            </a:r>
          </a:p>
          <a:p>
            <a:r>
              <a:rPr lang="ru-RU" dirty="0"/>
              <a:t>Зерно</a:t>
            </a:r>
          </a:p>
          <a:p>
            <a:r>
              <a:rPr lang="ru-RU" dirty="0"/>
              <a:t>Спирт</a:t>
            </a:r>
          </a:p>
          <a:p>
            <a:r>
              <a:rPr lang="ru-RU" dirty="0"/>
              <a:t>Древесина</a:t>
            </a:r>
          </a:p>
          <a:p>
            <a:r>
              <a:rPr lang="ru-RU" dirty="0"/>
              <a:t>Шерсть и сало</a:t>
            </a:r>
          </a:p>
          <a:p>
            <a:r>
              <a:rPr lang="ru-RU" dirty="0"/>
              <a:t>Картофель</a:t>
            </a:r>
          </a:p>
        </p:txBody>
      </p:sp>
    </p:spTree>
    <p:extLst>
      <p:ext uri="{BB962C8B-B14F-4D97-AF65-F5344CB8AC3E}">
        <p14:creationId xmlns:p14="http://schemas.microsoft.com/office/powerpoint/2010/main" val="423855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Городская панорама Шанхая">
            <a:extLst>
              <a:ext uri="{FF2B5EF4-FFF2-40B4-BE49-F238E27FC236}">
                <a16:creationId xmlns:a16="http://schemas.microsoft.com/office/drawing/2014/main" id="{907CE8ED-5B7C-42DB-AA26-B5142E16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3" r="1" b="4808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1B1F5-2C08-4007-9D1A-F6364350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98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80808"/>
                </a:solidFill>
              </a:rPr>
              <a:t>3. </a:t>
            </a:r>
            <a:r>
              <a:rPr lang="en-US" sz="3600" dirty="0" err="1">
                <a:solidFill>
                  <a:srgbClr val="080808"/>
                </a:solidFill>
              </a:rPr>
              <a:t>Развитие</a:t>
            </a:r>
            <a:r>
              <a:rPr lang="en-US" sz="3600" dirty="0">
                <a:solidFill>
                  <a:srgbClr val="080808"/>
                </a:solidFill>
              </a:rPr>
              <a:t> </a:t>
            </a:r>
            <a:r>
              <a:rPr lang="en-US" sz="3600" dirty="0" err="1">
                <a:solidFill>
                  <a:srgbClr val="080808"/>
                </a:solidFill>
              </a:rPr>
              <a:t>городов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A9FD0-B550-4D65-850B-7507D309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756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1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2902-E446-4A8C-B90B-D731CFEB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ru-RU" sz="3700"/>
              <a:t>Особенности городов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BF9306E-8BCE-41A5-B4C4-CB5C1B776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242000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45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C066B-578E-4FF5-813E-9A8092DE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 dirty="0"/>
              <a:t>Проверка д</a:t>
            </a:r>
            <a:r>
              <a:rPr lang="en-US" sz="5400" dirty="0"/>
              <a:t>/</a:t>
            </a:r>
            <a:r>
              <a:rPr lang="ru-RU" sz="5400" dirty="0"/>
              <a:t>з</a:t>
            </a:r>
          </a:p>
        </p:txBody>
      </p:sp>
      <p:pic>
        <p:nvPicPr>
          <p:cNvPr id="14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126C7268-4591-4D92-A1BE-FF43D7FD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5507D-A971-4D56-8D01-C9DECF00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numCol="2">
            <a:normAutofit/>
          </a:bodyPr>
          <a:lstStyle/>
          <a:p>
            <a:r>
              <a:rPr lang="ru-RU" sz="2200" dirty="0"/>
              <a:t>Черта еврейской оседлости</a:t>
            </a:r>
          </a:p>
          <a:p>
            <a:r>
              <a:rPr lang="ru-RU" sz="2200" dirty="0"/>
              <a:t>Подушный налог</a:t>
            </a:r>
          </a:p>
          <a:p>
            <a:r>
              <a:rPr lang="ru-RU" sz="2200" dirty="0"/>
              <a:t>Разбор шляхты</a:t>
            </a:r>
          </a:p>
          <a:p>
            <a:r>
              <a:rPr lang="ru-RU" sz="2200" dirty="0"/>
              <a:t>Конфессия</a:t>
            </a:r>
          </a:p>
          <a:p>
            <a:r>
              <a:rPr lang="ru-RU" sz="2200" dirty="0"/>
              <a:t>Сословие</a:t>
            </a:r>
          </a:p>
          <a:p>
            <a:r>
              <a:rPr lang="ru-RU" sz="2200" dirty="0"/>
              <a:t>Автономия</a:t>
            </a:r>
          </a:p>
          <a:p>
            <a:r>
              <a:rPr lang="ru-RU" sz="2200" dirty="0"/>
              <a:t>Конфискация </a:t>
            </a:r>
          </a:p>
          <a:p>
            <a:r>
              <a:rPr lang="ru-RU" sz="2200" dirty="0"/>
              <a:t>Аграрный вопрос</a:t>
            </a:r>
          </a:p>
          <a:p>
            <a:r>
              <a:rPr lang="ru-RU" sz="2200" dirty="0"/>
              <a:t>Филоматы и филареты</a:t>
            </a:r>
          </a:p>
          <a:p>
            <a:r>
              <a:rPr lang="ru-RU" sz="2200" dirty="0"/>
              <a:t>Рекрутская повинность</a:t>
            </a:r>
          </a:p>
          <a:p>
            <a:r>
              <a:rPr lang="ru-RU" sz="2200" dirty="0"/>
              <a:t>План Огинского </a:t>
            </a:r>
          </a:p>
          <a:p>
            <a:r>
              <a:rPr lang="ru-RU" sz="2200" dirty="0"/>
              <a:t>Полоцкий церковный собор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4558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D3030-C6F5-456A-AC09-177103CA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изменения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032D9D-8F29-4EE1-9AFD-1A6A9F64B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556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1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История Минска. Сайт. Карта Верхнего города в Минске. Реферат. Школьное  сочинение. Картинка. показать на карте минска">
            <a:extLst>
              <a:ext uri="{FF2B5EF4-FFF2-40B4-BE49-F238E27FC236}">
                <a16:creationId xmlns:a16="http://schemas.microsoft.com/office/drawing/2014/main" id="{E07CBD43-9746-424A-AAB4-C3E77D106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196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18E39-A890-486E-ACF5-2E28D557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Д</a:t>
            </a:r>
            <a:r>
              <a:rPr lang="en-US" sz="5400"/>
              <a:t>/</a:t>
            </a:r>
            <a:r>
              <a:rPr lang="ru-RU" sz="5400"/>
              <a:t>З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C94C1AC-D93F-46BC-989E-1DC859D50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756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66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029D-296A-49A1-8B51-F4C17D08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План урока</a:t>
            </a:r>
          </a:p>
        </p:txBody>
      </p:sp>
      <p:pic>
        <p:nvPicPr>
          <p:cNvPr id="6" name="Picture 5" descr="Изображение выглядит как кухонный прибор, плита, шлем&#10;&#10;Автоматически созданное описание">
            <a:extLst>
              <a:ext uri="{FF2B5EF4-FFF2-40B4-BE49-F238E27FC236}">
                <a16:creationId xmlns:a16="http://schemas.microsoft.com/office/drawing/2014/main" id="{8FA44C2A-9F95-4FD1-B67C-8F3BBF138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7" r="4036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2D4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12F38E0-0BF2-41A3-874B-9EF114197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017368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4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4615C-DCED-4C01-816C-93A6467F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1. </a:t>
            </a:r>
            <a:r>
              <a:rPr lang="en-US" sz="6600" dirty="0" err="1"/>
              <a:t>Развитие</a:t>
            </a:r>
            <a:r>
              <a:rPr lang="en-US" sz="6600" dirty="0"/>
              <a:t> </a:t>
            </a:r>
            <a:r>
              <a:rPr lang="en-US" sz="6600" dirty="0" err="1"/>
              <a:t>промышленности</a:t>
            </a:r>
            <a:endParaRPr lang="en-US" sz="6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ADBB8-8A0B-4E50-AD87-CC650C8B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Растение в бетонной трещине">
            <a:extLst>
              <a:ext uri="{FF2B5EF4-FFF2-40B4-BE49-F238E27FC236}">
                <a16:creationId xmlns:a16="http://schemas.microsoft.com/office/drawing/2014/main" id="{675F8B12-D603-4EE8-A212-1DDB270A7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4" r="39608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9CCAE-0D9E-49DB-BE7F-8C6B2A16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Самостоятельно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F8137EE-8D31-4BCA-B34C-49951FA45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061434"/>
              </p:ext>
            </p:extLst>
          </p:nvPr>
        </p:nvGraphicFramePr>
        <p:xfrm>
          <a:off x="267286" y="1294229"/>
          <a:ext cx="11422968" cy="5198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5742">
                  <a:extLst>
                    <a:ext uri="{9D8B030D-6E8A-4147-A177-3AD203B41FA5}">
                      <a16:colId xmlns:a16="http://schemas.microsoft.com/office/drawing/2014/main" val="1305619162"/>
                    </a:ext>
                  </a:extLst>
                </a:gridCol>
                <a:gridCol w="2855742">
                  <a:extLst>
                    <a:ext uri="{9D8B030D-6E8A-4147-A177-3AD203B41FA5}">
                      <a16:colId xmlns:a16="http://schemas.microsoft.com/office/drawing/2014/main" val="4257611861"/>
                    </a:ext>
                  </a:extLst>
                </a:gridCol>
                <a:gridCol w="2855742">
                  <a:extLst>
                    <a:ext uri="{9D8B030D-6E8A-4147-A177-3AD203B41FA5}">
                      <a16:colId xmlns:a16="http://schemas.microsoft.com/office/drawing/2014/main" val="2044309115"/>
                    </a:ext>
                  </a:extLst>
                </a:gridCol>
                <a:gridCol w="2855742">
                  <a:extLst>
                    <a:ext uri="{9D8B030D-6E8A-4147-A177-3AD203B41FA5}">
                      <a16:colId xmlns:a16="http://schemas.microsoft.com/office/drawing/2014/main" val="768611379"/>
                    </a:ext>
                  </a:extLst>
                </a:gridCol>
              </a:tblGrid>
              <a:tr h="798086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Признаки для сравнения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Типы предприятий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47795"/>
                  </a:ext>
                </a:extLst>
              </a:tr>
              <a:tr h="79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50724"/>
                  </a:ext>
                </a:extLst>
              </a:tr>
              <a:tr h="1396651">
                <a:tc>
                  <a:txBody>
                    <a:bodyPr/>
                    <a:lstStyle/>
                    <a:p>
                      <a:r>
                        <a:rPr lang="ru-RU" sz="2400" dirty="0"/>
                        <a:t>Использование ручного либо машинного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11900"/>
                  </a:ext>
                </a:extLst>
              </a:tr>
              <a:tr h="1396651">
                <a:tc>
                  <a:txBody>
                    <a:bodyPr/>
                    <a:lstStyle/>
                    <a:p>
                      <a:r>
                        <a:rPr lang="ru-RU" sz="2400" dirty="0"/>
                        <a:t>Существование разделение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3124"/>
                  </a:ext>
                </a:extLst>
              </a:tr>
              <a:tr h="809171">
                <a:tc>
                  <a:txBody>
                    <a:bodyPr/>
                    <a:lstStyle/>
                    <a:p>
                      <a:r>
                        <a:rPr lang="ru-RU" sz="2400" dirty="0"/>
                        <a:t>Рабочая сила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2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50478-238C-4ADF-9D22-90F1AC8A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Кустарное приозводство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ромышленный подъем 90-х годов XIX века - История России">
            <a:extLst>
              <a:ext uri="{FF2B5EF4-FFF2-40B4-BE49-F238E27FC236}">
                <a16:creationId xmlns:a16="http://schemas.microsoft.com/office/drawing/2014/main" id="{28ADFF77-732F-400C-8E8D-003910901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16987-A1C4-4EAE-A022-481B51C6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Мануфактурное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производство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Рассеянная мануфактура - что это? Отвечаем на вопрос.">
            <a:extLst>
              <a:ext uri="{FF2B5EF4-FFF2-40B4-BE49-F238E27FC236}">
                <a16:creationId xmlns:a16="http://schemas.microsoft.com/office/drawing/2014/main" id="{D9260619-D784-44F2-9315-13D2C8248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9458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AA426-6500-4399-B7A0-E6A624AD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Фабричное производство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 поисках утраченного. Экономическая жизнь Беларуси на рубеже XIX - XX веков">
            <a:extLst>
              <a:ext uri="{FF2B5EF4-FFF2-40B4-BE49-F238E27FC236}">
                <a16:creationId xmlns:a16="http://schemas.microsoft.com/office/drawing/2014/main" id="{8843D394-7600-4415-9453-68919A788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" b="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6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F38D7-69C8-435D-B132-C9DEE595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Войцех Пусловский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575FA-DA72-4389-B1F9-B2B5A39C5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Открыл</a:t>
            </a:r>
            <a:r>
              <a:rPr lang="en-US" sz="2400" dirty="0"/>
              <a:t> </a:t>
            </a:r>
            <a:r>
              <a:rPr lang="en-US" sz="2400" dirty="0" err="1"/>
              <a:t>первые</a:t>
            </a:r>
            <a:r>
              <a:rPr lang="en-US" sz="2400" dirty="0"/>
              <a:t> </a:t>
            </a:r>
            <a:r>
              <a:rPr lang="en-US" sz="2400" dirty="0" err="1"/>
              <a:t>фабрики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территории</a:t>
            </a:r>
            <a:r>
              <a:rPr lang="en-US" sz="2400" dirty="0"/>
              <a:t> в </a:t>
            </a:r>
            <a:r>
              <a:rPr lang="en-US" sz="2400" dirty="0" err="1"/>
              <a:t>местечках</a:t>
            </a:r>
            <a:r>
              <a:rPr lang="en-US" sz="2400" dirty="0"/>
              <a:t> </a:t>
            </a:r>
            <a:r>
              <a:rPr lang="en-US" sz="2400" dirty="0" err="1"/>
              <a:t>Хомск</a:t>
            </a:r>
            <a:r>
              <a:rPr lang="en-US" sz="2400" dirty="0"/>
              <a:t> </a:t>
            </a:r>
            <a:r>
              <a:rPr lang="en-US" sz="2400" dirty="0" err="1"/>
              <a:t>Кобринского</a:t>
            </a:r>
            <a:r>
              <a:rPr lang="en-US" sz="2400" dirty="0"/>
              <a:t> и </a:t>
            </a:r>
            <a:r>
              <a:rPr lang="en-US" sz="2400" dirty="0" err="1"/>
              <a:t>Коссово</a:t>
            </a:r>
            <a:r>
              <a:rPr lang="en-US" sz="2400" dirty="0"/>
              <a:t> </a:t>
            </a:r>
            <a:r>
              <a:rPr lang="en-US" sz="2400" dirty="0" err="1"/>
              <a:t>Слонимского</a:t>
            </a:r>
            <a:r>
              <a:rPr lang="en-US" sz="2400" dirty="0"/>
              <a:t> </a:t>
            </a:r>
            <a:r>
              <a:rPr lang="en-US" sz="2400" dirty="0" err="1"/>
              <a:t>уезда</a:t>
            </a:r>
            <a:endParaRPr lang="en-US" sz="2400" dirty="0"/>
          </a:p>
        </p:txBody>
      </p:sp>
      <p:pic>
        <p:nvPicPr>
          <p:cNvPr id="4098" name="Picture 2" descr="Брестский областной исполнительный комитет - Историческая справка">
            <a:extLst>
              <a:ext uri="{FF2B5EF4-FFF2-40B4-BE49-F238E27FC236}">
                <a16:creationId xmlns:a16="http://schemas.microsoft.com/office/drawing/2014/main" id="{922018E3-4344-4A97-81AD-A7EA3C7C1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4577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8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274</Words>
  <Application>Microsoft Office PowerPoint</Application>
  <PresentationFormat>Широкоэкранный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§ 8. Промышленность, торговля, города и местечки в Беларуси в первой половине XIX в.</vt:lpstr>
      <vt:lpstr>Проверка д/з</vt:lpstr>
      <vt:lpstr>План урока</vt:lpstr>
      <vt:lpstr>1. Развитие промышленности</vt:lpstr>
      <vt:lpstr>Самостоятельно</vt:lpstr>
      <vt:lpstr>Кустарное приозводство</vt:lpstr>
      <vt:lpstr>Мануфактурное производство</vt:lpstr>
      <vt:lpstr>Фабричное производство</vt:lpstr>
      <vt:lpstr>Войцех Пусловский</vt:lpstr>
      <vt:lpstr>Александр Скирмунт</vt:lpstr>
      <vt:lpstr>2. Развитие транспорта и торговли</vt:lpstr>
      <vt:lpstr>Основные транспортные артерии</vt:lpstr>
      <vt:lpstr>Пути сообщения в первой половине XIX в.</vt:lpstr>
      <vt:lpstr>Ярмарка</vt:lpstr>
      <vt:lpstr>Рынок</vt:lpstr>
      <vt:lpstr>Магазины</vt:lpstr>
      <vt:lpstr>Импорт     Экспорт</vt:lpstr>
      <vt:lpstr>3. Развитие городов</vt:lpstr>
      <vt:lpstr>Особенности городов</vt:lpstr>
      <vt:lpstr>Основные изменения</vt:lpstr>
      <vt:lpstr>Презентация PowerPoint</vt:lpstr>
      <vt:lpstr>Д/З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8. Промышленность, торговля, города и местечки в Беларуси в первой половине XIX в.</dc:title>
  <dc:creator>Роман Жигалов</dc:creator>
  <cp:lastModifiedBy>Роман Жигалов</cp:lastModifiedBy>
  <cp:revision>1</cp:revision>
  <dcterms:created xsi:type="dcterms:W3CDTF">2021-07-23T10:55:51Z</dcterms:created>
  <dcterms:modified xsi:type="dcterms:W3CDTF">2021-10-23T07:22:16Z</dcterms:modified>
</cp:coreProperties>
</file>