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C00F3-2A28-441D-B706-4A9582C8C1EF}" v="19" dt="2022-03-29T09:39:28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BB2C00F3-2A28-441D-B706-4A9582C8C1EF}"/>
    <pc:docChg chg="undo custSel addSld delSld modSld">
      <pc:chgData name="Roman Zhigalov" userId="1f97e9fdf7779aa5" providerId="LiveId" clId="{BB2C00F3-2A28-441D-B706-4A9582C8C1EF}" dt="2022-03-29T09:39:28.308" v="2051"/>
      <pc:docMkLst>
        <pc:docMk/>
      </pc:docMkLst>
      <pc:sldChg chg="modSp new mod">
        <pc:chgData name="Roman Zhigalov" userId="1f97e9fdf7779aa5" providerId="LiveId" clId="{BB2C00F3-2A28-441D-B706-4A9582C8C1EF}" dt="2022-03-29T08:47:42.119" v="1"/>
        <pc:sldMkLst>
          <pc:docMk/>
          <pc:sldMk cId="1284683656" sldId="256"/>
        </pc:sldMkLst>
        <pc:spChg chg="mod">
          <ac:chgData name="Roman Zhigalov" userId="1f97e9fdf7779aa5" providerId="LiveId" clId="{BB2C00F3-2A28-441D-B706-4A9582C8C1EF}" dt="2022-03-29T08:47:42.119" v="1"/>
          <ac:spMkLst>
            <pc:docMk/>
            <pc:sldMk cId="1284683656" sldId="256"/>
            <ac:spMk id="2" creationId="{0B82DDA1-9FA8-4427-B6C0-0EBA2DC05F52}"/>
          </ac:spMkLst>
        </pc:spChg>
      </pc:sldChg>
      <pc:sldChg chg="modSp new mod">
        <pc:chgData name="Roman Zhigalov" userId="1f97e9fdf7779aa5" providerId="LiveId" clId="{BB2C00F3-2A28-441D-B706-4A9582C8C1EF}" dt="2022-03-29T08:51:24.096" v="19" actId="122"/>
        <pc:sldMkLst>
          <pc:docMk/>
          <pc:sldMk cId="393777444" sldId="257"/>
        </pc:sldMkLst>
        <pc:spChg chg="mod">
          <ac:chgData name="Roman Zhigalov" userId="1f97e9fdf7779aa5" providerId="LiveId" clId="{BB2C00F3-2A28-441D-B706-4A9582C8C1EF}" dt="2022-03-29T08:51:24.096" v="19" actId="122"/>
          <ac:spMkLst>
            <pc:docMk/>
            <pc:sldMk cId="393777444" sldId="257"/>
            <ac:spMk id="2" creationId="{621DA951-28B8-43A8-9FB4-42F2C5624AE9}"/>
          </ac:spMkLst>
        </pc:spChg>
      </pc:sldChg>
      <pc:sldChg chg="addSp modSp new mod setBg">
        <pc:chgData name="Roman Zhigalov" userId="1f97e9fdf7779aa5" providerId="LiveId" clId="{BB2C00F3-2A28-441D-B706-4A9582C8C1EF}" dt="2022-03-29T08:52:37.316" v="182" actId="26606"/>
        <pc:sldMkLst>
          <pc:docMk/>
          <pc:sldMk cId="602137898" sldId="258"/>
        </pc:sldMkLst>
        <pc:spChg chg="mod">
          <ac:chgData name="Roman Zhigalov" userId="1f97e9fdf7779aa5" providerId="LiveId" clId="{BB2C00F3-2A28-441D-B706-4A9582C8C1EF}" dt="2022-03-29T08:52:37.316" v="182" actId="26606"/>
          <ac:spMkLst>
            <pc:docMk/>
            <pc:sldMk cId="602137898" sldId="258"/>
            <ac:spMk id="2" creationId="{217AC16B-0CCF-4C39-B7BC-5DEBFFEEBB4E}"/>
          </ac:spMkLst>
        </pc:spChg>
        <pc:spChg chg="mod">
          <ac:chgData name="Roman Zhigalov" userId="1f97e9fdf7779aa5" providerId="LiveId" clId="{BB2C00F3-2A28-441D-B706-4A9582C8C1EF}" dt="2022-03-29T08:52:37.316" v="182" actId="26606"/>
          <ac:spMkLst>
            <pc:docMk/>
            <pc:sldMk cId="602137898" sldId="258"/>
            <ac:spMk id="3" creationId="{A7853494-BE53-4698-B42E-85E6F2EE0088}"/>
          </ac:spMkLst>
        </pc:spChg>
        <pc:spChg chg="add">
          <ac:chgData name="Roman Zhigalov" userId="1f97e9fdf7779aa5" providerId="LiveId" clId="{BB2C00F3-2A28-441D-B706-4A9582C8C1EF}" dt="2022-03-29T08:52:37.316" v="182" actId="26606"/>
          <ac:spMkLst>
            <pc:docMk/>
            <pc:sldMk cId="602137898" sldId="258"/>
            <ac:spMk id="8" creationId="{907EF6B7-1338-4443-8C46-6A318D952DFD}"/>
          </ac:spMkLst>
        </pc:spChg>
        <pc:spChg chg="add">
          <ac:chgData name="Roman Zhigalov" userId="1f97e9fdf7779aa5" providerId="LiveId" clId="{BB2C00F3-2A28-441D-B706-4A9582C8C1EF}" dt="2022-03-29T08:52:37.316" v="182" actId="26606"/>
          <ac:spMkLst>
            <pc:docMk/>
            <pc:sldMk cId="602137898" sldId="258"/>
            <ac:spMk id="10" creationId="{DAAE4CDD-124C-4DCF-9584-B6033B545DD5}"/>
          </ac:spMkLst>
        </pc:spChg>
        <pc:spChg chg="add">
          <ac:chgData name="Roman Zhigalov" userId="1f97e9fdf7779aa5" providerId="LiveId" clId="{BB2C00F3-2A28-441D-B706-4A9582C8C1EF}" dt="2022-03-29T08:52:37.316" v="182" actId="26606"/>
          <ac:spMkLst>
            <pc:docMk/>
            <pc:sldMk cId="602137898" sldId="258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BB2C00F3-2A28-441D-B706-4A9582C8C1EF}" dt="2022-03-29T08:52:53.061" v="223" actId="26606"/>
        <pc:sldMkLst>
          <pc:docMk/>
          <pc:sldMk cId="4098931629" sldId="259"/>
        </pc:sldMkLst>
        <pc:spChg chg="mod">
          <ac:chgData name="Roman Zhigalov" userId="1f97e9fdf7779aa5" providerId="LiveId" clId="{BB2C00F3-2A28-441D-B706-4A9582C8C1EF}" dt="2022-03-29T08:52:53.061" v="223" actId="26606"/>
          <ac:spMkLst>
            <pc:docMk/>
            <pc:sldMk cId="4098931629" sldId="259"/>
            <ac:spMk id="2" creationId="{FEDB8877-BC44-4CB0-A629-B8AE2E4FE3A6}"/>
          </ac:spMkLst>
        </pc:spChg>
        <pc:spChg chg="mod">
          <ac:chgData name="Roman Zhigalov" userId="1f97e9fdf7779aa5" providerId="LiveId" clId="{BB2C00F3-2A28-441D-B706-4A9582C8C1EF}" dt="2022-03-29T08:52:53.061" v="223" actId="26606"/>
          <ac:spMkLst>
            <pc:docMk/>
            <pc:sldMk cId="4098931629" sldId="259"/>
            <ac:spMk id="3" creationId="{DF67EA5D-946B-4B97-B39B-AC1660201034}"/>
          </ac:spMkLst>
        </pc:spChg>
        <pc:spChg chg="add del">
          <ac:chgData name="Roman Zhigalov" userId="1f97e9fdf7779aa5" providerId="LiveId" clId="{BB2C00F3-2A28-441D-B706-4A9582C8C1EF}" dt="2022-03-29T08:52:52.363" v="220" actId="26606"/>
          <ac:spMkLst>
            <pc:docMk/>
            <pc:sldMk cId="4098931629" sldId="259"/>
            <ac:spMk id="8" creationId="{4E1BEB12-92AF-4445-98AD-4C7756E7C93B}"/>
          </ac:spMkLst>
        </pc:spChg>
        <pc:spChg chg="add del">
          <ac:chgData name="Roman Zhigalov" userId="1f97e9fdf7779aa5" providerId="LiveId" clId="{BB2C00F3-2A28-441D-B706-4A9582C8C1EF}" dt="2022-03-29T08:52:52.363" v="220" actId="26606"/>
          <ac:spMkLst>
            <pc:docMk/>
            <pc:sldMk cId="4098931629" sldId="259"/>
            <ac:spMk id="10" creationId="{D0522C2C-7B5C-48A7-A969-03941E5D2E76}"/>
          </ac:spMkLst>
        </pc:spChg>
        <pc:spChg chg="add del">
          <ac:chgData name="Roman Zhigalov" userId="1f97e9fdf7779aa5" providerId="LiveId" clId="{BB2C00F3-2A28-441D-B706-4A9582C8C1EF}" dt="2022-03-29T08:52:52.363" v="220" actId="26606"/>
          <ac:spMkLst>
            <pc:docMk/>
            <pc:sldMk cId="4098931629" sldId="259"/>
            <ac:spMk id="12" creationId="{9C682A1A-5B2D-4111-BBD6-620165633E5B}"/>
          </ac:spMkLst>
        </pc:spChg>
        <pc:spChg chg="add del">
          <ac:chgData name="Roman Zhigalov" userId="1f97e9fdf7779aa5" providerId="LiveId" clId="{BB2C00F3-2A28-441D-B706-4A9582C8C1EF}" dt="2022-03-29T08:52:52.363" v="220" actId="26606"/>
          <ac:spMkLst>
            <pc:docMk/>
            <pc:sldMk cId="4098931629" sldId="259"/>
            <ac:spMk id="14" creationId="{D6EE29F2-D77F-4BD0-A20B-334D316A1C9D}"/>
          </ac:spMkLst>
        </pc:spChg>
        <pc:spChg chg="add del">
          <ac:chgData name="Roman Zhigalov" userId="1f97e9fdf7779aa5" providerId="LiveId" clId="{BB2C00F3-2A28-441D-B706-4A9582C8C1EF}" dt="2022-03-29T08:52:52.363" v="220" actId="26606"/>
          <ac:spMkLst>
            <pc:docMk/>
            <pc:sldMk cId="4098931629" sldId="259"/>
            <ac:spMk id="16" creationId="{22D09ED2-868F-42C6-866E-F92E0CEF314F}"/>
          </ac:spMkLst>
        </pc:spChg>
        <pc:spChg chg="add del">
          <ac:chgData name="Roman Zhigalov" userId="1f97e9fdf7779aa5" providerId="LiveId" clId="{BB2C00F3-2A28-441D-B706-4A9582C8C1EF}" dt="2022-03-29T08:52:53.044" v="222" actId="26606"/>
          <ac:spMkLst>
            <pc:docMk/>
            <pc:sldMk cId="4098931629" sldId="259"/>
            <ac:spMk id="18" creationId="{B26EE4FD-480F-42A5-9FEB-DA630457CFB7}"/>
          </ac:spMkLst>
        </pc:spChg>
        <pc:spChg chg="add del">
          <ac:chgData name="Roman Zhigalov" userId="1f97e9fdf7779aa5" providerId="LiveId" clId="{BB2C00F3-2A28-441D-B706-4A9582C8C1EF}" dt="2022-03-29T08:52:53.044" v="222" actId="26606"/>
          <ac:spMkLst>
            <pc:docMk/>
            <pc:sldMk cId="4098931629" sldId="259"/>
            <ac:spMk id="19" creationId="{A187062F-BE14-42FC-B06A-607DB23849C3}"/>
          </ac:spMkLst>
        </pc:spChg>
        <pc:spChg chg="add del">
          <ac:chgData name="Roman Zhigalov" userId="1f97e9fdf7779aa5" providerId="LiveId" clId="{BB2C00F3-2A28-441D-B706-4A9582C8C1EF}" dt="2022-03-29T08:52:53.044" v="222" actId="26606"/>
          <ac:spMkLst>
            <pc:docMk/>
            <pc:sldMk cId="4098931629" sldId="259"/>
            <ac:spMk id="20" creationId="{731FE21B-2A45-4BF5-8B03-E12341988774}"/>
          </ac:spMkLst>
        </pc:spChg>
        <pc:spChg chg="add del">
          <ac:chgData name="Roman Zhigalov" userId="1f97e9fdf7779aa5" providerId="LiveId" clId="{BB2C00F3-2A28-441D-B706-4A9582C8C1EF}" dt="2022-03-29T08:52:53.044" v="222" actId="26606"/>
          <ac:spMkLst>
            <pc:docMk/>
            <pc:sldMk cId="4098931629" sldId="259"/>
            <ac:spMk id="21" creationId="{2DC5A94D-79ED-48F5-9DC5-96CBB507CEC8}"/>
          </ac:spMkLst>
        </pc:spChg>
        <pc:spChg chg="add del">
          <ac:chgData name="Roman Zhigalov" userId="1f97e9fdf7779aa5" providerId="LiveId" clId="{BB2C00F3-2A28-441D-B706-4A9582C8C1EF}" dt="2022-03-29T08:52:53.044" v="222" actId="26606"/>
          <ac:spMkLst>
            <pc:docMk/>
            <pc:sldMk cId="4098931629" sldId="259"/>
            <ac:spMk id="22" creationId="{93A3D4BE-AF25-4F9A-9C29-1145CCE24A28}"/>
          </ac:spMkLst>
        </pc:spChg>
        <pc:spChg chg="add">
          <ac:chgData name="Roman Zhigalov" userId="1f97e9fdf7779aa5" providerId="LiveId" clId="{BB2C00F3-2A28-441D-B706-4A9582C8C1EF}" dt="2022-03-29T08:52:53.061" v="223" actId="26606"/>
          <ac:spMkLst>
            <pc:docMk/>
            <pc:sldMk cId="4098931629" sldId="259"/>
            <ac:spMk id="24" creationId="{4522B21E-B2B9-4C72-9A71-C87EFD137480}"/>
          </ac:spMkLst>
        </pc:spChg>
        <pc:spChg chg="add">
          <ac:chgData name="Roman Zhigalov" userId="1f97e9fdf7779aa5" providerId="LiveId" clId="{BB2C00F3-2A28-441D-B706-4A9582C8C1EF}" dt="2022-03-29T08:52:53.061" v="223" actId="26606"/>
          <ac:spMkLst>
            <pc:docMk/>
            <pc:sldMk cId="4098931629" sldId="259"/>
            <ac:spMk id="25" creationId="{5EB7D2A2-F448-44D4-938C-DC84CBCB3B1E}"/>
          </ac:spMkLst>
        </pc:spChg>
        <pc:spChg chg="add">
          <ac:chgData name="Roman Zhigalov" userId="1f97e9fdf7779aa5" providerId="LiveId" clId="{BB2C00F3-2A28-441D-B706-4A9582C8C1EF}" dt="2022-03-29T08:52:53.061" v="223" actId="26606"/>
          <ac:spMkLst>
            <pc:docMk/>
            <pc:sldMk cId="4098931629" sldId="259"/>
            <ac:spMk id="26" creationId="{871AEA07-1E14-44B4-8E55-64EF049CD66F}"/>
          </ac:spMkLst>
        </pc:spChg>
        <pc:cxnChg chg="add">
          <ac:chgData name="Roman Zhigalov" userId="1f97e9fdf7779aa5" providerId="LiveId" clId="{BB2C00F3-2A28-441D-B706-4A9582C8C1EF}" dt="2022-03-29T08:52:53.061" v="223" actId="26606"/>
          <ac:cxnSpMkLst>
            <pc:docMk/>
            <pc:sldMk cId="4098931629" sldId="259"/>
            <ac:cxnSpMk id="27" creationId="{F7C8EA93-3210-4C62-99E9-153C275E3A87}"/>
          </ac:cxnSpMkLst>
        </pc:cxnChg>
      </pc:sldChg>
      <pc:sldChg chg="addSp modSp new mod setBg">
        <pc:chgData name="Roman Zhigalov" userId="1f97e9fdf7779aa5" providerId="LiveId" clId="{BB2C00F3-2A28-441D-B706-4A9582C8C1EF}" dt="2022-03-29T09:06:07.158" v="796" actId="20577"/>
        <pc:sldMkLst>
          <pc:docMk/>
          <pc:sldMk cId="3236981898" sldId="260"/>
        </pc:sldMkLst>
        <pc:spChg chg="mod">
          <ac:chgData name="Roman Zhigalov" userId="1f97e9fdf7779aa5" providerId="LiveId" clId="{BB2C00F3-2A28-441D-B706-4A9582C8C1EF}" dt="2022-03-29T09:04:37.287" v="637" actId="26606"/>
          <ac:spMkLst>
            <pc:docMk/>
            <pc:sldMk cId="3236981898" sldId="260"/>
            <ac:spMk id="2" creationId="{1DC064C0-480C-4122-9CE5-51F039237E29}"/>
          </ac:spMkLst>
        </pc:spChg>
        <pc:spChg chg="mod">
          <ac:chgData name="Roman Zhigalov" userId="1f97e9fdf7779aa5" providerId="LiveId" clId="{BB2C00F3-2A28-441D-B706-4A9582C8C1EF}" dt="2022-03-29T09:06:07.158" v="796" actId="20577"/>
          <ac:spMkLst>
            <pc:docMk/>
            <pc:sldMk cId="3236981898" sldId="260"/>
            <ac:spMk id="3" creationId="{76189963-A0BB-4D46-95AB-277AF259F939}"/>
          </ac:spMkLst>
        </pc:spChg>
        <pc:spChg chg="add">
          <ac:chgData name="Roman Zhigalov" userId="1f97e9fdf7779aa5" providerId="LiveId" clId="{BB2C00F3-2A28-441D-B706-4A9582C8C1EF}" dt="2022-03-29T09:04:37.287" v="637" actId="26606"/>
          <ac:spMkLst>
            <pc:docMk/>
            <pc:sldMk cId="3236981898" sldId="260"/>
            <ac:spMk id="8" creationId="{907EF6B7-1338-4443-8C46-6A318D952DFD}"/>
          </ac:spMkLst>
        </pc:spChg>
        <pc:spChg chg="add">
          <ac:chgData name="Roman Zhigalov" userId="1f97e9fdf7779aa5" providerId="LiveId" clId="{BB2C00F3-2A28-441D-B706-4A9582C8C1EF}" dt="2022-03-29T09:04:37.287" v="637" actId="26606"/>
          <ac:spMkLst>
            <pc:docMk/>
            <pc:sldMk cId="3236981898" sldId="260"/>
            <ac:spMk id="10" creationId="{DAAE4CDD-124C-4DCF-9584-B6033B545DD5}"/>
          </ac:spMkLst>
        </pc:spChg>
        <pc:spChg chg="add">
          <ac:chgData name="Roman Zhigalov" userId="1f97e9fdf7779aa5" providerId="LiveId" clId="{BB2C00F3-2A28-441D-B706-4A9582C8C1EF}" dt="2022-03-29T09:04:37.287" v="637" actId="26606"/>
          <ac:spMkLst>
            <pc:docMk/>
            <pc:sldMk cId="3236981898" sldId="260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BB2C00F3-2A28-441D-B706-4A9582C8C1EF}" dt="2022-03-29T09:05:22.161" v="659" actId="26606"/>
        <pc:sldMkLst>
          <pc:docMk/>
          <pc:sldMk cId="1409681282" sldId="261"/>
        </pc:sldMkLst>
        <pc:spChg chg="mod ord">
          <ac:chgData name="Roman Zhigalov" userId="1f97e9fdf7779aa5" providerId="LiveId" clId="{BB2C00F3-2A28-441D-B706-4A9582C8C1EF}" dt="2022-03-29T09:05:22.161" v="659" actId="26606"/>
          <ac:spMkLst>
            <pc:docMk/>
            <pc:sldMk cId="1409681282" sldId="261"/>
            <ac:spMk id="2" creationId="{68E9C167-F94B-4F33-9920-56BD6DB16BA7}"/>
          </ac:spMkLst>
        </pc:spChg>
        <pc:spChg chg="del">
          <ac:chgData name="Roman Zhigalov" userId="1f97e9fdf7779aa5" providerId="LiveId" clId="{BB2C00F3-2A28-441D-B706-4A9582C8C1EF}" dt="2022-03-29T09:05:08.009" v="639"/>
          <ac:spMkLst>
            <pc:docMk/>
            <pc:sldMk cId="1409681282" sldId="261"/>
            <ac:spMk id="3" creationId="{E861D4AF-9948-421A-B3AB-57F726EBD512}"/>
          </ac:spMkLst>
        </pc:spChg>
        <pc:spChg chg="add">
          <ac:chgData name="Roman Zhigalov" userId="1f97e9fdf7779aa5" providerId="LiveId" clId="{BB2C00F3-2A28-441D-B706-4A9582C8C1EF}" dt="2022-03-29T09:05:22.161" v="659" actId="26606"/>
          <ac:spMkLst>
            <pc:docMk/>
            <pc:sldMk cId="1409681282" sldId="261"/>
            <ac:spMk id="71" creationId="{37C89E4B-3C9F-44B9-8B86-D9E3D112D8EC}"/>
          </ac:spMkLst>
        </pc:spChg>
        <pc:picChg chg="add mod">
          <ac:chgData name="Roman Zhigalov" userId="1f97e9fdf7779aa5" providerId="LiveId" clId="{BB2C00F3-2A28-441D-B706-4A9582C8C1EF}" dt="2022-03-29T09:05:22.161" v="659" actId="26606"/>
          <ac:picMkLst>
            <pc:docMk/>
            <pc:sldMk cId="1409681282" sldId="261"/>
            <ac:picMk id="1026" creationId="{316050F6-94D3-48E6-94DA-9B41B15FC999}"/>
          </ac:picMkLst>
        </pc:picChg>
        <pc:cxnChg chg="add">
          <ac:chgData name="Roman Zhigalov" userId="1f97e9fdf7779aa5" providerId="LiveId" clId="{BB2C00F3-2A28-441D-B706-4A9582C8C1EF}" dt="2022-03-29T09:05:22.161" v="659" actId="26606"/>
          <ac:cxnSpMkLst>
            <pc:docMk/>
            <pc:sldMk cId="1409681282" sldId="261"/>
            <ac:cxnSpMk id="73" creationId="{AA2EAA10-076F-46BD-8F0F-B9A2FB77A85C}"/>
          </ac:cxnSpMkLst>
        </pc:cxnChg>
        <pc:cxnChg chg="add">
          <ac:chgData name="Roman Zhigalov" userId="1f97e9fdf7779aa5" providerId="LiveId" clId="{BB2C00F3-2A28-441D-B706-4A9582C8C1EF}" dt="2022-03-29T09:05:22.161" v="659" actId="26606"/>
          <ac:cxnSpMkLst>
            <pc:docMk/>
            <pc:sldMk cId="1409681282" sldId="261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BB2C00F3-2A28-441D-B706-4A9582C8C1EF}" dt="2022-03-29T09:06:58.972" v="798" actId="26606"/>
        <pc:sldMkLst>
          <pc:docMk/>
          <pc:sldMk cId="2464873736" sldId="262"/>
        </pc:sldMkLst>
        <pc:spChg chg="mod ord">
          <ac:chgData name="Roman Zhigalov" userId="1f97e9fdf7779aa5" providerId="LiveId" clId="{BB2C00F3-2A28-441D-B706-4A9582C8C1EF}" dt="2022-03-29T09:06:58.972" v="798" actId="26606"/>
          <ac:spMkLst>
            <pc:docMk/>
            <pc:sldMk cId="2464873736" sldId="262"/>
            <ac:spMk id="2" creationId="{E022F8CC-E943-47E6-97E9-D09DDDCCA5C7}"/>
          </ac:spMkLst>
        </pc:spChg>
        <pc:spChg chg="del">
          <ac:chgData name="Roman Zhigalov" userId="1f97e9fdf7779aa5" providerId="LiveId" clId="{BB2C00F3-2A28-441D-B706-4A9582C8C1EF}" dt="2022-03-29T09:06:55.062" v="797"/>
          <ac:spMkLst>
            <pc:docMk/>
            <pc:sldMk cId="2464873736" sldId="262"/>
            <ac:spMk id="3" creationId="{4115E2F6-9554-4783-BB34-2C873445CE95}"/>
          </ac:spMkLst>
        </pc:spChg>
        <pc:spChg chg="add">
          <ac:chgData name="Roman Zhigalov" userId="1f97e9fdf7779aa5" providerId="LiveId" clId="{BB2C00F3-2A28-441D-B706-4A9582C8C1EF}" dt="2022-03-29T09:06:58.972" v="798" actId="26606"/>
          <ac:spMkLst>
            <pc:docMk/>
            <pc:sldMk cId="2464873736" sldId="262"/>
            <ac:spMk id="71" creationId="{37C89E4B-3C9F-44B9-8B86-D9E3D112D8EC}"/>
          </ac:spMkLst>
        </pc:spChg>
        <pc:picChg chg="add mod">
          <ac:chgData name="Roman Zhigalov" userId="1f97e9fdf7779aa5" providerId="LiveId" clId="{BB2C00F3-2A28-441D-B706-4A9582C8C1EF}" dt="2022-03-29T09:06:58.972" v="798" actId="26606"/>
          <ac:picMkLst>
            <pc:docMk/>
            <pc:sldMk cId="2464873736" sldId="262"/>
            <ac:picMk id="2050" creationId="{F34E4A1F-523C-4FC1-AF56-AB6FEBDDED83}"/>
          </ac:picMkLst>
        </pc:picChg>
        <pc:cxnChg chg="add">
          <ac:chgData name="Roman Zhigalov" userId="1f97e9fdf7779aa5" providerId="LiveId" clId="{BB2C00F3-2A28-441D-B706-4A9582C8C1EF}" dt="2022-03-29T09:06:58.972" v="798" actId="26606"/>
          <ac:cxnSpMkLst>
            <pc:docMk/>
            <pc:sldMk cId="2464873736" sldId="262"/>
            <ac:cxnSpMk id="73" creationId="{AA2EAA10-076F-46BD-8F0F-B9A2FB77A85C}"/>
          </ac:cxnSpMkLst>
        </pc:cxnChg>
        <pc:cxnChg chg="add">
          <ac:chgData name="Roman Zhigalov" userId="1f97e9fdf7779aa5" providerId="LiveId" clId="{BB2C00F3-2A28-441D-B706-4A9582C8C1EF}" dt="2022-03-29T09:06:58.972" v="798" actId="26606"/>
          <ac:cxnSpMkLst>
            <pc:docMk/>
            <pc:sldMk cId="2464873736" sldId="262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BB2C00F3-2A28-441D-B706-4A9582C8C1EF}" dt="2022-03-29T09:07:40.737" v="919" actId="26606"/>
        <pc:sldMkLst>
          <pc:docMk/>
          <pc:sldMk cId="790007038" sldId="263"/>
        </pc:sldMkLst>
        <pc:spChg chg="mod">
          <ac:chgData name="Roman Zhigalov" userId="1f97e9fdf7779aa5" providerId="LiveId" clId="{BB2C00F3-2A28-441D-B706-4A9582C8C1EF}" dt="2022-03-29T09:07:40.737" v="919" actId="26606"/>
          <ac:spMkLst>
            <pc:docMk/>
            <pc:sldMk cId="790007038" sldId="263"/>
            <ac:spMk id="2" creationId="{933B0627-A625-4BE2-93E5-3C3DFA1E815F}"/>
          </ac:spMkLst>
        </pc:spChg>
        <pc:spChg chg="mod">
          <ac:chgData name="Roman Zhigalov" userId="1f97e9fdf7779aa5" providerId="LiveId" clId="{BB2C00F3-2A28-441D-B706-4A9582C8C1EF}" dt="2022-03-29T09:07:40.737" v="919" actId="26606"/>
          <ac:spMkLst>
            <pc:docMk/>
            <pc:sldMk cId="790007038" sldId="263"/>
            <ac:spMk id="3" creationId="{EE51E9BF-D99F-42CD-8427-582F3C283BFE}"/>
          </ac:spMkLst>
        </pc:spChg>
        <pc:spChg chg="add">
          <ac:chgData name="Roman Zhigalov" userId="1f97e9fdf7779aa5" providerId="LiveId" clId="{BB2C00F3-2A28-441D-B706-4A9582C8C1EF}" dt="2022-03-29T09:07:40.737" v="919" actId="26606"/>
          <ac:spMkLst>
            <pc:docMk/>
            <pc:sldMk cId="790007038" sldId="263"/>
            <ac:spMk id="8" creationId="{907EF6B7-1338-4443-8C46-6A318D952DFD}"/>
          </ac:spMkLst>
        </pc:spChg>
        <pc:spChg chg="add">
          <ac:chgData name="Roman Zhigalov" userId="1f97e9fdf7779aa5" providerId="LiveId" clId="{BB2C00F3-2A28-441D-B706-4A9582C8C1EF}" dt="2022-03-29T09:07:40.737" v="919" actId="26606"/>
          <ac:spMkLst>
            <pc:docMk/>
            <pc:sldMk cId="790007038" sldId="263"/>
            <ac:spMk id="10" creationId="{DAAE4CDD-124C-4DCF-9584-B6033B545DD5}"/>
          </ac:spMkLst>
        </pc:spChg>
        <pc:spChg chg="add">
          <ac:chgData name="Roman Zhigalov" userId="1f97e9fdf7779aa5" providerId="LiveId" clId="{BB2C00F3-2A28-441D-B706-4A9582C8C1EF}" dt="2022-03-29T09:07:40.737" v="919" actId="26606"/>
          <ac:spMkLst>
            <pc:docMk/>
            <pc:sldMk cId="790007038" sldId="263"/>
            <ac:spMk id="12" creationId="{081E4A58-353D-44AE-B2FC-2A74E2E400F7}"/>
          </ac:spMkLst>
        </pc:spChg>
      </pc:sldChg>
      <pc:sldChg chg="addSp modSp new mod setBg">
        <pc:chgData name="Roman Zhigalov" userId="1f97e9fdf7779aa5" providerId="LiveId" clId="{BB2C00F3-2A28-441D-B706-4A9582C8C1EF}" dt="2022-03-29T09:08:01.459" v="969" actId="26606"/>
        <pc:sldMkLst>
          <pc:docMk/>
          <pc:sldMk cId="1903806797" sldId="264"/>
        </pc:sldMkLst>
        <pc:spChg chg="mod">
          <ac:chgData name="Roman Zhigalov" userId="1f97e9fdf7779aa5" providerId="LiveId" clId="{BB2C00F3-2A28-441D-B706-4A9582C8C1EF}" dt="2022-03-29T09:08:01.459" v="969" actId="26606"/>
          <ac:spMkLst>
            <pc:docMk/>
            <pc:sldMk cId="1903806797" sldId="264"/>
            <ac:spMk id="2" creationId="{4E0ED452-B00B-48E7-AEFF-24AC5095FDAF}"/>
          </ac:spMkLst>
        </pc:spChg>
        <pc:spChg chg="mod">
          <ac:chgData name="Roman Zhigalov" userId="1f97e9fdf7779aa5" providerId="LiveId" clId="{BB2C00F3-2A28-441D-B706-4A9582C8C1EF}" dt="2022-03-29T09:08:01.459" v="969" actId="26606"/>
          <ac:spMkLst>
            <pc:docMk/>
            <pc:sldMk cId="1903806797" sldId="264"/>
            <ac:spMk id="3" creationId="{CC6FDC71-A677-4DF9-8D40-8155AAE66731}"/>
          </ac:spMkLst>
        </pc:spChg>
        <pc:spChg chg="add">
          <ac:chgData name="Roman Zhigalov" userId="1f97e9fdf7779aa5" providerId="LiveId" clId="{BB2C00F3-2A28-441D-B706-4A9582C8C1EF}" dt="2022-03-29T09:08:01.459" v="969" actId="26606"/>
          <ac:spMkLst>
            <pc:docMk/>
            <pc:sldMk cId="1903806797" sldId="264"/>
            <ac:spMk id="8" creationId="{4522B21E-B2B9-4C72-9A71-C87EFD137480}"/>
          </ac:spMkLst>
        </pc:spChg>
        <pc:spChg chg="add">
          <ac:chgData name="Roman Zhigalov" userId="1f97e9fdf7779aa5" providerId="LiveId" clId="{BB2C00F3-2A28-441D-B706-4A9582C8C1EF}" dt="2022-03-29T09:08:01.459" v="969" actId="26606"/>
          <ac:spMkLst>
            <pc:docMk/>
            <pc:sldMk cId="1903806797" sldId="264"/>
            <ac:spMk id="10" creationId="{5EB7D2A2-F448-44D4-938C-DC84CBCB3B1E}"/>
          </ac:spMkLst>
        </pc:spChg>
        <pc:spChg chg="add">
          <ac:chgData name="Roman Zhigalov" userId="1f97e9fdf7779aa5" providerId="LiveId" clId="{BB2C00F3-2A28-441D-B706-4A9582C8C1EF}" dt="2022-03-29T09:08:01.459" v="969" actId="26606"/>
          <ac:spMkLst>
            <pc:docMk/>
            <pc:sldMk cId="1903806797" sldId="264"/>
            <ac:spMk id="12" creationId="{871AEA07-1E14-44B4-8E55-64EF049CD66F}"/>
          </ac:spMkLst>
        </pc:spChg>
        <pc:cxnChg chg="add">
          <ac:chgData name="Roman Zhigalov" userId="1f97e9fdf7779aa5" providerId="LiveId" clId="{BB2C00F3-2A28-441D-B706-4A9582C8C1EF}" dt="2022-03-29T09:08:01.459" v="969" actId="26606"/>
          <ac:cxnSpMkLst>
            <pc:docMk/>
            <pc:sldMk cId="1903806797" sldId="264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BB2C00F3-2A28-441D-B706-4A9582C8C1EF}" dt="2022-03-29T09:13:26.031" v="1126" actId="26606"/>
        <pc:sldMkLst>
          <pc:docMk/>
          <pc:sldMk cId="2657595794" sldId="265"/>
        </pc:sldMkLst>
        <pc:spChg chg="mod">
          <ac:chgData name="Roman Zhigalov" userId="1f97e9fdf7779aa5" providerId="LiveId" clId="{BB2C00F3-2A28-441D-B706-4A9582C8C1EF}" dt="2022-03-29T09:13:26.031" v="1126" actId="26606"/>
          <ac:spMkLst>
            <pc:docMk/>
            <pc:sldMk cId="2657595794" sldId="265"/>
            <ac:spMk id="2" creationId="{6EBCA263-7313-40A6-A4CC-7E7C622DF27B}"/>
          </ac:spMkLst>
        </pc:spChg>
        <pc:spChg chg="del">
          <ac:chgData name="Roman Zhigalov" userId="1f97e9fdf7779aa5" providerId="LiveId" clId="{BB2C00F3-2A28-441D-B706-4A9582C8C1EF}" dt="2022-03-29T09:13:20.421" v="1123"/>
          <ac:spMkLst>
            <pc:docMk/>
            <pc:sldMk cId="2657595794" sldId="265"/>
            <ac:spMk id="3" creationId="{5411B981-EDA2-4DE1-B618-307EEC206AAC}"/>
          </ac:spMkLst>
        </pc:spChg>
        <pc:spChg chg="mod">
          <ac:chgData name="Roman Zhigalov" userId="1f97e9fdf7779aa5" providerId="LiveId" clId="{BB2C00F3-2A28-441D-B706-4A9582C8C1EF}" dt="2022-03-29T09:13:26.031" v="1126" actId="26606"/>
          <ac:spMkLst>
            <pc:docMk/>
            <pc:sldMk cId="2657595794" sldId="265"/>
            <ac:spMk id="4" creationId="{853CE887-C765-4F47-BF97-EDFFA01DE8EA}"/>
          </ac:spMkLst>
        </pc:spChg>
        <pc:spChg chg="add del">
          <ac:chgData name="Roman Zhigalov" userId="1f97e9fdf7779aa5" providerId="LiveId" clId="{BB2C00F3-2A28-441D-B706-4A9582C8C1EF}" dt="2022-03-29T09:13:26.008" v="1125" actId="26606"/>
          <ac:spMkLst>
            <pc:docMk/>
            <pc:sldMk cId="2657595794" sldId="265"/>
            <ac:spMk id="71" creationId="{201CC55D-ED54-4C5C-95E6-10947BD1103B}"/>
          </ac:spMkLst>
        </pc:spChg>
        <pc:spChg chg="add del">
          <ac:chgData name="Roman Zhigalov" userId="1f97e9fdf7779aa5" providerId="LiveId" clId="{BB2C00F3-2A28-441D-B706-4A9582C8C1EF}" dt="2022-03-29T09:13:26.008" v="1125" actId="26606"/>
          <ac:spMkLst>
            <pc:docMk/>
            <pc:sldMk cId="2657595794" sldId="265"/>
            <ac:spMk id="77" creationId="{3873B707-463F-40B0-8227-E8CC6C67EB25}"/>
          </ac:spMkLst>
        </pc:spChg>
        <pc:spChg chg="add del">
          <ac:chgData name="Roman Zhigalov" userId="1f97e9fdf7779aa5" providerId="LiveId" clId="{BB2C00F3-2A28-441D-B706-4A9582C8C1EF}" dt="2022-03-29T09:13:26.008" v="1125" actId="26606"/>
          <ac:spMkLst>
            <pc:docMk/>
            <pc:sldMk cId="2657595794" sldId="265"/>
            <ac:spMk id="79" creationId="{C13237C8-E62C-4F0D-A318-BD6FB6C2D138}"/>
          </ac:spMkLst>
        </pc:spChg>
        <pc:spChg chg="add del">
          <ac:chgData name="Roman Zhigalov" userId="1f97e9fdf7779aa5" providerId="LiveId" clId="{BB2C00F3-2A28-441D-B706-4A9582C8C1EF}" dt="2022-03-29T09:13:26.008" v="1125" actId="26606"/>
          <ac:spMkLst>
            <pc:docMk/>
            <pc:sldMk cId="2657595794" sldId="265"/>
            <ac:spMk id="81" creationId="{19C9EAEA-39D0-4B0E-A0EB-51E7B26740B1}"/>
          </ac:spMkLst>
        </pc:spChg>
        <pc:spChg chg="add">
          <ac:chgData name="Roman Zhigalov" userId="1f97e9fdf7779aa5" providerId="LiveId" clId="{BB2C00F3-2A28-441D-B706-4A9582C8C1EF}" dt="2022-03-29T09:13:26.031" v="1126" actId="26606"/>
          <ac:spMkLst>
            <pc:docMk/>
            <pc:sldMk cId="2657595794" sldId="265"/>
            <ac:spMk id="3076" creationId="{DBC6133C-0615-4CE4-9132-37E609A9BDFA}"/>
          </ac:spMkLst>
        </pc:spChg>
        <pc:spChg chg="add">
          <ac:chgData name="Roman Zhigalov" userId="1f97e9fdf7779aa5" providerId="LiveId" clId="{BB2C00F3-2A28-441D-B706-4A9582C8C1EF}" dt="2022-03-29T09:13:26.031" v="1126" actId="26606"/>
          <ac:spMkLst>
            <pc:docMk/>
            <pc:sldMk cId="2657595794" sldId="265"/>
            <ac:spMk id="3077" creationId="{169CC832-2974-4E8D-90ED-3E2941BA7336}"/>
          </ac:spMkLst>
        </pc:spChg>
        <pc:spChg chg="add">
          <ac:chgData name="Roman Zhigalov" userId="1f97e9fdf7779aa5" providerId="LiveId" clId="{BB2C00F3-2A28-441D-B706-4A9582C8C1EF}" dt="2022-03-29T09:13:26.031" v="1126" actId="26606"/>
          <ac:spMkLst>
            <pc:docMk/>
            <pc:sldMk cId="2657595794" sldId="265"/>
            <ac:spMk id="3078" creationId="{55222F96-971A-4F90-B841-6BAB416C7AC1}"/>
          </ac:spMkLst>
        </pc:spChg>
        <pc:spChg chg="add">
          <ac:chgData name="Roman Zhigalov" userId="1f97e9fdf7779aa5" providerId="LiveId" clId="{BB2C00F3-2A28-441D-B706-4A9582C8C1EF}" dt="2022-03-29T09:13:26.031" v="1126" actId="26606"/>
          <ac:spMkLst>
            <pc:docMk/>
            <pc:sldMk cId="2657595794" sldId="265"/>
            <ac:spMk id="3079" creationId="{08980754-6F4B-43C9-B9BE-127B6BED6586}"/>
          </ac:spMkLst>
        </pc:spChg>
        <pc:spChg chg="add">
          <ac:chgData name="Roman Zhigalov" userId="1f97e9fdf7779aa5" providerId="LiveId" clId="{BB2C00F3-2A28-441D-B706-4A9582C8C1EF}" dt="2022-03-29T09:13:26.031" v="1126" actId="26606"/>
          <ac:spMkLst>
            <pc:docMk/>
            <pc:sldMk cId="2657595794" sldId="265"/>
            <ac:spMk id="3080" creationId="{2C1BBA94-3F40-40AA-8BB9-E69E25E537C1}"/>
          </ac:spMkLst>
        </pc:spChg>
        <pc:grpChg chg="add del">
          <ac:chgData name="Roman Zhigalov" userId="1f97e9fdf7779aa5" providerId="LiveId" clId="{BB2C00F3-2A28-441D-B706-4A9582C8C1EF}" dt="2022-03-29T09:13:26.008" v="1125" actId="26606"/>
          <ac:grpSpMkLst>
            <pc:docMk/>
            <pc:sldMk cId="2657595794" sldId="265"/>
            <ac:grpSpMk id="73" creationId="{1DE889C7-FAD6-4397-98E2-05D503484459}"/>
          </ac:grpSpMkLst>
        </pc:grpChg>
        <pc:picChg chg="add mod">
          <ac:chgData name="Roman Zhigalov" userId="1f97e9fdf7779aa5" providerId="LiveId" clId="{BB2C00F3-2A28-441D-B706-4A9582C8C1EF}" dt="2022-03-29T09:13:26.031" v="1126" actId="26606"/>
          <ac:picMkLst>
            <pc:docMk/>
            <pc:sldMk cId="2657595794" sldId="265"/>
            <ac:picMk id="3074" creationId="{7EE64036-1E71-4327-B23E-0DB47A2EDC53}"/>
          </ac:picMkLst>
        </pc:picChg>
      </pc:sldChg>
      <pc:sldChg chg="addSp delSp modSp new mod setBg modClrScheme chgLayout">
        <pc:chgData name="Roman Zhigalov" userId="1f97e9fdf7779aa5" providerId="LiveId" clId="{BB2C00F3-2A28-441D-B706-4A9582C8C1EF}" dt="2022-03-29T09:17:24.344" v="1163" actId="255"/>
        <pc:sldMkLst>
          <pc:docMk/>
          <pc:sldMk cId="2955950081" sldId="266"/>
        </pc:sldMkLst>
        <pc:spChg chg="del mod ord">
          <ac:chgData name="Roman Zhigalov" userId="1f97e9fdf7779aa5" providerId="LiveId" clId="{BB2C00F3-2A28-441D-B706-4A9582C8C1EF}" dt="2022-03-29T09:13:40.558" v="1128" actId="700"/>
          <ac:spMkLst>
            <pc:docMk/>
            <pc:sldMk cId="2955950081" sldId="266"/>
            <ac:spMk id="2" creationId="{ED7BCCEA-D0FB-480E-B5D1-8BF2A52DDDB2}"/>
          </ac:spMkLst>
        </pc:spChg>
        <pc:spChg chg="del mod ord">
          <ac:chgData name="Roman Zhigalov" userId="1f97e9fdf7779aa5" providerId="LiveId" clId="{BB2C00F3-2A28-441D-B706-4A9582C8C1EF}" dt="2022-03-29T09:13:40.558" v="1128" actId="700"/>
          <ac:spMkLst>
            <pc:docMk/>
            <pc:sldMk cId="2955950081" sldId="266"/>
            <ac:spMk id="3" creationId="{243AE253-8440-4CFD-BFA6-91ADDADB5C89}"/>
          </ac:spMkLst>
        </pc:spChg>
        <pc:spChg chg="add mod ord">
          <ac:chgData name="Roman Zhigalov" userId="1f97e9fdf7779aa5" providerId="LiveId" clId="{BB2C00F3-2A28-441D-B706-4A9582C8C1EF}" dt="2022-03-29T09:17:19.093" v="1162" actId="26606"/>
          <ac:spMkLst>
            <pc:docMk/>
            <pc:sldMk cId="2955950081" sldId="266"/>
            <ac:spMk id="4" creationId="{E4959494-C84A-465A-B6D6-57F5E7A0902B}"/>
          </ac:spMkLst>
        </pc:spChg>
        <pc:spChg chg="add del mod ord">
          <ac:chgData name="Roman Zhigalov" userId="1f97e9fdf7779aa5" providerId="LiveId" clId="{BB2C00F3-2A28-441D-B706-4A9582C8C1EF}" dt="2022-03-29T09:17:12.537" v="1159"/>
          <ac:spMkLst>
            <pc:docMk/>
            <pc:sldMk cId="2955950081" sldId="266"/>
            <ac:spMk id="5" creationId="{B6D34EF0-3EE8-464B-BE1C-06DA6F653DDA}"/>
          </ac:spMkLst>
        </pc:spChg>
        <pc:spChg chg="add mod ord">
          <ac:chgData name="Roman Zhigalov" userId="1f97e9fdf7779aa5" providerId="LiveId" clId="{BB2C00F3-2A28-441D-B706-4A9582C8C1EF}" dt="2022-03-29T09:17:24.344" v="1163" actId="255"/>
          <ac:spMkLst>
            <pc:docMk/>
            <pc:sldMk cId="2955950081" sldId="266"/>
            <ac:spMk id="6" creationId="{3ABF5624-3984-4E21-B0EA-71420CB827F9}"/>
          </ac:spMkLst>
        </pc:spChg>
        <pc:spChg chg="add del">
          <ac:chgData name="Roman Zhigalov" userId="1f97e9fdf7779aa5" providerId="LiveId" clId="{BB2C00F3-2A28-441D-B706-4A9582C8C1EF}" dt="2022-03-29T09:17:19.082" v="1161" actId="26606"/>
          <ac:spMkLst>
            <pc:docMk/>
            <pc:sldMk cId="2955950081" sldId="266"/>
            <ac:spMk id="71" creationId="{8D0D6D3E-D7F9-4591-9CA9-DDF4DB1F73DA}"/>
          </ac:spMkLst>
        </pc:spChg>
        <pc:spChg chg="add del">
          <ac:chgData name="Roman Zhigalov" userId="1f97e9fdf7779aa5" providerId="LiveId" clId="{BB2C00F3-2A28-441D-B706-4A9582C8C1EF}" dt="2022-03-29T09:17:19.082" v="1161" actId="26606"/>
          <ac:spMkLst>
            <pc:docMk/>
            <pc:sldMk cId="2955950081" sldId="266"/>
            <ac:spMk id="73" creationId="{C4C9F2B0-1044-46EB-8AEB-C3BFFDE6C2CC}"/>
          </ac:spMkLst>
        </pc:spChg>
        <pc:spChg chg="add del">
          <ac:chgData name="Roman Zhigalov" userId="1f97e9fdf7779aa5" providerId="LiveId" clId="{BB2C00F3-2A28-441D-B706-4A9582C8C1EF}" dt="2022-03-29T09:17:19.082" v="1161" actId="26606"/>
          <ac:spMkLst>
            <pc:docMk/>
            <pc:sldMk cId="2955950081" sldId="266"/>
            <ac:spMk id="75" creationId="{D28B54C3-B57B-472A-B96E-1FCB67093DC2}"/>
          </ac:spMkLst>
        </pc:spChg>
        <pc:spChg chg="add del">
          <ac:chgData name="Roman Zhigalov" userId="1f97e9fdf7779aa5" providerId="LiveId" clId="{BB2C00F3-2A28-441D-B706-4A9582C8C1EF}" dt="2022-03-29T09:17:19.082" v="1161" actId="26606"/>
          <ac:spMkLst>
            <pc:docMk/>
            <pc:sldMk cId="2955950081" sldId="266"/>
            <ac:spMk id="77" creationId="{7DB3C429-F8DA-49B9-AF84-21996FCF78B5}"/>
          </ac:spMkLst>
        </pc:spChg>
        <pc:spChg chg="add">
          <ac:chgData name="Roman Zhigalov" userId="1f97e9fdf7779aa5" providerId="LiveId" clId="{BB2C00F3-2A28-441D-B706-4A9582C8C1EF}" dt="2022-03-29T09:17:19.093" v="1162" actId="26606"/>
          <ac:spMkLst>
            <pc:docMk/>
            <pc:sldMk cId="2955950081" sldId="266"/>
            <ac:spMk id="4100" creationId="{06DA9DF9-31F7-4056-B42E-878CC92417B8}"/>
          </ac:spMkLst>
        </pc:spChg>
        <pc:picChg chg="add mod">
          <ac:chgData name="Roman Zhigalov" userId="1f97e9fdf7779aa5" providerId="LiveId" clId="{BB2C00F3-2A28-441D-B706-4A9582C8C1EF}" dt="2022-03-29T09:17:19.093" v="1162" actId="26606"/>
          <ac:picMkLst>
            <pc:docMk/>
            <pc:sldMk cId="2955950081" sldId="266"/>
            <ac:picMk id="4098" creationId="{B9DC8DEF-5322-4FB0-A865-06E52A471DE2}"/>
          </ac:picMkLst>
        </pc:picChg>
      </pc:sldChg>
      <pc:sldChg chg="addSp delSp modSp new mod setBg setClrOvrMap">
        <pc:chgData name="Roman Zhigalov" userId="1f97e9fdf7779aa5" providerId="LiveId" clId="{BB2C00F3-2A28-441D-B706-4A9582C8C1EF}" dt="2022-03-29T09:18:27.449" v="1214" actId="26606"/>
        <pc:sldMkLst>
          <pc:docMk/>
          <pc:sldMk cId="1024220314" sldId="267"/>
        </pc:sldMkLst>
        <pc:spChg chg="mod ord">
          <ac:chgData name="Roman Zhigalov" userId="1f97e9fdf7779aa5" providerId="LiveId" clId="{BB2C00F3-2A28-441D-B706-4A9582C8C1EF}" dt="2022-03-29T09:18:27.449" v="1214" actId="26606"/>
          <ac:spMkLst>
            <pc:docMk/>
            <pc:sldMk cId="1024220314" sldId="267"/>
            <ac:spMk id="2" creationId="{1BE76783-491C-4BC2-8F4F-3670890F24D5}"/>
          </ac:spMkLst>
        </pc:spChg>
        <pc:spChg chg="del">
          <ac:chgData name="Roman Zhigalov" userId="1f97e9fdf7779aa5" providerId="LiveId" clId="{BB2C00F3-2A28-441D-B706-4A9582C8C1EF}" dt="2022-03-29T09:18:20.343" v="1207"/>
          <ac:spMkLst>
            <pc:docMk/>
            <pc:sldMk cId="1024220314" sldId="267"/>
            <ac:spMk id="3" creationId="{54F6363F-C24B-44F7-AA1A-EEFFCFFB08A1}"/>
          </ac:spMkLst>
        </pc:spChg>
        <pc:spChg chg="add del">
          <ac:chgData name="Roman Zhigalov" userId="1f97e9fdf7779aa5" providerId="LiveId" clId="{BB2C00F3-2A28-441D-B706-4A9582C8C1EF}" dt="2022-03-29T09:18:26.620" v="1211" actId="26606"/>
          <ac:spMkLst>
            <pc:docMk/>
            <pc:sldMk cId="1024220314" sldId="267"/>
            <ac:spMk id="71" creationId="{37C89E4B-3C9F-44B9-8B86-D9E3D112D8EC}"/>
          </ac:spMkLst>
        </pc:spChg>
        <pc:spChg chg="add">
          <ac:chgData name="Roman Zhigalov" userId="1f97e9fdf7779aa5" providerId="LiveId" clId="{BB2C00F3-2A28-441D-B706-4A9582C8C1EF}" dt="2022-03-29T09:18:27.449" v="1214" actId="26606"/>
          <ac:spMkLst>
            <pc:docMk/>
            <pc:sldMk cId="1024220314" sldId="267"/>
            <ac:spMk id="5124" creationId="{37C89E4B-3C9F-44B9-8B86-D9E3D112D8EC}"/>
          </ac:spMkLst>
        </pc:spChg>
        <pc:picChg chg="add mod">
          <ac:chgData name="Roman Zhigalov" userId="1f97e9fdf7779aa5" providerId="LiveId" clId="{BB2C00F3-2A28-441D-B706-4A9582C8C1EF}" dt="2022-03-29T09:18:27.449" v="1214" actId="26606"/>
          <ac:picMkLst>
            <pc:docMk/>
            <pc:sldMk cId="1024220314" sldId="267"/>
            <ac:picMk id="5122" creationId="{FA36EFEB-B762-4234-AFBF-575E23DD0704}"/>
          </ac:picMkLst>
        </pc:picChg>
        <pc:cxnChg chg="add del">
          <ac:chgData name="Roman Zhigalov" userId="1f97e9fdf7779aa5" providerId="LiveId" clId="{BB2C00F3-2A28-441D-B706-4A9582C8C1EF}" dt="2022-03-29T09:18:26.620" v="1211" actId="26606"/>
          <ac:cxnSpMkLst>
            <pc:docMk/>
            <pc:sldMk cId="1024220314" sldId="267"/>
            <ac:cxnSpMk id="73" creationId="{AA2EAA10-076F-46BD-8F0F-B9A2FB77A85C}"/>
          </ac:cxnSpMkLst>
        </pc:cxnChg>
        <pc:cxnChg chg="add del">
          <ac:chgData name="Roman Zhigalov" userId="1f97e9fdf7779aa5" providerId="LiveId" clId="{BB2C00F3-2A28-441D-B706-4A9582C8C1EF}" dt="2022-03-29T09:18:26.620" v="1211" actId="26606"/>
          <ac:cxnSpMkLst>
            <pc:docMk/>
            <pc:sldMk cId="1024220314" sldId="267"/>
            <ac:cxnSpMk id="75" creationId="{D891E407-403B-4764-86C9-33A56D3BCAA3}"/>
          </ac:cxnSpMkLst>
        </pc:cxnChg>
        <pc:cxnChg chg="add">
          <ac:chgData name="Roman Zhigalov" userId="1f97e9fdf7779aa5" providerId="LiveId" clId="{BB2C00F3-2A28-441D-B706-4A9582C8C1EF}" dt="2022-03-29T09:18:27.449" v="1214" actId="26606"/>
          <ac:cxnSpMkLst>
            <pc:docMk/>
            <pc:sldMk cId="1024220314" sldId="267"/>
            <ac:cxnSpMk id="5125" creationId="{AA2EAA10-076F-46BD-8F0F-B9A2FB77A85C}"/>
          </ac:cxnSpMkLst>
        </pc:cxnChg>
        <pc:cxnChg chg="add">
          <ac:chgData name="Roman Zhigalov" userId="1f97e9fdf7779aa5" providerId="LiveId" clId="{BB2C00F3-2A28-441D-B706-4A9582C8C1EF}" dt="2022-03-29T09:18:27.449" v="1214" actId="26606"/>
          <ac:cxnSpMkLst>
            <pc:docMk/>
            <pc:sldMk cId="1024220314" sldId="267"/>
            <ac:cxnSpMk id="5126" creationId="{D891E407-403B-4764-86C9-33A56D3BCAA3}"/>
          </ac:cxnSpMkLst>
        </pc:cxnChg>
      </pc:sldChg>
      <pc:sldChg chg="addSp delSp modSp new mod setBg">
        <pc:chgData name="Roman Zhigalov" userId="1f97e9fdf7779aa5" providerId="LiveId" clId="{BB2C00F3-2A28-441D-B706-4A9582C8C1EF}" dt="2022-03-29T09:20:03.316" v="1264" actId="26606"/>
        <pc:sldMkLst>
          <pc:docMk/>
          <pc:sldMk cId="3149389166" sldId="268"/>
        </pc:sldMkLst>
        <pc:spChg chg="mod ord">
          <ac:chgData name="Roman Zhigalov" userId="1f97e9fdf7779aa5" providerId="LiveId" clId="{BB2C00F3-2A28-441D-B706-4A9582C8C1EF}" dt="2022-03-29T09:20:03.316" v="1264" actId="26606"/>
          <ac:spMkLst>
            <pc:docMk/>
            <pc:sldMk cId="3149389166" sldId="268"/>
            <ac:spMk id="2" creationId="{698E994C-DBD2-44B2-A393-B76DD3F9C399}"/>
          </ac:spMkLst>
        </pc:spChg>
        <pc:spChg chg="del">
          <ac:chgData name="Roman Zhigalov" userId="1f97e9fdf7779aa5" providerId="LiveId" clId="{BB2C00F3-2A28-441D-B706-4A9582C8C1EF}" dt="2022-03-29T09:19:58.418" v="1263"/>
          <ac:spMkLst>
            <pc:docMk/>
            <pc:sldMk cId="3149389166" sldId="268"/>
            <ac:spMk id="3" creationId="{2D11F32A-D752-47B5-B533-9E1FC7B8B701}"/>
          </ac:spMkLst>
        </pc:spChg>
        <pc:spChg chg="add">
          <ac:chgData name="Roman Zhigalov" userId="1f97e9fdf7779aa5" providerId="LiveId" clId="{BB2C00F3-2A28-441D-B706-4A9582C8C1EF}" dt="2022-03-29T09:20:03.316" v="1264" actId="26606"/>
          <ac:spMkLst>
            <pc:docMk/>
            <pc:sldMk cId="3149389166" sldId="268"/>
            <ac:spMk id="71" creationId="{37C89E4B-3C9F-44B9-8B86-D9E3D112D8EC}"/>
          </ac:spMkLst>
        </pc:spChg>
        <pc:picChg chg="add mod">
          <ac:chgData name="Roman Zhigalov" userId="1f97e9fdf7779aa5" providerId="LiveId" clId="{BB2C00F3-2A28-441D-B706-4A9582C8C1EF}" dt="2022-03-29T09:20:03.316" v="1264" actId="26606"/>
          <ac:picMkLst>
            <pc:docMk/>
            <pc:sldMk cId="3149389166" sldId="268"/>
            <ac:picMk id="6146" creationId="{D94386C3-EF5D-4EC1-96C2-B77D3BBBDAAB}"/>
          </ac:picMkLst>
        </pc:picChg>
        <pc:cxnChg chg="add">
          <ac:chgData name="Roman Zhigalov" userId="1f97e9fdf7779aa5" providerId="LiveId" clId="{BB2C00F3-2A28-441D-B706-4A9582C8C1EF}" dt="2022-03-29T09:20:03.316" v="1264" actId="26606"/>
          <ac:cxnSpMkLst>
            <pc:docMk/>
            <pc:sldMk cId="3149389166" sldId="268"/>
            <ac:cxnSpMk id="73" creationId="{AA2EAA10-076F-46BD-8F0F-B9A2FB77A85C}"/>
          </ac:cxnSpMkLst>
        </pc:cxnChg>
        <pc:cxnChg chg="add">
          <ac:chgData name="Roman Zhigalov" userId="1f97e9fdf7779aa5" providerId="LiveId" clId="{BB2C00F3-2A28-441D-B706-4A9582C8C1EF}" dt="2022-03-29T09:20:03.316" v="1264" actId="26606"/>
          <ac:cxnSpMkLst>
            <pc:docMk/>
            <pc:sldMk cId="3149389166" sldId="268"/>
            <ac:cxnSpMk id="75" creationId="{D891E407-403B-4764-86C9-33A56D3BCAA3}"/>
          </ac:cxnSpMkLst>
        </pc:cxnChg>
      </pc:sldChg>
      <pc:sldChg chg="addSp delSp modSp new mod setBg modClrScheme chgLayout">
        <pc:chgData name="Roman Zhigalov" userId="1f97e9fdf7779aa5" providerId="LiveId" clId="{BB2C00F3-2A28-441D-B706-4A9582C8C1EF}" dt="2022-03-29T09:21:46.615" v="1440" actId="26606"/>
        <pc:sldMkLst>
          <pc:docMk/>
          <pc:sldMk cId="1000167134" sldId="269"/>
        </pc:sldMkLst>
        <pc:spChg chg="mod ord">
          <ac:chgData name="Roman Zhigalov" userId="1f97e9fdf7779aa5" providerId="LiveId" clId="{BB2C00F3-2A28-441D-B706-4A9582C8C1EF}" dt="2022-03-29T09:21:46.615" v="1440" actId="26606"/>
          <ac:spMkLst>
            <pc:docMk/>
            <pc:sldMk cId="1000167134" sldId="269"/>
            <ac:spMk id="2" creationId="{800C58E0-DC87-40C9-B665-C285855FCCC6}"/>
          </ac:spMkLst>
        </pc:spChg>
        <pc:spChg chg="del mod ord">
          <ac:chgData name="Roman Zhigalov" userId="1f97e9fdf7779aa5" providerId="LiveId" clId="{BB2C00F3-2A28-441D-B706-4A9582C8C1EF}" dt="2022-03-29T09:20:39.787" v="1286" actId="700"/>
          <ac:spMkLst>
            <pc:docMk/>
            <pc:sldMk cId="1000167134" sldId="269"/>
            <ac:spMk id="3" creationId="{0780E04C-4DD1-46B3-A040-2AAD2DB68966}"/>
          </ac:spMkLst>
        </pc:spChg>
        <pc:spChg chg="add del mod ord">
          <ac:chgData name="Roman Zhigalov" userId="1f97e9fdf7779aa5" providerId="LiveId" clId="{BB2C00F3-2A28-441D-B706-4A9582C8C1EF}" dt="2022-03-29T09:20:43.742" v="1291" actId="700"/>
          <ac:spMkLst>
            <pc:docMk/>
            <pc:sldMk cId="1000167134" sldId="269"/>
            <ac:spMk id="4" creationId="{6747A301-2980-427D-997D-8763309E7715}"/>
          </ac:spMkLst>
        </pc:spChg>
        <pc:spChg chg="add del mod ord">
          <ac:chgData name="Roman Zhigalov" userId="1f97e9fdf7779aa5" providerId="LiveId" clId="{BB2C00F3-2A28-441D-B706-4A9582C8C1EF}" dt="2022-03-29T09:20:43.742" v="1291" actId="700"/>
          <ac:spMkLst>
            <pc:docMk/>
            <pc:sldMk cId="1000167134" sldId="269"/>
            <ac:spMk id="5" creationId="{20BC16F5-6B45-40E2-A3EC-C905F93F7870}"/>
          </ac:spMkLst>
        </pc:spChg>
        <pc:spChg chg="add mod ord">
          <ac:chgData name="Roman Zhigalov" userId="1f97e9fdf7779aa5" providerId="LiveId" clId="{BB2C00F3-2A28-441D-B706-4A9582C8C1EF}" dt="2022-03-29T09:21:46.615" v="1440" actId="26606"/>
          <ac:spMkLst>
            <pc:docMk/>
            <pc:sldMk cId="1000167134" sldId="269"/>
            <ac:spMk id="6" creationId="{43E1BAFC-4296-488D-AA69-D3D40268DBA3}"/>
          </ac:spMkLst>
        </pc:spChg>
        <pc:spChg chg="add">
          <ac:chgData name="Roman Zhigalov" userId="1f97e9fdf7779aa5" providerId="LiveId" clId="{BB2C00F3-2A28-441D-B706-4A9582C8C1EF}" dt="2022-03-29T09:21:46.615" v="1440" actId="26606"/>
          <ac:spMkLst>
            <pc:docMk/>
            <pc:sldMk cId="1000167134" sldId="269"/>
            <ac:spMk id="11" creationId="{907EF6B7-1338-4443-8C46-6A318D952DFD}"/>
          </ac:spMkLst>
        </pc:spChg>
        <pc:spChg chg="add">
          <ac:chgData name="Roman Zhigalov" userId="1f97e9fdf7779aa5" providerId="LiveId" clId="{BB2C00F3-2A28-441D-B706-4A9582C8C1EF}" dt="2022-03-29T09:21:46.615" v="1440" actId="26606"/>
          <ac:spMkLst>
            <pc:docMk/>
            <pc:sldMk cId="1000167134" sldId="269"/>
            <ac:spMk id="13" creationId="{DAAE4CDD-124C-4DCF-9584-B6033B545DD5}"/>
          </ac:spMkLst>
        </pc:spChg>
        <pc:spChg chg="add">
          <ac:chgData name="Roman Zhigalov" userId="1f97e9fdf7779aa5" providerId="LiveId" clId="{BB2C00F3-2A28-441D-B706-4A9582C8C1EF}" dt="2022-03-29T09:21:46.615" v="1440" actId="26606"/>
          <ac:spMkLst>
            <pc:docMk/>
            <pc:sldMk cId="1000167134" sldId="269"/>
            <ac:spMk id="15" creationId="{081E4A58-353D-44AE-B2FC-2A74E2E400F7}"/>
          </ac:spMkLst>
        </pc:spChg>
      </pc:sldChg>
      <pc:sldChg chg="addSp modSp new mod setBg">
        <pc:chgData name="Roman Zhigalov" userId="1f97e9fdf7779aa5" providerId="LiveId" clId="{BB2C00F3-2A28-441D-B706-4A9582C8C1EF}" dt="2022-03-29T09:29:13.515" v="1557" actId="26606"/>
        <pc:sldMkLst>
          <pc:docMk/>
          <pc:sldMk cId="3112212751" sldId="270"/>
        </pc:sldMkLst>
        <pc:spChg chg="mod">
          <ac:chgData name="Roman Zhigalov" userId="1f97e9fdf7779aa5" providerId="LiveId" clId="{BB2C00F3-2A28-441D-B706-4A9582C8C1EF}" dt="2022-03-29T09:29:13.515" v="1557" actId="26606"/>
          <ac:spMkLst>
            <pc:docMk/>
            <pc:sldMk cId="3112212751" sldId="270"/>
            <ac:spMk id="2" creationId="{31E56140-6BE6-48ED-B7CD-1FEC70991EC6}"/>
          </ac:spMkLst>
        </pc:spChg>
        <pc:spChg chg="mod">
          <ac:chgData name="Roman Zhigalov" userId="1f97e9fdf7779aa5" providerId="LiveId" clId="{BB2C00F3-2A28-441D-B706-4A9582C8C1EF}" dt="2022-03-29T09:29:13.515" v="1557" actId="26606"/>
          <ac:spMkLst>
            <pc:docMk/>
            <pc:sldMk cId="3112212751" sldId="270"/>
            <ac:spMk id="3" creationId="{09E120EE-AA86-49ED-A2A8-9B0B5C7DB232}"/>
          </ac:spMkLst>
        </pc:spChg>
        <pc:spChg chg="add">
          <ac:chgData name="Roman Zhigalov" userId="1f97e9fdf7779aa5" providerId="LiveId" clId="{BB2C00F3-2A28-441D-B706-4A9582C8C1EF}" dt="2022-03-29T09:29:13.515" v="1557" actId="26606"/>
          <ac:spMkLst>
            <pc:docMk/>
            <pc:sldMk cId="3112212751" sldId="270"/>
            <ac:spMk id="8" creationId="{907EF6B7-1338-4443-8C46-6A318D952DFD}"/>
          </ac:spMkLst>
        </pc:spChg>
        <pc:spChg chg="add">
          <ac:chgData name="Roman Zhigalov" userId="1f97e9fdf7779aa5" providerId="LiveId" clId="{BB2C00F3-2A28-441D-B706-4A9582C8C1EF}" dt="2022-03-29T09:29:13.515" v="1557" actId="26606"/>
          <ac:spMkLst>
            <pc:docMk/>
            <pc:sldMk cId="3112212751" sldId="270"/>
            <ac:spMk id="10" creationId="{DAAE4CDD-124C-4DCF-9584-B6033B545DD5}"/>
          </ac:spMkLst>
        </pc:spChg>
        <pc:spChg chg="add">
          <ac:chgData name="Roman Zhigalov" userId="1f97e9fdf7779aa5" providerId="LiveId" clId="{BB2C00F3-2A28-441D-B706-4A9582C8C1EF}" dt="2022-03-29T09:29:13.515" v="1557" actId="26606"/>
          <ac:spMkLst>
            <pc:docMk/>
            <pc:sldMk cId="3112212751" sldId="270"/>
            <ac:spMk id="12" creationId="{081E4A58-353D-44AE-B2FC-2A74E2E400F7}"/>
          </ac:spMkLst>
        </pc:spChg>
      </pc:sldChg>
      <pc:sldChg chg="addSp delSp modSp new mod setBg">
        <pc:chgData name="Roman Zhigalov" userId="1f97e9fdf7779aa5" providerId="LiveId" clId="{BB2C00F3-2A28-441D-B706-4A9582C8C1EF}" dt="2022-03-29T09:30:16.516" v="1572" actId="962"/>
        <pc:sldMkLst>
          <pc:docMk/>
          <pc:sldMk cId="2663425636" sldId="271"/>
        </pc:sldMkLst>
        <pc:spChg chg="mod">
          <ac:chgData name="Roman Zhigalov" userId="1f97e9fdf7779aa5" providerId="LiveId" clId="{BB2C00F3-2A28-441D-B706-4A9582C8C1EF}" dt="2022-03-29T09:30:14.122" v="1570" actId="26606"/>
          <ac:spMkLst>
            <pc:docMk/>
            <pc:sldMk cId="2663425636" sldId="271"/>
            <ac:spMk id="2" creationId="{4EB56CD6-A656-4A2B-93A8-73E1D6D4DB57}"/>
          </ac:spMkLst>
        </pc:spChg>
        <pc:spChg chg="del">
          <ac:chgData name="Roman Zhigalov" userId="1f97e9fdf7779aa5" providerId="LiveId" clId="{BB2C00F3-2A28-441D-B706-4A9582C8C1EF}" dt="2022-03-29T09:29:46.200" v="1559"/>
          <ac:spMkLst>
            <pc:docMk/>
            <pc:sldMk cId="2663425636" sldId="271"/>
            <ac:spMk id="3" creationId="{BB63D403-4E76-4BC4-924F-BAB4185EB79C}"/>
          </ac:spMkLst>
        </pc:spChg>
        <pc:spChg chg="mod">
          <ac:chgData name="Roman Zhigalov" userId="1f97e9fdf7779aa5" providerId="LiveId" clId="{BB2C00F3-2A28-441D-B706-4A9582C8C1EF}" dt="2022-03-29T09:30:16.516" v="1572" actId="962"/>
          <ac:spMkLst>
            <pc:docMk/>
            <pc:sldMk cId="2663425636" sldId="271"/>
            <ac:spMk id="4" creationId="{7C4EBE6F-5F51-4F8E-BF36-708359DD3034}"/>
          </ac:spMkLst>
        </pc:spChg>
        <pc:spChg chg="add">
          <ac:chgData name="Roman Zhigalov" userId="1f97e9fdf7779aa5" providerId="LiveId" clId="{BB2C00F3-2A28-441D-B706-4A9582C8C1EF}" dt="2022-03-29T09:30:14.122" v="1570" actId="26606"/>
          <ac:spMkLst>
            <pc:docMk/>
            <pc:sldMk cId="2663425636" sldId="271"/>
            <ac:spMk id="73" creationId="{D4974D33-8DC5-464E-8C6D-BE58F0669C17}"/>
          </ac:spMkLst>
        </pc:spChg>
        <pc:spChg chg="add">
          <ac:chgData name="Roman Zhigalov" userId="1f97e9fdf7779aa5" providerId="LiveId" clId="{BB2C00F3-2A28-441D-B706-4A9582C8C1EF}" dt="2022-03-29T09:30:14.122" v="1570" actId="26606"/>
          <ac:spMkLst>
            <pc:docMk/>
            <pc:sldMk cId="2663425636" sldId="271"/>
            <ac:spMk id="7172" creationId="{F13C74B1-5B17-4795-BED0-7140497B445A}"/>
          </ac:spMkLst>
        </pc:spChg>
        <pc:picChg chg="add mod">
          <ac:chgData name="Roman Zhigalov" userId="1f97e9fdf7779aa5" providerId="LiveId" clId="{BB2C00F3-2A28-441D-B706-4A9582C8C1EF}" dt="2022-03-29T09:30:16.505" v="1571" actId="27614"/>
          <ac:picMkLst>
            <pc:docMk/>
            <pc:sldMk cId="2663425636" sldId="271"/>
            <ac:picMk id="7170" creationId="{906835CD-9938-4742-ADD9-A344D0187407}"/>
          </ac:picMkLst>
        </pc:picChg>
        <pc:cxnChg chg="add del">
          <ac:chgData name="Roman Zhigalov" userId="1f97e9fdf7779aa5" providerId="LiveId" clId="{BB2C00F3-2A28-441D-B706-4A9582C8C1EF}" dt="2022-03-29T09:30:14.102" v="1569" actId="26606"/>
          <ac:cxnSpMkLst>
            <pc:docMk/>
            <pc:sldMk cId="2663425636" sldId="271"/>
            <ac:cxnSpMk id="71" creationId="{A7F400EE-A8A5-48AF-B4D6-291B52C6F0B0}"/>
          </ac:cxnSpMkLst>
        </pc:cxnChg>
      </pc:sldChg>
      <pc:sldChg chg="addSp delSp modSp new mod setBg">
        <pc:chgData name="Roman Zhigalov" userId="1f97e9fdf7779aa5" providerId="LiveId" clId="{BB2C00F3-2A28-441D-B706-4A9582C8C1EF}" dt="2022-03-29T09:31:50.750" v="1605" actId="26606"/>
        <pc:sldMkLst>
          <pc:docMk/>
          <pc:sldMk cId="2963413513" sldId="272"/>
        </pc:sldMkLst>
        <pc:spChg chg="mod ord">
          <ac:chgData name="Roman Zhigalov" userId="1f97e9fdf7779aa5" providerId="LiveId" clId="{BB2C00F3-2A28-441D-B706-4A9582C8C1EF}" dt="2022-03-29T09:31:50.750" v="1605" actId="26606"/>
          <ac:spMkLst>
            <pc:docMk/>
            <pc:sldMk cId="2963413513" sldId="272"/>
            <ac:spMk id="2" creationId="{7F75EBB2-193F-44B7-AA44-230BA075FA7A}"/>
          </ac:spMkLst>
        </pc:spChg>
        <pc:spChg chg="del">
          <ac:chgData name="Roman Zhigalov" userId="1f97e9fdf7779aa5" providerId="LiveId" clId="{BB2C00F3-2A28-441D-B706-4A9582C8C1EF}" dt="2022-03-29T09:31:30.079" v="1604"/>
          <ac:spMkLst>
            <pc:docMk/>
            <pc:sldMk cId="2963413513" sldId="272"/>
            <ac:spMk id="3" creationId="{EC39586C-F24B-4CEF-915F-67604A7C3814}"/>
          </ac:spMkLst>
        </pc:spChg>
        <pc:spChg chg="add">
          <ac:chgData name="Roman Zhigalov" userId="1f97e9fdf7779aa5" providerId="LiveId" clId="{BB2C00F3-2A28-441D-B706-4A9582C8C1EF}" dt="2022-03-29T09:31:50.750" v="1605" actId="26606"/>
          <ac:spMkLst>
            <pc:docMk/>
            <pc:sldMk cId="2963413513" sldId="272"/>
            <ac:spMk id="71" creationId="{37C89E4B-3C9F-44B9-8B86-D9E3D112D8EC}"/>
          </ac:spMkLst>
        </pc:spChg>
        <pc:picChg chg="add mod">
          <ac:chgData name="Roman Zhigalov" userId="1f97e9fdf7779aa5" providerId="LiveId" clId="{BB2C00F3-2A28-441D-B706-4A9582C8C1EF}" dt="2022-03-29T09:31:50.750" v="1605" actId="26606"/>
          <ac:picMkLst>
            <pc:docMk/>
            <pc:sldMk cId="2963413513" sldId="272"/>
            <ac:picMk id="8194" creationId="{E1BA10CF-7A78-47E6-9925-4CE9FC7A2B1C}"/>
          </ac:picMkLst>
        </pc:picChg>
        <pc:cxnChg chg="add">
          <ac:chgData name="Roman Zhigalov" userId="1f97e9fdf7779aa5" providerId="LiveId" clId="{BB2C00F3-2A28-441D-B706-4A9582C8C1EF}" dt="2022-03-29T09:31:50.750" v="1605" actId="26606"/>
          <ac:cxnSpMkLst>
            <pc:docMk/>
            <pc:sldMk cId="2963413513" sldId="272"/>
            <ac:cxnSpMk id="73" creationId="{AA2EAA10-076F-46BD-8F0F-B9A2FB77A85C}"/>
          </ac:cxnSpMkLst>
        </pc:cxnChg>
        <pc:cxnChg chg="add">
          <ac:chgData name="Roman Zhigalov" userId="1f97e9fdf7779aa5" providerId="LiveId" clId="{BB2C00F3-2A28-441D-B706-4A9582C8C1EF}" dt="2022-03-29T09:31:50.750" v="1605" actId="26606"/>
          <ac:cxnSpMkLst>
            <pc:docMk/>
            <pc:sldMk cId="2963413513" sldId="272"/>
            <ac:cxnSpMk id="75" creationId="{D891E407-403B-4764-86C9-33A56D3BCAA3}"/>
          </ac:cxnSpMkLst>
        </pc:cxnChg>
      </pc:sldChg>
      <pc:sldChg chg="addSp modSp new mod setBg">
        <pc:chgData name="Roman Zhigalov" userId="1f97e9fdf7779aa5" providerId="LiveId" clId="{BB2C00F3-2A28-441D-B706-4A9582C8C1EF}" dt="2022-03-29T09:32:26.378" v="1611" actId="26606"/>
        <pc:sldMkLst>
          <pc:docMk/>
          <pc:sldMk cId="3716769012" sldId="273"/>
        </pc:sldMkLst>
        <pc:spChg chg="mod">
          <ac:chgData name="Roman Zhigalov" userId="1f97e9fdf7779aa5" providerId="LiveId" clId="{BB2C00F3-2A28-441D-B706-4A9582C8C1EF}" dt="2022-03-29T09:32:26.378" v="1611" actId="26606"/>
          <ac:spMkLst>
            <pc:docMk/>
            <pc:sldMk cId="3716769012" sldId="273"/>
            <ac:spMk id="2" creationId="{5375A53A-E928-421D-A237-D900F0A9A94A}"/>
          </ac:spMkLst>
        </pc:spChg>
        <pc:spChg chg="mod">
          <ac:chgData name="Roman Zhigalov" userId="1f97e9fdf7779aa5" providerId="LiveId" clId="{BB2C00F3-2A28-441D-B706-4A9582C8C1EF}" dt="2022-03-29T09:32:26.378" v="1611" actId="26606"/>
          <ac:spMkLst>
            <pc:docMk/>
            <pc:sldMk cId="3716769012" sldId="273"/>
            <ac:spMk id="3" creationId="{C034B283-4D92-439A-B6C5-FCF5C48F458B}"/>
          </ac:spMkLst>
        </pc:spChg>
        <pc:spChg chg="add">
          <ac:chgData name="Roman Zhigalov" userId="1f97e9fdf7779aa5" providerId="LiveId" clId="{BB2C00F3-2A28-441D-B706-4A9582C8C1EF}" dt="2022-03-29T09:32:26.378" v="1611" actId="26606"/>
          <ac:spMkLst>
            <pc:docMk/>
            <pc:sldMk cId="3716769012" sldId="273"/>
            <ac:spMk id="8" creationId="{4522B21E-B2B9-4C72-9A71-C87EFD137480}"/>
          </ac:spMkLst>
        </pc:spChg>
        <pc:spChg chg="add">
          <ac:chgData name="Roman Zhigalov" userId="1f97e9fdf7779aa5" providerId="LiveId" clId="{BB2C00F3-2A28-441D-B706-4A9582C8C1EF}" dt="2022-03-29T09:32:26.378" v="1611" actId="26606"/>
          <ac:spMkLst>
            <pc:docMk/>
            <pc:sldMk cId="3716769012" sldId="273"/>
            <ac:spMk id="10" creationId="{5EB7D2A2-F448-44D4-938C-DC84CBCB3B1E}"/>
          </ac:spMkLst>
        </pc:spChg>
        <pc:spChg chg="add">
          <ac:chgData name="Roman Zhigalov" userId="1f97e9fdf7779aa5" providerId="LiveId" clId="{BB2C00F3-2A28-441D-B706-4A9582C8C1EF}" dt="2022-03-29T09:32:26.378" v="1611" actId="26606"/>
          <ac:spMkLst>
            <pc:docMk/>
            <pc:sldMk cId="3716769012" sldId="273"/>
            <ac:spMk id="12" creationId="{871AEA07-1E14-44B4-8E55-64EF049CD66F}"/>
          </ac:spMkLst>
        </pc:spChg>
        <pc:cxnChg chg="add">
          <ac:chgData name="Roman Zhigalov" userId="1f97e9fdf7779aa5" providerId="LiveId" clId="{BB2C00F3-2A28-441D-B706-4A9582C8C1EF}" dt="2022-03-29T09:32:26.378" v="1611" actId="26606"/>
          <ac:cxnSpMkLst>
            <pc:docMk/>
            <pc:sldMk cId="3716769012" sldId="27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BB2C00F3-2A28-441D-B706-4A9582C8C1EF}" dt="2022-03-29T09:33:32.930" v="1645" actId="20577"/>
        <pc:sldMkLst>
          <pc:docMk/>
          <pc:sldMk cId="1421439732" sldId="274"/>
        </pc:sldMkLst>
        <pc:spChg chg="mod">
          <ac:chgData name="Roman Zhigalov" userId="1f97e9fdf7779aa5" providerId="LiveId" clId="{BB2C00F3-2A28-441D-B706-4A9582C8C1EF}" dt="2022-03-29T09:33:22.958" v="1637" actId="26606"/>
          <ac:spMkLst>
            <pc:docMk/>
            <pc:sldMk cId="1421439732" sldId="274"/>
            <ac:spMk id="2" creationId="{BD2C12E3-9284-4D49-9749-AFD1D8800A28}"/>
          </ac:spMkLst>
        </pc:spChg>
        <pc:spChg chg="del">
          <ac:chgData name="Roman Zhigalov" userId="1f97e9fdf7779aa5" providerId="LiveId" clId="{BB2C00F3-2A28-441D-B706-4A9582C8C1EF}" dt="2022-03-29T09:32:44.181" v="1623"/>
          <ac:spMkLst>
            <pc:docMk/>
            <pc:sldMk cId="1421439732" sldId="274"/>
            <ac:spMk id="3" creationId="{52F33382-ADB6-420F-9BAC-72735771BBEB}"/>
          </ac:spMkLst>
        </pc:spChg>
        <pc:spChg chg="mod">
          <ac:chgData name="Roman Zhigalov" userId="1f97e9fdf7779aa5" providerId="LiveId" clId="{BB2C00F3-2A28-441D-B706-4A9582C8C1EF}" dt="2022-03-29T09:33:32.930" v="1645" actId="20577"/>
          <ac:spMkLst>
            <pc:docMk/>
            <pc:sldMk cId="1421439732" sldId="274"/>
            <ac:spMk id="4" creationId="{F2582C0D-4FA6-4D8C-AF9F-BFB8946E7253}"/>
          </ac:spMkLst>
        </pc:spChg>
        <pc:spChg chg="add">
          <ac:chgData name="Roman Zhigalov" userId="1f97e9fdf7779aa5" providerId="LiveId" clId="{BB2C00F3-2A28-441D-B706-4A9582C8C1EF}" dt="2022-03-29T09:33:22.958" v="1637" actId="26606"/>
          <ac:spMkLst>
            <pc:docMk/>
            <pc:sldMk cId="1421439732" sldId="274"/>
            <ac:spMk id="71" creationId="{201CC55D-ED54-4C5C-95E6-10947BD1103B}"/>
          </ac:spMkLst>
        </pc:spChg>
        <pc:spChg chg="add">
          <ac:chgData name="Roman Zhigalov" userId="1f97e9fdf7779aa5" providerId="LiveId" clId="{BB2C00F3-2A28-441D-B706-4A9582C8C1EF}" dt="2022-03-29T09:33:22.958" v="1637" actId="26606"/>
          <ac:spMkLst>
            <pc:docMk/>
            <pc:sldMk cId="1421439732" sldId="274"/>
            <ac:spMk id="77" creationId="{3873B707-463F-40B0-8227-E8CC6C67EB25}"/>
          </ac:spMkLst>
        </pc:spChg>
        <pc:spChg chg="add">
          <ac:chgData name="Roman Zhigalov" userId="1f97e9fdf7779aa5" providerId="LiveId" clId="{BB2C00F3-2A28-441D-B706-4A9582C8C1EF}" dt="2022-03-29T09:33:22.958" v="1637" actId="26606"/>
          <ac:spMkLst>
            <pc:docMk/>
            <pc:sldMk cId="1421439732" sldId="274"/>
            <ac:spMk id="79" creationId="{C13237C8-E62C-4F0D-A318-BD6FB6C2D138}"/>
          </ac:spMkLst>
        </pc:spChg>
        <pc:spChg chg="add">
          <ac:chgData name="Roman Zhigalov" userId="1f97e9fdf7779aa5" providerId="LiveId" clId="{BB2C00F3-2A28-441D-B706-4A9582C8C1EF}" dt="2022-03-29T09:33:22.958" v="1637" actId="26606"/>
          <ac:spMkLst>
            <pc:docMk/>
            <pc:sldMk cId="1421439732" sldId="274"/>
            <ac:spMk id="81" creationId="{19C9EAEA-39D0-4B0E-A0EB-51E7B26740B1}"/>
          </ac:spMkLst>
        </pc:spChg>
        <pc:grpChg chg="add">
          <ac:chgData name="Roman Zhigalov" userId="1f97e9fdf7779aa5" providerId="LiveId" clId="{BB2C00F3-2A28-441D-B706-4A9582C8C1EF}" dt="2022-03-29T09:33:22.958" v="1637" actId="26606"/>
          <ac:grpSpMkLst>
            <pc:docMk/>
            <pc:sldMk cId="1421439732" sldId="274"/>
            <ac:grpSpMk id="73" creationId="{1DE889C7-FAD6-4397-98E2-05D503484459}"/>
          </ac:grpSpMkLst>
        </pc:grpChg>
        <pc:picChg chg="add mod">
          <ac:chgData name="Roman Zhigalov" userId="1f97e9fdf7779aa5" providerId="LiveId" clId="{BB2C00F3-2A28-441D-B706-4A9582C8C1EF}" dt="2022-03-29T09:33:22.958" v="1637" actId="26606"/>
          <ac:picMkLst>
            <pc:docMk/>
            <pc:sldMk cId="1421439732" sldId="274"/>
            <ac:picMk id="9218" creationId="{A6B4045F-AC77-431A-B6BB-C72191512EBA}"/>
          </ac:picMkLst>
        </pc:picChg>
      </pc:sldChg>
      <pc:sldChg chg="addSp delSp modSp new mod setBg">
        <pc:chgData name="Roman Zhigalov" userId="1f97e9fdf7779aa5" providerId="LiveId" clId="{BB2C00F3-2A28-441D-B706-4A9582C8C1EF}" dt="2022-03-29T09:34:45.166" v="1699" actId="26606"/>
        <pc:sldMkLst>
          <pc:docMk/>
          <pc:sldMk cId="4080770428" sldId="275"/>
        </pc:sldMkLst>
        <pc:spChg chg="mod">
          <ac:chgData name="Roman Zhigalov" userId="1f97e9fdf7779aa5" providerId="LiveId" clId="{BB2C00F3-2A28-441D-B706-4A9582C8C1EF}" dt="2022-03-29T09:34:45.166" v="1699" actId="26606"/>
          <ac:spMkLst>
            <pc:docMk/>
            <pc:sldMk cId="4080770428" sldId="275"/>
            <ac:spMk id="2" creationId="{62E60F25-50A6-40B2-AFB3-9D9622E668E6}"/>
          </ac:spMkLst>
        </pc:spChg>
        <pc:spChg chg="del">
          <ac:chgData name="Roman Zhigalov" userId="1f97e9fdf7779aa5" providerId="LiveId" clId="{BB2C00F3-2A28-441D-B706-4A9582C8C1EF}" dt="2022-03-29T09:34:40.916" v="1696"/>
          <ac:spMkLst>
            <pc:docMk/>
            <pc:sldMk cId="4080770428" sldId="275"/>
            <ac:spMk id="3" creationId="{7CC3F897-F88A-449C-B170-431B8ACBDC7A}"/>
          </ac:spMkLst>
        </pc:spChg>
        <pc:spChg chg="add">
          <ac:chgData name="Roman Zhigalov" userId="1f97e9fdf7779aa5" providerId="LiveId" clId="{BB2C00F3-2A28-441D-B706-4A9582C8C1EF}" dt="2022-03-29T09:34:45.166" v="1699" actId="26606"/>
          <ac:spMkLst>
            <pc:docMk/>
            <pc:sldMk cId="4080770428" sldId="275"/>
            <ac:spMk id="71" creationId="{1825AC39-5F85-4CAA-8A81-A1287086B2B6}"/>
          </ac:spMkLst>
        </pc:spChg>
        <pc:spChg chg="add del">
          <ac:chgData name="Roman Zhigalov" userId="1f97e9fdf7779aa5" providerId="LiveId" clId="{BB2C00F3-2A28-441D-B706-4A9582C8C1EF}" dt="2022-03-29T09:34:45.141" v="1698" actId="26606"/>
          <ac:spMkLst>
            <pc:docMk/>
            <pc:sldMk cId="4080770428" sldId="275"/>
            <ac:spMk id="73" creationId="{201CC55D-ED54-4C5C-95E6-10947BD1103B}"/>
          </ac:spMkLst>
        </pc:spChg>
        <pc:spChg chg="add del">
          <ac:chgData name="Roman Zhigalov" userId="1f97e9fdf7779aa5" providerId="LiveId" clId="{BB2C00F3-2A28-441D-B706-4A9582C8C1EF}" dt="2022-03-29T09:34:45.141" v="1698" actId="26606"/>
          <ac:spMkLst>
            <pc:docMk/>
            <pc:sldMk cId="4080770428" sldId="275"/>
            <ac:spMk id="79" creationId="{3873B707-463F-40B0-8227-E8CC6C67EB25}"/>
          </ac:spMkLst>
        </pc:spChg>
        <pc:spChg chg="add del">
          <ac:chgData name="Roman Zhigalov" userId="1f97e9fdf7779aa5" providerId="LiveId" clId="{BB2C00F3-2A28-441D-B706-4A9582C8C1EF}" dt="2022-03-29T09:34:45.141" v="1698" actId="26606"/>
          <ac:spMkLst>
            <pc:docMk/>
            <pc:sldMk cId="4080770428" sldId="275"/>
            <ac:spMk id="81" creationId="{C13237C8-E62C-4F0D-A318-BD6FB6C2D138}"/>
          </ac:spMkLst>
        </pc:spChg>
        <pc:spChg chg="add del">
          <ac:chgData name="Roman Zhigalov" userId="1f97e9fdf7779aa5" providerId="LiveId" clId="{BB2C00F3-2A28-441D-B706-4A9582C8C1EF}" dt="2022-03-29T09:34:45.141" v="1698" actId="26606"/>
          <ac:spMkLst>
            <pc:docMk/>
            <pc:sldMk cId="4080770428" sldId="275"/>
            <ac:spMk id="83" creationId="{19C9EAEA-39D0-4B0E-A0EB-51E7B26740B1}"/>
          </ac:spMkLst>
        </pc:spChg>
        <pc:spChg chg="add del">
          <ac:chgData name="Roman Zhigalov" userId="1f97e9fdf7779aa5" providerId="LiveId" clId="{BB2C00F3-2A28-441D-B706-4A9582C8C1EF}" dt="2022-03-29T09:34:45.141" v="1698" actId="26606"/>
          <ac:spMkLst>
            <pc:docMk/>
            <pc:sldMk cId="4080770428" sldId="275"/>
            <ac:spMk id="10246" creationId="{59024BC4-1D86-9F5D-EE74-E169C9ACFEF1}"/>
          </ac:spMkLst>
        </pc:spChg>
        <pc:spChg chg="add">
          <ac:chgData name="Roman Zhigalov" userId="1f97e9fdf7779aa5" providerId="LiveId" clId="{BB2C00F3-2A28-441D-B706-4A9582C8C1EF}" dt="2022-03-29T09:34:45.166" v="1699" actId="26606"/>
          <ac:spMkLst>
            <pc:docMk/>
            <pc:sldMk cId="4080770428" sldId="275"/>
            <ac:spMk id="10248" creationId="{95DA4D23-37FC-4B90-8188-F0377C5FF44B}"/>
          </ac:spMkLst>
        </pc:spChg>
        <pc:spChg chg="add">
          <ac:chgData name="Roman Zhigalov" userId="1f97e9fdf7779aa5" providerId="LiveId" clId="{BB2C00F3-2A28-441D-B706-4A9582C8C1EF}" dt="2022-03-29T09:34:45.166" v="1699" actId="26606"/>
          <ac:spMkLst>
            <pc:docMk/>
            <pc:sldMk cId="4080770428" sldId="275"/>
            <ac:spMk id="10249" creationId="{A7A4B465-FBCC-4CD4-89A1-82992A7B47FF}"/>
          </ac:spMkLst>
        </pc:spChg>
        <pc:spChg chg="add">
          <ac:chgData name="Roman Zhigalov" userId="1f97e9fdf7779aa5" providerId="LiveId" clId="{BB2C00F3-2A28-441D-B706-4A9582C8C1EF}" dt="2022-03-29T09:34:45.166" v="1699" actId="26606"/>
          <ac:spMkLst>
            <pc:docMk/>
            <pc:sldMk cId="4080770428" sldId="275"/>
            <ac:spMk id="10250" creationId="{909E572F-9CDC-4214-9D42-FF0017649590}"/>
          </ac:spMkLst>
        </pc:spChg>
        <pc:grpChg chg="add del">
          <ac:chgData name="Roman Zhigalov" userId="1f97e9fdf7779aa5" providerId="LiveId" clId="{BB2C00F3-2A28-441D-B706-4A9582C8C1EF}" dt="2022-03-29T09:34:45.141" v="1698" actId="26606"/>
          <ac:grpSpMkLst>
            <pc:docMk/>
            <pc:sldMk cId="4080770428" sldId="275"/>
            <ac:grpSpMk id="75" creationId="{1DE889C7-FAD6-4397-98E2-05D503484459}"/>
          </ac:grpSpMkLst>
        </pc:grpChg>
        <pc:picChg chg="add mod">
          <ac:chgData name="Roman Zhigalov" userId="1f97e9fdf7779aa5" providerId="LiveId" clId="{BB2C00F3-2A28-441D-B706-4A9582C8C1EF}" dt="2022-03-29T09:34:45.166" v="1699" actId="26606"/>
          <ac:picMkLst>
            <pc:docMk/>
            <pc:sldMk cId="4080770428" sldId="275"/>
            <ac:picMk id="10242" creationId="{C1497753-24FC-4F94-9082-413B42AAB969}"/>
          </ac:picMkLst>
        </pc:picChg>
      </pc:sldChg>
      <pc:sldChg chg="addSp delSp add del setBg delDesignElem">
        <pc:chgData name="Roman Zhigalov" userId="1f97e9fdf7779aa5" providerId="LiveId" clId="{BB2C00F3-2A28-441D-B706-4A9582C8C1EF}" dt="2022-03-29T09:19:24.145" v="1218"/>
        <pc:sldMkLst>
          <pc:docMk/>
          <pc:sldMk cId="2888092250" sldId="276"/>
        </pc:sldMkLst>
        <pc:spChg chg="add del">
          <ac:chgData name="Roman Zhigalov" userId="1f97e9fdf7779aa5" providerId="LiveId" clId="{BB2C00F3-2A28-441D-B706-4A9582C8C1EF}" dt="2022-03-29T09:19:24.145" v="1218"/>
          <ac:spMkLst>
            <pc:docMk/>
            <pc:sldMk cId="2888092250" sldId="276"/>
            <ac:spMk id="7172" creationId="{37C89E4B-3C9F-44B9-8B86-D9E3D112D8EC}"/>
          </ac:spMkLst>
        </pc:spChg>
        <pc:cxnChg chg="add del">
          <ac:chgData name="Roman Zhigalov" userId="1f97e9fdf7779aa5" providerId="LiveId" clId="{BB2C00F3-2A28-441D-B706-4A9582C8C1EF}" dt="2022-03-29T09:19:24.145" v="1218"/>
          <ac:cxnSpMkLst>
            <pc:docMk/>
            <pc:sldMk cId="2888092250" sldId="276"/>
            <ac:cxnSpMk id="73" creationId="{AA2EAA10-076F-46BD-8F0F-B9A2FB77A85C}"/>
          </ac:cxnSpMkLst>
        </pc:cxnChg>
        <pc:cxnChg chg="add del">
          <ac:chgData name="Roman Zhigalov" userId="1f97e9fdf7779aa5" providerId="LiveId" clId="{BB2C00F3-2A28-441D-B706-4A9582C8C1EF}" dt="2022-03-29T09:19:24.145" v="1218"/>
          <ac:cxnSpMkLst>
            <pc:docMk/>
            <pc:sldMk cId="2888092250" sldId="276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BB2C00F3-2A28-441D-B706-4A9582C8C1EF}" dt="2022-03-29T09:35:20.105" v="1751" actId="26606"/>
        <pc:sldMkLst>
          <pc:docMk/>
          <pc:sldMk cId="3704839505" sldId="276"/>
        </pc:sldMkLst>
        <pc:spChg chg="mod">
          <ac:chgData name="Roman Zhigalov" userId="1f97e9fdf7779aa5" providerId="LiveId" clId="{BB2C00F3-2A28-441D-B706-4A9582C8C1EF}" dt="2022-03-29T09:35:20.105" v="1751" actId="26606"/>
          <ac:spMkLst>
            <pc:docMk/>
            <pc:sldMk cId="3704839505" sldId="276"/>
            <ac:spMk id="2" creationId="{D975D05F-35DD-4EA6-A9A9-EC0EDC011271}"/>
          </ac:spMkLst>
        </pc:spChg>
        <pc:spChg chg="del">
          <ac:chgData name="Roman Zhigalov" userId="1f97e9fdf7779aa5" providerId="LiveId" clId="{BB2C00F3-2A28-441D-B706-4A9582C8C1EF}" dt="2022-03-29T09:35:17.568" v="1750"/>
          <ac:spMkLst>
            <pc:docMk/>
            <pc:sldMk cId="3704839505" sldId="276"/>
            <ac:spMk id="3" creationId="{E1D62B63-13FC-4947-BA4F-B88B3E8C77FC}"/>
          </ac:spMkLst>
        </pc:spChg>
        <pc:spChg chg="add">
          <ac:chgData name="Roman Zhigalov" userId="1f97e9fdf7779aa5" providerId="LiveId" clId="{BB2C00F3-2A28-441D-B706-4A9582C8C1EF}" dt="2022-03-29T09:35:20.105" v="1751" actId="26606"/>
          <ac:spMkLst>
            <pc:docMk/>
            <pc:sldMk cId="3704839505" sldId="276"/>
            <ac:spMk id="71" creationId="{1825AC39-5F85-4CAA-8A81-A1287086B2B6}"/>
          </ac:spMkLst>
        </pc:spChg>
        <pc:spChg chg="add">
          <ac:chgData name="Roman Zhigalov" userId="1f97e9fdf7779aa5" providerId="LiveId" clId="{BB2C00F3-2A28-441D-B706-4A9582C8C1EF}" dt="2022-03-29T09:35:20.105" v="1751" actId="26606"/>
          <ac:spMkLst>
            <pc:docMk/>
            <pc:sldMk cId="3704839505" sldId="276"/>
            <ac:spMk id="73" creationId="{95DA4D23-37FC-4B90-8188-F0377C5FF44B}"/>
          </ac:spMkLst>
        </pc:spChg>
        <pc:spChg chg="add">
          <ac:chgData name="Roman Zhigalov" userId="1f97e9fdf7779aa5" providerId="LiveId" clId="{BB2C00F3-2A28-441D-B706-4A9582C8C1EF}" dt="2022-03-29T09:35:20.105" v="1751" actId="26606"/>
          <ac:spMkLst>
            <pc:docMk/>
            <pc:sldMk cId="3704839505" sldId="276"/>
            <ac:spMk id="75" creationId="{A7A4B465-FBCC-4CD4-89A1-82992A7B47FF}"/>
          </ac:spMkLst>
        </pc:spChg>
        <pc:spChg chg="add">
          <ac:chgData name="Roman Zhigalov" userId="1f97e9fdf7779aa5" providerId="LiveId" clId="{BB2C00F3-2A28-441D-B706-4A9582C8C1EF}" dt="2022-03-29T09:35:20.105" v="1751" actId="26606"/>
          <ac:spMkLst>
            <pc:docMk/>
            <pc:sldMk cId="3704839505" sldId="276"/>
            <ac:spMk id="77" creationId="{909E572F-9CDC-4214-9D42-FF0017649590}"/>
          </ac:spMkLst>
        </pc:spChg>
        <pc:picChg chg="add mod">
          <ac:chgData name="Roman Zhigalov" userId="1f97e9fdf7779aa5" providerId="LiveId" clId="{BB2C00F3-2A28-441D-B706-4A9582C8C1EF}" dt="2022-03-29T09:35:20.105" v="1751" actId="26606"/>
          <ac:picMkLst>
            <pc:docMk/>
            <pc:sldMk cId="3704839505" sldId="276"/>
            <ac:picMk id="11266" creationId="{66D1E67F-3091-410C-B928-C2795BFF631C}"/>
          </ac:picMkLst>
        </pc:picChg>
      </pc:sldChg>
      <pc:sldChg chg="addSp delSp modSp new mod setBg setClrOvrMap">
        <pc:chgData name="Roman Zhigalov" userId="1f97e9fdf7779aa5" providerId="LiveId" clId="{BB2C00F3-2A28-441D-B706-4A9582C8C1EF}" dt="2022-03-29T09:36:13.929" v="1847" actId="26606"/>
        <pc:sldMkLst>
          <pc:docMk/>
          <pc:sldMk cId="3438907280" sldId="277"/>
        </pc:sldMkLst>
        <pc:spChg chg="mod">
          <ac:chgData name="Roman Zhigalov" userId="1f97e9fdf7779aa5" providerId="LiveId" clId="{BB2C00F3-2A28-441D-B706-4A9582C8C1EF}" dt="2022-03-29T09:36:13.929" v="1847" actId="26606"/>
          <ac:spMkLst>
            <pc:docMk/>
            <pc:sldMk cId="3438907280" sldId="277"/>
            <ac:spMk id="2" creationId="{9079893A-B864-427E-877E-83960910E968}"/>
          </ac:spMkLst>
        </pc:spChg>
        <pc:spChg chg="del mod">
          <ac:chgData name="Roman Zhigalov" userId="1f97e9fdf7779aa5" providerId="LiveId" clId="{BB2C00F3-2A28-441D-B706-4A9582C8C1EF}" dt="2022-03-29T09:36:10.605" v="1844"/>
          <ac:spMkLst>
            <pc:docMk/>
            <pc:sldMk cId="3438907280" sldId="277"/>
            <ac:spMk id="3" creationId="{8EBDD3B3-4213-48E4-9E4A-9AA0E2B00366}"/>
          </ac:spMkLst>
        </pc:spChg>
        <pc:spChg chg="add del">
          <ac:chgData name="Roman Zhigalov" userId="1f97e9fdf7779aa5" providerId="LiveId" clId="{BB2C00F3-2A28-441D-B706-4A9582C8C1EF}" dt="2022-03-29T09:36:13.920" v="1846" actId="26606"/>
          <ac:spMkLst>
            <pc:docMk/>
            <pc:sldMk cId="3438907280" sldId="277"/>
            <ac:spMk id="71" creationId="{E49CC64F-7275-4E33-961B-0C5CDC439875}"/>
          </ac:spMkLst>
        </pc:spChg>
        <pc:spChg chg="add">
          <ac:chgData name="Roman Zhigalov" userId="1f97e9fdf7779aa5" providerId="LiveId" clId="{BB2C00F3-2A28-441D-B706-4A9582C8C1EF}" dt="2022-03-29T09:36:13.929" v="1847" actId="26606"/>
          <ac:spMkLst>
            <pc:docMk/>
            <pc:sldMk cId="3438907280" sldId="277"/>
            <ac:spMk id="12292" creationId="{AB45A142-4255-493C-8284-5D566C121B10}"/>
          </ac:spMkLst>
        </pc:spChg>
        <pc:picChg chg="add mod">
          <ac:chgData name="Roman Zhigalov" userId="1f97e9fdf7779aa5" providerId="LiveId" clId="{BB2C00F3-2A28-441D-B706-4A9582C8C1EF}" dt="2022-03-29T09:36:13.929" v="1847" actId="26606"/>
          <ac:picMkLst>
            <pc:docMk/>
            <pc:sldMk cId="3438907280" sldId="277"/>
            <ac:picMk id="12290" creationId="{20EBA3E6-D6DC-4D9C-A273-21D642946F5A}"/>
          </ac:picMkLst>
        </pc:picChg>
        <pc:cxnChg chg="add">
          <ac:chgData name="Roman Zhigalov" userId="1f97e9fdf7779aa5" providerId="LiveId" clId="{BB2C00F3-2A28-441D-B706-4A9582C8C1EF}" dt="2022-03-29T09:36:13.929" v="1847" actId="26606"/>
          <ac:cxnSpMkLst>
            <pc:docMk/>
            <pc:sldMk cId="3438907280" sldId="277"/>
            <ac:cxnSpMk id="73" creationId="{38FB9660-F42F-4313-BBC4-47C007FE484C}"/>
          </ac:cxnSpMkLst>
        </pc:cxnChg>
      </pc:sldChg>
      <pc:sldChg chg="addSp delSp modSp new mod setBg modClrScheme chgLayout">
        <pc:chgData name="Roman Zhigalov" userId="1f97e9fdf7779aa5" providerId="LiveId" clId="{BB2C00F3-2A28-441D-B706-4A9582C8C1EF}" dt="2022-03-29T09:37:09.924" v="1873" actId="962"/>
        <pc:sldMkLst>
          <pc:docMk/>
          <pc:sldMk cId="4117067514" sldId="278"/>
        </pc:sldMkLst>
        <pc:spChg chg="del mod ord">
          <ac:chgData name="Roman Zhigalov" userId="1f97e9fdf7779aa5" providerId="LiveId" clId="{BB2C00F3-2A28-441D-B706-4A9582C8C1EF}" dt="2022-03-29T09:36:40.019" v="1849" actId="700"/>
          <ac:spMkLst>
            <pc:docMk/>
            <pc:sldMk cId="4117067514" sldId="278"/>
            <ac:spMk id="2" creationId="{FD49968C-E3F0-4F4B-A6B3-B779C4C9A79A}"/>
          </ac:spMkLst>
        </pc:spChg>
        <pc:spChg chg="del mod ord">
          <ac:chgData name="Roman Zhigalov" userId="1f97e9fdf7779aa5" providerId="LiveId" clId="{BB2C00F3-2A28-441D-B706-4A9582C8C1EF}" dt="2022-03-29T09:36:40.019" v="1849" actId="700"/>
          <ac:spMkLst>
            <pc:docMk/>
            <pc:sldMk cId="4117067514" sldId="278"/>
            <ac:spMk id="3" creationId="{6E068F06-5F71-4D61-9AB5-11AE7AF5E4D3}"/>
          </ac:spMkLst>
        </pc:spChg>
        <pc:spChg chg="add mod ord">
          <ac:chgData name="Roman Zhigalov" userId="1f97e9fdf7779aa5" providerId="LiveId" clId="{BB2C00F3-2A28-441D-B706-4A9582C8C1EF}" dt="2022-03-29T09:37:08.088" v="1871" actId="26606"/>
          <ac:spMkLst>
            <pc:docMk/>
            <pc:sldMk cId="4117067514" sldId="278"/>
            <ac:spMk id="4" creationId="{C91A906D-B3BC-4D84-8A8C-4A3DF5305FA8}"/>
          </ac:spMkLst>
        </pc:spChg>
        <pc:spChg chg="add del mod ord">
          <ac:chgData name="Roman Zhigalov" userId="1f97e9fdf7779aa5" providerId="LiveId" clId="{BB2C00F3-2A28-441D-B706-4A9582C8C1EF}" dt="2022-03-29T09:36:40.798" v="1850"/>
          <ac:spMkLst>
            <pc:docMk/>
            <pc:sldMk cId="4117067514" sldId="278"/>
            <ac:spMk id="5" creationId="{7628AA75-692E-4E4C-BC03-D631118E0F9E}"/>
          </ac:spMkLst>
        </pc:spChg>
        <pc:spChg chg="add mod ord">
          <ac:chgData name="Roman Zhigalov" userId="1f97e9fdf7779aa5" providerId="LiveId" clId="{BB2C00F3-2A28-441D-B706-4A9582C8C1EF}" dt="2022-03-29T09:37:09.924" v="1873" actId="962"/>
          <ac:spMkLst>
            <pc:docMk/>
            <pc:sldMk cId="4117067514" sldId="278"/>
            <ac:spMk id="6" creationId="{55B2D09E-913B-4156-90B4-B749587F78CB}"/>
          </ac:spMkLst>
        </pc:spChg>
        <pc:spChg chg="add del">
          <ac:chgData name="Roman Zhigalov" userId="1f97e9fdf7779aa5" providerId="LiveId" clId="{BB2C00F3-2A28-441D-B706-4A9582C8C1EF}" dt="2022-03-29T09:37:07.529" v="1868" actId="26606"/>
          <ac:spMkLst>
            <pc:docMk/>
            <pc:sldMk cId="4117067514" sldId="278"/>
            <ac:spMk id="71" creationId="{CEB41C5C-0F34-4DDA-9D7C-5E717F35F60C}"/>
          </ac:spMkLst>
        </pc:spChg>
        <pc:spChg chg="add del">
          <ac:chgData name="Roman Zhigalov" userId="1f97e9fdf7779aa5" providerId="LiveId" clId="{BB2C00F3-2A28-441D-B706-4A9582C8C1EF}" dt="2022-03-29T09:37:08.075" v="1870" actId="26606"/>
          <ac:spMkLst>
            <pc:docMk/>
            <pc:sldMk cId="4117067514" sldId="278"/>
            <ac:spMk id="77" creationId="{3873B707-463F-40B0-8227-E8CC6C67EB25}"/>
          </ac:spMkLst>
        </pc:spChg>
        <pc:spChg chg="add del">
          <ac:chgData name="Roman Zhigalov" userId="1f97e9fdf7779aa5" providerId="LiveId" clId="{BB2C00F3-2A28-441D-B706-4A9582C8C1EF}" dt="2022-03-29T09:37:08.075" v="1870" actId="26606"/>
          <ac:spMkLst>
            <pc:docMk/>
            <pc:sldMk cId="4117067514" sldId="278"/>
            <ac:spMk id="79" creationId="{C13237C8-E62C-4F0D-A318-BD6FB6C2D138}"/>
          </ac:spMkLst>
        </pc:spChg>
        <pc:spChg chg="add del">
          <ac:chgData name="Roman Zhigalov" userId="1f97e9fdf7779aa5" providerId="LiveId" clId="{BB2C00F3-2A28-441D-B706-4A9582C8C1EF}" dt="2022-03-29T09:37:08.075" v="1870" actId="26606"/>
          <ac:spMkLst>
            <pc:docMk/>
            <pc:sldMk cId="4117067514" sldId="278"/>
            <ac:spMk id="81" creationId="{19C9EAEA-39D0-4B0E-A0EB-51E7B26740B1}"/>
          </ac:spMkLst>
        </pc:spChg>
        <pc:spChg chg="add del">
          <ac:chgData name="Roman Zhigalov" userId="1f97e9fdf7779aa5" providerId="LiveId" clId="{BB2C00F3-2A28-441D-B706-4A9582C8C1EF}" dt="2022-03-29T09:37:08.075" v="1870" actId="26606"/>
          <ac:spMkLst>
            <pc:docMk/>
            <pc:sldMk cId="4117067514" sldId="278"/>
            <ac:spMk id="13316" creationId="{201CC55D-ED54-4C5C-95E6-10947BD1103B}"/>
          </ac:spMkLst>
        </pc:spChg>
        <pc:spChg chg="add">
          <ac:chgData name="Roman Zhigalov" userId="1f97e9fdf7779aa5" providerId="LiveId" clId="{BB2C00F3-2A28-441D-B706-4A9582C8C1EF}" dt="2022-03-29T09:37:08.088" v="1871" actId="26606"/>
          <ac:spMkLst>
            <pc:docMk/>
            <pc:sldMk cId="4117067514" sldId="278"/>
            <ac:spMk id="13319" creationId="{CEB41C5C-0F34-4DDA-9D7C-5E717F35F60C}"/>
          </ac:spMkLst>
        </pc:spChg>
        <pc:grpChg chg="add del">
          <ac:chgData name="Roman Zhigalov" userId="1f97e9fdf7779aa5" providerId="LiveId" clId="{BB2C00F3-2A28-441D-B706-4A9582C8C1EF}" dt="2022-03-29T09:37:08.075" v="1870" actId="26606"/>
          <ac:grpSpMkLst>
            <pc:docMk/>
            <pc:sldMk cId="4117067514" sldId="278"/>
            <ac:grpSpMk id="13317" creationId="{1DE889C7-FAD6-4397-98E2-05D503484459}"/>
          </ac:grpSpMkLst>
        </pc:grpChg>
        <pc:picChg chg="add mod">
          <ac:chgData name="Roman Zhigalov" userId="1f97e9fdf7779aa5" providerId="LiveId" clId="{BB2C00F3-2A28-441D-B706-4A9582C8C1EF}" dt="2022-03-29T09:37:09.924" v="1872" actId="27614"/>
          <ac:picMkLst>
            <pc:docMk/>
            <pc:sldMk cId="4117067514" sldId="278"/>
            <ac:picMk id="13314" creationId="{1A43D70C-8D53-4707-BCE0-ED7836AE4E65}"/>
          </ac:picMkLst>
        </pc:picChg>
        <pc:cxnChg chg="add del">
          <ac:chgData name="Roman Zhigalov" userId="1f97e9fdf7779aa5" providerId="LiveId" clId="{BB2C00F3-2A28-441D-B706-4A9582C8C1EF}" dt="2022-03-29T09:37:07.529" v="1868" actId="26606"/>
          <ac:cxnSpMkLst>
            <pc:docMk/>
            <pc:sldMk cId="4117067514" sldId="278"/>
            <ac:cxnSpMk id="73" creationId="{57E1E5E6-F385-4E9C-B201-BA5BDE5CAD52}"/>
          </ac:cxnSpMkLst>
        </pc:cxnChg>
        <pc:cxnChg chg="add">
          <ac:chgData name="Roman Zhigalov" userId="1f97e9fdf7779aa5" providerId="LiveId" clId="{BB2C00F3-2A28-441D-B706-4A9582C8C1EF}" dt="2022-03-29T09:37:08.088" v="1871" actId="26606"/>
          <ac:cxnSpMkLst>
            <pc:docMk/>
            <pc:sldMk cId="4117067514" sldId="278"/>
            <ac:cxnSpMk id="13320" creationId="{57E1E5E6-F385-4E9C-B201-BA5BDE5CAD52}"/>
          </ac:cxnSpMkLst>
        </pc:cxnChg>
      </pc:sldChg>
      <pc:sldChg chg="addSp modSp new mod setBg">
        <pc:chgData name="Roman Zhigalov" userId="1f97e9fdf7779aa5" providerId="LiveId" clId="{BB2C00F3-2A28-441D-B706-4A9582C8C1EF}" dt="2022-03-29T09:37:23.429" v="1895" actId="26606"/>
        <pc:sldMkLst>
          <pc:docMk/>
          <pc:sldMk cId="1649687598" sldId="279"/>
        </pc:sldMkLst>
        <pc:spChg chg="mod">
          <ac:chgData name="Roman Zhigalov" userId="1f97e9fdf7779aa5" providerId="LiveId" clId="{BB2C00F3-2A28-441D-B706-4A9582C8C1EF}" dt="2022-03-29T09:37:23.429" v="1895" actId="26606"/>
          <ac:spMkLst>
            <pc:docMk/>
            <pc:sldMk cId="1649687598" sldId="279"/>
            <ac:spMk id="2" creationId="{87752945-C8B1-4772-A767-B9FE6E7D9DBA}"/>
          </ac:spMkLst>
        </pc:spChg>
        <pc:spChg chg="mod">
          <ac:chgData name="Roman Zhigalov" userId="1f97e9fdf7779aa5" providerId="LiveId" clId="{BB2C00F3-2A28-441D-B706-4A9582C8C1EF}" dt="2022-03-29T09:37:23.429" v="1895" actId="26606"/>
          <ac:spMkLst>
            <pc:docMk/>
            <pc:sldMk cId="1649687598" sldId="279"/>
            <ac:spMk id="3" creationId="{D4BA473E-80E2-4509-9DAA-8CAF61BF16A9}"/>
          </ac:spMkLst>
        </pc:spChg>
        <pc:spChg chg="add">
          <ac:chgData name="Roman Zhigalov" userId="1f97e9fdf7779aa5" providerId="LiveId" clId="{BB2C00F3-2A28-441D-B706-4A9582C8C1EF}" dt="2022-03-29T09:37:23.429" v="1895" actId="26606"/>
          <ac:spMkLst>
            <pc:docMk/>
            <pc:sldMk cId="1649687598" sldId="279"/>
            <ac:spMk id="8" creationId="{4522B21E-B2B9-4C72-9A71-C87EFD137480}"/>
          </ac:spMkLst>
        </pc:spChg>
        <pc:spChg chg="add">
          <ac:chgData name="Roman Zhigalov" userId="1f97e9fdf7779aa5" providerId="LiveId" clId="{BB2C00F3-2A28-441D-B706-4A9582C8C1EF}" dt="2022-03-29T09:37:23.429" v="1895" actId="26606"/>
          <ac:spMkLst>
            <pc:docMk/>
            <pc:sldMk cId="1649687598" sldId="279"/>
            <ac:spMk id="10" creationId="{5EB7D2A2-F448-44D4-938C-DC84CBCB3B1E}"/>
          </ac:spMkLst>
        </pc:spChg>
        <pc:spChg chg="add">
          <ac:chgData name="Roman Zhigalov" userId="1f97e9fdf7779aa5" providerId="LiveId" clId="{BB2C00F3-2A28-441D-B706-4A9582C8C1EF}" dt="2022-03-29T09:37:23.429" v="1895" actId="26606"/>
          <ac:spMkLst>
            <pc:docMk/>
            <pc:sldMk cId="1649687598" sldId="279"/>
            <ac:spMk id="12" creationId="{871AEA07-1E14-44B4-8E55-64EF049CD66F}"/>
          </ac:spMkLst>
        </pc:spChg>
        <pc:cxnChg chg="add">
          <ac:chgData name="Roman Zhigalov" userId="1f97e9fdf7779aa5" providerId="LiveId" clId="{BB2C00F3-2A28-441D-B706-4A9582C8C1EF}" dt="2022-03-29T09:37:23.429" v="1895" actId="26606"/>
          <ac:cxnSpMkLst>
            <pc:docMk/>
            <pc:sldMk cId="1649687598" sldId="279"/>
            <ac:cxnSpMk id="14" creationId="{F7C8EA93-3210-4C62-99E9-153C275E3A87}"/>
          </ac:cxnSpMkLst>
        </pc:cxnChg>
      </pc:sldChg>
      <pc:sldChg chg="addSp delSp modSp new mod setBg modClrScheme chgLayout">
        <pc:chgData name="Roman Zhigalov" userId="1f97e9fdf7779aa5" providerId="LiveId" clId="{BB2C00F3-2A28-441D-B706-4A9582C8C1EF}" dt="2022-03-29T09:38:19.600" v="1998" actId="26606"/>
        <pc:sldMkLst>
          <pc:docMk/>
          <pc:sldMk cId="2545066938" sldId="280"/>
        </pc:sldMkLst>
        <pc:spChg chg="del mod ord">
          <ac:chgData name="Roman Zhigalov" userId="1f97e9fdf7779aa5" providerId="LiveId" clId="{BB2C00F3-2A28-441D-B706-4A9582C8C1EF}" dt="2022-03-29T09:37:36.229" v="1897" actId="700"/>
          <ac:spMkLst>
            <pc:docMk/>
            <pc:sldMk cId="2545066938" sldId="280"/>
            <ac:spMk id="2" creationId="{DB9380C4-08BD-4527-85EB-D54D1F06E288}"/>
          </ac:spMkLst>
        </pc:spChg>
        <pc:spChg chg="del mod ord">
          <ac:chgData name="Roman Zhigalov" userId="1f97e9fdf7779aa5" providerId="LiveId" clId="{BB2C00F3-2A28-441D-B706-4A9582C8C1EF}" dt="2022-03-29T09:37:36.229" v="1897" actId="700"/>
          <ac:spMkLst>
            <pc:docMk/>
            <pc:sldMk cId="2545066938" sldId="280"/>
            <ac:spMk id="3" creationId="{4C756E7C-2E6F-4A2B-9DBB-C75FC039334B}"/>
          </ac:spMkLst>
        </pc:spChg>
        <pc:spChg chg="add mod ord">
          <ac:chgData name="Roman Zhigalov" userId="1f97e9fdf7779aa5" providerId="LiveId" clId="{BB2C00F3-2A28-441D-B706-4A9582C8C1EF}" dt="2022-03-29T09:38:19.600" v="1998" actId="26606"/>
          <ac:spMkLst>
            <pc:docMk/>
            <pc:sldMk cId="2545066938" sldId="280"/>
            <ac:spMk id="4" creationId="{5A654AAC-1CC6-4F61-883A-A9AB17E9BEE4}"/>
          </ac:spMkLst>
        </pc:spChg>
        <pc:spChg chg="add mod ord">
          <ac:chgData name="Roman Zhigalov" userId="1f97e9fdf7779aa5" providerId="LiveId" clId="{BB2C00F3-2A28-441D-B706-4A9582C8C1EF}" dt="2022-03-29T09:38:19.600" v="1998" actId="26606"/>
          <ac:spMkLst>
            <pc:docMk/>
            <pc:sldMk cId="2545066938" sldId="280"/>
            <ac:spMk id="5" creationId="{EF7AC525-C99F-49F8-B66B-F17D0289A437}"/>
          </ac:spMkLst>
        </pc:spChg>
        <pc:spChg chg="add">
          <ac:chgData name="Roman Zhigalov" userId="1f97e9fdf7779aa5" providerId="LiveId" clId="{BB2C00F3-2A28-441D-B706-4A9582C8C1EF}" dt="2022-03-29T09:38:19.600" v="1998" actId="26606"/>
          <ac:spMkLst>
            <pc:docMk/>
            <pc:sldMk cId="2545066938" sldId="280"/>
            <ac:spMk id="10" creationId="{DBF61EA3-B236-439E-9C0B-340980D56BEE}"/>
          </ac:spMkLst>
        </pc:spChg>
        <pc:spChg chg="add">
          <ac:chgData name="Roman Zhigalov" userId="1f97e9fdf7779aa5" providerId="LiveId" clId="{BB2C00F3-2A28-441D-B706-4A9582C8C1EF}" dt="2022-03-29T09:38:19.600" v="1998" actId="26606"/>
          <ac:spMkLst>
            <pc:docMk/>
            <pc:sldMk cId="2545066938" sldId="280"/>
            <ac:spMk id="16" creationId="{E659831F-0D9A-4C63-9EBB-8435B85A440F}"/>
          </ac:spMkLst>
        </pc:spChg>
        <pc:grpChg chg="add">
          <ac:chgData name="Roman Zhigalov" userId="1f97e9fdf7779aa5" providerId="LiveId" clId="{BB2C00F3-2A28-441D-B706-4A9582C8C1EF}" dt="2022-03-29T09:38:19.600" v="1998" actId="26606"/>
          <ac:grpSpMkLst>
            <pc:docMk/>
            <pc:sldMk cId="2545066938" sldId="280"/>
            <ac:grpSpMk id="12" creationId="{28FAF094-D087-493F-8DF9-A486C2D6BBAA}"/>
          </ac:grpSpMkLst>
        </pc:grpChg>
      </pc:sldChg>
      <pc:sldChg chg="addSp delSp modSp new mod setBg">
        <pc:chgData name="Roman Zhigalov" userId="1f97e9fdf7779aa5" providerId="LiveId" clId="{BB2C00F3-2A28-441D-B706-4A9582C8C1EF}" dt="2022-03-29T09:38:43.608" v="2001" actId="26606"/>
        <pc:sldMkLst>
          <pc:docMk/>
          <pc:sldMk cId="581416365" sldId="281"/>
        </pc:sldMkLst>
        <pc:spChg chg="del">
          <ac:chgData name="Roman Zhigalov" userId="1f97e9fdf7779aa5" providerId="LiveId" clId="{BB2C00F3-2A28-441D-B706-4A9582C8C1EF}" dt="2022-03-29T09:38:43.608" v="2001" actId="26606"/>
          <ac:spMkLst>
            <pc:docMk/>
            <pc:sldMk cId="581416365" sldId="281"/>
            <ac:spMk id="2" creationId="{CC6D3F72-71D6-4274-BA30-E4B33416FDBE}"/>
          </ac:spMkLst>
        </pc:spChg>
        <pc:spChg chg="del">
          <ac:chgData name="Roman Zhigalov" userId="1f97e9fdf7779aa5" providerId="LiveId" clId="{BB2C00F3-2A28-441D-B706-4A9582C8C1EF}" dt="2022-03-29T09:38:39.467" v="2000"/>
          <ac:spMkLst>
            <pc:docMk/>
            <pc:sldMk cId="581416365" sldId="281"/>
            <ac:spMk id="3" creationId="{C2411A9C-D150-4761-9601-34BE3136824B}"/>
          </ac:spMkLst>
        </pc:spChg>
        <pc:spChg chg="add">
          <ac:chgData name="Roman Zhigalov" userId="1f97e9fdf7779aa5" providerId="LiveId" clId="{BB2C00F3-2A28-441D-B706-4A9582C8C1EF}" dt="2022-03-29T09:38:43.608" v="2001" actId="26606"/>
          <ac:spMkLst>
            <pc:docMk/>
            <pc:sldMk cId="581416365" sldId="281"/>
            <ac:spMk id="71" creationId="{A2509F26-B5DC-4BA7-B476-4CB044237A2E}"/>
          </ac:spMkLst>
        </pc:spChg>
        <pc:spChg chg="add">
          <ac:chgData name="Roman Zhigalov" userId="1f97e9fdf7779aa5" providerId="LiveId" clId="{BB2C00F3-2A28-441D-B706-4A9582C8C1EF}" dt="2022-03-29T09:38:43.608" v="2001" actId="26606"/>
          <ac:spMkLst>
            <pc:docMk/>
            <pc:sldMk cId="581416365" sldId="281"/>
            <ac:spMk id="73" creationId="{DB103EB1-B135-4526-B883-33228FC27FF1}"/>
          </ac:spMkLst>
        </pc:spChg>
        <pc:picChg chg="add mod">
          <ac:chgData name="Roman Zhigalov" userId="1f97e9fdf7779aa5" providerId="LiveId" clId="{BB2C00F3-2A28-441D-B706-4A9582C8C1EF}" dt="2022-03-29T09:38:43.608" v="2001" actId="26606"/>
          <ac:picMkLst>
            <pc:docMk/>
            <pc:sldMk cId="581416365" sldId="281"/>
            <ac:picMk id="14338" creationId="{2FAA223C-FEBA-4261-B465-FC87EA133EFF}"/>
          </ac:picMkLst>
        </pc:picChg>
      </pc:sldChg>
      <pc:sldChg chg="addSp delSp modSp new mod setBg">
        <pc:chgData name="Roman Zhigalov" userId="1f97e9fdf7779aa5" providerId="LiveId" clId="{BB2C00F3-2A28-441D-B706-4A9582C8C1EF}" dt="2022-03-29T09:38:56.977" v="2004" actId="26606"/>
        <pc:sldMkLst>
          <pc:docMk/>
          <pc:sldMk cId="679063087" sldId="282"/>
        </pc:sldMkLst>
        <pc:spChg chg="del">
          <ac:chgData name="Roman Zhigalov" userId="1f97e9fdf7779aa5" providerId="LiveId" clId="{BB2C00F3-2A28-441D-B706-4A9582C8C1EF}" dt="2022-03-29T09:38:56.977" v="2004" actId="26606"/>
          <ac:spMkLst>
            <pc:docMk/>
            <pc:sldMk cId="679063087" sldId="282"/>
            <ac:spMk id="2" creationId="{94EB3C53-2C2B-49E5-9F04-7FA3030EC25E}"/>
          </ac:spMkLst>
        </pc:spChg>
        <pc:spChg chg="del">
          <ac:chgData name="Roman Zhigalov" userId="1f97e9fdf7779aa5" providerId="LiveId" clId="{BB2C00F3-2A28-441D-B706-4A9582C8C1EF}" dt="2022-03-29T09:38:52.342" v="2003"/>
          <ac:spMkLst>
            <pc:docMk/>
            <pc:sldMk cId="679063087" sldId="282"/>
            <ac:spMk id="3" creationId="{8CC68E43-6615-442E-97AD-8F9F3433A304}"/>
          </ac:spMkLst>
        </pc:spChg>
        <pc:spChg chg="add">
          <ac:chgData name="Roman Zhigalov" userId="1f97e9fdf7779aa5" providerId="LiveId" clId="{BB2C00F3-2A28-441D-B706-4A9582C8C1EF}" dt="2022-03-29T09:38:56.977" v="2004" actId="26606"/>
          <ac:spMkLst>
            <pc:docMk/>
            <pc:sldMk cId="679063087" sldId="282"/>
            <ac:spMk id="71" creationId="{A2509F26-B5DC-4BA7-B476-4CB044237A2E}"/>
          </ac:spMkLst>
        </pc:spChg>
        <pc:spChg chg="add">
          <ac:chgData name="Roman Zhigalov" userId="1f97e9fdf7779aa5" providerId="LiveId" clId="{BB2C00F3-2A28-441D-B706-4A9582C8C1EF}" dt="2022-03-29T09:38:56.977" v="2004" actId="26606"/>
          <ac:spMkLst>
            <pc:docMk/>
            <pc:sldMk cId="679063087" sldId="282"/>
            <ac:spMk id="73" creationId="{DB103EB1-B135-4526-B883-33228FC27FF1}"/>
          </ac:spMkLst>
        </pc:spChg>
        <pc:picChg chg="add mod">
          <ac:chgData name="Roman Zhigalov" userId="1f97e9fdf7779aa5" providerId="LiveId" clId="{BB2C00F3-2A28-441D-B706-4A9582C8C1EF}" dt="2022-03-29T09:38:56.977" v="2004" actId="26606"/>
          <ac:picMkLst>
            <pc:docMk/>
            <pc:sldMk cId="679063087" sldId="282"/>
            <ac:picMk id="15362" creationId="{76719E24-315A-4B29-9FAF-F062D2FF5510}"/>
          </ac:picMkLst>
        </pc:picChg>
      </pc:sldChg>
      <pc:sldChg chg="addSp delSp modSp new mod setBg">
        <pc:chgData name="Roman Zhigalov" userId="1f97e9fdf7779aa5" providerId="LiveId" clId="{BB2C00F3-2A28-441D-B706-4A9582C8C1EF}" dt="2022-03-29T09:39:06.824" v="2007" actId="26606"/>
        <pc:sldMkLst>
          <pc:docMk/>
          <pc:sldMk cId="3135024657" sldId="283"/>
        </pc:sldMkLst>
        <pc:spChg chg="del">
          <ac:chgData name="Roman Zhigalov" userId="1f97e9fdf7779aa5" providerId="LiveId" clId="{BB2C00F3-2A28-441D-B706-4A9582C8C1EF}" dt="2022-03-29T09:39:06.824" v="2007" actId="26606"/>
          <ac:spMkLst>
            <pc:docMk/>
            <pc:sldMk cId="3135024657" sldId="283"/>
            <ac:spMk id="2" creationId="{45700785-A327-4596-97FE-38B248DA49AC}"/>
          </ac:spMkLst>
        </pc:spChg>
        <pc:spChg chg="del">
          <ac:chgData name="Roman Zhigalov" userId="1f97e9fdf7779aa5" providerId="LiveId" clId="{BB2C00F3-2A28-441D-B706-4A9582C8C1EF}" dt="2022-03-29T09:39:04.330" v="2006"/>
          <ac:spMkLst>
            <pc:docMk/>
            <pc:sldMk cId="3135024657" sldId="283"/>
            <ac:spMk id="3" creationId="{DDA1D44F-FBBE-4312-A30E-B9D09694D499}"/>
          </ac:spMkLst>
        </pc:spChg>
        <pc:spChg chg="add">
          <ac:chgData name="Roman Zhigalov" userId="1f97e9fdf7779aa5" providerId="LiveId" clId="{BB2C00F3-2A28-441D-B706-4A9582C8C1EF}" dt="2022-03-29T09:39:06.824" v="2007" actId="26606"/>
          <ac:spMkLst>
            <pc:docMk/>
            <pc:sldMk cId="3135024657" sldId="283"/>
            <ac:spMk id="71" creationId="{A2509F26-B5DC-4BA7-B476-4CB044237A2E}"/>
          </ac:spMkLst>
        </pc:spChg>
        <pc:spChg chg="add">
          <ac:chgData name="Roman Zhigalov" userId="1f97e9fdf7779aa5" providerId="LiveId" clId="{BB2C00F3-2A28-441D-B706-4A9582C8C1EF}" dt="2022-03-29T09:39:06.824" v="2007" actId="26606"/>
          <ac:spMkLst>
            <pc:docMk/>
            <pc:sldMk cId="3135024657" sldId="283"/>
            <ac:spMk id="73" creationId="{DB103EB1-B135-4526-B883-33228FC27FF1}"/>
          </ac:spMkLst>
        </pc:spChg>
        <pc:picChg chg="add mod">
          <ac:chgData name="Roman Zhigalov" userId="1f97e9fdf7779aa5" providerId="LiveId" clId="{BB2C00F3-2A28-441D-B706-4A9582C8C1EF}" dt="2022-03-29T09:39:06.824" v="2007" actId="26606"/>
          <ac:picMkLst>
            <pc:docMk/>
            <pc:sldMk cId="3135024657" sldId="283"/>
            <ac:picMk id="16386" creationId="{D2CE96C6-1C4C-41EB-9AE4-563D3AC6732D}"/>
          </ac:picMkLst>
        </pc:picChg>
      </pc:sldChg>
      <pc:sldChg chg="modSp new mod">
        <pc:chgData name="Roman Zhigalov" userId="1f97e9fdf7779aa5" providerId="LiveId" clId="{BB2C00F3-2A28-441D-B706-4A9582C8C1EF}" dt="2022-03-29T09:39:13.036" v="2028" actId="122"/>
        <pc:sldMkLst>
          <pc:docMk/>
          <pc:sldMk cId="346202661" sldId="284"/>
        </pc:sldMkLst>
        <pc:spChg chg="mod">
          <ac:chgData name="Roman Zhigalov" userId="1f97e9fdf7779aa5" providerId="LiveId" clId="{BB2C00F3-2A28-441D-B706-4A9582C8C1EF}" dt="2022-03-29T09:39:13.036" v="2028" actId="122"/>
          <ac:spMkLst>
            <pc:docMk/>
            <pc:sldMk cId="346202661" sldId="284"/>
            <ac:spMk id="2" creationId="{6C66B071-BD97-49E0-AF56-438DD3C63E02}"/>
          </ac:spMkLst>
        </pc:spChg>
      </pc:sldChg>
      <pc:sldChg chg="modSp new mod">
        <pc:chgData name="Roman Zhigalov" userId="1f97e9fdf7779aa5" providerId="LiveId" clId="{BB2C00F3-2A28-441D-B706-4A9582C8C1EF}" dt="2022-03-29T09:39:20.376" v="2050" actId="122"/>
        <pc:sldMkLst>
          <pc:docMk/>
          <pc:sldMk cId="3347673606" sldId="285"/>
        </pc:sldMkLst>
        <pc:spChg chg="mod">
          <ac:chgData name="Roman Zhigalov" userId="1f97e9fdf7779aa5" providerId="LiveId" clId="{BB2C00F3-2A28-441D-B706-4A9582C8C1EF}" dt="2022-03-29T09:39:20.376" v="2050" actId="122"/>
          <ac:spMkLst>
            <pc:docMk/>
            <pc:sldMk cId="3347673606" sldId="285"/>
            <ac:spMk id="2" creationId="{C65EA481-17F9-4715-ACE5-0FBB5B57E84F}"/>
          </ac:spMkLst>
        </pc:spChg>
      </pc:sldChg>
      <pc:sldChg chg="add">
        <pc:chgData name="Roman Zhigalov" userId="1f97e9fdf7779aa5" providerId="LiveId" clId="{BB2C00F3-2A28-441D-B706-4A9582C8C1EF}" dt="2022-03-29T09:39:28.308" v="2051"/>
        <pc:sldMkLst>
          <pc:docMk/>
          <pc:sldMk cId="3092758895" sldId="29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AAF0F-9286-4EA5-ADF8-1C7544567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6B9FDC-54CA-447A-891E-12A99AC27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46C7F-A381-4ADF-AA53-FF72CEE1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CF31E5-7591-4A6E-B1CE-3BD14ED5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B2DE3-1C3D-47A8-9EBC-A7B2DF12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39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B01EE-7098-42D1-A7AB-3050A276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319C65-37A2-48A1-8A14-85421AFC0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1BB3A-E8D4-4213-868E-DE9AE45DC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CD0F7A-8949-4101-8052-049371E8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BE1126-E10A-427F-B502-1DE9D026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3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A81F82-0DF3-48DB-8C39-6F85F9952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A6E129-1078-494C-82BB-21F1AA486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A1ECC-BA2C-4F5B-A051-0084CBE9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70F1DD-46B7-4634-AA30-95D33819E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4EA12-252D-4AFB-AB13-89084F6B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1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BEDF2-D555-4B9C-A013-B8F34D47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E2DEAB-0067-4ABB-A865-8FB0C8B12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BD00C-9E4D-4A9F-BC65-50886B1D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665F7A-362F-4289-8CEE-E23DC04B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9C9EE-81E1-4F4A-BC7A-31EE3561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3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D35CA-462B-4AC0-A0AF-AD7CA04E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5433E-6E1D-43B5-8FCF-CA35AB1F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1EE08-C936-41A7-9A6E-6B4858BF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E9B8DC-5FF3-4D9F-9F91-1EA2C760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6F65E6-8F77-4405-9FB7-BA630738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DBDD4-3D90-4FEC-9453-1C81204A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DC460-0AFA-4346-B4F9-402F27F57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F2118B-6171-4444-80FC-1CD403AE4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43897F-05AB-4289-9CFA-C185D4B5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E58A8-6DAF-4EFF-804A-9B166AB28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2069A6-A0C6-45FC-BE06-C4E99E93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8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D5B9E-3988-4AC1-99E2-B863B43C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D7158E-0E52-4531-A5ED-FB14FE80D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4B4E1D-BDA6-4037-A019-78B108DC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E8892E-38F5-4DD6-8703-27785A51A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9D9A09-FE8C-47BA-93EE-70B2FCBDB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B8D61A-1256-4045-BBF9-F875B938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8422F7-258C-464E-A0E3-1833A039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606520-AF3D-4329-A211-7E073921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70BC4-7A36-455A-8D12-0765EEB4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F11B47-CE2A-452C-B2D7-BDC92919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B8C187-21E9-4C5B-A6D3-9EC9F7A8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7A4664-B1C4-4BE6-A9AB-5ECEC018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9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B87B43-F8F7-4C56-B01C-F1B6E1D3D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5CB2F9-BDED-4D9D-895D-CCC26027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0DA8C9-890B-498A-BCFF-10A27291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7C123-8B31-40B7-AB34-0D2F1A62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288D3-AF0D-4570-A781-814F9F9A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CB2B89-D977-470A-AE6D-3D281372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699D17-724D-43F9-A756-5E8E9139F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FEFF9-47EE-44E5-B856-6A112919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FA501F-8CBB-4492-97DF-D0F0E218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0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88253-BF6B-4458-9E4E-EF409AFD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4FD62F-DC08-4060-BEA9-E2FDD5D58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E79A50-F754-4980-B50D-F2AF078B2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03D2E-56D5-4AB1-A3AB-BD8EB38B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B9BA7C-F9C5-4334-A246-41BD48E5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849CF-42AD-462A-80D3-F9964408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2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BAF1A-05A5-42EB-8A0B-93809F1F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BC80F7-C2C3-4888-AC32-65F667B7F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10554-5F59-4DEA-8329-96E2551FC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EB60-0D03-4EF7-9BED-4AC59438B7E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FD7676-0F37-4DEF-8E85-BF09423E7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9668F4-5F6F-4710-8A7A-9A986C98B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4C6D-10A1-4E54-A673-758F46F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1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DDA1-9FA8-4427-B6C0-0EBA2DC05F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25. Китай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0B4B9D-4774-4143-97FB-26917BF39A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8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CA263-7313-40A6-A4CC-7E7C622D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Восстание 1850-1864 гг.</a:t>
            </a:r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3CE887-C765-4F47-BF97-EDFFA01DE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Было вызвано поражением в Первой Опиумной войне и дальнейших обострений социальных и экономических противоречий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В ходе восстания было провозглашено «Небесное государство великого благоденствия», или «Тайпин тяньго». Поэтому крестьянская война вошла в историю под названием Тайпинского восстания. С</a:t>
            </a: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Восстание тайпинов в Китае 1850-1864. Цели и значение восстания. Причины  поражения">
            <a:extLst>
              <a:ext uri="{FF2B5EF4-FFF2-40B4-BE49-F238E27FC236}">
                <a16:creationId xmlns:a16="http://schemas.microsoft.com/office/drawing/2014/main" id="{7EE64036-1E71-4327-B23E-0DB47A2EDC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736720"/>
            <a:ext cx="5628018" cy="31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9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959494-C84A-465A-B6D6-57F5E7A0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Хун</a:t>
            </a:r>
            <a:r>
              <a:rPr lang="en-US" sz="4400" dirty="0"/>
              <a:t> </a:t>
            </a:r>
            <a:r>
              <a:rPr lang="en-US" sz="4400" dirty="0" err="1"/>
              <a:t>Сюцюань</a:t>
            </a:r>
            <a:endParaRPr lang="en-US" sz="4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BF5624-3984-4E21-B0EA-71420CB82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 err="1"/>
              <a:t>Лидер</a:t>
            </a:r>
            <a:r>
              <a:rPr lang="en-US" sz="1800" dirty="0"/>
              <a:t> восстания </a:t>
            </a:r>
            <a:r>
              <a:rPr lang="en-US" sz="1800" dirty="0" err="1"/>
              <a:t>тайпинов</a:t>
            </a:r>
            <a:r>
              <a:rPr lang="en-US" sz="1800" dirty="0"/>
              <a:t>. В 1851 г. </a:t>
            </a:r>
            <a:r>
              <a:rPr lang="en-US" sz="1800" dirty="0" err="1"/>
              <a:t>Хун</a:t>
            </a:r>
            <a:r>
              <a:rPr lang="en-US" sz="1800" dirty="0"/>
              <a:t> </a:t>
            </a:r>
            <a:r>
              <a:rPr lang="en-US" sz="1800" dirty="0" err="1"/>
              <a:t>Сюцюань</a:t>
            </a:r>
            <a:r>
              <a:rPr lang="en-US" sz="1800" dirty="0"/>
              <a:t> </a:t>
            </a:r>
            <a:r>
              <a:rPr lang="en-US" sz="1800" dirty="0" err="1"/>
              <a:t>был</a:t>
            </a:r>
            <a:r>
              <a:rPr lang="en-US" sz="1800" dirty="0"/>
              <a:t> </a:t>
            </a:r>
            <a:r>
              <a:rPr lang="en-US" sz="1800" dirty="0" err="1"/>
              <a:t>провозглашен</a:t>
            </a:r>
            <a:r>
              <a:rPr lang="en-US" sz="1800" dirty="0"/>
              <a:t> </a:t>
            </a:r>
            <a:r>
              <a:rPr lang="en-US" sz="1800" dirty="0" err="1"/>
              <a:t>императором</a:t>
            </a:r>
            <a:r>
              <a:rPr lang="en-US" sz="1800" dirty="0"/>
              <a:t> </a:t>
            </a:r>
            <a:r>
              <a:rPr lang="en-US" sz="1800" dirty="0" err="1"/>
              <a:t>государства</a:t>
            </a:r>
            <a:r>
              <a:rPr lang="en-US" sz="1800" dirty="0"/>
              <a:t> </a:t>
            </a:r>
            <a:r>
              <a:rPr lang="en-US" sz="1800" dirty="0" err="1"/>
              <a:t>тайпинов</a:t>
            </a:r>
            <a:endParaRPr lang="en-US" sz="1800" dirty="0"/>
          </a:p>
        </p:txBody>
      </p:sp>
      <p:pic>
        <p:nvPicPr>
          <p:cNvPr id="4098" name="Picture 2" descr="Восстание тайпинов — Википедия">
            <a:extLst>
              <a:ext uri="{FF2B5EF4-FFF2-40B4-BE49-F238E27FC236}">
                <a16:creationId xmlns:a16="http://schemas.microsoft.com/office/drawing/2014/main" id="{B9DC8DEF-5322-4FB0-A865-06E52A471D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r="1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5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торая опиумная война: победить противника малой кровью | Warspot.ru">
            <a:extLst>
              <a:ext uri="{FF2B5EF4-FFF2-40B4-BE49-F238E27FC236}">
                <a16:creationId xmlns:a16="http://schemas.microsoft.com/office/drawing/2014/main" id="{FA36EFEB-B762-4234-AFBF-575E23DD0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7" r="1351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76783-491C-4BC2-8F4F-3670890F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1856-1860 гг. – Вторая опиумная война</a:t>
            </a:r>
          </a:p>
        </p:txBody>
      </p:sp>
      <p:cxnSp>
        <p:nvCxnSpPr>
          <p:cNvPr id="5125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6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2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Японо-китайская война (1894—1895) — Википедия">
            <a:extLst>
              <a:ext uri="{FF2B5EF4-FFF2-40B4-BE49-F238E27FC236}">
                <a16:creationId xmlns:a16="http://schemas.microsoft.com/office/drawing/2014/main" id="{D94386C3-EF5D-4EC1-96C2-B77D3BBBDA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" b="888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994C-DBD2-44B2-A393-B76DD3F9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Китайско-Японская война 1894-1895 гг.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8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56140-6BE6-48ED-B7CD-1FEC7099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Последствия внешней агрессии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E120EE-AA86-49ED-A2A8-9B0B5C7DB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sz="2600" dirty="0"/>
              <a:t>Китай был поделен на сферы влияния между западными странами</a:t>
            </a:r>
          </a:p>
          <a:p>
            <a:r>
              <a:rPr lang="ru-RU" sz="2600" dirty="0"/>
              <a:t>Цинскому правительству навязывались неравноправные соглашения, по которым каждая из держав получала особые права и привилегии в том или ином районе Китая</a:t>
            </a:r>
          </a:p>
          <a:p>
            <a:r>
              <a:rPr lang="ru-RU" sz="2600" dirty="0"/>
              <a:t>Бесцеремонное вмешательство иностранцев вызвало волну патриотических настроений среди различных слоев китайского </a:t>
            </a:r>
            <a:r>
              <a:rPr lang="ru-RU" sz="2600" dirty="0" err="1"/>
              <a:t>обшества</a:t>
            </a:r>
            <a:endParaRPr lang="ru-RU" sz="2600" dirty="0"/>
          </a:p>
          <a:p>
            <a:r>
              <a:rPr lang="ru-RU" sz="2600" dirty="0"/>
              <a:t>Часть феодальной знати выступила за укрепление страны путем проведения реформ по японскому образцу</a:t>
            </a:r>
          </a:p>
        </p:txBody>
      </p:sp>
    </p:spTree>
    <p:extLst>
      <p:ext uri="{BB962C8B-B14F-4D97-AF65-F5344CB8AC3E}">
        <p14:creationId xmlns:p14="http://schemas.microsoft.com/office/powerpoint/2010/main" val="311221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58E0-DC87-40C9-B665-C285855F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«100 дней реформ»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3E1BAFC-4296-488D-AA69-D3D40268D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Период в истории Китая (летом 1898 г.), когда под руководством Кан </a:t>
            </a:r>
            <a:r>
              <a:rPr lang="ru-RU" dirty="0" err="1"/>
              <a:t>Ювэя</a:t>
            </a:r>
            <a:r>
              <a:rPr lang="ru-RU" dirty="0"/>
              <a:t> осуществлялись широкие реформы в стране</a:t>
            </a:r>
          </a:p>
          <a:p>
            <a:r>
              <a:rPr lang="ru-RU" dirty="0"/>
              <a:t>За это время были изданы указы о поощрении ремесел, наук и сельского хозяйства, строительстве железных дорог </a:t>
            </a:r>
          </a:p>
          <a:p>
            <a:r>
              <a:rPr lang="ru-RU" dirty="0"/>
              <a:t>Об открытии университета, о сокращении чиновников и маньчжурской армии</a:t>
            </a:r>
          </a:p>
          <a:p>
            <a:r>
              <a:rPr lang="ru-RU" dirty="0"/>
              <a:t> Вооруженные силы начали формировать по европейскому образцу.</a:t>
            </a:r>
          </a:p>
        </p:txBody>
      </p:sp>
    </p:spTree>
    <p:extLst>
      <p:ext uri="{BB962C8B-B14F-4D97-AF65-F5344CB8AC3E}">
        <p14:creationId xmlns:p14="http://schemas.microsoft.com/office/powerpoint/2010/main" val="100016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2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56CD6-A656-4A2B-93A8-73E1D6D4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Цыси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4EBE6F-5F51-4F8E-BF36-708359DD3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вдовствующая</a:t>
            </a:r>
            <a:r>
              <a:rPr lang="en-US" sz="2200" dirty="0"/>
              <a:t> </a:t>
            </a:r>
            <a:r>
              <a:rPr lang="en-US" sz="2200" dirty="0" err="1"/>
              <a:t>Великая</a:t>
            </a:r>
            <a:r>
              <a:rPr lang="en-US" sz="2200" dirty="0"/>
              <a:t> </a:t>
            </a:r>
            <a:r>
              <a:rPr lang="en-US" sz="2200" dirty="0" err="1"/>
              <a:t>императрица</a:t>
            </a:r>
            <a:r>
              <a:rPr lang="en-US" sz="2200" dirty="0"/>
              <a:t> </a:t>
            </a:r>
            <a:r>
              <a:rPr lang="en-US" sz="2200" dirty="0" err="1"/>
              <a:t>цинского</a:t>
            </a:r>
            <a:r>
              <a:rPr lang="en-US" sz="2200" dirty="0"/>
              <a:t> </a:t>
            </a:r>
            <a:r>
              <a:rPr lang="en-US" sz="2200" dirty="0" err="1"/>
              <a:t>Китая</a:t>
            </a:r>
            <a:r>
              <a:rPr lang="en-US" sz="2200" dirty="0"/>
              <a:t>, с 1861 </a:t>
            </a:r>
            <a:r>
              <a:rPr lang="en-US" sz="2200" dirty="0" err="1"/>
              <a:t>по</a:t>
            </a:r>
            <a:r>
              <a:rPr lang="en-US" sz="2200" dirty="0"/>
              <a:t> 1908 </a:t>
            </a:r>
            <a:r>
              <a:rPr lang="en-US" sz="2200" dirty="0" err="1"/>
              <a:t>сосредоточившая</a:t>
            </a:r>
            <a:r>
              <a:rPr lang="en-US" sz="2200" dirty="0"/>
              <a:t> в </a:t>
            </a:r>
            <a:r>
              <a:rPr lang="en-US" sz="2200" dirty="0" err="1"/>
              <a:t>своих</a:t>
            </a:r>
            <a:r>
              <a:rPr lang="en-US" sz="2200" dirty="0"/>
              <a:t> </a:t>
            </a:r>
            <a:r>
              <a:rPr lang="en-US" sz="2200" dirty="0" err="1"/>
              <a:t>руках</a:t>
            </a:r>
            <a:r>
              <a:rPr lang="en-US" sz="2200" dirty="0"/>
              <a:t> </a:t>
            </a:r>
            <a:r>
              <a:rPr lang="en-US" sz="2200" dirty="0" err="1"/>
              <a:t>верховную</a:t>
            </a:r>
            <a:r>
              <a:rPr lang="en-US" sz="2200" dirty="0"/>
              <a:t> </a:t>
            </a:r>
            <a:r>
              <a:rPr lang="en-US" sz="2200" dirty="0" err="1"/>
              <a:t>власть</a:t>
            </a:r>
            <a:r>
              <a:rPr lang="en-US" sz="2200" dirty="0"/>
              <a:t>. С </a:t>
            </a:r>
            <a:r>
              <a:rPr lang="en-US" sz="2200" dirty="0" err="1"/>
              <a:t>помощью</a:t>
            </a:r>
            <a:r>
              <a:rPr lang="en-US" sz="2200" dirty="0"/>
              <a:t> </a:t>
            </a:r>
            <a:r>
              <a:rPr lang="en-US" sz="2200" dirty="0" err="1"/>
              <a:t>маньчжурской</a:t>
            </a:r>
            <a:r>
              <a:rPr lang="en-US" sz="2200" dirty="0"/>
              <a:t> </a:t>
            </a:r>
            <a:r>
              <a:rPr lang="en-US" sz="2200" dirty="0" err="1"/>
              <a:t>гвардии</a:t>
            </a:r>
            <a:r>
              <a:rPr lang="en-US" sz="2200" dirty="0"/>
              <a:t> </a:t>
            </a:r>
            <a:r>
              <a:rPr lang="en-US" sz="2200" dirty="0" err="1"/>
              <a:t>они</a:t>
            </a:r>
            <a:r>
              <a:rPr lang="en-US" sz="2200" dirty="0"/>
              <a:t> </a:t>
            </a:r>
            <a:r>
              <a:rPr lang="en-US" sz="2200" dirty="0" err="1"/>
              <a:t>осуществили</a:t>
            </a:r>
            <a:r>
              <a:rPr lang="en-US" sz="2200" dirty="0"/>
              <a:t> </a:t>
            </a:r>
            <a:r>
              <a:rPr lang="en-US" sz="2200" dirty="0" err="1"/>
              <a:t>переворот</a:t>
            </a:r>
            <a:r>
              <a:rPr lang="en-US" sz="2200" dirty="0"/>
              <a:t>. </a:t>
            </a:r>
            <a:r>
              <a:rPr lang="en-US" sz="2200" dirty="0" err="1"/>
              <a:t>Император</a:t>
            </a:r>
            <a:r>
              <a:rPr lang="en-US" sz="2200" dirty="0"/>
              <a:t> </a:t>
            </a:r>
            <a:r>
              <a:rPr lang="en-US" sz="2200" dirty="0" err="1"/>
              <a:t>был</a:t>
            </a:r>
            <a:r>
              <a:rPr lang="en-US" sz="2200" dirty="0"/>
              <a:t> </a:t>
            </a:r>
            <a:r>
              <a:rPr lang="en-US" sz="2200" dirty="0" err="1"/>
              <a:t>арестован</a:t>
            </a:r>
            <a:r>
              <a:rPr lang="en-US" sz="2200" dirty="0"/>
              <a:t>, </a:t>
            </a:r>
            <a:r>
              <a:rPr lang="en-US" sz="2200" dirty="0" err="1"/>
              <a:t>реформаторы</a:t>
            </a:r>
            <a:r>
              <a:rPr lang="en-US" sz="2200" dirty="0"/>
              <a:t> </a:t>
            </a:r>
            <a:r>
              <a:rPr lang="en-US" sz="2200" dirty="0" err="1"/>
              <a:t>схвачены</a:t>
            </a:r>
            <a:r>
              <a:rPr lang="en-US" sz="2200" dirty="0"/>
              <a:t> и </a:t>
            </a:r>
            <a:r>
              <a:rPr lang="en-US" sz="2200" dirty="0" err="1"/>
              <a:t>казнены</a:t>
            </a:r>
            <a:r>
              <a:rPr lang="en-US" sz="2200" dirty="0"/>
              <a:t>, а </a:t>
            </a:r>
            <a:r>
              <a:rPr lang="en-US" sz="2200" dirty="0" err="1"/>
              <a:t>указы</a:t>
            </a:r>
            <a:r>
              <a:rPr lang="en-US" sz="2200" dirty="0"/>
              <a:t> о </a:t>
            </a:r>
            <a:r>
              <a:rPr lang="en-US" sz="2200" dirty="0" err="1"/>
              <a:t>реформах</a:t>
            </a:r>
            <a:r>
              <a:rPr lang="en-US" sz="2200" dirty="0"/>
              <a:t> </a:t>
            </a:r>
            <a:r>
              <a:rPr lang="en-US" sz="2200" dirty="0" err="1"/>
              <a:t>отменены</a:t>
            </a:r>
            <a:r>
              <a:rPr lang="en-US" sz="2200" dirty="0"/>
              <a:t>. </a:t>
            </a:r>
          </a:p>
        </p:txBody>
      </p:sp>
      <p:pic>
        <p:nvPicPr>
          <p:cNvPr id="7170" name="Picture 2" descr="Изображение выглядит как текст, книга, человек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906835CD-9938-4742-ADD9-A344D01874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348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25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осстание ихэтуаней в Китае. Причины, итоги, события, суть, участники,  лидеры.">
            <a:extLst>
              <a:ext uri="{FF2B5EF4-FFF2-40B4-BE49-F238E27FC236}">
                <a16:creationId xmlns:a16="http://schemas.microsoft.com/office/drawing/2014/main" id="{E1BA10CF-7A78-47E6-9925-4CE9FC7A2B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5EBB2-193F-44B7-AA44-230BA075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1899 г. – восстание Ихэтуаней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41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5A53A-E928-421D-A237-D900F0A9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Сунь Ятсен и революция 1911-1913 гг.</a:t>
            </a:r>
            <a:b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4B283-4D92-439A-B6C5-FCF5C48F4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69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C12E3-9284-4D49-9749-AFD1D8800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Сунь Ятсен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582C0D-4FA6-4D8C-AF9F-BFB8946E7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китайский</a:t>
            </a:r>
            <a:r>
              <a:rPr lang="en-US" sz="2000" dirty="0"/>
              <a:t> </a:t>
            </a:r>
            <a:r>
              <a:rPr lang="en-US" sz="2000" dirty="0" err="1"/>
              <a:t>революционер</a:t>
            </a:r>
            <a:r>
              <a:rPr lang="en-US" sz="2000" dirty="0"/>
              <a:t>, </a:t>
            </a:r>
            <a:r>
              <a:rPr lang="en-US" sz="2000" dirty="0" err="1"/>
              <a:t>основатель</a:t>
            </a:r>
            <a:r>
              <a:rPr lang="en-US" sz="2000" dirty="0"/>
              <a:t> </a:t>
            </a:r>
            <a:r>
              <a:rPr lang="en-US" sz="2000" dirty="0" err="1"/>
              <a:t>партии</a:t>
            </a:r>
            <a:r>
              <a:rPr lang="en-US" sz="2000" dirty="0"/>
              <a:t> </a:t>
            </a:r>
            <a:r>
              <a:rPr lang="en-US" sz="2000" dirty="0" err="1"/>
              <a:t>Гоминьдан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Он</a:t>
            </a:r>
            <a:r>
              <a:rPr lang="en-US" sz="2000" dirty="0"/>
              <a:t> </a:t>
            </a:r>
            <a:r>
              <a:rPr lang="en-US" sz="2000" dirty="0" err="1"/>
              <a:t>отказался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идеи</a:t>
            </a:r>
            <a:r>
              <a:rPr lang="en-US" sz="2000" dirty="0"/>
              <a:t> </a:t>
            </a:r>
            <a:r>
              <a:rPr lang="en-US" sz="2000" dirty="0" err="1"/>
              <a:t>конституционной</a:t>
            </a:r>
            <a:r>
              <a:rPr lang="en-US" sz="2000" dirty="0"/>
              <a:t> </a:t>
            </a:r>
            <a:r>
              <a:rPr lang="en-US" sz="2000" dirty="0" err="1"/>
              <a:t>монархии</a:t>
            </a:r>
            <a:r>
              <a:rPr lang="en-US" sz="2000" dirty="0"/>
              <a:t> и </a:t>
            </a:r>
            <a:r>
              <a:rPr lang="en-US" sz="2000" dirty="0" err="1"/>
              <a:t>выдвинул</a:t>
            </a:r>
            <a:r>
              <a:rPr lang="en-US" sz="2000" dirty="0"/>
              <a:t> </a:t>
            </a:r>
            <a:r>
              <a:rPr lang="en-US" sz="2000" dirty="0" err="1"/>
              <a:t>свои</a:t>
            </a:r>
            <a:r>
              <a:rPr lang="en-US" sz="2000" dirty="0"/>
              <a:t> </a:t>
            </a:r>
            <a:r>
              <a:rPr lang="en-US" sz="2000" dirty="0" err="1"/>
              <a:t>знаменитые</a:t>
            </a:r>
            <a:r>
              <a:rPr lang="en-US" sz="2000" dirty="0"/>
              <a:t> «</a:t>
            </a:r>
            <a:r>
              <a:rPr lang="en-US" sz="2000" dirty="0" err="1"/>
              <a:t>три</a:t>
            </a:r>
            <a:r>
              <a:rPr lang="en-US" sz="2000" dirty="0"/>
              <a:t> </a:t>
            </a:r>
            <a:r>
              <a:rPr lang="en-US" sz="2000" dirty="0" err="1"/>
              <a:t>народных</a:t>
            </a:r>
            <a:r>
              <a:rPr lang="en-US" sz="2000" dirty="0"/>
              <a:t> </a:t>
            </a:r>
            <a:r>
              <a:rPr lang="en-US" sz="2000" dirty="0" err="1"/>
              <a:t>принципа</a:t>
            </a:r>
            <a:r>
              <a:rPr lang="en-US" sz="2000" dirty="0"/>
              <a:t>»: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свержение</a:t>
            </a:r>
            <a:r>
              <a:rPr lang="en-US" sz="2000" dirty="0"/>
              <a:t> </a:t>
            </a:r>
            <a:r>
              <a:rPr lang="en-US" sz="2000" dirty="0" err="1"/>
              <a:t>маньчжурского</a:t>
            </a:r>
            <a:r>
              <a:rPr lang="en-US" sz="2000" dirty="0"/>
              <a:t> </a:t>
            </a:r>
            <a:r>
              <a:rPr lang="en-US" sz="2000" dirty="0" err="1"/>
              <a:t>господства</a:t>
            </a:r>
            <a:r>
              <a:rPr lang="en-US" sz="2000" dirty="0"/>
              <a:t>, -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учреждение</a:t>
            </a:r>
            <a:r>
              <a:rPr lang="en-US" sz="2000" dirty="0"/>
              <a:t> </a:t>
            </a:r>
            <a:r>
              <a:rPr lang="en-US" sz="2000" dirty="0" err="1"/>
              <a:t>республики</a:t>
            </a:r>
            <a:r>
              <a:rPr lang="en-US" sz="20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народное</a:t>
            </a:r>
            <a:r>
              <a:rPr lang="en-US" sz="2000" dirty="0"/>
              <a:t> </a:t>
            </a:r>
            <a:r>
              <a:rPr lang="en-US" sz="2000" dirty="0" err="1"/>
              <a:t>благоденствие</a:t>
            </a:r>
            <a:r>
              <a:rPr lang="en-US" sz="2000" dirty="0"/>
              <a:t>.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Временный глава Китайской Республики Сунь Ятсен">
            <a:extLst>
              <a:ext uri="{FF2B5EF4-FFF2-40B4-BE49-F238E27FC236}">
                <a16:creationId xmlns:a16="http://schemas.microsoft.com/office/drawing/2014/main" id="{A6B4045F-AC77-431A-B6BB-C72191512E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971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3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DA951-28B8-43A8-9FB4-42F2C562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9003B-646A-47ED-A615-70A58488C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7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8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0249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250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60F25-50A6-40B2-AFB3-9D9622E6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Октябрь 1911 г. – начало Синьхайской революции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1497753-24FC-4F94-9082-413B42AAB9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008561"/>
            <a:ext cx="6631341" cy="48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7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5D05F-35DD-4EA6-A9A9-EC0EDC01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января 1912 г. – провозглашение республики</a:t>
            </a:r>
          </a:p>
        </p:txBody>
      </p:sp>
      <p:pic>
        <p:nvPicPr>
          <p:cNvPr id="11266" name="Picture 2" descr="Синьхайская революция в Шанхае">
            <a:extLst>
              <a:ext uri="{FF2B5EF4-FFF2-40B4-BE49-F238E27FC236}">
                <a16:creationId xmlns:a16="http://schemas.microsoft.com/office/drawing/2014/main" id="{66D1E67F-3091-410C-B928-C2795BFF63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251" y="1356706"/>
            <a:ext cx="6631341" cy="4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3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9893A-B864-427E-877E-83960910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 февраля 1912 г. – отречение последнего китайского императора Пу И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Пу И — Википедия">
            <a:extLst>
              <a:ext uri="{FF2B5EF4-FFF2-40B4-BE49-F238E27FC236}">
                <a16:creationId xmlns:a16="http://schemas.microsoft.com/office/drawing/2014/main" id="{20EBA3E6-D6DC-4D9C-A273-21D642946F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8750" y="492573"/>
            <a:ext cx="452368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07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91A906D-B3BC-4D84-8A8C-4A3DF530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Юань Шикай</a:t>
            </a:r>
          </a:p>
        </p:txBody>
      </p:sp>
      <p:cxnSp>
        <p:nvCxnSpPr>
          <p:cNvPr id="13320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55B2D09E-913B-4156-90B4-B749587F7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Известен</a:t>
            </a:r>
            <a:r>
              <a:rPr lang="en-US" sz="2000" dirty="0">
                <a:solidFill>
                  <a:schemeClr val="bg1"/>
                </a:solidFill>
              </a:rPr>
              <a:t> в </a:t>
            </a:r>
            <a:r>
              <a:rPr lang="en-US" sz="2000" dirty="0" err="1">
                <a:solidFill>
                  <a:schemeClr val="bg1"/>
                </a:solidFill>
              </a:rPr>
              <a:t>китайской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истории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как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авторитарный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правитель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опиравшийся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военную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диктатуру</a:t>
            </a:r>
            <a:r>
              <a:rPr lang="en-US" sz="2000" dirty="0">
                <a:solidFill>
                  <a:schemeClr val="bg1"/>
                </a:solidFill>
              </a:rPr>
              <a:t>, а </a:t>
            </a:r>
            <a:r>
              <a:rPr lang="en-US" sz="2000" dirty="0" err="1">
                <a:solidFill>
                  <a:schemeClr val="bg1"/>
                </a:solidFill>
              </a:rPr>
              <a:t>также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как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президент</a:t>
            </a:r>
            <a:r>
              <a:rPr lang="en-US" sz="2000" dirty="0">
                <a:solidFill>
                  <a:schemeClr val="bg1"/>
                </a:solidFill>
              </a:rPr>
              <a:t> с </a:t>
            </a:r>
            <a:r>
              <a:rPr lang="en-US" sz="2000" dirty="0" err="1">
                <a:solidFill>
                  <a:schemeClr val="bg1"/>
                </a:solidFill>
              </a:rPr>
              <a:t>широкими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полномочиями</a:t>
            </a:r>
            <a:r>
              <a:rPr lang="en-US" sz="2000" dirty="0">
                <a:solidFill>
                  <a:schemeClr val="bg1"/>
                </a:solidFill>
              </a:rPr>
              <a:t> (1912—1915) и </a:t>
            </a:r>
            <a:r>
              <a:rPr lang="en-US" sz="2000" dirty="0" err="1">
                <a:solidFill>
                  <a:schemeClr val="bg1"/>
                </a:solidFill>
              </a:rPr>
              <a:t>самопровозглашённый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император</a:t>
            </a:r>
            <a:r>
              <a:rPr lang="en-US" sz="2000" dirty="0">
                <a:solidFill>
                  <a:schemeClr val="bg1"/>
                </a:solidFill>
              </a:rPr>
              <a:t> (1916).</a:t>
            </a:r>
          </a:p>
        </p:txBody>
      </p:sp>
      <p:pic>
        <p:nvPicPr>
          <p:cNvPr id="13314" name="Picture 2" descr="Изображение выглядит как человек, внешний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A43D70C-8D53-4707-BCE0-ED7836AE4E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184" y="484632"/>
            <a:ext cx="4315716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67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52945-C8B1-4772-A767-B9FE6E7D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Развитие культуры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A473E-80E2-4509-9DAA-8CAF61BF1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87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A654AAC-1CC6-4F61-883A-A9AB17E9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F7AC525-C99F-49F8-B66B-F17D0289A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В конце </a:t>
            </a:r>
            <a:r>
              <a:rPr lang="en-US" sz="2400" dirty="0"/>
              <a:t>XIX</a:t>
            </a:r>
            <a:r>
              <a:rPr lang="ru-RU" sz="2400" dirty="0"/>
              <a:t> в. в Китай начало проникать западное влияние</a:t>
            </a:r>
          </a:p>
          <a:p>
            <a:r>
              <a:rPr lang="ru-RU" sz="2400" dirty="0"/>
              <a:t>Передовые представители китайской интеллигенции изучали достижения европейской науки и культуры, стремились совместить древнекитайскую философию с современной западной общественной мыслью</a:t>
            </a:r>
          </a:p>
          <a:p>
            <a:r>
              <a:rPr lang="ru-RU" sz="2400" dirty="0"/>
              <a:t>Большое внимание они уделяли системе образования, занимались распространением грамотности, особенно среди молодежи</a:t>
            </a:r>
          </a:p>
          <a:p>
            <a:r>
              <a:rPr lang="ru-RU" sz="2400" dirty="0"/>
              <a:t>Важную роль в становлении новой культуры сыграло утверждение в начале XX в. нового литературного языка </a:t>
            </a:r>
            <a:r>
              <a:rPr lang="ru-RU" sz="2400" dirty="0" err="1"/>
              <a:t>байхуа</a:t>
            </a:r>
            <a:r>
              <a:rPr lang="ru-RU" sz="2400" dirty="0"/>
              <a:t>, основанного на разговорной речи и понятного для простого народа</a:t>
            </a:r>
          </a:p>
        </p:txBody>
      </p:sp>
    </p:spTree>
    <p:extLst>
      <p:ext uri="{BB962C8B-B14F-4D97-AF65-F5344CB8AC3E}">
        <p14:creationId xmlns:p14="http://schemas.microsoft.com/office/powerpoint/2010/main" val="2545066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4338" name="Picture 2" descr="Китай в конце XIX века">
            <a:extLst>
              <a:ext uri="{FF2B5EF4-FFF2-40B4-BE49-F238E27FC236}">
                <a16:creationId xmlns:a16="http://schemas.microsoft.com/office/drawing/2014/main" id="{2FAA223C-FEBA-4261-B465-FC87EA133E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r="815" b="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1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5362" name="Picture 2" descr="Окно в старый Китай: 19 редких фотографий Китая конца XIX века, которые  стоит увидеть">
            <a:extLst>
              <a:ext uri="{FF2B5EF4-FFF2-40B4-BE49-F238E27FC236}">
                <a16:creationId xmlns:a16="http://schemas.microsoft.com/office/drawing/2014/main" id="{76719E24-315A-4B29-9FAF-F062D2FF55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9" r="1" b="575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63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6386" name="Picture 2" descr="Китай в конце XIX века">
            <a:extLst>
              <a:ext uri="{FF2B5EF4-FFF2-40B4-BE49-F238E27FC236}">
                <a16:creationId xmlns:a16="http://schemas.microsoft.com/office/drawing/2014/main" id="{D2CE96C6-1C4C-41EB-9AE4-563D3AC673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3" r="1" b="16207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24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6B071-BD97-49E0-AF56-438DD3C6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720EC-3F78-4619-B2B9-7B54E0F41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AC16B-0CCF-4C39-B7BC-5DEBFFEE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53494-BE53-4698-B42E-85E6F2EE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Проникновение европейцев в Китай</a:t>
            </a:r>
          </a:p>
          <a:p>
            <a:r>
              <a:rPr lang="ru-RU" dirty="0"/>
              <a:t>Народные восстания и попытки реформ</a:t>
            </a:r>
          </a:p>
          <a:p>
            <a:r>
              <a:rPr lang="ru-RU" dirty="0"/>
              <a:t>Сунь Ятсен и революция 1911-1913 гг.</a:t>
            </a:r>
          </a:p>
          <a:p>
            <a:r>
              <a:rPr lang="ru-RU" dirty="0"/>
              <a:t>Развитие культуры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137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EA481-17F9-4715-ACE5-0FBB5B57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C858D-AD94-4FA2-A222-9F7BCD656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73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5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B8877-BC44-4CB0-A629-B8AE2E4F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Проникновение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европейцев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Китай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67EA5D-946B-4B97-B39B-AC1660201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93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064C0-480C-4122-9CE5-51F03923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Китай к середине </a:t>
            </a:r>
            <a:r>
              <a:rPr lang="en-US">
                <a:solidFill>
                  <a:srgbClr val="FFFFFF"/>
                </a:solidFill>
              </a:rPr>
              <a:t>XIX</a:t>
            </a:r>
            <a:r>
              <a:rPr lang="ru-RU">
                <a:solidFill>
                  <a:srgbClr val="FFFFFF"/>
                </a:solidFill>
              </a:rPr>
              <a:t> в.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189963-A0BB-4D46-95AB-277AF259F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Население страны насчитывало около 400 млн. человек</a:t>
            </a:r>
          </a:p>
          <a:p>
            <a:r>
              <a:rPr lang="ru-RU" dirty="0"/>
              <a:t>Происходил стремительный рост населения, при этом ощущалась нехватка продовольствия, общество пронизывала коррупция</a:t>
            </a:r>
          </a:p>
          <a:p>
            <a:r>
              <a:rPr lang="ru-RU" dirty="0"/>
              <a:t>Постепенно усиливалось давление на Китай со стороны европейцев, которые стремились открыть страну для торговли</a:t>
            </a:r>
          </a:p>
          <a:p>
            <a:r>
              <a:rPr lang="ru-RU" dirty="0"/>
              <a:t>Китай являлся отсталой страной, как в плане экономики, так и в техническом развитии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98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ркотик государственной важности – Еженедельный «Ъ» – Коммерсантъ">
            <a:extLst>
              <a:ext uri="{FF2B5EF4-FFF2-40B4-BE49-F238E27FC236}">
                <a16:creationId xmlns:a16="http://schemas.microsoft.com/office/drawing/2014/main" id="{316050F6-94D3-48E6-94DA-9B41B15FC9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9C167-F94B-4F33-9920-56BD6DB1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Употребление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опиума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8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ервая Опиумная война - это... Что такое Первая Опиумная война?">
            <a:extLst>
              <a:ext uri="{FF2B5EF4-FFF2-40B4-BE49-F238E27FC236}">
                <a16:creationId xmlns:a16="http://schemas.microsoft.com/office/drawing/2014/main" id="{F34E4A1F-523C-4FC1-AF56-AB6FEBDDED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2F8CC-E943-47E6-97E9-D09DDDCC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1840-1842 гг. – Первая Опиумная война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7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B0627-A625-4BE2-93E5-3C3DFA1E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Итоги войны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E9BF-D99F-42CD-8427-582F3C283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ru-RU" dirty="0"/>
              <a:t>Китай был открыт для английской торговли</a:t>
            </a:r>
          </a:p>
          <a:p>
            <a:r>
              <a:rPr lang="ru-RU" dirty="0"/>
              <a:t>Англичане получили широкие торговые привилегии</a:t>
            </a:r>
          </a:p>
          <a:p>
            <a:r>
              <a:rPr lang="ru-RU" dirty="0"/>
              <a:t>На английские товары устанавливались низкие таможенные пошлины</a:t>
            </a:r>
          </a:p>
          <a:p>
            <a:r>
              <a:rPr lang="ru-RU" dirty="0"/>
              <a:t>Китай выплачивал Англии огромную контрибуцию и уступал ей остров Сянган (Гонконг)</a:t>
            </a:r>
          </a:p>
          <a:p>
            <a:r>
              <a:rPr lang="ru-RU" dirty="0"/>
              <a:t> Англичане получили право неподсудности китайскому суду и законам</a:t>
            </a:r>
          </a:p>
        </p:txBody>
      </p:sp>
    </p:spTree>
    <p:extLst>
      <p:ext uri="{BB962C8B-B14F-4D97-AF65-F5344CB8AC3E}">
        <p14:creationId xmlns:p14="http://schemas.microsoft.com/office/powerpoint/2010/main" val="79000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ED452-B00B-48E7-AEFF-24AC5095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Народные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восстания и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попытки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реформ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6FDC71-A677-4DF9-8D40-8155AAE66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06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586</Words>
  <Application>Microsoft Office PowerPoint</Application>
  <PresentationFormat>Широкоэкранный</PresentationFormat>
  <Paragraphs>63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Impact</vt:lpstr>
      <vt:lpstr>Тема Office</vt:lpstr>
      <vt:lpstr>§ 25. Китай</vt:lpstr>
      <vt:lpstr>Проверка д/з</vt:lpstr>
      <vt:lpstr>План урока</vt:lpstr>
      <vt:lpstr>1. Проникновение европейцев в Китай</vt:lpstr>
      <vt:lpstr>Китай к середине XIX в.</vt:lpstr>
      <vt:lpstr>Употребление опиума</vt:lpstr>
      <vt:lpstr>1840-1842 гг. – Первая Опиумная война</vt:lpstr>
      <vt:lpstr>Итоги войны</vt:lpstr>
      <vt:lpstr>2. Народные восстания и попытки реформ</vt:lpstr>
      <vt:lpstr>Восстание 1850-1864 гг.</vt:lpstr>
      <vt:lpstr>Хун Сюцюань</vt:lpstr>
      <vt:lpstr>1856-1860 гг. – Вторая опиумная война</vt:lpstr>
      <vt:lpstr>Китайско-Японская война 1894-1895 гг. </vt:lpstr>
      <vt:lpstr>Последствия внешней агрессии</vt:lpstr>
      <vt:lpstr>«100 дней реформ» </vt:lpstr>
      <vt:lpstr>Цыси</vt:lpstr>
      <vt:lpstr>1899 г. – восстание Ихэтуаней</vt:lpstr>
      <vt:lpstr>3. Сунь Ятсен и революция 1911-1913 гг. </vt:lpstr>
      <vt:lpstr>Сунь Ятсен</vt:lpstr>
      <vt:lpstr>Октябрь 1911 г. – начало Синьхайской революции</vt:lpstr>
      <vt:lpstr>1 января 1912 г. – провозглашение республики</vt:lpstr>
      <vt:lpstr>12 февраля 1912 г. – отречение последнего китайского императора Пу И</vt:lpstr>
      <vt:lpstr>Юань Шикай</vt:lpstr>
      <vt:lpstr>4. Развитие культуры</vt:lpstr>
      <vt:lpstr>Основные положения</vt:lpstr>
      <vt:lpstr>Презентация PowerPoint</vt:lpstr>
      <vt:lpstr>Презентация PowerPoint</vt:lpstr>
      <vt:lpstr>Презентация PowerPoint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25. Китай</dc:title>
  <dc:creator>Роман Жигалов</dc:creator>
  <cp:lastModifiedBy>Роман Жигалов</cp:lastModifiedBy>
  <cp:revision>1</cp:revision>
  <dcterms:created xsi:type="dcterms:W3CDTF">2022-03-29T08:47:39Z</dcterms:created>
  <dcterms:modified xsi:type="dcterms:W3CDTF">2022-03-29T09:39:32Z</dcterms:modified>
</cp:coreProperties>
</file>