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3" r:id="rId8"/>
    <p:sldId id="264" r:id="rId9"/>
    <p:sldId id="262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47542-8828-42BC-9992-D6B438F54B0F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402A5-56BA-4C02-B836-8D527AC8DE5D}">
      <dgm:prSet phldrT="[Текст]"/>
      <dgm:spPr/>
      <dgm:t>
        <a:bodyPr/>
        <a:lstStyle/>
        <a:p>
          <a:r>
            <a:rPr lang="ru-RU" dirty="0" smtClean="0"/>
            <a:t>Округ </a:t>
          </a:r>
          <a:r>
            <a:rPr lang="ru-RU" dirty="0" err="1" smtClean="0"/>
            <a:t>Белосток</a:t>
          </a:r>
          <a:endParaRPr lang="ru-RU" dirty="0"/>
        </a:p>
      </dgm:t>
    </dgm:pt>
    <dgm:pt modelId="{FF670E72-524A-4430-B43B-F3A961FAD448}" type="parTrans" cxnId="{DB25679A-28E9-4B1D-B446-0CCACDD7DED8}">
      <dgm:prSet/>
      <dgm:spPr/>
      <dgm:t>
        <a:bodyPr/>
        <a:lstStyle/>
        <a:p>
          <a:endParaRPr lang="ru-RU"/>
        </a:p>
      </dgm:t>
    </dgm:pt>
    <dgm:pt modelId="{A8B53E81-DB8C-42C9-8489-691A9A8F3B03}" type="sibTrans" cxnId="{DB25679A-28E9-4B1D-B446-0CCACDD7DED8}">
      <dgm:prSet/>
      <dgm:spPr/>
      <dgm:t>
        <a:bodyPr/>
        <a:lstStyle/>
        <a:p>
          <a:endParaRPr lang="ru-RU"/>
        </a:p>
      </dgm:t>
    </dgm:pt>
    <dgm:pt modelId="{B4D28B0E-7390-4B1A-918E-319A44408B54}">
      <dgm:prSet phldrT="[Текст]"/>
      <dgm:spPr/>
      <dgm:t>
        <a:bodyPr/>
        <a:lstStyle/>
        <a:p>
          <a:r>
            <a:rPr lang="ru-RU" dirty="0" err="1" smtClean="0"/>
            <a:t>Рейхскомиссариат</a:t>
          </a:r>
          <a:r>
            <a:rPr lang="ru-RU" dirty="0" smtClean="0"/>
            <a:t> </a:t>
          </a:r>
          <a:r>
            <a:rPr lang="ru-RU" dirty="0" err="1" smtClean="0"/>
            <a:t>Остланд</a:t>
          </a:r>
          <a:endParaRPr lang="ru-RU" dirty="0"/>
        </a:p>
      </dgm:t>
    </dgm:pt>
    <dgm:pt modelId="{A4B38B6E-0719-4D48-847A-741FD67F1A2C}" type="parTrans" cxnId="{013C32C2-0893-46F9-B890-58F905C83B6A}">
      <dgm:prSet/>
      <dgm:spPr/>
      <dgm:t>
        <a:bodyPr/>
        <a:lstStyle/>
        <a:p>
          <a:endParaRPr lang="ru-RU"/>
        </a:p>
      </dgm:t>
    </dgm:pt>
    <dgm:pt modelId="{ADA81FB5-CCAE-43C6-BAA0-03B282D8BB6C}" type="sibTrans" cxnId="{013C32C2-0893-46F9-B890-58F905C83B6A}">
      <dgm:prSet/>
      <dgm:spPr/>
      <dgm:t>
        <a:bodyPr/>
        <a:lstStyle/>
        <a:p>
          <a:endParaRPr lang="ru-RU"/>
        </a:p>
      </dgm:t>
    </dgm:pt>
    <dgm:pt modelId="{E1F68C76-3EB8-402D-910D-B6FC1ADF684B}">
      <dgm:prSet phldrT="[Текст]"/>
      <dgm:spPr/>
      <dgm:t>
        <a:bodyPr/>
        <a:lstStyle/>
        <a:p>
          <a:r>
            <a:rPr lang="ru-RU" dirty="0" smtClean="0"/>
            <a:t>Генеральный округ Беларусь</a:t>
          </a:r>
          <a:endParaRPr lang="ru-RU" dirty="0"/>
        </a:p>
      </dgm:t>
    </dgm:pt>
    <dgm:pt modelId="{2E1C3B73-7154-41FD-925D-2BBEBCFC8014}" type="parTrans" cxnId="{DC7C30B3-4FD7-43FA-AB89-366B78069443}">
      <dgm:prSet/>
      <dgm:spPr/>
      <dgm:t>
        <a:bodyPr/>
        <a:lstStyle/>
        <a:p>
          <a:endParaRPr lang="ru-RU"/>
        </a:p>
      </dgm:t>
    </dgm:pt>
    <dgm:pt modelId="{C8A07381-7E3D-465E-B4A9-5AC0488DD8CF}" type="sibTrans" cxnId="{DC7C30B3-4FD7-43FA-AB89-366B78069443}">
      <dgm:prSet/>
      <dgm:spPr/>
      <dgm:t>
        <a:bodyPr/>
        <a:lstStyle/>
        <a:p>
          <a:endParaRPr lang="ru-RU"/>
        </a:p>
      </dgm:t>
    </dgm:pt>
    <dgm:pt modelId="{BA0B9F2E-A605-4581-BBCD-23449333642D}">
      <dgm:prSet phldrT="[Текст]"/>
      <dgm:spPr/>
      <dgm:t>
        <a:bodyPr/>
        <a:lstStyle/>
        <a:p>
          <a:r>
            <a:rPr lang="ru-RU" dirty="0" smtClean="0"/>
            <a:t>Генеральный округ Литва</a:t>
          </a:r>
          <a:endParaRPr lang="ru-RU" dirty="0"/>
        </a:p>
      </dgm:t>
    </dgm:pt>
    <dgm:pt modelId="{72ABDE4E-2F42-4C22-AD02-0EDD0E9C78EF}" type="parTrans" cxnId="{0988E543-48DA-4902-938C-C3B3A93C70DC}">
      <dgm:prSet/>
      <dgm:spPr/>
      <dgm:t>
        <a:bodyPr/>
        <a:lstStyle/>
        <a:p>
          <a:endParaRPr lang="ru-RU"/>
        </a:p>
      </dgm:t>
    </dgm:pt>
    <dgm:pt modelId="{47140254-5049-499A-8BF8-87C72C475F8F}" type="sibTrans" cxnId="{0988E543-48DA-4902-938C-C3B3A93C70DC}">
      <dgm:prSet/>
      <dgm:spPr/>
      <dgm:t>
        <a:bodyPr/>
        <a:lstStyle/>
        <a:p>
          <a:endParaRPr lang="ru-RU"/>
        </a:p>
      </dgm:t>
    </dgm:pt>
    <dgm:pt modelId="{51A16F3C-CB05-48CD-9ECB-71BC6535EC41}">
      <dgm:prSet phldrT="[Текст]"/>
      <dgm:spPr/>
      <dgm:t>
        <a:bodyPr/>
        <a:lstStyle/>
        <a:p>
          <a:r>
            <a:rPr lang="ru-RU" dirty="0" err="1" smtClean="0"/>
            <a:t>Рейхскомиссариат</a:t>
          </a:r>
          <a:r>
            <a:rPr lang="ru-RU" dirty="0" smtClean="0"/>
            <a:t> Украина</a:t>
          </a:r>
          <a:endParaRPr lang="ru-RU" dirty="0"/>
        </a:p>
      </dgm:t>
    </dgm:pt>
    <dgm:pt modelId="{E5999494-1A4F-4E6C-BC5E-A674B2642647}" type="parTrans" cxnId="{73779CA7-3A01-4F08-9ADE-CF0AC7305C9D}">
      <dgm:prSet/>
      <dgm:spPr/>
      <dgm:t>
        <a:bodyPr/>
        <a:lstStyle/>
        <a:p>
          <a:endParaRPr lang="ru-RU"/>
        </a:p>
      </dgm:t>
    </dgm:pt>
    <dgm:pt modelId="{2D49EFC4-8827-4322-955D-BA729C861A9B}" type="sibTrans" cxnId="{73779CA7-3A01-4F08-9ADE-CF0AC7305C9D}">
      <dgm:prSet/>
      <dgm:spPr/>
      <dgm:t>
        <a:bodyPr/>
        <a:lstStyle/>
        <a:p>
          <a:endParaRPr lang="ru-RU"/>
        </a:p>
      </dgm:t>
    </dgm:pt>
    <dgm:pt modelId="{3EB289B8-4C86-4C49-8141-FC94778735FF}">
      <dgm:prSet phldrT="[Текст]"/>
      <dgm:spPr/>
      <dgm:t>
        <a:bodyPr/>
        <a:lstStyle/>
        <a:p>
          <a:r>
            <a:rPr lang="ru-RU" dirty="0" smtClean="0"/>
            <a:t>Генеральный округ Волынь-</a:t>
          </a:r>
          <a:r>
            <a:rPr lang="ru-RU" dirty="0" err="1" smtClean="0"/>
            <a:t>Подолия</a:t>
          </a:r>
          <a:endParaRPr lang="ru-RU" dirty="0"/>
        </a:p>
      </dgm:t>
    </dgm:pt>
    <dgm:pt modelId="{DAEEF989-278E-4418-B0DA-4020EC58ADF1}" type="parTrans" cxnId="{9915443D-C528-4774-8ED5-376BF2E7DEF8}">
      <dgm:prSet/>
      <dgm:spPr/>
      <dgm:t>
        <a:bodyPr/>
        <a:lstStyle/>
        <a:p>
          <a:endParaRPr lang="ru-RU"/>
        </a:p>
      </dgm:t>
    </dgm:pt>
    <dgm:pt modelId="{4FF3ABA1-5278-4792-BB22-10B7379EF9C0}" type="sibTrans" cxnId="{9915443D-C528-4774-8ED5-376BF2E7DEF8}">
      <dgm:prSet/>
      <dgm:spPr/>
      <dgm:t>
        <a:bodyPr/>
        <a:lstStyle/>
        <a:p>
          <a:endParaRPr lang="ru-RU"/>
        </a:p>
      </dgm:t>
    </dgm:pt>
    <dgm:pt modelId="{EDBFE2CC-9086-461A-BA67-4A54B9E7F658}">
      <dgm:prSet phldrT="[Текст]"/>
      <dgm:spPr/>
      <dgm:t>
        <a:bodyPr/>
        <a:lstStyle/>
        <a:p>
          <a:r>
            <a:rPr lang="ru-RU" dirty="0" smtClean="0"/>
            <a:t>Генеральный округ Житомир</a:t>
          </a:r>
          <a:endParaRPr lang="ru-RU" dirty="0"/>
        </a:p>
      </dgm:t>
    </dgm:pt>
    <dgm:pt modelId="{3CD2843B-00E6-427E-BDCB-EE262A041EEB}" type="parTrans" cxnId="{FBC61B81-4D15-4270-B22A-F6BE96DC3C57}">
      <dgm:prSet/>
      <dgm:spPr/>
      <dgm:t>
        <a:bodyPr/>
        <a:lstStyle/>
        <a:p>
          <a:endParaRPr lang="ru-RU"/>
        </a:p>
      </dgm:t>
    </dgm:pt>
    <dgm:pt modelId="{BFFF3551-FE92-493F-A3BE-F04ACB0F52A0}" type="sibTrans" cxnId="{FBC61B81-4D15-4270-B22A-F6BE96DC3C57}">
      <dgm:prSet/>
      <dgm:spPr/>
      <dgm:t>
        <a:bodyPr/>
        <a:lstStyle/>
        <a:p>
          <a:endParaRPr lang="ru-RU"/>
        </a:p>
      </dgm:t>
    </dgm:pt>
    <dgm:pt modelId="{83A030C0-8A14-4B32-B168-977E56E92698}">
      <dgm:prSet phldrT="[Текст]"/>
      <dgm:spPr/>
      <dgm:t>
        <a:bodyPr/>
        <a:lstStyle/>
        <a:p>
          <a:r>
            <a:rPr lang="ru-RU" dirty="0" smtClean="0"/>
            <a:t>Восточная Пруссия</a:t>
          </a:r>
          <a:endParaRPr lang="ru-RU" dirty="0"/>
        </a:p>
      </dgm:t>
    </dgm:pt>
    <dgm:pt modelId="{0F6EEE1E-01F3-4F9C-B3FF-57056440DFFA}" type="sibTrans" cxnId="{CEAD2915-1EE8-4184-9090-6E4F77EC352D}">
      <dgm:prSet/>
      <dgm:spPr/>
      <dgm:t>
        <a:bodyPr/>
        <a:lstStyle/>
        <a:p>
          <a:endParaRPr lang="ru-RU"/>
        </a:p>
      </dgm:t>
    </dgm:pt>
    <dgm:pt modelId="{88AD6037-D25B-4BA5-BE8C-E607527E754A}" type="parTrans" cxnId="{CEAD2915-1EE8-4184-9090-6E4F77EC352D}">
      <dgm:prSet/>
      <dgm:spPr/>
      <dgm:t>
        <a:bodyPr/>
        <a:lstStyle/>
        <a:p>
          <a:endParaRPr lang="ru-RU"/>
        </a:p>
      </dgm:t>
    </dgm:pt>
    <dgm:pt modelId="{F92B3ADF-03F3-401C-83E4-FEECD2EAAF4C}" type="pres">
      <dgm:prSet presAssocID="{1D747542-8828-42BC-9992-D6B438F54B0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0F8D3F-E2CC-483E-A5D2-C5B7C045D12E}" type="pres">
      <dgm:prSet presAssocID="{83A030C0-8A14-4B32-B168-977E56E92698}" presName="compNode" presStyleCnt="0"/>
      <dgm:spPr/>
    </dgm:pt>
    <dgm:pt modelId="{04F5E59A-DD40-44A0-8F39-DBC4E45AABCA}" type="pres">
      <dgm:prSet presAssocID="{83A030C0-8A14-4B32-B168-977E56E92698}" presName="aNode" presStyleLbl="bgShp" presStyleIdx="0" presStyleCnt="3"/>
      <dgm:spPr/>
      <dgm:t>
        <a:bodyPr/>
        <a:lstStyle/>
        <a:p>
          <a:endParaRPr lang="ru-RU"/>
        </a:p>
      </dgm:t>
    </dgm:pt>
    <dgm:pt modelId="{BA377CA0-5233-448B-8FC2-EED318BE53DF}" type="pres">
      <dgm:prSet presAssocID="{83A030C0-8A14-4B32-B168-977E56E92698}" presName="textNode" presStyleLbl="bgShp" presStyleIdx="0" presStyleCnt="3"/>
      <dgm:spPr/>
      <dgm:t>
        <a:bodyPr/>
        <a:lstStyle/>
        <a:p>
          <a:endParaRPr lang="ru-RU"/>
        </a:p>
      </dgm:t>
    </dgm:pt>
    <dgm:pt modelId="{9A4A962B-BBB5-4C34-882A-6DA8E38DCE33}" type="pres">
      <dgm:prSet presAssocID="{83A030C0-8A14-4B32-B168-977E56E92698}" presName="compChildNode" presStyleCnt="0"/>
      <dgm:spPr/>
    </dgm:pt>
    <dgm:pt modelId="{3C86902A-FFA8-43C5-9A4E-CF340F8CF19F}" type="pres">
      <dgm:prSet presAssocID="{83A030C0-8A14-4B32-B168-977E56E92698}" presName="theInnerList" presStyleCnt="0"/>
      <dgm:spPr/>
    </dgm:pt>
    <dgm:pt modelId="{8FA43992-047A-4C52-BEA4-63CE5310BD0C}" type="pres">
      <dgm:prSet presAssocID="{1ED402A5-56BA-4C02-B836-8D527AC8DE5D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43F8E-C6D1-4A1C-A3BF-EACAE6740884}" type="pres">
      <dgm:prSet presAssocID="{83A030C0-8A14-4B32-B168-977E56E92698}" presName="aSpace" presStyleCnt="0"/>
      <dgm:spPr/>
    </dgm:pt>
    <dgm:pt modelId="{B24BD891-575D-492F-9175-C944725A58CE}" type="pres">
      <dgm:prSet presAssocID="{B4D28B0E-7390-4B1A-918E-319A44408B54}" presName="compNode" presStyleCnt="0"/>
      <dgm:spPr/>
    </dgm:pt>
    <dgm:pt modelId="{8E208972-8F2E-4CC9-AF91-E19EA6DFF10A}" type="pres">
      <dgm:prSet presAssocID="{B4D28B0E-7390-4B1A-918E-319A44408B54}" presName="aNode" presStyleLbl="bgShp" presStyleIdx="1" presStyleCnt="3"/>
      <dgm:spPr/>
      <dgm:t>
        <a:bodyPr/>
        <a:lstStyle/>
        <a:p>
          <a:endParaRPr lang="ru-RU"/>
        </a:p>
      </dgm:t>
    </dgm:pt>
    <dgm:pt modelId="{7979698C-9248-4C86-B39A-327462DCED8D}" type="pres">
      <dgm:prSet presAssocID="{B4D28B0E-7390-4B1A-918E-319A44408B54}" presName="textNode" presStyleLbl="bgShp" presStyleIdx="1" presStyleCnt="3"/>
      <dgm:spPr/>
      <dgm:t>
        <a:bodyPr/>
        <a:lstStyle/>
        <a:p>
          <a:endParaRPr lang="ru-RU"/>
        </a:p>
      </dgm:t>
    </dgm:pt>
    <dgm:pt modelId="{F655D7AE-7A3E-4912-BCFA-DBBD65BE6369}" type="pres">
      <dgm:prSet presAssocID="{B4D28B0E-7390-4B1A-918E-319A44408B54}" presName="compChildNode" presStyleCnt="0"/>
      <dgm:spPr/>
    </dgm:pt>
    <dgm:pt modelId="{7B8EF0E7-BD9B-4B8F-A07E-16FCA235C17D}" type="pres">
      <dgm:prSet presAssocID="{B4D28B0E-7390-4B1A-918E-319A44408B54}" presName="theInnerList" presStyleCnt="0"/>
      <dgm:spPr/>
    </dgm:pt>
    <dgm:pt modelId="{8C47352B-83D7-4F3E-BF14-9437CD426797}" type="pres">
      <dgm:prSet presAssocID="{E1F68C76-3EB8-402D-910D-B6FC1ADF684B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38B67-BE82-44A7-B550-02205F52249E}" type="pres">
      <dgm:prSet presAssocID="{E1F68C76-3EB8-402D-910D-B6FC1ADF684B}" presName="aSpace2" presStyleCnt="0"/>
      <dgm:spPr/>
    </dgm:pt>
    <dgm:pt modelId="{D86FFD37-A7F3-4AE5-8FFF-5FD57D980B1F}" type="pres">
      <dgm:prSet presAssocID="{BA0B9F2E-A605-4581-BBCD-23449333642D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A2ABD-7F58-41EC-B039-992D7D981114}" type="pres">
      <dgm:prSet presAssocID="{B4D28B0E-7390-4B1A-918E-319A44408B54}" presName="aSpace" presStyleCnt="0"/>
      <dgm:spPr/>
    </dgm:pt>
    <dgm:pt modelId="{B8AB2625-4DEC-4C16-AEB3-5DCA48665354}" type="pres">
      <dgm:prSet presAssocID="{51A16F3C-CB05-48CD-9ECB-71BC6535EC41}" presName="compNode" presStyleCnt="0"/>
      <dgm:spPr/>
    </dgm:pt>
    <dgm:pt modelId="{1788C64E-0977-4613-A33C-05CDF3853969}" type="pres">
      <dgm:prSet presAssocID="{51A16F3C-CB05-48CD-9ECB-71BC6535EC41}" presName="aNode" presStyleLbl="bgShp" presStyleIdx="2" presStyleCnt="3"/>
      <dgm:spPr/>
      <dgm:t>
        <a:bodyPr/>
        <a:lstStyle/>
        <a:p>
          <a:endParaRPr lang="ru-RU"/>
        </a:p>
      </dgm:t>
    </dgm:pt>
    <dgm:pt modelId="{B7A853A8-0671-4080-B1FA-8C46AA13AA69}" type="pres">
      <dgm:prSet presAssocID="{51A16F3C-CB05-48CD-9ECB-71BC6535EC41}" presName="textNode" presStyleLbl="bgShp" presStyleIdx="2" presStyleCnt="3"/>
      <dgm:spPr/>
      <dgm:t>
        <a:bodyPr/>
        <a:lstStyle/>
        <a:p>
          <a:endParaRPr lang="ru-RU"/>
        </a:p>
      </dgm:t>
    </dgm:pt>
    <dgm:pt modelId="{71D3C848-1FDA-4C77-9D36-90D7274882A5}" type="pres">
      <dgm:prSet presAssocID="{51A16F3C-CB05-48CD-9ECB-71BC6535EC41}" presName="compChildNode" presStyleCnt="0"/>
      <dgm:spPr/>
    </dgm:pt>
    <dgm:pt modelId="{1FFCC5E4-B851-4DD2-AF15-FD2744FB21E7}" type="pres">
      <dgm:prSet presAssocID="{51A16F3C-CB05-48CD-9ECB-71BC6535EC41}" presName="theInnerList" presStyleCnt="0"/>
      <dgm:spPr/>
    </dgm:pt>
    <dgm:pt modelId="{47C4D079-C75A-4068-A246-8CDE65E29495}" type="pres">
      <dgm:prSet presAssocID="{3EB289B8-4C86-4C49-8141-FC94778735FF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CE4B-DF6F-480D-9E7D-1FD048BBBDA6}" type="pres">
      <dgm:prSet presAssocID="{3EB289B8-4C86-4C49-8141-FC94778735FF}" presName="aSpace2" presStyleCnt="0"/>
      <dgm:spPr/>
    </dgm:pt>
    <dgm:pt modelId="{784D4A9C-1D1C-425E-B668-31E462AC5AB5}" type="pres">
      <dgm:prSet presAssocID="{EDBFE2CC-9086-461A-BA67-4A54B9E7F658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5679A-28E9-4B1D-B446-0CCACDD7DED8}" srcId="{83A030C0-8A14-4B32-B168-977E56E92698}" destId="{1ED402A5-56BA-4C02-B836-8D527AC8DE5D}" srcOrd="0" destOrd="0" parTransId="{FF670E72-524A-4430-B43B-F3A961FAD448}" sibTransId="{A8B53E81-DB8C-42C9-8489-691A9A8F3B03}"/>
    <dgm:cxn modelId="{8EC4DC73-2E08-4D6C-9156-DC7A560D47D2}" type="presOf" srcId="{BA0B9F2E-A605-4581-BBCD-23449333642D}" destId="{D86FFD37-A7F3-4AE5-8FFF-5FD57D980B1F}" srcOrd="0" destOrd="0" presId="urn:microsoft.com/office/officeart/2005/8/layout/lProcess2"/>
    <dgm:cxn modelId="{BB44FF0B-0D5D-418C-B5EB-FB280CF44A6C}" type="presOf" srcId="{83A030C0-8A14-4B32-B168-977E56E92698}" destId="{04F5E59A-DD40-44A0-8F39-DBC4E45AABCA}" srcOrd="0" destOrd="0" presId="urn:microsoft.com/office/officeart/2005/8/layout/lProcess2"/>
    <dgm:cxn modelId="{8DA45910-CC9E-4A4B-A37A-FF8A716106D2}" type="presOf" srcId="{B4D28B0E-7390-4B1A-918E-319A44408B54}" destId="{7979698C-9248-4C86-B39A-327462DCED8D}" srcOrd="1" destOrd="0" presId="urn:microsoft.com/office/officeart/2005/8/layout/lProcess2"/>
    <dgm:cxn modelId="{FD736145-3E21-46BA-A4B8-DFD4F2F4EAE1}" type="presOf" srcId="{51A16F3C-CB05-48CD-9ECB-71BC6535EC41}" destId="{B7A853A8-0671-4080-B1FA-8C46AA13AA69}" srcOrd="1" destOrd="0" presId="urn:microsoft.com/office/officeart/2005/8/layout/lProcess2"/>
    <dgm:cxn modelId="{1884BA69-2266-40F8-9B70-03CE92C068E3}" type="presOf" srcId="{E1F68C76-3EB8-402D-910D-B6FC1ADF684B}" destId="{8C47352B-83D7-4F3E-BF14-9437CD426797}" srcOrd="0" destOrd="0" presId="urn:microsoft.com/office/officeart/2005/8/layout/lProcess2"/>
    <dgm:cxn modelId="{013C32C2-0893-46F9-B890-58F905C83B6A}" srcId="{1D747542-8828-42BC-9992-D6B438F54B0F}" destId="{B4D28B0E-7390-4B1A-918E-319A44408B54}" srcOrd="1" destOrd="0" parTransId="{A4B38B6E-0719-4D48-847A-741FD67F1A2C}" sibTransId="{ADA81FB5-CCAE-43C6-BAA0-03B282D8BB6C}"/>
    <dgm:cxn modelId="{2F81306B-6041-44C7-9F3D-227704053D47}" type="presOf" srcId="{EDBFE2CC-9086-461A-BA67-4A54B9E7F658}" destId="{784D4A9C-1D1C-425E-B668-31E462AC5AB5}" srcOrd="0" destOrd="0" presId="urn:microsoft.com/office/officeart/2005/8/layout/lProcess2"/>
    <dgm:cxn modelId="{DC7C30B3-4FD7-43FA-AB89-366B78069443}" srcId="{B4D28B0E-7390-4B1A-918E-319A44408B54}" destId="{E1F68C76-3EB8-402D-910D-B6FC1ADF684B}" srcOrd="0" destOrd="0" parTransId="{2E1C3B73-7154-41FD-925D-2BBEBCFC8014}" sibTransId="{C8A07381-7E3D-465E-B4A9-5AC0488DD8CF}"/>
    <dgm:cxn modelId="{68A3AD8B-00A0-46F6-A152-7966F3A859D9}" type="presOf" srcId="{83A030C0-8A14-4B32-B168-977E56E92698}" destId="{BA377CA0-5233-448B-8FC2-EED318BE53DF}" srcOrd="1" destOrd="0" presId="urn:microsoft.com/office/officeart/2005/8/layout/lProcess2"/>
    <dgm:cxn modelId="{FBC61B81-4D15-4270-B22A-F6BE96DC3C57}" srcId="{51A16F3C-CB05-48CD-9ECB-71BC6535EC41}" destId="{EDBFE2CC-9086-461A-BA67-4A54B9E7F658}" srcOrd="1" destOrd="0" parTransId="{3CD2843B-00E6-427E-BDCB-EE262A041EEB}" sibTransId="{BFFF3551-FE92-493F-A3BE-F04ACB0F52A0}"/>
    <dgm:cxn modelId="{EC69DFA4-0947-4806-8229-4C03E4F3F19A}" type="presOf" srcId="{B4D28B0E-7390-4B1A-918E-319A44408B54}" destId="{8E208972-8F2E-4CC9-AF91-E19EA6DFF10A}" srcOrd="0" destOrd="0" presId="urn:microsoft.com/office/officeart/2005/8/layout/lProcess2"/>
    <dgm:cxn modelId="{BDEFD85E-9E5F-42F2-A03A-E834FB080E12}" type="presOf" srcId="{51A16F3C-CB05-48CD-9ECB-71BC6535EC41}" destId="{1788C64E-0977-4613-A33C-05CDF3853969}" srcOrd="0" destOrd="0" presId="urn:microsoft.com/office/officeart/2005/8/layout/lProcess2"/>
    <dgm:cxn modelId="{66FDD68F-453A-4707-96CA-90EF0823A655}" type="presOf" srcId="{1ED402A5-56BA-4C02-B836-8D527AC8DE5D}" destId="{8FA43992-047A-4C52-BEA4-63CE5310BD0C}" srcOrd="0" destOrd="0" presId="urn:microsoft.com/office/officeart/2005/8/layout/lProcess2"/>
    <dgm:cxn modelId="{4A5DA5F0-13D6-4B63-AEE8-15162250926A}" type="presOf" srcId="{1D747542-8828-42BC-9992-D6B438F54B0F}" destId="{F92B3ADF-03F3-401C-83E4-FEECD2EAAF4C}" srcOrd="0" destOrd="0" presId="urn:microsoft.com/office/officeart/2005/8/layout/lProcess2"/>
    <dgm:cxn modelId="{CEAD2915-1EE8-4184-9090-6E4F77EC352D}" srcId="{1D747542-8828-42BC-9992-D6B438F54B0F}" destId="{83A030C0-8A14-4B32-B168-977E56E92698}" srcOrd="0" destOrd="0" parTransId="{88AD6037-D25B-4BA5-BE8C-E607527E754A}" sibTransId="{0F6EEE1E-01F3-4F9C-B3FF-57056440DFFA}"/>
    <dgm:cxn modelId="{0988E543-48DA-4902-938C-C3B3A93C70DC}" srcId="{B4D28B0E-7390-4B1A-918E-319A44408B54}" destId="{BA0B9F2E-A605-4581-BBCD-23449333642D}" srcOrd="1" destOrd="0" parTransId="{72ABDE4E-2F42-4C22-AD02-0EDD0E9C78EF}" sibTransId="{47140254-5049-499A-8BF8-87C72C475F8F}"/>
    <dgm:cxn modelId="{03B2B789-D6B1-49F1-8306-E263973EA3B9}" type="presOf" srcId="{3EB289B8-4C86-4C49-8141-FC94778735FF}" destId="{47C4D079-C75A-4068-A246-8CDE65E29495}" srcOrd="0" destOrd="0" presId="urn:microsoft.com/office/officeart/2005/8/layout/lProcess2"/>
    <dgm:cxn modelId="{73779CA7-3A01-4F08-9ADE-CF0AC7305C9D}" srcId="{1D747542-8828-42BC-9992-D6B438F54B0F}" destId="{51A16F3C-CB05-48CD-9ECB-71BC6535EC41}" srcOrd="2" destOrd="0" parTransId="{E5999494-1A4F-4E6C-BC5E-A674B2642647}" sibTransId="{2D49EFC4-8827-4322-955D-BA729C861A9B}"/>
    <dgm:cxn modelId="{9915443D-C528-4774-8ED5-376BF2E7DEF8}" srcId="{51A16F3C-CB05-48CD-9ECB-71BC6535EC41}" destId="{3EB289B8-4C86-4C49-8141-FC94778735FF}" srcOrd="0" destOrd="0" parTransId="{DAEEF989-278E-4418-B0DA-4020EC58ADF1}" sibTransId="{4FF3ABA1-5278-4792-BB22-10B7379EF9C0}"/>
    <dgm:cxn modelId="{E2D31DF7-07BD-40E7-8320-7E0C70D640E0}" type="presParOf" srcId="{F92B3ADF-03F3-401C-83E4-FEECD2EAAF4C}" destId="{430F8D3F-E2CC-483E-A5D2-C5B7C045D12E}" srcOrd="0" destOrd="0" presId="urn:microsoft.com/office/officeart/2005/8/layout/lProcess2"/>
    <dgm:cxn modelId="{6D61F174-F9C5-42C7-8315-EADDC0F01135}" type="presParOf" srcId="{430F8D3F-E2CC-483E-A5D2-C5B7C045D12E}" destId="{04F5E59A-DD40-44A0-8F39-DBC4E45AABCA}" srcOrd="0" destOrd="0" presId="urn:microsoft.com/office/officeart/2005/8/layout/lProcess2"/>
    <dgm:cxn modelId="{5D4515A6-04DC-48AB-A302-7EE5FD6CCAEA}" type="presParOf" srcId="{430F8D3F-E2CC-483E-A5D2-C5B7C045D12E}" destId="{BA377CA0-5233-448B-8FC2-EED318BE53DF}" srcOrd="1" destOrd="0" presId="urn:microsoft.com/office/officeart/2005/8/layout/lProcess2"/>
    <dgm:cxn modelId="{5E458680-780E-46E5-9A8C-42F9A16E1F67}" type="presParOf" srcId="{430F8D3F-E2CC-483E-A5D2-C5B7C045D12E}" destId="{9A4A962B-BBB5-4C34-882A-6DA8E38DCE33}" srcOrd="2" destOrd="0" presId="urn:microsoft.com/office/officeart/2005/8/layout/lProcess2"/>
    <dgm:cxn modelId="{734E7037-BC14-4A6E-844E-30C73D2D53B5}" type="presParOf" srcId="{9A4A962B-BBB5-4C34-882A-6DA8E38DCE33}" destId="{3C86902A-FFA8-43C5-9A4E-CF340F8CF19F}" srcOrd="0" destOrd="0" presId="urn:microsoft.com/office/officeart/2005/8/layout/lProcess2"/>
    <dgm:cxn modelId="{B09BA48F-BE9D-4BA6-8BD5-F2B0647B97B6}" type="presParOf" srcId="{3C86902A-FFA8-43C5-9A4E-CF340F8CF19F}" destId="{8FA43992-047A-4C52-BEA4-63CE5310BD0C}" srcOrd="0" destOrd="0" presId="urn:microsoft.com/office/officeart/2005/8/layout/lProcess2"/>
    <dgm:cxn modelId="{F2F420D2-2ADA-4682-B540-77793E2D1DC4}" type="presParOf" srcId="{F92B3ADF-03F3-401C-83E4-FEECD2EAAF4C}" destId="{37743F8E-C6D1-4A1C-A3BF-EACAE6740884}" srcOrd="1" destOrd="0" presId="urn:microsoft.com/office/officeart/2005/8/layout/lProcess2"/>
    <dgm:cxn modelId="{3C3F18E4-9589-4603-B1B6-470FFE4EC23B}" type="presParOf" srcId="{F92B3ADF-03F3-401C-83E4-FEECD2EAAF4C}" destId="{B24BD891-575D-492F-9175-C944725A58CE}" srcOrd="2" destOrd="0" presId="urn:microsoft.com/office/officeart/2005/8/layout/lProcess2"/>
    <dgm:cxn modelId="{28BF0246-97CB-44EE-80C1-46B365FE8DD7}" type="presParOf" srcId="{B24BD891-575D-492F-9175-C944725A58CE}" destId="{8E208972-8F2E-4CC9-AF91-E19EA6DFF10A}" srcOrd="0" destOrd="0" presId="urn:microsoft.com/office/officeart/2005/8/layout/lProcess2"/>
    <dgm:cxn modelId="{1EC2C272-5A55-407F-98F2-41FD6E3C5BB3}" type="presParOf" srcId="{B24BD891-575D-492F-9175-C944725A58CE}" destId="{7979698C-9248-4C86-B39A-327462DCED8D}" srcOrd="1" destOrd="0" presId="urn:microsoft.com/office/officeart/2005/8/layout/lProcess2"/>
    <dgm:cxn modelId="{0C4C9590-3A16-45DF-8259-187B116313C6}" type="presParOf" srcId="{B24BD891-575D-492F-9175-C944725A58CE}" destId="{F655D7AE-7A3E-4912-BCFA-DBBD65BE6369}" srcOrd="2" destOrd="0" presId="urn:microsoft.com/office/officeart/2005/8/layout/lProcess2"/>
    <dgm:cxn modelId="{9B1948A3-76E9-4889-9A4B-353F03F1FD63}" type="presParOf" srcId="{F655D7AE-7A3E-4912-BCFA-DBBD65BE6369}" destId="{7B8EF0E7-BD9B-4B8F-A07E-16FCA235C17D}" srcOrd="0" destOrd="0" presId="urn:microsoft.com/office/officeart/2005/8/layout/lProcess2"/>
    <dgm:cxn modelId="{31B6275A-11E7-44FB-A12A-0B81D5F20E4C}" type="presParOf" srcId="{7B8EF0E7-BD9B-4B8F-A07E-16FCA235C17D}" destId="{8C47352B-83D7-4F3E-BF14-9437CD426797}" srcOrd="0" destOrd="0" presId="urn:microsoft.com/office/officeart/2005/8/layout/lProcess2"/>
    <dgm:cxn modelId="{5F822508-CB18-4A66-9071-D2BC531DE360}" type="presParOf" srcId="{7B8EF0E7-BD9B-4B8F-A07E-16FCA235C17D}" destId="{F7238B67-BE82-44A7-B550-02205F52249E}" srcOrd="1" destOrd="0" presId="urn:microsoft.com/office/officeart/2005/8/layout/lProcess2"/>
    <dgm:cxn modelId="{78A9460B-D13B-4E81-880A-659CE9914C70}" type="presParOf" srcId="{7B8EF0E7-BD9B-4B8F-A07E-16FCA235C17D}" destId="{D86FFD37-A7F3-4AE5-8FFF-5FD57D980B1F}" srcOrd="2" destOrd="0" presId="urn:microsoft.com/office/officeart/2005/8/layout/lProcess2"/>
    <dgm:cxn modelId="{52AFAE49-DE3F-4568-9825-0CD3DA95A9B5}" type="presParOf" srcId="{F92B3ADF-03F3-401C-83E4-FEECD2EAAF4C}" destId="{87AA2ABD-7F58-41EC-B039-992D7D981114}" srcOrd="3" destOrd="0" presId="urn:microsoft.com/office/officeart/2005/8/layout/lProcess2"/>
    <dgm:cxn modelId="{8F3EC6EF-8345-4C8C-A708-CDAAB7EB8DC6}" type="presParOf" srcId="{F92B3ADF-03F3-401C-83E4-FEECD2EAAF4C}" destId="{B8AB2625-4DEC-4C16-AEB3-5DCA48665354}" srcOrd="4" destOrd="0" presId="urn:microsoft.com/office/officeart/2005/8/layout/lProcess2"/>
    <dgm:cxn modelId="{B23F18F2-744F-4A2D-A0E7-AE0937EFA729}" type="presParOf" srcId="{B8AB2625-4DEC-4C16-AEB3-5DCA48665354}" destId="{1788C64E-0977-4613-A33C-05CDF3853969}" srcOrd="0" destOrd="0" presId="urn:microsoft.com/office/officeart/2005/8/layout/lProcess2"/>
    <dgm:cxn modelId="{FDEA4314-5779-4CA4-A109-88142419348D}" type="presParOf" srcId="{B8AB2625-4DEC-4C16-AEB3-5DCA48665354}" destId="{B7A853A8-0671-4080-B1FA-8C46AA13AA69}" srcOrd="1" destOrd="0" presId="urn:microsoft.com/office/officeart/2005/8/layout/lProcess2"/>
    <dgm:cxn modelId="{B3A30F85-82A4-49D3-843A-F00E2C387F6B}" type="presParOf" srcId="{B8AB2625-4DEC-4C16-AEB3-5DCA48665354}" destId="{71D3C848-1FDA-4C77-9D36-90D7274882A5}" srcOrd="2" destOrd="0" presId="urn:microsoft.com/office/officeart/2005/8/layout/lProcess2"/>
    <dgm:cxn modelId="{E4EC50DB-536C-4CD8-A207-27848A64EC3D}" type="presParOf" srcId="{71D3C848-1FDA-4C77-9D36-90D7274882A5}" destId="{1FFCC5E4-B851-4DD2-AF15-FD2744FB21E7}" srcOrd="0" destOrd="0" presId="urn:microsoft.com/office/officeart/2005/8/layout/lProcess2"/>
    <dgm:cxn modelId="{15EEDCBD-2B36-4F2D-B1FA-B752FC0E39ED}" type="presParOf" srcId="{1FFCC5E4-B851-4DD2-AF15-FD2744FB21E7}" destId="{47C4D079-C75A-4068-A246-8CDE65E29495}" srcOrd="0" destOrd="0" presId="urn:microsoft.com/office/officeart/2005/8/layout/lProcess2"/>
    <dgm:cxn modelId="{6C4724C3-E700-4A09-A3D9-E739D14E0E07}" type="presParOf" srcId="{1FFCC5E4-B851-4DD2-AF15-FD2744FB21E7}" destId="{DEC3CE4B-DF6F-480D-9E7D-1FD048BBBDA6}" srcOrd="1" destOrd="0" presId="urn:microsoft.com/office/officeart/2005/8/layout/lProcess2"/>
    <dgm:cxn modelId="{A93C7F4D-DB9B-4EC0-ADE0-F3B4BC1A9C45}" type="presParOf" srcId="{1FFCC5E4-B851-4DD2-AF15-FD2744FB21E7}" destId="{784D4A9C-1D1C-425E-B668-31E462AC5AB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3BE42C-A3DC-4D3C-940A-79128A22C0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93D1BC-4F75-4395-BE84-F3F115A5FE74}">
      <dgm:prSet phldrT="[Текст]"/>
      <dgm:spPr/>
      <dgm:t>
        <a:bodyPr/>
        <a:lstStyle/>
        <a:p>
          <a:r>
            <a:rPr lang="ru-RU" dirty="0" smtClean="0"/>
            <a:t>Лида</a:t>
          </a:r>
          <a:endParaRPr lang="ru-RU" dirty="0"/>
        </a:p>
      </dgm:t>
    </dgm:pt>
    <dgm:pt modelId="{5352B2A9-5F27-4194-9F1B-B6BF18DC66BB}" type="parTrans" cxnId="{6617206C-2581-4975-B677-AC1D58AE9D17}">
      <dgm:prSet/>
      <dgm:spPr/>
      <dgm:t>
        <a:bodyPr/>
        <a:lstStyle/>
        <a:p>
          <a:endParaRPr lang="ru-RU"/>
        </a:p>
      </dgm:t>
    </dgm:pt>
    <dgm:pt modelId="{BC844137-CFAE-4A42-AB76-8AB82CEA1154}" type="sibTrans" cxnId="{6617206C-2581-4975-B677-AC1D58AE9D17}">
      <dgm:prSet/>
      <dgm:spPr/>
      <dgm:t>
        <a:bodyPr/>
        <a:lstStyle/>
        <a:p>
          <a:endParaRPr lang="ru-RU"/>
        </a:p>
      </dgm:t>
    </dgm:pt>
    <dgm:pt modelId="{8BB21EBC-4697-469D-B4A1-AA45641C2279}">
      <dgm:prSet phldrT="[Текст]"/>
      <dgm:spPr/>
      <dgm:t>
        <a:bodyPr/>
        <a:lstStyle/>
        <a:p>
          <a:r>
            <a:rPr lang="ru-RU" dirty="0" smtClean="0"/>
            <a:t>101 тыс. чел.</a:t>
          </a:r>
          <a:endParaRPr lang="ru-RU" dirty="0"/>
        </a:p>
      </dgm:t>
    </dgm:pt>
    <dgm:pt modelId="{E6C5571A-304E-4CD4-A69D-6C1374E41C40}" type="parTrans" cxnId="{1EC5D3D1-DD06-4619-A64B-111F98D8A3ED}">
      <dgm:prSet/>
      <dgm:spPr/>
      <dgm:t>
        <a:bodyPr/>
        <a:lstStyle/>
        <a:p>
          <a:endParaRPr lang="ru-RU"/>
        </a:p>
      </dgm:t>
    </dgm:pt>
    <dgm:pt modelId="{CB03A1CF-0043-41AF-AA83-F2DA2FAD6061}" type="sibTrans" cxnId="{1EC5D3D1-DD06-4619-A64B-111F98D8A3ED}">
      <dgm:prSet/>
      <dgm:spPr/>
      <dgm:t>
        <a:bodyPr/>
        <a:lstStyle/>
        <a:p>
          <a:endParaRPr lang="ru-RU"/>
        </a:p>
      </dgm:t>
    </dgm:pt>
    <dgm:pt modelId="{B9C14FDB-10A9-426E-BC5B-A19104A15DF9}">
      <dgm:prSet phldrT="[Текст]"/>
      <dgm:spPr/>
      <dgm:t>
        <a:bodyPr/>
        <a:lstStyle/>
        <a:p>
          <a:r>
            <a:rPr lang="ru-RU" dirty="0" smtClean="0"/>
            <a:t>Слоним</a:t>
          </a:r>
          <a:endParaRPr lang="ru-RU" dirty="0"/>
        </a:p>
      </dgm:t>
    </dgm:pt>
    <dgm:pt modelId="{57778BF5-C489-41CB-A90B-BAB6B84BE543}" type="parTrans" cxnId="{6F14A86C-319A-4261-BE05-C23824634AA6}">
      <dgm:prSet/>
      <dgm:spPr/>
      <dgm:t>
        <a:bodyPr/>
        <a:lstStyle/>
        <a:p>
          <a:endParaRPr lang="ru-RU"/>
        </a:p>
      </dgm:t>
    </dgm:pt>
    <dgm:pt modelId="{80DAAA73-DE0C-4E3C-A4E0-545FC76EF867}" type="sibTrans" cxnId="{6F14A86C-319A-4261-BE05-C23824634AA6}">
      <dgm:prSet/>
      <dgm:spPr/>
      <dgm:t>
        <a:bodyPr/>
        <a:lstStyle/>
        <a:p>
          <a:endParaRPr lang="ru-RU"/>
        </a:p>
      </dgm:t>
    </dgm:pt>
    <dgm:pt modelId="{A4D6C734-579E-4AE2-9780-51E23D4A798E}">
      <dgm:prSet phldrT="[Текст]"/>
      <dgm:spPr/>
      <dgm:t>
        <a:bodyPr/>
        <a:lstStyle/>
        <a:p>
          <a:r>
            <a:rPr lang="ru-RU" dirty="0" smtClean="0"/>
            <a:t>49 тыс. чел.</a:t>
          </a:r>
          <a:endParaRPr lang="ru-RU" dirty="0"/>
        </a:p>
      </dgm:t>
    </dgm:pt>
    <dgm:pt modelId="{49E6A8C8-4AF8-43F1-A127-472532DC9109}" type="parTrans" cxnId="{6A097745-830C-4A69-8BFA-2468A7168F95}">
      <dgm:prSet/>
      <dgm:spPr/>
      <dgm:t>
        <a:bodyPr/>
        <a:lstStyle/>
        <a:p>
          <a:endParaRPr lang="ru-RU"/>
        </a:p>
      </dgm:t>
    </dgm:pt>
    <dgm:pt modelId="{401D2532-E8B6-440E-B6CD-CB6613972979}" type="sibTrans" cxnId="{6A097745-830C-4A69-8BFA-2468A7168F95}">
      <dgm:prSet/>
      <dgm:spPr/>
      <dgm:t>
        <a:bodyPr/>
        <a:lstStyle/>
        <a:p>
          <a:endParaRPr lang="ru-RU"/>
        </a:p>
      </dgm:t>
    </dgm:pt>
    <dgm:pt modelId="{1D969B29-9902-4C41-B8F5-C80BBA1E8CB4}">
      <dgm:prSet phldrT="[Текст]"/>
      <dgm:spPr/>
      <dgm:t>
        <a:bodyPr/>
        <a:lstStyle/>
        <a:p>
          <a:r>
            <a:rPr lang="ru-RU" dirty="0" smtClean="0"/>
            <a:t>Барановичи</a:t>
          </a:r>
          <a:endParaRPr lang="ru-RU" dirty="0"/>
        </a:p>
      </dgm:t>
    </dgm:pt>
    <dgm:pt modelId="{C34D701A-BC88-4702-9E19-F2CBC2686E5E}" type="parTrans" cxnId="{15522A81-EEB1-4692-BDA6-444B92848B9E}">
      <dgm:prSet/>
      <dgm:spPr/>
      <dgm:t>
        <a:bodyPr/>
        <a:lstStyle/>
        <a:p>
          <a:endParaRPr lang="ru-RU"/>
        </a:p>
      </dgm:t>
    </dgm:pt>
    <dgm:pt modelId="{70819B26-11B3-4479-9CEE-DDF5028DB702}" type="sibTrans" cxnId="{15522A81-EEB1-4692-BDA6-444B92848B9E}">
      <dgm:prSet/>
      <dgm:spPr/>
      <dgm:t>
        <a:bodyPr/>
        <a:lstStyle/>
        <a:p>
          <a:endParaRPr lang="ru-RU"/>
        </a:p>
      </dgm:t>
    </dgm:pt>
    <dgm:pt modelId="{6C78E2F0-53C0-482D-A43F-9CB1833037B6}">
      <dgm:prSet phldrT="[Текст]"/>
      <dgm:spPr/>
      <dgm:t>
        <a:bodyPr/>
        <a:lstStyle/>
        <a:p>
          <a:r>
            <a:rPr lang="ru-RU" dirty="0" smtClean="0"/>
            <a:t>179 тыс. чел.</a:t>
          </a:r>
          <a:endParaRPr lang="ru-RU" dirty="0"/>
        </a:p>
      </dgm:t>
    </dgm:pt>
    <dgm:pt modelId="{6A755656-91CC-4DD1-9117-E2AC5A541AD2}" type="parTrans" cxnId="{77D75164-28DA-4EF4-B9D6-6A0AD7AB6B46}">
      <dgm:prSet/>
      <dgm:spPr/>
      <dgm:t>
        <a:bodyPr/>
        <a:lstStyle/>
        <a:p>
          <a:endParaRPr lang="ru-RU"/>
        </a:p>
      </dgm:t>
    </dgm:pt>
    <dgm:pt modelId="{16540ABE-20C7-4C8F-A951-08BCE4971A73}" type="sibTrans" cxnId="{77D75164-28DA-4EF4-B9D6-6A0AD7AB6B46}">
      <dgm:prSet/>
      <dgm:spPr/>
      <dgm:t>
        <a:bodyPr/>
        <a:lstStyle/>
        <a:p>
          <a:endParaRPr lang="ru-RU"/>
        </a:p>
      </dgm:t>
    </dgm:pt>
    <dgm:pt modelId="{EEC2C301-FDB7-4C5E-82C6-CF2F813BD866}" type="pres">
      <dgm:prSet presAssocID="{F43BE42C-A3DC-4D3C-940A-79128A22C0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FCADF-01E6-43F9-B392-6113A1B4F1A9}" type="pres">
      <dgm:prSet presAssocID="{6493D1BC-4F75-4395-BE84-F3F115A5FE74}" presName="linNode" presStyleCnt="0"/>
      <dgm:spPr/>
    </dgm:pt>
    <dgm:pt modelId="{A7464542-2C99-4117-B606-EEC9E7D61500}" type="pres">
      <dgm:prSet presAssocID="{6493D1BC-4F75-4395-BE84-F3F115A5FE74}" presName="parentText" presStyleLbl="node1" presStyleIdx="0" presStyleCnt="3" custScaleX="226741" custLinFactNeighborX="-32390" custLinFactNeighborY="-34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F3F74-AD19-416E-A890-98CB01924350}" type="pres">
      <dgm:prSet presAssocID="{6493D1BC-4F75-4395-BE84-F3F115A5FE7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670F2-10A0-417D-97AE-C77BE26EAAFE}" type="pres">
      <dgm:prSet presAssocID="{BC844137-CFAE-4A42-AB76-8AB82CEA1154}" presName="sp" presStyleCnt="0"/>
      <dgm:spPr/>
    </dgm:pt>
    <dgm:pt modelId="{3A1DC24F-6EE4-4BB9-A50F-151069B275FD}" type="pres">
      <dgm:prSet presAssocID="{B9C14FDB-10A9-426E-BC5B-A19104A15DF9}" presName="linNode" presStyleCnt="0"/>
      <dgm:spPr/>
    </dgm:pt>
    <dgm:pt modelId="{DCBE42E7-86EA-462C-A6C7-16742DABDF12}" type="pres">
      <dgm:prSet presAssocID="{B9C14FDB-10A9-426E-BC5B-A19104A15DF9}" presName="parentText" presStyleLbl="node1" presStyleIdx="1" presStyleCnt="3" custScaleX="1703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D0C8C-B1FA-41D8-B547-50DC958C9D58}" type="pres">
      <dgm:prSet presAssocID="{B9C14FDB-10A9-426E-BC5B-A19104A15DF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BAAF2-A4F0-4E01-B526-515A1E16CA1A}" type="pres">
      <dgm:prSet presAssocID="{80DAAA73-DE0C-4E3C-A4E0-545FC76EF867}" presName="sp" presStyleCnt="0"/>
      <dgm:spPr/>
    </dgm:pt>
    <dgm:pt modelId="{762AD182-45F6-4040-89DF-E319B13E6C84}" type="pres">
      <dgm:prSet presAssocID="{1D969B29-9902-4C41-B8F5-C80BBA1E8CB4}" presName="linNode" presStyleCnt="0"/>
      <dgm:spPr/>
    </dgm:pt>
    <dgm:pt modelId="{D1546A08-5D75-4000-B78C-3D6E5EE7E8A8}" type="pres">
      <dgm:prSet presAssocID="{1D969B29-9902-4C41-B8F5-C80BBA1E8CB4}" presName="parentText" presStyleLbl="node1" presStyleIdx="2" presStyleCnt="3" custScaleX="2254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71C86-3291-49F0-B768-EEF90676BE9B}" type="pres">
      <dgm:prSet presAssocID="{1D969B29-9902-4C41-B8F5-C80BBA1E8CB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23BDF5-0381-46FD-A794-9B50DC9387AF}" type="presOf" srcId="{6C78E2F0-53C0-482D-A43F-9CB1833037B6}" destId="{00371C86-3291-49F0-B768-EEF90676BE9B}" srcOrd="0" destOrd="0" presId="urn:microsoft.com/office/officeart/2005/8/layout/vList5"/>
    <dgm:cxn modelId="{6A097745-830C-4A69-8BFA-2468A7168F95}" srcId="{B9C14FDB-10A9-426E-BC5B-A19104A15DF9}" destId="{A4D6C734-579E-4AE2-9780-51E23D4A798E}" srcOrd="0" destOrd="0" parTransId="{49E6A8C8-4AF8-43F1-A127-472532DC9109}" sibTransId="{401D2532-E8B6-440E-B6CD-CB6613972979}"/>
    <dgm:cxn modelId="{6617206C-2581-4975-B677-AC1D58AE9D17}" srcId="{F43BE42C-A3DC-4D3C-940A-79128A22C020}" destId="{6493D1BC-4F75-4395-BE84-F3F115A5FE74}" srcOrd="0" destOrd="0" parTransId="{5352B2A9-5F27-4194-9F1B-B6BF18DC66BB}" sibTransId="{BC844137-CFAE-4A42-AB76-8AB82CEA1154}"/>
    <dgm:cxn modelId="{39E674FD-C4F1-4193-A12B-1D6809A72632}" type="presOf" srcId="{A4D6C734-579E-4AE2-9780-51E23D4A798E}" destId="{0E2D0C8C-B1FA-41D8-B547-50DC958C9D58}" srcOrd="0" destOrd="0" presId="urn:microsoft.com/office/officeart/2005/8/layout/vList5"/>
    <dgm:cxn modelId="{77D75164-28DA-4EF4-B9D6-6A0AD7AB6B46}" srcId="{1D969B29-9902-4C41-B8F5-C80BBA1E8CB4}" destId="{6C78E2F0-53C0-482D-A43F-9CB1833037B6}" srcOrd="0" destOrd="0" parTransId="{6A755656-91CC-4DD1-9117-E2AC5A541AD2}" sibTransId="{16540ABE-20C7-4C8F-A951-08BCE4971A73}"/>
    <dgm:cxn modelId="{8D2AEBF7-5F85-452F-B62B-3DEBE5413387}" type="presOf" srcId="{B9C14FDB-10A9-426E-BC5B-A19104A15DF9}" destId="{DCBE42E7-86EA-462C-A6C7-16742DABDF12}" srcOrd="0" destOrd="0" presId="urn:microsoft.com/office/officeart/2005/8/layout/vList5"/>
    <dgm:cxn modelId="{C49AF2D8-5506-4621-AF12-2261A43BD9EE}" type="presOf" srcId="{F43BE42C-A3DC-4D3C-940A-79128A22C020}" destId="{EEC2C301-FDB7-4C5E-82C6-CF2F813BD866}" srcOrd="0" destOrd="0" presId="urn:microsoft.com/office/officeart/2005/8/layout/vList5"/>
    <dgm:cxn modelId="{15522A81-EEB1-4692-BDA6-444B92848B9E}" srcId="{F43BE42C-A3DC-4D3C-940A-79128A22C020}" destId="{1D969B29-9902-4C41-B8F5-C80BBA1E8CB4}" srcOrd="2" destOrd="0" parTransId="{C34D701A-BC88-4702-9E19-F2CBC2686E5E}" sibTransId="{70819B26-11B3-4479-9CEE-DDF5028DB702}"/>
    <dgm:cxn modelId="{1EC5D3D1-DD06-4619-A64B-111F98D8A3ED}" srcId="{6493D1BC-4F75-4395-BE84-F3F115A5FE74}" destId="{8BB21EBC-4697-469D-B4A1-AA45641C2279}" srcOrd="0" destOrd="0" parTransId="{E6C5571A-304E-4CD4-A69D-6C1374E41C40}" sibTransId="{CB03A1CF-0043-41AF-AA83-F2DA2FAD6061}"/>
    <dgm:cxn modelId="{D8EC664D-20C5-4671-9048-BD94BE2B5039}" type="presOf" srcId="{6493D1BC-4F75-4395-BE84-F3F115A5FE74}" destId="{A7464542-2C99-4117-B606-EEC9E7D61500}" srcOrd="0" destOrd="0" presId="urn:microsoft.com/office/officeart/2005/8/layout/vList5"/>
    <dgm:cxn modelId="{6F14A86C-319A-4261-BE05-C23824634AA6}" srcId="{F43BE42C-A3DC-4D3C-940A-79128A22C020}" destId="{B9C14FDB-10A9-426E-BC5B-A19104A15DF9}" srcOrd="1" destOrd="0" parTransId="{57778BF5-C489-41CB-A90B-BAB6B84BE543}" sibTransId="{80DAAA73-DE0C-4E3C-A4E0-545FC76EF867}"/>
    <dgm:cxn modelId="{2FE67040-F75E-4E9B-A545-28B9B563A503}" type="presOf" srcId="{1D969B29-9902-4C41-B8F5-C80BBA1E8CB4}" destId="{D1546A08-5D75-4000-B78C-3D6E5EE7E8A8}" srcOrd="0" destOrd="0" presId="urn:microsoft.com/office/officeart/2005/8/layout/vList5"/>
    <dgm:cxn modelId="{A471E81F-C32C-4890-9CA9-C8317567B3A9}" type="presOf" srcId="{8BB21EBC-4697-469D-B4A1-AA45641C2279}" destId="{CA1F3F74-AD19-416E-A890-98CB01924350}" srcOrd="0" destOrd="0" presId="urn:microsoft.com/office/officeart/2005/8/layout/vList5"/>
    <dgm:cxn modelId="{C5CC2940-BE1E-4D37-BA73-5FB1EF2E42C6}" type="presParOf" srcId="{EEC2C301-FDB7-4C5E-82C6-CF2F813BD866}" destId="{837FCADF-01E6-43F9-B392-6113A1B4F1A9}" srcOrd="0" destOrd="0" presId="urn:microsoft.com/office/officeart/2005/8/layout/vList5"/>
    <dgm:cxn modelId="{680B1477-7625-4A6F-B69B-F8A9D2054446}" type="presParOf" srcId="{837FCADF-01E6-43F9-B392-6113A1B4F1A9}" destId="{A7464542-2C99-4117-B606-EEC9E7D61500}" srcOrd="0" destOrd="0" presId="urn:microsoft.com/office/officeart/2005/8/layout/vList5"/>
    <dgm:cxn modelId="{1A529C6C-0BB2-4743-8599-AF335C3599E5}" type="presParOf" srcId="{837FCADF-01E6-43F9-B392-6113A1B4F1A9}" destId="{CA1F3F74-AD19-416E-A890-98CB01924350}" srcOrd="1" destOrd="0" presId="urn:microsoft.com/office/officeart/2005/8/layout/vList5"/>
    <dgm:cxn modelId="{2CD189EE-DA15-46F3-AAC3-EBA786BCB7DE}" type="presParOf" srcId="{EEC2C301-FDB7-4C5E-82C6-CF2F813BD866}" destId="{6F4670F2-10A0-417D-97AE-C77BE26EAAFE}" srcOrd="1" destOrd="0" presId="urn:microsoft.com/office/officeart/2005/8/layout/vList5"/>
    <dgm:cxn modelId="{BDC07A6F-56F9-463F-AD6E-9BCBB452A974}" type="presParOf" srcId="{EEC2C301-FDB7-4C5E-82C6-CF2F813BD866}" destId="{3A1DC24F-6EE4-4BB9-A50F-151069B275FD}" srcOrd="2" destOrd="0" presId="urn:microsoft.com/office/officeart/2005/8/layout/vList5"/>
    <dgm:cxn modelId="{AF947DB4-748A-4D4B-B369-A5A0355B7B2A}" type="presParOf" srcId="{3A1DC24F-6EE4-4BB9-A50F-151069B275FD}" destId="{DCBE42E7-86EA-462C-A6C7-16742DABDF12}" srcOrd="0" destOrd="0" presId="urn:microsoft.com/office/officeart/2005/8/layout/vList5"/>
    <dgm:cxn modelId="{4620D141-5F20-46D6-B7BD-147B57C60B37}" type="presParOf" srcId="{3A1DC24F-6EE4-4BB9-A50F-151069B275FD}" destId="{0E2D0C8C-B1FA-41D8-B547-50DC958C9D58}" srcOrd="1" destOrd="0" presId="urn:microsoft.com/office/officeart/2005/8/layout/vList5"/>
    <dgm:cxn modelId="{5EF700BF-1AF1-42CB-AD01-418E963632BF}" type="presParOf" srcId="{EEC2C301-FDB7-4C5E-82C6-CF2F813BD866}" destId="{3CCBAAF2-A4F0-4E01-B526-515A1E16CA1A}" srcOrd="3" destOrd="0" presId="urn:microsoft.com/office/officeart/2005/8/layout/vList5"/>
    <dgm:cxn modelId="{E7699FC7-7E14-4351-B022-12C10C45C1C5}" type="presParOf" srcId="{EEC2C301-FDB7-4C5E-82C6-CF2F813BD866}" destId="{762AD182-45F6-4040-89DF-E319B13E6C84}" srcOrd="4" destOrd="0" presId="urn:microsoft.com/office/officeart/2005/8/layout/vList5"/>
    <dgm:cxn modelId="{3323565B-9BAB-4CA6-8C4F-C87BD8A94C66}" type="presParOf" srcId="{762AD182-45F6-4040-89DF-E319B13E6C84}" destId="{D1546A08-5D75-4000-B78C-3D6E5EE7E8A8}" srcOrd="0" destOrd="0" presId="urn:microsoft.com/office/officeart/2005/8/layout/vList5"/>
    <dgm:cxn modelId="{D6379A9D-0AD1-49B1-81FF-FA9C04C53BA5}" type="presParOf" srcId="{762AD182-45F6-4040-89DF-E319B13E6C84}" destId="{00371C86-3291-49F0-B768-EEF90676BE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5EE4E3-C7FD-402F-BD52-40B39F943788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4DC2DF4-087A-40D5-988F-3CB542E25674}">
      <dgm:prSet phldrT="[Текст]" phldr="1"/>
      <dgm:spPr/>
      <dgm:t>
        <a:bodyPr/>
        <a:lstStyle/>
        <a:p>
          <a:endParaRPr lang="ru-RU" dirty="0"/>
        </a:p>
      </dgm:t>
    </dgm:pt>
    <dgm:pt modelId="{2E109310-03BA-43D1-9CFB-8D501CF44ED3}" type="parTrans" cxnId="{12E02267-F2F3-48AC-B021-3796464C751F}">
      <dgm:prSet/>
      <dgm:spPr/>
      <dgm:t>
        <a:bodyPr/>
        <a:lstStyle/>
        <a:p>
          <a:endParaRPr lang="ru-RU"/>
        </a:p>
      </dgm:t>
    </dgm:pt>
    <dgm:pt modelId="{082AA4A6-4DAD-4FF6-B4A6-56973258CFFB}" type="sibTrans" cxnId="{12E02267-F2F3-48AC-B021-3796464C751F}">
      <dgm:prSet/>
      <dgm:spPr/>
      <dgm:t>
        <a:bodyPr/>
        <a:lstStyle/>
        <a:p>
          <a:endParaRPr lang="ru-RU"/>
        </a:p>
      </dgm:t>
    </dgm:pt>
    <dgm:pt modelId="{CB3DF0CA-F338-4F0D-BA27-05200F9F9970}">
      <dgm:prSet phldrT="[Текст]" phldr="1"/>
      <dgm:spPr/>
      <dgm:t>
        <a:bodyPr/>
        <a:lstStyle/>
        <a:p>
          <a:endParaRPr lang="ru-RU" dirty="0"/>
        </a:p>
      </dgm:t>
    </dgm:pt>
    <dgm:pt modelId="{C4919145-7853-412C-9BCA-C3D0E80A2E5B}" type="parTrans" cxnId="{477C7CCF-3D04-45B7-B373-6831F12EBAC1}">
      <dgm:prSet/>
      <dgm:spPr/>
      <dgm:t>
        <a:bodyPr/>
        <a:lstStyle/>
        <a:p>
          <a:endParaRPr lang="ru-RU"/>
        </a:p>
      </dgm:t>
    </dgm:pt>
    <dgm:pt modelId="{9B58B644-083A-493D-AA0E-AF61171F1718}" type="sibTrans" cxnId="{477C7CCF-3D04-45B7-B373-6831F12EBAC1}">
      <dgm:prSet/>
      <dgm:spPr/>
      <dgm:t>
        <a:bodyPr/>
        <a:lstStyle/>
        <a:p>
          <a:endParaRPr lang="ru-RU"/>
        </a:p>
      </dgm:t>
    </dgm:pt>
    <dgm:pt modelId="{4E2210E0-63DE-4E0B-A0C2-0BB34A685B52}" type="pres">
      <dgm:prSet presAssocID="{2E5EE4E3-C7FD-402F-BD52-40B39F9437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FCF38-F1C1-4C23-9406-490BB0863307}" type="pres">
      <dgm:prSet presAssocID="{84DC2DF4-087A-40D5-988F-3CB542E2567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2A373-B805-46B3-9DB2-9F3B9AE438C9}" type="pres">
      <dgm:prSet presAssocID="{CB3DF0CA-F338-4F0D-BA27-05200F9F997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C7CCF-3D04-45B7-B373-6831F12EBAC1}" srcId="{2E5EE4E3-C7FD-402F-BD52-40B39F943788}" destId="{CB3DF0CA-F338-4F0D-BA27-05200F9F9970}" srcOrd="1" destOrd="0" parTransId="{C4919145-7853-412C-9BCA-C3D0E80A2E5B}" sibTransId="{9B58B644-083A-493D-AA0E-AF61171F1718}"/>
    <dgm:cxn modelId="{21CE1964-E176-4EFF-BEC5-91224B5B1D58}" type="presOf" srcId="{CB3DF0CA-F338-4F0D-BA27-05200F9F9970}" destId="{1612A373-B805-46B3-9DB2-9F3B9AE438C9}" srcOrd="0" destOrd="0" presId="urn:microsoft.com/office/officeart/2005/8/layout/arrow5"/>
    <dgm:cxn modelId="{12E02267-F2F3-48AC-B021-3796464C751F}" srcId="{2E5EE4E3-C7FD-402F-BD52-40B39F943788}" destId="{84DC2DF4-087A-40D5-988F-3CB542E25674}" srcOrd="0" destOrd="0" parTransId="{2E109310-03BA-43D1-9CFB-8D501CF44ED3}" sibTransId="{082AA4A6-4DAD-4FF6-B4A6-56973258CFFB}"/>
    <dgm:cxn modelId="{9552C4B6-12BB-4D68-BC2F-E9FFE8DC6152}" type="presOf" srcId="{2E5EE4E3-C7FD-402F-BD52-40B39F943788}" destId="{4E2210E0-63DE-4E0B-A0C2-0BB34A685B52}" srcOrd="0" destOrd="0" presId="urn:microsoft.com/office/officeart/2005/8/layout/arrow5"/>
    <dgm:cxn modelId="{B711C5B1-847A-4C78-A2F3-EDDCB9491F1E}" type="presOf" srcId="{84DC2DF4-087A-40D5-988F-3CB542E25674}" destId="{B22FCF38-F1C1-4C23-9406-490BB0863307}" srcOrd="0" destOrd="0" presId="urn:microsoft.com/office/officeart/2005/8/layout/arrow5"/>
    <dgm:cxn modelId="{35D6976B-09AD-488F-B823-13CC3668F627}" type="presParOf" srcId="{4E2210E0-63DE-4E0B-A0C2-0BB34A685B52}" destId="{B22FCF38-F1C1-4C23-9406-490BB0863307}" srcOrd="0" destOrd="0" presId="urn:microsoft.com/office/officeart/2005/8/layout/arrow5"/>
    <dgm:cxn modelId="{D5A44CDE-71D5-4E2E-9EB4-B11118EF6025}" type="presParOf" srcId="{4E2210E0-63DE-4E0B-A0C2-0BB34A685B52}" destId="{1612A373-B805-46B3-9DB2-9F3B9AE438C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E59A-DD40-44A0-8F39-DBC4E45AABCA}">
      <dsp:nvSpPr>
        <dsp:cNvPr id="0" name=""/>
        <dsp:cNvSpPr/>
      </dsp:nvSpPr>
      <dsp:spPr>
        <a:xfrm>
          <a:off x="1306" y="0"/>
          <a:ext cx="3395946" cy="5813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Восточная Пруссия</a:t>
          </a:r>
          <a:endParaRPr lang="ru-RU" sz="2500" kern="1200" dirty="0"/>
        </a:p>
      </dsp:txBody>
      <dsp:txXfrm>
        <a:off x="1306" y="0"/>
        <a:ext cx="3395946" cy="1744183"/>
      </dsp:txXfrm>
    </dsp:sp>
    <dsp:sp modelId="{8FA43992-047A-4C52-BEA4-63CE5310BD0C}">
      <dsp:nvSpPr>
        <dsp:cNvPr id="0" name=""/>
        <dsp:cNvSpPr/>
      </dsp:nvSpPr>
      <dsp:spPr>
        <a:xfrm>
          <a:off x="340900" y="1744183"/>
          <a:ext cx="2716757" cy="3779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Округ </a:t>
          </a:r>
          <a:r>
            <a:rPr lang="ru-RU" sz="2800" kern="1200" dirty="0" err="1" smtClean="0"/>
            <a:t>Белосток</a:t>
          </a:r>
          <a:endParaRPr lang="ru-RU" sz="2800" kern="1200" dirty="0"/>
        </a:p>
      </dsp:txBody>
      <dsp:txXfrm>
        <a:off x="420471" y="1823754"/>
        <a:ext cx="2557615" cy="3619922"/>
      </dsp:txXfrm>
    </dsp:sp>
    <dsp:sp modelId="{8E208972-8F2E-4CC9-AF91-E19EA6DFF10A}">
      <dsp:nvSpPr>
        <dsp:cNvPr id="0" name=""/>
        <dsp:cNvSpPr/>
      </dsp:nvSpPr>
      <dsp:spPr>
        <a:xfrm>
          <a:off x="3651949" y="0"/>
          <a:ext cx="3395946" cy="5813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Рейхскомиссариат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Остланд</a:t>
          </a:r>
          <a:endParaRPr lang="ru-RU" sz="2500" kern="1200" dirty="0"/>
        </a:p>
      </dsp:txBody>
      <dsp:txXfrm>
        <a:off x="3651949" y="0"/>
        <a:ext cx="3395946" cy="1744183"/>
      </dsp:txXfrm>
    </dsp:sp>
    <dsp:sp modelId="{8C47352B-83D7-4F3E-BF14-9437CD426797}">
      <dsp:nvSpPr>
        <dsp:cNvPr id="0" name=""/>
        <dsp:cNvSpPr/>
      </dsp:nvSpPr>
      <dsp:spPr>
        <a:xfrm>
          <a:off x="3991543" y="1745887"/>
          <a:ext cx="2716757" cy="1752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Генеральный округ Беларусь</a:t>
          </a:r>
          <a:endParaRPr lang="ru-RU" sz="2800" kern="1200" dirty="0"/>
        </a:p>
      </dsp:txBody>
      <dsp:txXfrm>
        <a:off x="4042886" y="1797230"/>
        <a:ext cx="2614071" cy="1650298"/>
      </dsp:txXfrm>
    </dsp:sp>
    <dsp:sp modelId="{D86FFD37-A7F3-4AE5-8FFF-5FD57D980B1F}">
      <dsp:nvSpPr>
        <dsp:cNvPr id="0" name=""/>
        <dsp:cNvSpPr/>
      </dsp:nvSpPr>
      <dsp:spPr>
        <a:xfrm>
          <a:off x="3991543" y="3768561"/>
          <a:ext cx="2716757" cy="1752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Генеральный округ Литва</a:t>
          </a:r>
          <a:endParaRPr lang="ru-RU" sz="2800" kern="1200" dirty="0"/>
        </a:p>
      </dsp:txBody>
      <dsp:txXfrm>
        <a:off x="4042886" y="3819904"/>
        <a:ext cx="2614071" cy="1650298"/>
      </dsp:txXfrm>
    </dsp:sp>
    <dsp:sp modelId="{1788C64E-0977-4613-A33C-05CDF3853969}">
      <dsp:nvSpPr>
        <dsp:cNvPr id="0" name=""/>
        <dsp:cNvSpPr/>
      </dsp:nvSpPr>
      <dsp:spPr>
        <a:xfrm>
          <a:off x="7302591" y="0"/>
          <a:ext cx="3395946" cy="58139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Рейхскомиссариат</a:t>
          </a:r>
          <a:r>
            <a:rPr lang="ru-RU" sz="2500" kern="1200" dirty="0" smtClean="0"/>
            <a:t> Украина</a:t>
          </a:r>
          <a:endParaRPr lang="ru-RU" sz="2500" kern="1200" dirty="0"/>
        </a:p>
      </dsp:txBody>
      <dsp:txXfrm>
        <a:off x="7302591" y="0"/>
        <a:ext cx="3395946" cy="1744183"/>
      </dsp:txXfrm>
    </dsp:sp>
    <dsp:sp modelId="{47C4D079-C75A-4068-A246-8CDE65E29495}">
      <dsp:nvSpPr>
        <dsp:cNvPr id="0" name=""/>
        <dsp:cNvSpPr/>
      </dsp:nvSpPr>
      <dsp:spPr>
        <a:xfrm>
          <a:off x="7642186" y="1745887"/>
          <a:ext cx="2716757" cy="1752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Генеральный округ Волынь-</a:t>
          </a:r>
          <a:r>
            <a:rPr lang="ru-RU" sz="2800" kern="1200" dirty="0" err="1" smtClean="0"/>
            <a:t>Подолия</a:t>
          </a:r>
          <a:endParaRPr lang="ru-RU" sz="2800" kern="1200" dirty="0"/>
        </a:p>
      </dsp:txBody>
      <dsp:txXfrm>
        <a:off x="7693529" y="1797230"/>
        <a:ext cx="2614071" cy="1650298"/>
      </dsp:txXfrm>
    </dsp:sp>
    <dsp:sp modelId="{784D4A9C-1D1C-425E-B668-31E462AC5AB5}">
      <dsp:nvSpPr>
        <dsp:cNvPr id="0" name=""/>
        <dsp:cNvSpPr/>
      </dsp:nvSpPr>
      <dsp:spPr>
        <a:xfrm>
          <a:off x="7642186" y="3768561"/>
          <a:ext cx="2716757" cy="1752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Генеральный округ Житомир</a:t>
          </a:r>
          <a:endParaRPr lang="ru-RU" sz="2800" kern="1200" dirty="0"/>
        </a:p>
      </dsp:txBody>
      <dsp:txXfrm>
        <a:off x="7693529" y="3819904"/>
        <a:ext cx="2614071" cy="1650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F3F74-AD19-416E-A890-98CB01924350}">
      <dsp:nvSpPr>
        <dsp:cNvPr id="0" name=""/>
        <dsp:cNvSpPr/>
      </dsp:nvSpPr>
      <dsp:spPr>
        <a:xfrm rot="5400000">
          <a:off x="1883552" y="-214412"/>
          <a:ext cx="650119" cy="1243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101 тыс. чел.</a:t>
          </a:r>
          <a:endParaRPr lang="ru-RU" sz="1800" kern="1200" dirty="0"/>
        </a:p>
      </dsp:txBody>
      <dsp:txXfrm rot="-5400000">
        <a:off x="1586643" y="114233"/>
        <a:ext cx="1212201" cy="586647"/>
      </dsp:txXfrm>
    </dsp:sp>
    <dsp:sp modelId="{A7464542-2C99-4117-B606-EEC9E7D61500}">
      <dsp:nvSpPr>
        <dsp:cNvPr id="0" name=""/>
        <dsp:cNvSpPr/>
      </dsp:nvSpPr>
      <dsp:spPr>
        <a:xfrm>
          <a:off x="0" y="0"/>
          <a:ext cx="1586540" cy="812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Лида</a:t>
          </a:r>
          <a:endParaRPr lang="ru-RU" sz="1600" kern="1200" dirty="0"/>
        </a:p>
      </dsp:txBody>
      <dsp:txXfrm>
        <a:off x="39670" y="39670"/>
        <a:ext cx="1507200" cy="733309"/>
      </dsp:txXfrm>
    </dsp:sp>
    <dsp:sp modelId="{0E2D0C8C-B1FA-41D8-B547-50DC958C9D58}">
      <dsp:nvSpPr>
        <dsp:cNvPr id="0" name=""/>
        <dsp:cNvSpPr/>
      </dsp:nvSpPr>
      <dsp:spPr>
        <a:xfrm rot="5400000">
          <a:off x="1783160" y="538009"/>
          <a:ext cx="650119" cy="14456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49 тыс. чел.</a:t>
          </a:r>
          <a:endParaRPr lang="ru-RU" sz="1800" kern="1200" dirty="0"/>
        </a:p>
      </dsp:txBody>
      <dsp:txXfrm rot="-5400000">
        <a:off x="1385392" y="967513"/>
        <a:ext cx="1413920" cy="586647"/>
      </dsp:txXfrm>
    </dsp:sp>
    <dsp:sp modelId="{DCBE42E7-86EA-462C-A6C7-16742DABDF12}">
      <dsp:nvSpPr>
        <dsp:cNvPr id="0" name=""/>
        <dsp:cNvSpPr/>
      </dsp:nvSpPr>
      <dsp:spPr>
        <a:xfrm>
          <a:off x="103" y="854513"/>
          <a:ext cx="1385288" cy="812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Слоним</a:t>
          </a:r>
          <a:endParaRPr lang="ru-RU" sz="1600" kern="1200" dirty="0"/>
        </a:p>
      </dsp:txBody>
      <dsp:txXfrm>
        <a:off x="39773" y="894183"/>
        <a:ext cx="1305948" cy="733309"/>
      </dsp:txXfrm>
    </dsp:sp>
    <dsp:sp modelId="{00371C86-3291-49F0-B768-EEF90676BE9B}">
      <dsp:nvSpPr>
        <dsp:cNvPr id="0" name=""/>
        <dsp:cNvSpPr/>
      </dsp:nvSpPr>
      <dsp:spPr>
        <a:xfrm rot="5400000">
          <a:off x="1881022" y="1490381"/>
          <a:ext cx="650119" cy="12474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179 тыс. чел.</a:t>
          </a:r>
          <a:endParaRPr lang="ru-RU" sz="1800" kern="1200" dirty="0"/>
        </a:p>
      </dsp:txBody>
      <dsp:txXfrm rot="-5400000">
        <a:off x="1582344" y="1820795"/>
        <a:ext cx="1215740" cy="586647"/>
      </dsp:txXfrm>
    </dsp:sp>
    <dsp:sp modelId="{D1546A08-5D75-4000-B78C-3D6E5EE7E8A8}">
      <dsp:nvSpPr>
        <dsp:cNvPr id="0" name=""/>
        <dsp:cNvSpPr/>
      </dsp:nvSpPr>
      <dsp:spPr>
        <a:xfrm>
          <a:off x="103" y="1707795"/>
          <a:ext cx="1582240" cy="812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Барановичи</a:t>
          </a:r>
          <a:endParaRPr lang="ru-RU" sz="1600" kern="1200" dirty="0"/>
        </a:p>
      </dsp:txBody>
      <dsp:txXfrm>
        <a:off x="39773" y="1747465"/>
        <a:ext cx="1502900" cy="733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FCF38-F1C1-4C23-9406-490BB0863307}">
      <dsp:nvSpPr>
        <dsp:cNvPr id="0" name=""/>
        <dsp:cNvSpPr/>
      </dsp:nvSpPr>
      <dsp:spPr>
        <a:xfrm rot="16200000">
          <a:off x="968" y="396764"/>
          <a:ext cx="2158052" cy="215805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5400000">
        <a:off x="969" y="936276"/>
        <a:ext cx="1780393" cy="1079026"/>
      </dsp:txXfrm>
    </dsp:sp>
    <dsp:sp modelId="{1612A373-B805-46B3-9DB2-9F3B9AE438C9}">
      <dsp:nvSpPr>
        <dsp:cNvPr id="0" name=""/>
        <dsp:cNvSpPr/>
      </dsp:nvSpPr>
      <dsp:spPr>
        <a:xfrm rot="5400000">
          <a:off x="2305313" y="396764"/>
          <a:ext cx="2158052" cy="215805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2682973" y="936277"/>
        <a:ext cx="1780393" cy="1079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0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0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5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78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3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0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00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1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2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7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2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5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6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8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5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3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2FBD-2F08-479E-9585-6945CC9F4528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EB32-34E4-4112-8E42-1E2B7A3F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52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5719" y="1967178"/>
            <a:ext cx="10147110" cy="1825096"/>
          </a:xfrm>
        </p:spPr>
        <p:txBody>
          <a:bodyPr>
            <a:normAutofit fontScale="90000"/>
          </a:bodyPr>
          <a:lstStyle/>
          <a:p>
            <a:r>
              <a:rPr lang="ru-RU" dirty="0"/>
              <a:t>ГЕРМАНСКИЙ ОККУПАЦИОННЫЙ РЕЖИМ НА ТЕРРИТОРИИ БЕЛАРУСИ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28243" y="218363"/>
            <a:ext cx="222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08.05.2018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70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5218231"/>
              </p:ext>
            </p:extLst>
          </p:nvPr>
        </p:nvGraphicFramePr>
        <p:xfrm>
          <a:off x="3174389" y="1948118"/>
          <a:ext cx="4464334" cy="2951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ÐÐ°ÑÑÐ¸Ð½ÐºÐ¸ Ð¿Ð¾ Ð·Ð°Ð¿ÑÐ¾ÑÑ ÑÑÐ¾ÑÑÐµÐ½ÐµÑ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9" y="49721"/>
            <a:ext cx="4056390" cy="26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28243" y="218363"/>
            <a:ext cx="222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08.05.2018</a:t>
            </a:r>
            <a:endParaRPr lang="ru-RU" b="1" dirty="0"/>
          </a:p>
        </p:txBody>
      </p:sp>
      <p:pic>
        <p:nvPicPr>
          <p:cNvPr id="3078" name="Picture 6" descr="ÐÐ°ÑÑÐ¸Ð½ÐºÐ¸ Ð¿Ð¾ Ð·Ð°Ð¿ÑÐ¾ÑÑ Ð¾ÐºÐºÑÐ¿Ð°ÑÐ¸Ð¾Ð½Ð½ÑÐ¹ ÑÐµÐ¶Ð¸Ð¼ Ð½Ð° ÑÐµÑÑÐ¸ÑÐ¾ÑÐ¸Ð¸ Ð±ÐµÐ»Ð°ÑÑÑÐ¸ ÑÐ¾ÑÐ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1" y="2427300"/>
            <a:ext cx="2156797" cy="19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9" y="4135272"/>
            <a:ext cx="4056390" cy="27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r="4366"/>
          <a:stretch/>
        </p:blipFill>
        <p:spPr bwMode="auto">
          <a:xfrm>
            <a:off x="7727264" y="1787857"/>
            <a:ext cx="4464736" cy="37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462505"/>
              </p:ext>
            </p:extLst>
          </p:nvPr>
        </p:nvGraphicFramePr>
        <p:xfrm>
          <a:off x="5349923" y="1132764"/>
          <a:ext cx="723331" cy="5117908"/>
        </p:xfrm>
        <a:graphic>
          <a:graphicData uri="http://schemas.openxmlformats.org/drawingml/2006/table">
            <a:tbl>
              <a:tblPr/>
              <a:tblGrid>
                <a:gridCol w="723331"/>
              </a:tblGrid>
              <a:tr h="568656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68657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68656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68657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68656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68657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68656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68657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6865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28243" y="218363"/>
            <a:ext cx="222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08.05.2018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2925"/>
              </p:ext>
            </p:extLst>
          </p:nvPr>
        </p:nvGraphicFramePr>
        <p:xfrm>
          <a:off x="5336277" y="1119958"/>
          <a:ext cx="2197288" cy="572364"/>
        </p:xfrm>
        <a:graphic>
          <a:graphicData uri="http://schemas.openxmlformats.org/drawingml/2006/table">
            <a:tbl>
              <a:tblPr/>
              <a:tblGrid>
                <a:gridCol w="732429"/>
                <a:gridCol w="732430"/>
                <a:gridCol w="732429"/>
              </a:tblGrid>
              <a:tr h="572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52534"/>
              </p:ext>
            </p:extLst>
          </p:nvPr>
        </p:nvGraphicFramePr>
        <p:xfrm>
          <a:off x="3234518" y="1705970"/>
          <a:ext cx="6291622" cy="545911"/>
        </p:xfrm>
        <a:graphic>
          <a:graphicData uri="http://schemas.openxmlformats.org/drawingml/2006/table">
            <a:tbl>
              <a:tblPr/>
              <a:tblGrid>
                <a:gridCol w="699070"/>
                <a:gridCol w="699069"/>
                <a:gridCol w="699070"/>
                <a:gridCol w="727879"/>
                <a:gridCol w="736979"/>
                <a:gridCol w="736979"/>
                <a:gridCol w="682388"/>
                <a:gridCol w="687566"/>
                <a:gridCol w="622622"/>
              </a:tblGrid>
              <a:tr h="5459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0890"/>
              </p:ext>
            </p:extLst>
          </p:nvPr>
        </p:nvGraphicFramePr>
        <p:xfrm>
          <a:off x="5363570" y="2281451"/>
          <a:ext cx="4162568" cy="545911"/>
        </p:xfrm>
        <a:graphic>
          <a:graphicData uri="http://schemas.openxmlformats.org/drawingml/2006/table">
            <a:tbl>
              <a:tblPr/>
              <a:tblGrid>
                <a:gridCol w="682388"/>
                <a:gridCol w="736979"/>
                <a:gridCol w="764275"/>
                <a:gridCol w="655092"/>
                <a:gridCol w="696036"/>
                <a:gridCol w="627798"/>
              </a:tblGrid>
              <a:tr h="5459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688052"/>
              </p:ext>
            </p:extLst>
          </p:nvPr>
        </p:nvGraphicFramePr>
        <p:xfrm>
          <a:off x="4694832" y="2827361"/>
          <a:ext cx="6266596" cy="584579"/>
        </p:xfrm>
        <a:graphic>
          <a:graphicData uri="http://schemas.openxmlformats.org/drawingml/2006/table">
            <a:tbl>
              <a:tblPr/>
              <a:tblGrid>
                <a:gridCol w="655090"/>
                <a:gridCol w="737487"/>
                <a:gridCol w="696289"/>
                <a:gridCol w="763499"/>
                <a:gridCol w="652488"/>
                <a:gridCol w="693268"/>
                <a:gridCol w="625300"/>
                <a:gridCol w="706860"/>
                <a:gridCol w="736315"/>
              </a:tblGrid>
              <a:tr h="5845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244728"/>
              </p:ext>
            </p:extLst>
          </p:nvPr>
        </p:nvGraphicFramePr>
        <p:xfrm>
          <a:off x="3905533" y="3416490"/>
          <a:ext cx="4283123" cy="545911"/>
        </p:xfrm>
        <a:graphic>
          <a:graphicData uri="http://schemas.openxmlformats.org/drawingml/2006/table">
            <a:tbl>
              <a:tblPr/>
              <a:tblGrid>
                <a:gridCol w="762001"/>
                <a:gridCol w="698473"/>
                <a:gridCol w="693599"/>
                <a:gridCol w="709684"/>
                <a:gridCol w="764274"/>
                <a:gridCol w="655092"/>
              </a:tblGrid>
              <a:tr h="5459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92319"/>
              </p:ext>
            </p:extLst>
          </p:nvPr>
        </p:nvGraphicFramePr>
        <p:xfrm>
          <a:off x="-2" y="4531058"/>
          <a:ext cx="7519918" cy="589128"/>
        </p:xfrm>
        <a:graphic>
          <a:graphicData uri="http://schemas.openxmlformats.org/drawingml/2006/table">
            <a:tbl>
              <a:tblPr/>
              <a:tblGrid>
                <a:gridCol w="678811"/>
                <a:gridCol w="678810"/>
                <a:gridCol w="678811"/>
                <a:gridCol w="556645"/>
                <a:gridCol w="614149"/>
                <a:gridCol w="764275"/>
                <a:gridCol w="696035"/>
                <a:gridCol w="655093"/>
                <a:gridCol w="750627"/>
                <a:gridCol w="668740"/>
                <a:gridCol w="777922"/>
              </a:tblGrid>
              <a:tr h="589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74564"/>
              </p:ext>
            </p:extLst>
          </p:nvPr>
        </p:nvGraphicFramePr>
        <p:xfrm>
          <a:off x="4667534" y="3948752"/>
          <a:ext cx="5559853" cy="584579"/>
        </p:xfrm>
        <a:graphic>
          <a:graphicData uri="http://schemas.openxmlformats.org/drawingml/2006/table">
            <a:tbl>
              <a:tblPr/>
              <a:tblGrid>
                <a:gridCol w="684662"/>
                <a:gridCol w="737487"/>
                <a:gridCol w="665959"/>
                <a:gridCol w="777922"/>
                <a:gridCol w="668395"/>
                <a:gridCol w="693268"/>
                <a:gridCol w="625300"/>
                <a:gridCol w="706860"/>
              </a:tblGrid>
              <a:tr h="5845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45582"/>
              </p:ext>
            </p:extLst>
          </p:nvPr>
        </p:nvGraphicFramePr>
        <p:xfrm>
          <a:off x="2579426" y="5138382"/>
          <a:ext cx="4178489" cy="545911"/>
        </p:xfrm>
        <a:graphic>
          <a:graphicData uri="http://schemas.openxmlformats.org/drawingml/2006/table">
            <a:tbl>
              <a:tblPr/>
              <a:tblGrid>
                <a:gridCol w="627798"/>
                <a:gridCol w="750627"/>
                <a:gridCol w="696036"/>
                <a:gridCol w="684662"/>
                <a:gridCol w="721057"/>
                <a:gridCol w="698309"/>
              </a:tblGrid>
              <a:tr h="5459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5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8" y="587695"/>
            <a:ext cx="11887199" cy="627030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/>
              <a:t>Из замечаний и предложений начальника отдела министерства по делам оккупированных восточных территорий (от 27 апреля 1942 г.) по генеральному плану «Ост» </a:t>
            </a:r>
            <a:endParaRPr lang="ru-RU" b="1" dirty="0" smtClean="0"/>
          </a:p>
          <a:p>
            <a:r>
              <a:rPr lang="ru-RU" b="1" dirty="0" smtClean="0"/>
              <a:t>В</a:t>
            </a:r>
            <a:r>
              <a:rPr lang="ru-RU" b="1" dirty="0"/>
              <a:t>. К вопросу о белорусах </a:t>
            </a:r>
            <a:endParaRPr lang="ru-RU" b="1" dirty="0" smtClean="0"/>
          </a:p>
          <a:p>
            <a:pPr algn="just"/>
            <a:r>
              <a:rPr lang="ru-RU" dirty="0" smtClean="0"/>
              <a:t>«</a:t>
            </a:r>
            <a:r>
              <a:rPr lang="ru-RU" dirty="0"/>
              <a:t>Согласно плану </a:t>
            </a:r>
            <a:r>
              <a:rPr lang="ru-RU" dirty="0" smtClean="0"/>
              <a:t>предусматривается </a:t>
            </a:r>
            <a:r>
              <a:rPr lang="ru-RU" dirty="0"/>
              <a:t>выселение 75 % белорусского населения с занимаемой им территории. Значит, 25 % белорусов по плану </a:t>
            </a:r>
            <a:r>
              <a:rPr lang="ru-RU" dirty="0" smtClean="0"/>
              <a:t>главного </a:t>
            </a:r>
            <a:r>
              <a:rPr lang="ru-RU" dirty="0"/>
              <a:t>управления имперской безопасности подлежит онемечиванию. </a:t>
            </a:r>
            <a:endParaRPr lang="ru-RU" dirty="0" smtClean="0"/>
          </a:p>
          <a:p>
            <a:pPr algn="just"/>
            <a:r>
              <a:rPr lang="ru-RU" dirty="0" smtClean="0"/>
              <a:t>Нежелательное </a:t>
            </a:r>
            <a:r>
              <a:rPr lang="ru-RU" dirty="0"/>
              <a:t>в расовом отношении белорусское население будет еще на протяжении многих лет находиться на территории Беларуси. В связи с этим [</a:t>
            </a:r>
            <a:r>
              <a:rPr lang="ru-RU" dirty="0" smtClean="0"/>
              <a:t>необходимо</a:t>
            </a:r>
            <a:r>
              <a:rPr lang="ru-RU" dirty="0"/>
              <a:t>] по возможности тщательно отобрать белорусов нордического типа, подходящих по расовым признакам и политическим соображениям для </a:t>
            </a:r>
            <a:r>
              <a:rPr lang="ru-RU" dirty="0" smtClean="0"/>
              <a:t>онемечивания</a:t>
            </a:r>
            <a:r>
              <a:rPr lang="ru-RU" dirty="0"/>
              <a:t>, и отправить их в империю с целью использования в качестве рабочей силы… Их можно было бы использовать в сельском хозяйстве в качестве </a:t>
            </a:r>
            <a:r>
              <a:rPr lang="ru-RU" dirty="0" smtClean="0"/>
              <a:t>сельскохозяйственных </a:t>
            </a:r>
            <a:r>
              <a:rPr lang="ru-RU" dirty="0"/>
              <a:t>рабочих, а также в промышленности или как ремесленников. Поскольку к ним относились бы как к немцам, и в связи с отсутствием у них </a:t>
            </a:r>
            <a:r>
              <a:rPr lang="ru-RU" dirty="0" smtClean="0"/>
              <a:t>национальных </a:t>
            </a:r>
            <a:r>
              <a:rPr lang="ru-RU" dirty="0"/>
              <a:t>чувств, они в скором времени, в крайнем случае в ближайшем </a:t>
            </a:r>
            <a:r>
              <a:rPr lang="ru-RU" dirty="0" smtClean="0"/>
              <a:t>поколении</a:t>
            </a:r>
            <a:r>
              <a:rPr lang="ru-RU" dirty="0"/>
              <a:t>, могли бы быть полностью онемечены. </a:t>
            </a:r>
            <a:endParaRPr lang="ru-RU" dirty="0" smtClean="0"/>
          </a:p>
          <a:p>
            <a:pPr algn="just"/>
            <a:r>
              <a:rPr lang="ru-RU" dirty="0" smtClean="0"/>
              <a:t>Следующим </a:t>
            </a:r>
            <a:r>
              <a:rPr lang="ru-RU" dirty="0"/>
              <a:t>вопросом является вопрос о месте для переселения белорусов, негодных в расовом отношении для онемечивания. По генеральному плану они должны быть… переселены в Западную Сибирь. Необходимо было бы также </a:t>
            </a:r>
            <a:r>
              <a:rPr lang="ru-RU" dirty="0" smtClean="0"/>
              <a:t>подумать </a:t>
            </a:r>
            <a:r>
              <a:rPr lang="ru-RU" dirty="0"/>
              <a:t>над тем, чтобы переселять белорусов на Урал или в районы Северного Кавказа, которые частично могли бы также стать резервными территориями для европейской колонизации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28243" y="218363"/>
            <a:ext cx="222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08.05.2018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15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8243" y="218363"/>
            <a:ext cx="222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08.05.2018</a:t>
            </a:r>
            <a:endParaRPr lang="ru-RU" b="1" dirty="0"/>
          </a:p>
        </p:txBody>
      </p:sp>
      <p:pic>
        <p:nvPicPr>
          <p:cNvPr id="1026" name="Picture 2" descr="ÐÐ°ÑÑÐ¸Ð½ÐºÐ¸ Ð¿Ð¾ Ð·Ð°Ð¿ÑÐ¾ÑÑ Ð¾ÐºÐºÑÐ¿Ð°ÑÐ¸Ð¾Ð½Ð½ÑÐ¹ ÑÐµÐ¶Ð¸Ð¼ Ð½Ð° ÑÐµÑÑÐ¸ÑÐ¾ÑÐ¸Ð¸ Ð±ÐµÐ»Ð°ÑÑÑ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9" y="120625"/>
            <a:ext cx="8776074" cy="6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600324"/>
              </p:ext>
            </p:extLst>
          </p:nvPr>
        </p:nvGraphicFramePr>
        <p:xfrm>
          <a:off x="685800" y="404739"/>
          <a:ext cx="10699845" cy="581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7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8243" y="218363"/>
            <a:ext cx="222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08.05.2018</a:t>
            </a:r>
            <a:endParaRPr lang="ru-RU" b="1" dirty="0"/>
          </a:p>
        </p:txBody>
      </p:sp>
      <p:pic>
        <p:nvPicPr>
          <p:cNvPr id="2050" name="Picture 2" descr="ÐÐµÐ¼ÐµÑÐºÐ¸Ðµ ÑÐ¾Ð»Ð´Ð°ÑÑ Ð¿ÑÐ¾Ð²ÐµÑÑÑÑ Ð´Ð¾ÐºÑÐ¼ÐµÐ½ÑÑ Ñ Ð¶Ð¸ÑÐµÐ»ÐµÐ¹ ÐÐ¾ÑÐ¸ÑÐ¾Ð²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08" y="724172"/>
            <a:ext cx="8901569" cy="55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Ð°ÑÐµÐ»ÐµÐ½Ð¸Ðµ ÑÐ¾Ð¶Ð¶ÑÐ½Ð½Ð¾Ð¹ Ð¾ÐºÐºÑÐ¿Ð°Ð½ÑÐ°Ð¼Ð¸ Ð´ÐµÑÐµÐ²Ð½Ð¸ Ð² Ð»ÐµÑÐ½Ð¾Ð¼ Ð»Ð°Ð³ÐµÑ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68" y="724172"/>
            <a:ext cx="9172668" cy="59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ÑÑÐ°Ð½ÐºÐ¸ ÑÐ·Ð½Ð¸ÐºÐ¾Ð² Ð»Ð°Ð³ÐµÑÑ ÑÐ¼ÐµÑÑÐ¸ Ð¢ÑÐ¾ÑÑÐµÐ½ÐµÑ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68" y="724172"/>
            <a:ext cx="9410867" cy="59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383" y="301910"/>
            <a:ext cx="8848299" cy="639431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Из донесения генерального комиссара Беларуси Кубе </a:t>
            </a:r>
            <a:r>
              <a:rPr lang="ru-RU" b="1" dirty="0" err="1"/>
              <a:t>рейхскомиссару</a:t>
            </a:r>
            <a:r>
              <a:rPr lang="ru-RU" b="1" dirty="0"/>
              <a:t> </a:t>
            </a:r>
            <a:r>
              <a:rPr lang="ru-RU" b="1" dirty="0" err="1"/>
              <a:t>Остланда</a:t>
            </a:r>
            <a:r>
              <a:rPr lang="ru-RU" b="1" dirty="0"/>
              <a:t> Лозе от 31 июля 1942 г. </a:t>
            </a:r>
            <a:endParaRPr lang="ru-RU" b="1" dirty="0" smtClean="0"/>
          </a:p>
          <a:p>
            <a:pPr algn="just"/>
            <a:r>
              <a:rPr lang="ru-RU" dirty="0" smtClean="0"/>
              <a:t>«За </a:t>
            </a:r>
            <a:r>
              <a:rPr lang="ru-RU" dirty="0"/>
              <a:t>последние 10 недель в Белоруссии ликвидировано около 55 тыс. евреев. В Минской области евреи полностью истреблены, причем от этого не пострадала вербовка рабочей силы. В преимущественно польской области Лиды ликвидировано 16 тыс. евреев, в Слониме — 8 тыс. и т. д. в области </a:t>
            </a:r>
            <a:r>
              <a:rPr lang="ru-RU" dirty="0" smtClean="0"/>
              <a:t>Глубокого </a:t>
            </a:r>
            <a:r>
              <a:rPr lang="ru-RU" dirty="0"/>
              <a:t>10 тыс. евреев. В городе Минске 28 и 29 июля были ликвидированы 10 тыс. евреев, из них 6,5 тыс. русских евреев, преимущественно стариков, </a:t>
            </a:r>
            <a:r>
              <a:rPr lang="ru-RU" dirty="0" smtClean="0"/>
              <a:t>женщин </a:t>
            </a:r>
            <a:r>
              <a:rPr lang="ru-RU" dirty="0"/>
              <a:t>и детей, остальные состояли из неработоспособных евреев, которые были по приказу фюрера вывезены в Минск в ноябре прошлого года, главным образом из Вены, Брно, Бремена и Берлина. Область Слуцка также облегчена на много тысяч евреев. То же самое произошло в </a:t>
            </a:r>
            <a:r>
              <a:rPr lang="ru-RU" dirty="0" err="1"/>
              <a:t>Новогрудке</a:t>
            </a:r>
            <a:r>
              <a:rPr lang="ru-RU" dirty="0"/>
              <a:t> и Вилейке. Радикальные </a:t>
            </a:r>
            <a:r>
              <a:rPr lang="ru-RU" dirty="0" smtClean="0"/>
              <a:t>мероприятия </a:t>
            </a:r>
            <a:r>
              <a:rPr lang="ru-RU" dirty="0"/>
              <a:t>предстоят в Барановичах и </a:t>
            </a:r>
            <a:r>
              <a:rPr lang="ru-RU" dirty="0" err="1"/>
              <a:t>Ханцевичах</a:t>
            </a:r>
            <a:r>
              <a:rPr lang="ru-RU" dirty="0"/>
              <a:t> [Ганцевичах]. Только в городе Барановичи проживает около 10 тыс. евреев, из которых в следующем месяце будет ликвидировано 9 тыс. евреев».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28243" y="218363"/>
            <a:ext cx="222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08.05.2018</a:t>
            </a:r>
            <a:endParaRPr lang="ru-RU" b="1" dirty="0"/>
          </a:p>
        </p:txBody>
      </p:sp>
      <p:pic>
        <p:nvPicPr>
          <p:cNvPr id="5124" name="Picture 4" descr="ÐÐ°ÑÑÐ¸Ð½ÐºÐ¸ Ð¿Ð¾ Ð·Ð°Ð¿ÑÐ¾ÑÑ Ð·Ð²ÐµÐ·Ð´Ð° Ð´Ð°Ð²Ð¸Ð´Ð°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166" y="4956047"/>
            <a:ext cx="1222253" cy="13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34139291"/>
              </p:ext>
            </p:extLst>
          </p:nvPr>
        </p:nvGraphicFramePr>
        <p:xfrm>
          <a:off x="9024960" y="2012939"/>
          <a:ext cx="2831152" cy="252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9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° Ð³ÐµÑ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8243" y="218363"/>
            <a:ext cx="222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08.05.2018</a:t>
            </a:r>
            <a:endParaRPr lang="ru-RU" b="1" dirty="0"/>
          </a:p>
        </p:txBody>
      </p:sp>
      <p:pic>
        <p:nvPicPr>
          <p:cNvPr id="1028" name="Picture 4" descr="ÐÐ°ÑÑÐ¸Ð½ÐºÐ¸ Ð¿Ð¾ Ð·Ð°Ð¿ÑÐ¾ÑÑ Ð¼Ð¸Ð½ÑÐºÐ¾Ðµ Ð³ÐµÑ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6" y="1898674"/>
            <a:ext cx="6378054" cy="35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8243" y="218363"/>
            <a:ext cx="222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08.05.2018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3" y="587695"/>
            <a:ext cx="10822696" cy="6087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151</TotalTime>
  <Words>471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След самолета</vt:lpstr>
      <vt:lpstr>ГЕРМАНСКИЙ ОККУПАЦИОННЫЙ РЕЖИМ НА ТЕРРИТОРИИ БЕЛАРУСИ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ГЕРМАНСКИЙ ОККУПАЦИОННЫЙ РЕЖИМ НА ТЕРРИТОРИИ БЕЛАРУСИ</dc:title>
  <dc:creator>Наталья</dc:creator>
  <cp:lastModifiedBy>Наталья</cp:lastModifiedBy>
  <cp:revision>24</cp:revision>
  <dcterms:created xsi:type="dcterms:W3CDTF">2018-05-07T14:38:26Z</dcterms:created>
  <dcterms:modified xsi:type="dcterms:W3CDTF">2018-06-19T15:58:51Z</dcterms:modified>
</cp:coreProperties>
</file>