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6A9AD95-1B0E-4690-AA49-F7F4BD0E832C}" v="1292" dt="2022-01-22T08:37:28.8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2" autoAdjust="0"/>
    <p:restoredTop sz="94660"/>
  </p:normalViewPr>
  <p:slideViewPr>
    <p:cSldViewPr snapToGrid="0">
      <p:cViewPr varScale="1">
        <p:scale>
          <a:sx n="89" d="100"/>
          <a:sy n="89" d="100"/>
        </p:scale>
        <p:origin x="84" y="1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56A9AD95-1B0E-4690-AA49-F7F4BD0E832C}"/>
    <pc:docChg chg="modSld">
      <pc:chgData name="" userId="" providerId="" clId="Web-{56A9AD95-1B0E-4690-AA49-F7F4BD0E832C}" dt="2022-01-22T08:05:57.172" v="0" actId="20577"/>
      <pc:docMkLst>
        <pc:docMk/>
      </pc:docMkLst>
      <pc:sldChg chg="modSp">
        <pc:chgData name="" userId="" providerId="" clId="Web-{56A9AD95-1B0E-4690-AA49-F7F4BD0E832C}" dt="2022-01-22T08:05:57.172" v="0" actId="20577"/>
        <pc:sldMkLst>
          <pc:docMk/>
          <pc:sldMk cId="1351651579" sldId="256"/>
        </pc:sldMkLst>
        <pc:spChg chg="mod">
          <ac:chgData name="" userId="" providerId="" clId="Web-{56A9AD95-1B0E-4690-AA49-F7F4BD0E832C}" dt="2022-01-22T08:05:57.172" v="0" actId="20577"/>
          <ac:spMkLst>
            <pc:docMk/>
            <pc:sldMk cId="1351651579" sldId="256"/>
            <ac:spMk id="2" creationId="{00000000-0000-0000-0000-000000000000}"/>
          </ac:spMkLst>
        </pc:spChg>
      </pc:sldChg>
    </pc:docChg>
  </pc:docChgLst>
  <pc:docChgLst>
    <pc:chgData name="Zhigalov Roman" userId="1f97e9fdf7779aa5" providerId="Windows Live" clId="Web-{56A9AD95-1B0E-4690-AA49-F7F4BD0E832C}"/>
    <pc:docChg chg="addSld modSld addMainMaster modMainMaster">
      <pc:chgData name="Zhigalov Roman" userId="1f97e9fdf7779aa5" providerId="Windows Live" clId="Web-{56A9AD95-1B0E-4690-AA49-F7F4BD0E832C}" dt="2022-01-22T08:37:28.805" v="1283"/>
      <pc:docMkLst>
        <pc:docMk/>
      </pc:docMkLst>
      <pc:sldChg chg="modSp new">
        <pc:chgData name="Zhigalov Roman" userId="1f97e9fdf7779aa5" providerId="Windows Live" clId="Web-{56A9AD95-1B0E-4690-AA49-F7F4BD0E832C}" dt="2022-01-22T08:06:09.532" v="7" actId="20577"/>
        <pc:sldMkLst>
          <pc:docMk/>
          <pc:sldMk cId="1594079391" sldId="257"/>
        </pc:sldMkLst>
        <pc:spChg chg="mod">
          <ac:chgData name="Zhigalov Roman" userId="1f97e9fdf7779aa5" providerId="Windows Live" clId="Web-{56A9AD95-1B0E-4690-AA49-F7F4BD0E832C}" dt="2022-01-22T08:06:09.532" v="7" actId="20577"/>
          <ac:spMkLst>
            <pc:docMk/>
            <pc:sldMk cId="1594079391" sldId="257"/>
            <ac:spMk id="2" creationId="{E8C092A0-8FFF-4D01-8584-36EBBBEF9B4A}"/>
          </ac:spMkLst>
        </pc:spChg>
      </pc:sldChg>
      <pc:sldChg chg="addSp delSp modSp new mod setBg">
        <pc:chgData name="Zhigalov Roman" userId="1f97e9fdf7779aa5" providerId="Windows Live" clId="Web-{56A9AD95-1B0E-4690-AA49-F7F4BD0E832C}" dt="2022-01-22T08:07:29.487" v="69"/>
        <pc:sldMkLst>
          <pc:docMk/>
          <pc:sldMk cId="3149491925" sldId="258"/>
        </pc:sldMkLst>
        <pc:spChg chg="mod">
          <ac:chgData name="Zhigalov Roman" userId="1f97e9fdf7779aa5" providerId="Windows Live" clId="Web-{56A9AD95-1B0E-4690-AA49-F7F4BD0E832C}" dt="2022-01-22T08:07:29.487" v="69"/>
          <ac:spMkLst>
            <pc:docMk/>
            <pc:sldMk cId="3149491925" sldId="258"/>
            <ac:spMk id="2" creationId="{A3420826-1139-42C3-BB6A-1A2754843CBD}"/>
          </ac:spMkLst>
        </pc:spChg>
        <pc:spChg chg="del mod">
          <ac:chgData name="Zhigalov Roman" userId="1f97e9fdf7779aa5" providerId="Windows Live" clId="Web-{56A9AD95-1B0E-4690-AA49-F7F4BD0E832C}" dt="2022-01-22T08:07:29.487" v="69"/>
          <ac:spMkLst>
            <pc:docMk/>
            <pc:sldMk cId="3149491925" sldId="258"/>
            <ac:spMk id="3" creationId="{53E51FEC-006F-4FEE-B3C0-EA1016945277}"/>
          </ac:spMkLst>
        </pc:spChg>
        <pc:spChg chg="add">
          <ac:chgData name="Zhigalov Roman" userId="1f97e9fdf7779aa5" providerId="Windows Live" clId="Web-{56A9AD95-1B0E-4690-AA49-F7F4BD0E832C}" dt="2022-01-22T08:07:29.487" v="69"/>
          <ac:spMkLst>
            <pc:docMk/>
            <pc:sldMk cId="3149491925" sldId="258"/>
            <ac:spMk id="9" creationId="{B819A166-7571-4003-A6B8-B62034C3ED30}"/>
          </ac:spMkLst>
        </pc:spChg>
        <pc:graphicFrameChg chg="add">
          <ac:chgData name="Zhigalov Roman" userId="1f97e9fdf7779aa5" providerId="Windows Live" clId="Web-{56A9AD95-1B0E-4690-AA49-F7F4BD0E832C}" dt="2022-01-22T08:07:29.487" v="69"/>
          <ac:graphicFrameMkLst>
            <pc:docMk/>
            <pc:sldMk cId="3149491925" sldId="258"/>
            <ac:graphicFrameMk id="5" creationId="{D497D955-60BD-47AD-8974-F87AAAF66420}"/>
          </ac:graphicFrameMkLst>
        </pc:graphicFrameChg>
      </pc:sldChg>
      <pc:sldChg chg="addSp delSp modSp new mod setBg">
        <pc:chgData name="Zhigalov Roman" userId="1f97e9fdf7779aa5" providerId="Windows Live" clId="Web-{56A9AD95-1B0E-4690-AA49-F7F4BD0E832C}" dt="2022-01-22T08:07:46.159" v="90"/>
        <pc:sldMkLst>
          <pc:docMk/>
          <pc:sldMk cId="3068020112" sldId="259"/>
        </pc:sldMkLst>
        <pc:spChg chg="mod">
          <ac:chgData name="Zhigalov Roman" userId="1f97e9fdf7779aa5" providerId="Windows Live" clId="Web-{56A9AD95-1B0E-4690-AA49-F7F4BD0E832C}" dt="2022-01-22T08:07:46.159" v="90"/>
          <ac:spMkLst>
            <pc:docMk/>
            <pc:sldMk cId="3068020112" sldId="259"/>
            <ac:spMk id="2" creationId="{8D3548F8-3E47-430D-BBA4-B43DFC5E5F97}"/>
          </ac:spMkLst>
        </pc:spChg>
        <pc:spChg chg="mod">
          <ac:chgData name="Zhigalov Roman" userId="1f97e9fdf7779aa5" providerId="Windows Live" clId="Web-{56A9AD95-1B0E-4690-AA49-F7F4BD0E832C}" dt="2022-01-22T08:07:46.159" v="90"/>
          <ac:spMkLst>
            <pc:docMk/>
            <pc:sldMk cId="3068020112" sldId="259"/>
            <ac:spMk id="3" creationId="{A9EF28D3-6829-40F4-8F90-FE23EE602FD6}"/>
          </ac:spMkLst>
        </pc:spChg>
        <pc:spChg chg="add del">
          <ac:chgData name="Zhigalov Roman" userId="1f97e9fdf7779aa5" providerId="Windows Live" clId="Web-{56A9AD95-1B0E-4690-AA49-F7F4BD0E832C}" dt="2022-01-22T08:07:46.144" v="89"/>
          <ac:spMkLst>
            <pc:docMk/>
            <pc:sldMk cId="3068020112" sldId="259"/>
            <ac:spMk id="8" creationId="{943CAA20-3569-4189-9E48-239A229A86CA}"/>
          </ac:spMkLst>
        </pc:spChg>
        <pc:spChg chg="add del">
          <ac:chgData name="Zhigalov Roman" userId="1f97e9fdf7779aa5" providerId="Windows Live" clId="Web-{56A9AD95-1B0E-4690-AA49-F7F4BD0E832C}" dt="2022-01-22T08:07:46.144" v="89"/>
          <ac:spMkLst>
            <pc:docMk/>
            <pc:sldMk cId="3068020112" sldId="259"/>
            <ac:spMk id="10" creationId="{DA542B6D-E775-4832-91DC-2D20F857813A}"/>
          </ac:spMkLst>
        </pc:spChg>
        <pc:spChg chg="add">
          <ac:chgData name="Zhigalov Roman" userId="1f97e9fdf7779aa5" providerId="Windows Live" clId="Web-{56A9AD95-1B0E-4690-AA49-F7F4BD0E832C}" dt="2022-01-22T08:07:46.159" v="90"/>
          <ac:spMkLst>
            <pc:docMk/>
            <pc:sldMk cId="3068020112" sldId="259"/>
            <ac:spMk id="12" creationId="{871AEA07-1E14-44B4-8E55-64EF049CD66F}"/>
          </ac:spMkLst>
        </pc:spChg>
        <pc:spChg chg="add">
          <ac:chgData name="Zhigalov Roman" userId="1f97e9fdf7779aa5" providerId="Windows Live" clId="Web-{56A9AD95-1B0E-4690-AA49-F7F4BD0E832C}" dt="2022-01-22T08:07:46.159" v="90"/>
          <ac:spMkLst>
            <pc:docMk/>
            <pc:sldMk cId="3068020112" sldId="259"/>
            <ac:spMk id="13" creationId="{4522B21E-B2B9-4C72-9A71-C87EFD137480}"/>
          </ac:spMkLst>
        </pc:spChg>
        <pc:spChg chg="add">
          <ac:chgData name="Zhigalov Roman" userId="1f97e9fdf7779aa5" providerId="Windows Live" clId="Web-{56A9AD95-1B0E-4690-AA49-F7F4BD0E832C}" dt="2022-01-22T08:07:46.159" v="90"/>
          <ac:spMkLst>
            <pc:docMk/>
            <pc:sldMk cId="3068020112" sldId="259"/>
            <ac:spMk id="15" creationId="{5EB7D2A2-F448-44D4-938C-DC84CBCB3B1E}"/>
          </ac:spMkLst>
        </pc:spChg>
        <pc:cxnChg chg="add">
          <ac:chgData name="Zhigalov Roman" userId="1f97e9fdf7779aa5" providerId="Windows Live" clId="Web-{56A9AD95-1B0E-4690-AA49-F7F4BD0E832C}" dt="2022-01-22T08:07:46.159" v="90"/>
          <ac:cxnSpMkLst>
            <pc:docMk/>
            <pc:sldMk cId="3068020112" sldId="259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56A9AD95-1B0E-4690-AA49-F7F4BD0E832C}" dt="2022-01-22T08:08:37.489" v="139"/>
        <pc:sldMkLst>
          <pc:docMk/>
          <pc:sldMk cId="3313876639" sldId="260"/>
        </pc:sldMkLst>
        <pc:spChg chg="mod">
          <ac:chgData name="Zhigalov Roman" userId="1f97e9fdf7779aa5" providerId="Windows Live" clId="Web-{56A9AD95-1B0E-4690-AA49-F7F4BD0E832C}" dt="2022-01-22T08:08:37.489" v="139"/>
          <ac:spMkLst>
            <pc:docMk/>
            <pc:sldMk cId="3313876639" sldId="260"/>
            <ac:spMk id="2" creationId="{62D87F8D-639B-4C99-8ACE-620765209EE7}"/>
          </ac:spMkLst>
        </pc:spChg>
        <pc:spChg chg="del">
          <ac:chgData name="Zhigalov Roman" userId="1f97e9fdf7779aa5" providerId="Windows Live" clId="Web-{56A9AD95-1B0E-4690-AA49-F7F4BD0E832C}" dt="2022-01-22T08:08:33.848" v="138"/>
          <ac:spMkLst>
            <pc:docMk/>
            <pc:sldMk cId="3313876639" sldId="260"/>
            <ac:spMk id="3" creationId="{B0226553-233D-4A3D-BAA9-8E12CA5EEE6C}"/>
          </ac:spMkLst>
        </pc:spChg>
        <pc:spChg chg="mod">
          <ac:chgData name="Zhigalov Roman" userId="1f97e9fdf7779aa5" providerId="Windows Live" clId="Web-{56A9AD95-1B0E-4690-AA49-F7F4BD0E832C}" dt="2022-01-22T08:08:37.489" v="139"/>
          <ac:spMkLst>
            <pc:docMk/>
            <pc:sldMk cId="3313876639" sldId="260"/>
            <ac:spMk id="4" creationId="{320AD453-F3E2-47F1-8144-B7D7845A76CA}"/>
          </ac:spMkLst>
        </pc:spChg>
        <pc:spChg chg="add">
          <ac:chgData name="Zhigalov Roman" userId="1f97e9fdf7779aa5" providerId="Windows Live" clId="Web-{56A9AD95-1B0E-4690-AA49-F7F4BD0E832C}" dt="2022-01-22T08:08:37.489" v="139"/>
          <ac:spMkLst>
            <pc:docMk/>
            <pc:sldMk cId="3313876639" sldId="260"/>
            <ac:spMk id="10" creationId="{665DBBEF-238B-476B-96AB-8AAC3224ECEA}"/>
          </ac:spMkLst>
        </pc:spChg>
        <pc:spChg chg="add">
          <ac:chgData name="Zhigalov Roman" userId="1f97e9fdf7779aa5" providerId="Windows Live" clId="Web-{56A9AD95-1B0E-4690-AA49-F7F4BD0E832C}" dt="2022-01-22T08:08:37.489" v="139"/>
          <ac:spMkLst>
            <pc:docMk/>
            <pc:sldMk cId="3313876639" sldId="260"/>
            <ac:spMk id="12" creationId="{3FCFB1DE-0B7E-48CC-BA90-B2AB0889F9D6}"/>
          </ac:spMkLst>
        </pc:spChg>
        <pc:picChg chg="add mod ord">
          <ac:chgData name="Zhigalov Roman" userId="1f97e9fdf7779aa5" providerId="Windows Live" clId="Web-{56A9AD95-1B0E-4690-AA49-F7F4BD0E832C}" dt="2022-01-22T08:08:37.489" v="139"/>
          <ac:picMkLst>
            <pc:docMk/>
            <pc:sldMk cId="3313876639" sldId="260"/>
            <ac:picMk id="5" creationId="{529CB183-CB8C-46EE-BF59-081EFE98BC89}"/>
          </ac:picMkLst>
        </pc:picChg>
      </pc:sldChg>
      <pc:sldChg chg="addSp modSp new mod setBg">
        <pc:chgData name="Zhigalov Roman" userId="1f97e9fdf7779aa5" providerId="Windows Live" clId="Web-{56A9AD95-1B0E-4690-AA49-F7F4BD0E832C}" dt="2022-01-22T08:09:39.038" v="191"/>
        <pc:sldMkLst>
          <pc:docMk/>
          <pc:sldMk cId="2092175753" sldId="261"/>
        </pc:sldMkLst>
        <pc:spChg chg="mod">
          <ac:chgData name="Zhigalov Roman" userId="1f97e9fdf7779aa5" providerId="Windows Live" clId="Web-{56A9AD95-1B0E-4690-AA49-F7F4BD0E832C}" dt="2022-01-22T08:09:39.038" v="191"/>
          <ac:spMkLst>
            <pc:docMk/>
            <pc:sldMk cId="2092175753" sldId="261"/>
            <ac:spMk id="2" creationId="{DAA6EFBD-5381-405C-AD43-F8320D018DCC}"/>
          </ac:spMkLst>
        </pc:spChg>
        <pc:spChg chg="mod">
          <ac:chgData name="Zhigalov Roman" userId="1f97e9fdf7779aa5" providerId="Windows Live" clId="Web-{56A9AD95-1B0E-4690-AA49-F7F4BD0E832C}" dt="2022-01-22T08:09:39.038" v="191"/>
          <ac:spMkLst>
            <pc:docMk/>
            <pc:sldMk cId="2092175753" sldId="261"/>
            <ac:spMk id="3" creationId="{372B3B87-7DE5-4BF6-B4EE-C91539E9FB0E}"/>
          </ac:spMkLst>
        </pc:spChg>
        <pc:spChg chg="add">
          <ac:chgData name="Zhigalov Roman" userId="1f97e9fdf7779aa5" providerId="Windows Live" clId="Web-{56A9AD95-1B0E-4690-AA49-F7F4BD0E832C}" dt="2022-01-22T08:09:39.038" v="191"/>
          <ac:spMkLst>
            <pc:docMk/>
            <pc:sldMk cId="2092175753" sldId="261"/>
            <ac:spMk id="8" creationId="{B6CDA21F-E7AF-4C75-8395-33F58D5B0E45}"/>
          </ac:spMkLst>
        </pc:spChg>
        <pc:spChg chg="add">
          <ac:chgData name="Zhigalov Roman" userId="1f97e9fdf7779aa5" providerId="Windows Live" clId="Web-{56A9AD95-1B0E-4690-AA49-F7F4BD0E832C}" dt="2022-01-22T08:09:39.038" v="191"/>
          <ac:spMkLst>
            <pc:docMk/>
            <pc:sldMk cId="2092175753" sldId="261"/>
            <ac:spMk id="15" creationId="{D5B0017B-2ECA-49AF-B397-DC140825DF8D}"/>
          </ac:spMkLst>
        </pc:spChg>
        <pc:grpChg chg="add">
          <ac:chgData name="Zhigalov Roman" userId="1f97e9fdf7779aa5" providerId="Windows Live" clId="Web-{56A9AD95-1B0E-4690-AA49-F7F4BD0E832C}" dt="2022-01-22T08:09:39.038" v="191"/>
          <ac:grpSpMkLst>
            <pc:docMk/>
            <pc:sldMk cId="2092175753" sldId="261"/>
            <ac:grpSpMk id="10" creationId="{AE1C45F0-260A-458C-96ED-C1F6D2151219}"/>
          </ac:grpSpMkLst>
        </pc:grpChg>
        <pc:cxnChg chg="add">
          <ac:chgData name="Zhigalov Roman" userId="1f97e9fdf7779aa5" providerId="Windows Live" clId="Web-{56A9AD95-1B0E-4690-AA49-F7F4BD0E832C}" dt="2022-01-22T08:09:39.038" v="191"/>
          <ac:cxnSpMkLst>
            <pc:docMk/>
            <pc:sldMk cId="2092175753" sldId="261"/>
            <ac:cxnSpMk id="17" creationId="{6CF1BAF6-AD41-4082-B212-8A1F9A2E8779}"/>
          </ac:cxnSpMkLst>
        </pc:cxnChg>
      </pc:sldChg>
      <pc:sldChg chg="addSp delSp modSp new mod setBg">
        <pc:chgData name="Zhigalov Roman" userId="1f97e9fdf7779aa5" providerId="Windows Live" clId="Web-{56A9AD95-1B0E-4690-AA49-F7F4BD0E832C}" dt="2022-01-22T08:10:32.039" v="248"/>
        <pc:sldMkLst>
          <pc:docMk/>
          <pc:sldMk cId="2541587259" sldId="262"/>
        </pc:sldMkLst>
        <pc:spChg chg="mod">
          <ac:chgData name="Zhigalov Roman" userId="1f97e9fdf7779aa5" providerId="Windows Live" clId="Web-{56A9AD95-1B0E-4690-AA49-F7F4BD0E832C}" dt="2022-01-22T08:10:32.039" v="248"/>
          <ac:spMkLst>
            <pc:docMk/>
            <pc:sldMk cId="2541587259" sldId="262"/>
            <ac:spMk id="2" creationId="{E634D463-DC67-4CFB-ADBC-405E44E1D355}"/>
          </ac:spMkLst>
        </pc:spChg>
        <pc:spChg chg="del">
          <ac:chgData name="Zhigalov Roman" userId="1f97e9fdf7779aa5" providerId="Windows Live" clId="Web-{56A9AD95-1B0E-4690-AA49-F7F4BD0E832C}" dt="2022-01-22T08:10:01.851" v="198"/>
          <ac:spMkLst>
            <pc:docMk/>
            <pc:sldMk cId="2541587259" sldId="262"/>
            <ac:spMk id="3" creationId="{4ADFA4B0-ED56-483E-8070-267ED1F5CC8C}"/>
          </ac:spMkLst>
        </pc:spChg>
        <pc:spChg chg="mod">
          <ac:chgData name="Zhigalov Roman" userId="1f97e9fdf7779aa5" providerId="Windows Live" clId="Web-{56A9AD95-1B0E-4690-AA49-F7F4BD0E832C}" dt="2022-01-22T08:10:32.039" v="248"/>
          <ac:spMkLst>
            <pc:docMk/>
            <pc:sldMk cId="2541587259" sldId="262"/>
            <ac:spMk id="4" creationId="{AA6E80F8-B7E9-49A4-8BA6-8374A392EB31}"/>
          </ac:spMkLst>
        </pc:spChg>
        <pc:spChg chg="add">
          <ac:chgData name="Zhigalov Roman" userId="1f97e9fdf7779aa5" providerId="Windows Live" clId="Web-{56A9AD95-1B0E-4690-AA49-F7F4BD0E832C}" dt="2022-01-22T08:10:32.039" v="248"/>
          <ac:spMkLst>
            <pc:docMk/>
            <pc:sldMk cId="2541587259" sldId="262"/>
            <ac:spMk id="10" creationId="{665DBBEF-238B-476B-96AB-8AAC3224ECEA}"/>
          </ac:spMkLst>
        </pc:spChg>
        <pc:spChg chg="add">
          <ac:chgData name="Zhigalov Roman" userId="1f97e9fdf7779aa5" providerId="Windows Live" clId="Web-{56A9AD95-1B0E-4690-AA49-F7F4BD0E832C}" dt="2022-01-22T08:10:32.039" v="248"/>
          <ac:spMkLst>
            <pc:docMk/>
            <pc:sldMk cId="2541587259" sldId="262"/>
            <ac:spMk id="12" creationId="{3FCFB1DE-0B7E-48CC-BA90-B2AB0889F9D6}"/>
          </ac:spMkLst>
        </pc:spChg>
        <pc:picChg chg="add mod ord">
          <ac:chgData name="Zhigalov Roman" userId="1f97e9fdf7779aa5" providerId="Windows Live" clId="Web-{56A9AD95-1B0E-4690-AA49-F7F4BD0E832C}" dt="2022-01-22T08:10:32.039" v="248"/>
          <ac:picMkLst>
            <pc:docMk/>
            <pc:sldMk cId="2541587259" sldId="262"/>
            <ac:picMk id="5" creationId="{50B5FE8F-6F43-4CD3-ABCC-3C5934DE362C}"/>
          </ac:picMkLst>
        </pc:picChg>
      </pc:sldChg>
      <pc:sldChg chg="addSp delSp modSp new mod setBg addAnim">
        <pc:chgData name="Zhigalov Roman" userId="1f97e9fdf7779aa5" providerId="Windows Live" clId="Web-{56A9AD95-1B0E-4690-AA49-F7F4BD0E832C}" dt="2022-01-22T08:11:41.103" v="335"/>
        <pc:sldMkLst>
          <pc:docMk/>
          <pc:sldMk cId="3438253395" sldId="263"/>
        </pc:sldMkLst>
        <pc:spChg chg="mod">
          <ac:chgData name="Zhigalov Roman" userId="1f97e9fdf7779aa5" providerId="Windows Live" clId="Web-{56A9AD95-1B0E-4690-AA49-F7F4BD0E832C}" dt="2022-01-22T08:11:41.103" v="334"/>
          <ac:spMkLst>
            <pc:docMk/>
            <pc:sldMk cId="3438253395" sldId="263"/>
            <ac:spMk id="2" creationId="{66CCF95B-1106-48E0-A619-68AEDCB35818}"/>
          </ac:spMkLst>
        </pc:spChg>
        <pc:spChg chg="del">
          <ac:chgData name="Zhigalov Roman" userId="1f97e9fdf7779aa5" providerId="Windows Live" clId="Web-{56A9AD95-1B0E-4690-AA49-F7F4BD0E832C}" dt="2022-01-22T08:11:16.634" v="267"/>
          <ac:spMkLst>
            <pc:docMk/>
            <pc:sldMk cId="3438253395" sldId="263"/>
            <ac:spMk id="3" creationId="{AEE8FB3B-A0CF-4364-8826-D9A294444AAD}"/>
          </ac:spMkLst>
        </pc:spChg>
        <pc:spChg chg="mod">
          <ac:chgData name="Zhigalov Roman" userId="1f97e9fdf7779aa5" providerId="Windows Live" clId="Web-{56A9AD95-1B0E-4690-AA49-F7F4BD0E832C}" dt="2022-01-22T08:11:41.103" v="334"/>
          <ac:spMkLst>
            <pc:docMk/>
            <pc:sldMk cId="3438253395" sldId="263"/>
            <ac:spMk id="4" creationId="{0B6FD5A0-E7C2-4B4D-87C7-D49612AB655C}"/>
          </ac:spMkLst>
        </pc:spChg>
        <pc:spChg chg="add del">
          <ac:chgData name="Zhigalov Roman" userId="1f97e9fdf7779aa5" providerId="Windows Live" clId="Web-{56A9AD95-1B0E-4690-AA49-F7F4BD0E832C}" dt="2022-01-22T08:11:41.088" v="333"/>
          <ac:spMkLst>
            <pc:docMk/>
            <pc:sldMk cId="3438253395" sldId="263"/>
            <ac:spMk id="10" creationId="{665DBBEF-238B-476B-96AB-8AAC3224ECEA}"/>
          </ac:spMkLst>
        </pc:spChg>
        <pc:spChg chg="add del">
          <ac:chgData name="Zhigalov Roman" userId="1f97e9fdf7779aa5" providerId="Windows Live" clId="Web-{56A9AD95-1B0E-4690-AA49-F7F4BD0E832C}" dt="2022-01-22T08:11:41.088" v="333"/>
          <ac:spMkLst>
            <pc:docMk/>
            <pc:sldMk cId="3438253395" sldId="263"/>
            <ac:spMk id="12" creationId="{3FCFB1DE-0B7E-48CC-BA90-B2AB0889F9D6}"/>
          </ac:spMkLst>
        </pc:spChg>
        <pc:spChg chg="add">
          <ac:chgData name="Zhigalov Roman" userId="1f97e9fdf7779aa5" providerId="Windows Live" clId="Web-{56A9AD95-1B0E-4690-AA49-F7F4BD0E832C}" dt="2022-01-22T08:11:41.103" v="334"/>
          <ac:spMkLst>
            <pc:docMk/>
            <pc:sldMk cId="3438253395" sldId="263"/>
            <ac:spMk id="14" creationId="{9B7AD9F6-8CE7-4299-8FC6-328F4DCD3FF9}"/>
          </ac:spMkLst>
        </pc:spChg>
        <pc:spChg chg="add">
          <ac:chgData name="Zhigalov Roman" userId="1f97e9fdf7779aa5" providerId="Windows Live" clId="Web-{56A9AD95-1B0E-4690-AA49-F7F4BD0E832C}" dt="2022-01-22T08:11:41.103" v="334"/>
          <ac:spMkLst>
            <pc:docMk/>
            <pc:sldMk cId="3438253395" sldId="263"/>
            <ac:spMk id="15" creationId="{F49775AF-8896-43EE-92C6-83497D6DC56F}"/>
          </ac:spMkLst>
        </pc:spChg>
        <pc:picChg chg="add mod ord">
          <ac:chgData name="Zhigalov Roman" userId="1f97e9fdf7779aa5" providerId="Windows Live" clId="Web-{56A9AD95-1B0E-4690-AA49-F7F4BD0E832C}" dt="2022-01-22T08:11:41.103" v="334"/>
          <ac:picMkLst>
            <pc:docMk/>
            <pc:sldMk cId="3438253395" sldId="263"/>
            <ac:picMk id="5" creationId="{9D4FFEBF-6C4B-4322-9B0B-3255644DB86B}"/>
          </ac:picMkLst>
        </pc:picChg>
      </pc:sldChg>
      <pc:sldChg chg="addSp delSp modSp new mod setBg modClrScheme addAnim delAnim chgLayout">
        <pc:chgData name="Zhigalov Roman" userId="1f97e9fdf7779aa5" providerId="Windows Live" clId="Web-{56A9AD95-1B0E-4690-AA49-F7F4BD0E832C}" dt="2022-01-22T08:12:52.152" v="407"/>
        <pc:sldMkLst>
          <pc:docMk/>
          <pc:sldMk cId="3855335992" sldId="264"/>
        </pc:sldMkLst>
        <pc:spChg chg="mod ord">
          <ac:chgData name="Zhigalov Roman" userId="1f97e9fdf7779aa5" providerId="Windows Live" clId="Web-{56A9AD95-1B0E-4690-AA49-F7F4BD0E832C}" dt="2022-01-22T08:12:52.152" v="407"/>
          <ac:spMkLst>
            <pc:docMk/>
            <pc:sldMk cId="3855335992" sldId="264"/>
            <ac:spMk id="2" creationId="{DE06D91C-3D62-4F7E-9600-2AF5217FE042}"/>
          </ac:spMkLst>
        </pc:spChg>
        <pc:spChg chg="del mod ord">
          <ac:chgData name="Zhigalov Roman" userId="1f97e9fdf7779aa5" providerId="Windows Live" clId="Web-{56A9AD95-1B0E-4690-AA49-F7F4BD0E832C}" dt="2022-01-22T08:12:20.105" v="345"/>
          <ac:spMkLst>
            <pc:docMk/>
            <pc:sldMk cId="3855335992" sldId="264"/>
            <ac:spMk id="3" creationId="{62CFBAFF-1F55-49B2-876A-F0320900C1F0}"/>
          </ac:spMkLst>
        </pc:spChg>
        <pc:spChg chg="add mod ord">
          <ac:chgData name="Zhigalov Roman" userId="1f97e9fdf7779aa5" providerId="Windows Live" clId="Web-{56A9AD95-1B0E-4690-AA49-F7F4BD0E832C}" dt="2022-01-22T08:12:52.152" v="407"/>
          <ac:spMkLst>
            <pc:docMk/>
            <pc:sldMk cId="3855335992" sldId="264"/>
            <ac:spMk id="4" creationId="{BF8F3100-8FD3-4FD4-9A25-7D84E102CB59}"/>
          </ac:spMkLst>
        </pc:spChg>
        <pc:spChg chg="add del">
          <ac:chgData name="Zhigalov Roman" userId="1f97e9fdf7779aa5" providerId="Windows Live" clId="Web-{56A9AD95-1B0E-4690-AA49-F7F4BD0E832C}" dt="2022-01-22T08:12:52.152" v="406"/>
          <ac:spMkLst>
            <pc:docMk/>
            <pc:sldMk cId="3855335992" sldId="264"/>
            <ac:spMk id="10" creationId="{9B7AD9F6-8CE7-4299-8FC6-328F4DCD3FF9}"/>
          </ac:spMkLst>
        </pc:spChg>
        <pc:spChg chg="add del">
          <ac:chgData name="Zhigalov Roman" userId="1f97e9fdf7779aa5" providerId="Windows Live" clId="Web-{56A9AD95-1B0E-4690-AA49-F7F4BD0E832C}" dt="2022-01-22T08:12:52.152" v="406"/>
          <ac:spMkLst>
            <pc:docMk/>
            <pc:sldMk cId="3855335992" sldId="264"/>
            <ac:spMk id="12" creationId="{F49775AF-8896-43EE-92C6-83497D6DC56F}"/>
          </ac:spMkLst>
        </pc:spChg>
        <pc:spChg chg="add">
          <ac:chgData name="Zhigalov Roman" userId="1f97e9fdf7779aa5" providerId="Windows Live" clId="Web-{56A9AD95-1B0E-4690-AA49-F7F4BD0E832C}" dt="2022-01-22T08:12:52.152" v="407"/>
          <ac:spMkLst>
            <pc:docMk/>
            <pc:sldMk cId="3855335992" sldId="264"/>
            <ac:spMk id="14" creationId="{665DBBEF-238B-476B-96AB-8AAC3224ECEA}"/>
          </ac:spMkLst>
        </pc:spChg>
        <pc:spChg chg="add">
          <ac:chgData name="Zhigalov Roman" userId="1f97e9fdf7779aa5" providerId="Windows Live" clId="Web-{56A9AD95-1B0E-4690-AA49-F7F4BD0E832C}" dt="2022-01-22T08:12:52.152" v="407"/>
          <ac:spMkLst>
            <pc:docMk/>
            <pc:sldMk cId="3855335992" sldId="264"/>
            <ac:spMk id="15" creationId="{3FCFB1DE-0B7E-48CC-BA90-B2AB0889F9D6}"/>
          </ac:spMkLst>
        </pc:spChg>
        <pc:picChg chg="add mod ord">
          <ac:chgData name="Zhigalov Roman" userId="1f97e9fdf7779aa5" providerId="Windows Live" clId="Web-{56A9AD95-1B0E-4690-AA49-F7F4BD0E832C}" dt="2022-01-22T08:12:52.152" v="407"/>
          <ac:picMkLst>
            <pc:docMk/>
            <pc:sldMk cId="3855335992" sldId="264"/>
            <ac:picMk id="5" creationId="{CAB995BC-7DBC-4B92-A528-A6FBD0FDB9D6}"/>
          </ac:picMkLst>
        </pc:picChg>
      </pc:sldChg>
      <pc:sldChg chg="addSp delSp modSp new mod setBg">
        <pc:chgData name="Zhigalov Roman" userId="1f97e9fdf7779aa5" providerId="Windows Live" clId="Web-{56A9AD95-1B0E-4690-AA49-F7F4BD0E832C}" dt="2022-01-22T08:14:16.420" v="432"/>
        <pc:sldMkLst>
          <pc:docMk/>
          <pc:sldMk cId="3216755487" sldId="265"/>
        </pc:sldMkLst>
        <pc:spChg chg="mod">
          <ac:chgData name="Zhigalov Roman" userId="1f97e9fdf7779aa5" providerId="Windows Live" clId="Web-{56A9AD95-1B0E-4690-AA49-F7F4BD0E832C}" dt="2022-01-22T08:14:16.420" v="432"/>
          <ac:spMkLst>
            <pc:docMk/>
            <pc:sldMk cId="3216755487" sldId="265"/>
            <ac:spMk id="2" creationId="{BD0B6E14-5FA8-4C6B-A10F-EC9FB82A4D4A}"/>
          </ac:spMkLst>
        </pc:spChg>
        <pc:spChg chg="del">
          <ac:chgData name="Zhigalov Roman" userId="1f97e9fdf7779aa5" providerId="Windows Live" clId="Web-{56A9AD95-1B0E-4690-AA49-F7F4BD0E832C}" dt="2022-01-22T08:13:54.998" v="414"/>
          <ac:spMkLst>
            <pc:docMk/>
            <pc:sldMk cId="3216755487" sldId="265"/>
            <ac:spMk id="3" creationId="{B6BFBE02-A099-478D-8BF3-3F8671A61994}"/>
          </ac:spMkLst>
        </pc:spChg>
        <pc:spChg chg="mod">
          <ac:chgData name="Zhigalov Roman" userId="1f97e9fdf7779aa5" providerId="Windows Live" clId="Web-{56A9AD95-1B0E-4690-AA49-F7F4BD0E832C}" dt="2022-01-22T08:14:16.420" v="432"/>
          <ac:spMkLst>
            <pc:docMk/>
            <pc:sldMk cId="3216755487" sldId="265"/>
            <ac:spMk id="4" creationId="{75CCB992-0B96-4AAB-B273-EC1C3D83E39F}"/>
          </ac:spMkLst>
        </pc:spChg>
        <pc:spChg chg="add">
          <ac:chgData name="Zhigalov Roman" userId="1f97e9fdf7779aa5" providerId="Windows Live" clId="Web-{56A9AD95-1B0E-4690-AA49-F7F4BD0E832C}" dt="2022-01-22T08:14:16.420" v="432"/>
          <ac:spMkLst>
            <pc:docMk/>
            <pc:sldMk cId="3216755487" sldId="265"/>
            <ac:spMk id="10" creationId="{665DBBEF-238B-476B-96AB-8AAC3224ECEA}"/>
          </ac:spMkLst>
        </pc:spChg>
        <pc:spChg chg="add">
          <ac:chgData name="Zhigalov Roman" userId="1f97e9fdf7779aa5" providerId="Windows Live" clId="Web-{56A9AD95-1B0E-4690-AA49-F7F4BD0E832C}" dt="2022-01-22T08:14:16.420" v="432"/>
          <ac:spMkLst>
            <pc:docMk/>
            <pc:sldMk cId="3216755487" sldId="265"/>
            <ac:spMk id="12" creationId="{3FCFB1DE-0B7E-48CC-BA90-B2AB0889F9D6}"/>
          </ac:spMkLst>
        </pc:spChg>
        <pc:picChg chg="add mod ord">
          <ac:chgData name="Zhigalov Roman" userId="1f97e9fdf7779aa5" providerId="Windows Live" clId="Web-{56A9AD95-1B0E-4690-AA49-F7F4BD0E832C}" dt="2022-01-22T08:14:16.420" v="432"/>
          <ac:picMkLst>
            <pc:docMk/>
            <pc:sldMk cId="3216755487" sldId="265"/>
            <ac:picMk id="5" creationId="{A44A4C8F-7C12-4582-8073-39D76EB3B7B9}"/>
          </ac:picMkLst>
        </pc:picChg>
      </pc:sldChg>
      <pc:sldChg chg="addSp delSp modSp new mod setBg">
        <pc:chgData name="Zhigalov Roman" userId="1f97e9fdf7779aa5" providerId="Windows Live" clId="Web-{56A9AD95-1B0E-4690-AA49-F7F4BD0E832C}" dt="2022-01-22T08:15:28.485" v="444"/>
        <pc:sldMkLst>
          <pc:docMk/>
          <pc:sldMk cId="1845459813" sldId="266"/>
        </pc:sldMkLst>
        <pc:spChg chg="mod">
          <ac:chgData name="Zhigalov Roman" userId="1f97e9fdf7779aa5" providerId="Windows Live" clId="Web-{56A9AD95-1B0E-4690-AA49-F7F4BD0E832C}" dt="2022-01-22T08:15:28.485" v="444"/>
          <ac:spMkLst>
            <pc:docMk/>
            <pc:sldMk cId="1845459813" sldId="266"/>
            <ac:spMk id="2" creationId="{DA2809E4-DD61-4153-B924-E34B68A4C589}"/>
          </ac:spMkLst>
        </pc:spChg>
        <pc:spChg chg="add del">
          <ac:chgData name="Zhigalov Roman" userId="1f97e9fdf7779aa5" providerId="Windows Live" clId="Web-{56A9AD95-1B0E-4690-AA49-F7F4BD0E832C}" dt="2022-01-22T08:15:23.297" v="443"/>
          <ac:spMkLst>
            <pc:docMk/>
            <pc:sldMk cId="1845459813" sldId="266"/>
            <ac:spMk id="3" creationId="{587EEAA2-4F68-4819-BA05-1C6C152719BA}"/>
          </ac:spMkLst>
        </pc:spChg>
        <pc:spChg chg="mod">
          <ac:chgData name="Zhigalov Roman" userId="1f97e9fdf7779aa5" providerId="Windows Live" clId="Web-{56A9AD95-1B0E-4690-AA49-F7F4BD0E832C}" dt="2022-01-22T08:15:28.485" v="444"/>
          <ac:spMkLst>
            <pc:docMk/>
            <pc:sldMk cId="1845459813" sldId="266"/>
            <ac:spMk id="4" creationId="{C2FB82E6-AC70-408E-BEC2-F4C9202E520E}"/>
          </ac:spMkLst>
        </pc:spChg>
        <pc:spChg chg="add del">
          <ac:chgData name="Zhigalov Roman" userId="1f97e9fdf7779aa5" providerId="Windows Live" clId="Web-{56A9AD95-1B0E-4690-AA49-F7F4BD0E832C}" dt="2022-01-22T08:15:08.547" v="441"/>
          <ac:spMkLst>
            <pc:docMk/>
            <pc:sldMk cId="1845459813" sldId="266"/>
            <ac:spMk id="10" creationId="{68AF5748-FED8-45BA-8631-26D1D10F3246}"/>
          </ac:spMkLst>
        </pc:spChg>
        <pc:spChg chg="add">
          <ac:chgData name="Zhigalov Roman" userId="1f97e9fdf7779aa5" providerId="Windows Live" clId="Web-{56A9AD95-1B0E-4690-AA49-F7F4BD0E832C}" dt="2022-01-22T08:15:28.485" v="444"/>
          <ac:spMkLst>
            <pc:docMk/>
            <pc:sldMk cId="1845459813" sldId="266"/>
            <ac:spMk id="11" creationId="{665DBBEF-238B-476B-96AB-8AAC3224ECEA}"/>
          </ac:spMkLst>
        </pc:spChg>
        <pc:spChg chg="add del">
          <ac:chgData name="Zhigalov Roman" userId="1f97e9fdf7779aa5" providerId="Windows Live" clId="Web-{56A9AD95-1B0E-4690-AA49-F7F4BD0E832C}" dt="2022-01-22T08:15:08.547" v="441"/>
          <ac:spMkLst>
            <pc:docMk/>
            <pc:sldMk cId="1845459813" sldId="266"/>
            <ac:spMk id="12" creationId="{AF2F604E-43BE-4DC3-B983-E071523364F8}"/>
          </ac:spMkLst>
        </pc:spChg>
        <pc:spChg chg="add">
          <ac:chgData name="Zhigalov Roman" userId="1f97e9fdf7779aa5" providerId="Windows Live" clId="Web-{56A9AD95-1B0E-4690-AA49-F7F4BD0E832C}" dt="2022-01-22T08:15:28.485" v="444"/>
          <ac:spMkLst>
            <pc:docMk/>
            <pc:sldMk cId="1845459813" sldId="266"/>
            <ac:spMk id="13" creationId="{3FCFB1DE-0B7E-48CC-BA90-B2AB0889F9D6}"/>
          </ac:spMkLst>
        </pc:spChg>
        <pc:spChg chg="add del">
          <ac:chgData name="Zhigalov Roman" userId="1f97e9fdf7779aa5" providerId="Windows Live" clId="Web-{56A9AD95-1B0E-4690-AA49-F7F4BD0E832C}" dt="2022-01-22T08:15:08.547" v="441"/>
          <ac:spMkLst>
            <pc:docMk/>
            <pc:sldMk cId="1845459813" sldId="266"/>
            <ac:spMk id="14" creationId="{08C9B587-E65E-4B52-B37C-ABEBB6E87928}"/>
          </ac:spMkLst>
        </pc:spChg>
        <pc:picChg chg="add del mod ord">
          <ac:chgData name="Zhigalov Roman" userId="1f97e9fdf7779aa5" providerId="Windows Live" clId="Web-{56A9AD95-1B0E-4690-AA49-F7F4BD0E832C}" dt="2022-01-22T08:15:09.719" v="442"/>
          <ac:picMkLst>
            <pc:docMk/>
            <pc:sldMk cId="1845459813" sldId="266"/>
            <ac:picMk id="5" creationId="{423DB522-6D4D-4A8A-BF39-7B490BBFC964}"/>
          </ac:picMkLst>
        </pc:picChg>
        <pc:picChg chg="add mod ord">
          <ac:chgData name="Zhigalov Roman" userId="1f97e9fdf7779aa5" providerId="Windows Live" clId="Web-{56A9AD95-1B0E-4690-AA49-F7F4BD0E832C}" dt="2022-01-22T08:15:28.485" v="444"/>
          <ac:picMkLst>
            <pc:docMk/>
            <pc:sldMk cId="1845459813" sldId="266"/>
            <ac:picMk id="6" creationId="{207B5231-F402-47AF-B418-F2B0AF7672B1}"/>
          </ac:picMkLst>
        </pc:picChg>
      </pc:sldChg>
      <pc:sldChg chg="addSp modSp new mod setBg">
        <pc:chgData name="Zhigalov Roman" userId="1f97e9fdf7779aa5" providerId="Windows Live" clId="Web-{56A9AD95-1B0E-4690-AA49-F7F4BD0E832C}" dt="2022-01-22T08:15:48.220" v="453"/>
        <pc:sldMkLst>
          <pc:docMk/>
          <pc:sldMk cId="2054750867" sldId="267"/>
        </pc:sldMkLst>
        <pc:spChg chg="mod">
          <ac:chgData name="Zhigalov Roman" userId="1f97e9fdf7779aa5" providerId="Windows Live" clId="Web-{56A9AD95-1B0E-4690-AA49-F7F4BD0E832C}" dt="2022-01-22T08:15:48.220" v="453"/>
          <ac:spMkLst>
            <pc:docMk/>
            <pc:sldMk cId="2054750867" sldId="267"/>
            <ac:spMk id="2" creationId="{A48C99BB-FE98-4D0F-85E1-8D30E83AD3A5}"/>
          </ac:spMkLst>
        </pc:spChg>
        <pc:spChg chg="mod">
          <ac:chgData name="Zhigalov Roman" userId="1f97e9fdf7779aa5" providerId="Windows Live" clId="Web-{56A9AD95-1B0E-4690-AA49-F7F4BD0E832C}" dt="2022-01-22T08:15:48.220" v="453"/>
          <ac:spMkLst>
            <pc:docMk/>
            <pc:sldMk cId="2054750867" sldId="267"/>
            <ac:spMk id="3" creationId="{A8BCEA3A-D441-4C74-BF78-294070811A8F}"/>
          </ac:spMkLst>
        </pc:spChg>
        <pc:spChg chg="add">
          <ac:chgData name="Zhigalov Roman" userId="1f97e9fdf7779aa5" providerId="Windows Live" clId="Web-{56A9AD95-1B0E-4690-AA49-F7F4BD0E832C}" dt="2022-01-22T08:15:48.220" v="453"/>
          <ac:spMkLst>
            <pc:docMk/>
            <pc:sldMk cId="2054750867" sldId="267"/>
            <ac:spMk id="8" creationId="{4522B21E-B2B9-4C72-9A71-C87EFD137480}"/>
          </ac:spMkLst>
        </pc:spChg>
        <pc:spChg chg="add">
          <ac:chgData name="Zhigalov Roman" userId="1f97e9fdf7779aa5" providerId="Windows Live" clId="Web-{56A9AD95-1B0E-4690-AA49-F7F4BD0E832C}" dt="2022-01-22T08:15:48.220" v="453"/>
          <ac:spMkLst>
            <pc:docMk/>
            <pc:sldMk cId="2054750867" sldId="267"/>
            <ac:spMk id="10" creationId="{5EB7D2A2-F448-44D4-938C-DC84CBCB3B1E}"/>
          </ac:spMkLst>
        </pc:spChg>
        <pc:spChg chg="add">
          <ac:chgData name="Zhigalov Roman" userId="1f97e9fdf7779aa5" providerId="Windows Live" clId="Web-{56A9AD95-1B0E-4690-AA49-F7F4BD0E832C}" dt="2022-01-22T08:15:48.220" v="453"/>
          <ac:spMkLst>
            <pc:docMk/>
            <pc:sldMk cId="2054750867" sldId="267"/>
            <ac:spMk id="12" creationId="{871AEA07-1E14-44B4-8E55-64EF049CD66F}"/>
          </ac:spMkLst>
        </pc:spChg>
        <pc:cxnChg chg="add">
          <ac:chgData name="Zhigalov Roman" userId="1f97e9fdf7779aa5" providerId="Windows Live" clId="Web-{56A9AD95-1B0E-4690-AA49-F7F4BD0E832C}" dt="2022-01-22T08:15:48.220" v="453"/>
          <ac:cxnSpMkLst>
            <pc:docMk/>
            <pc:sldMk cId="2054750867" sldId="267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56A9AD95-1B0E-4690-AA49-F7F4BD0E832C}" dt="2022-01-22T08:18:26.865" v="563"/>
        <pc:sldMkLst>
          <pc:docMk/>
          <pc:sldMk cId="3707661212" sldId="268"/>
        </pc:sldMkLst>
        <pc:spChg chg="mod">
          <ac:chgData name="Zhigalov Roman" userId="1f97e9fdf7779aa5" providerId="Windows Live" clId="Web-{56A9AD95-1B0E-4690-AA49-F7F4BD0E832C}" dt="2022-01-22T08:18:26.865" v="563"/>
          <ac:spMkLst>
            <pc:docMk/>
            <pc:sldMk cId="3707661212" sldId="268"/>
            <ac:spMk id="2" creationId="{392917B7-E679-473D-9C59-AE565C3CA70C}"/>
          </ac:spMkLst>
        </pc:spChg>
        <pc:spChg chg="del mod">
          <ac:chgData name="Zhigalov Roman" userId="1f97e9fdf7779aa5" providerId="Windows Live" clId="Web-{56A9AD95-1B0E-4690-AA49-F7F4BD0E832C}" dt="2022-01-22T08:18:26.865" v="563"/>
          <ac:spMkLst>
            <pc:docMk/>
            <pc:sldMk cId="3707661212" sldId="268"/>
            <ac:spMk id="3" creationId="{11C13EFD-CFA2-47AC-B63A-53009C1FA542}"/>
          </ac:spMkLst>
        </pc:spChg>
        <pc:spChg chg="add">
          <ac:chgData name="Zhigalov Roman" userId="1f97e9fdf7779aa5" providerId="Windows Live" clId="Web-{56A9AD95-1B0E-4690-AA49-F7F4BD0E832C}" dt="2022-01-22T08:18:26.865" v="563"/>
          <ac:spMkLst>
            <pc:docMk/>
            <pc:sldMk cId="3707661212" sldId="268"/>
            <ac:spMk id="9" creationId="{B819A166-7571-4003-A6B8-B62034C3ED30}"/>
          </ac:spMkLst>
        </pc:spChg>
        <pc:graphicFrameChg chg="add">
          <ac:chgData name="Zhigalov Roman" userId="1f97e9fdf7779aa5" providerId="Windows Live" clId="Web-{56A9AD95-1B0E-4690-AA49-F7F4BD0E832C}" dt="2022-01-22T08:18:26.865" v="563"/>
          <ac:graphicFrameMkLst>
            <pc:docMk/>
            <pc:sldMk cId="3707661212" sldId="268"/>
            <ac:graphicFrameMk id="5" creationId="{0FF9A735-8E00-4755-AB03-97EEBED5C0E9}"/>
          </ac:graphicFrameMkLst>
        </pc:graphicFrameChg>
      </pc:sldChg>
      <pc:sldChg chg="addSp delSp modSp new mod setBg">
        <pc:chgData name="Zhigalov Roman" userId="1f97e9fdf7779aa5" providerId="Windows Live" clId="Web-{56A9AD95-1B0E-4690-AA49-F7F4BD0E832C}" dt="2022-01-22T08:19:21.538" v="590"/>
        <pc:sldMkLst>
          <pc:docMk/>
          <pc:sldMk cId="3969282818" sldId="269"/>
        </pc:sldMkLst>
        <pc:spChg chg="mod">
          <ac:chgData name="Zhigalov Roman" userId="1f97e9fdf7779aa5" providerId="Windows Live" clId="Web-{56A9AD95-1B0E-4690-AA49-F7F4BD0E832C}" dt="2022-01-22T08:19:21.538" v="590"/>
          <ac:spMkLst>
            <pc:docMk/>
            <pc:sldMk cId="3969282818" sldId="269"/>
            <ac:spMk id="2" creationId="{13CEBDB0-C403-4423-82B0-4D84FE0A418F}"/>
          </ac:spMkLst>
        </pc:spChg>
        <pc:spChg chg="del">
          <ac:chgData name="Zhigalov Roman" userId="1f97e9fdf7779aa5" providerId="Windows Live" clId="Web-{56A9AD95-1B0E-4690-AA49-F7F4BD0E832C}" dt="2022-01-22T08:19:17.335" v="589"/>
          <ac:spMkLst>
            <pc:docMk/>
            <pc:sldMk cId="3969282818" sldId="269"/>
            <ac:spMk id="3" creationId="{C0A6414F-B5CF-4042-A3C1-0C35177EFC16}"/>
          </ac:spMkLst>
        </pc:spChg>
        <pc:spChg chg="add">
          <ac:chgData name="Zhigalov Roman" userId="1f97e9fdf7779aa5" providerId="Windows Live" clId="Web-{56A9AD95-1B0E-4690-AA49-F7F4BD0E832C}" dt="2022-01-22T08:19:21.538" v="590"/>
          <ac:spMkLst>
            <pc:docMk/>
            <pc:sldMk cId="3969282818" sldId="269"/>
            <ac:spMk id="9" creationId="{665DBBEF-238B-476B-96AB-8AAC3224ECEA}"/>
          </ac:spMkLst>
        </pc:spChg>
        <pc:spChg chg="add">
          <ac:chgData name="Zhigalov Roman" userId="1f97e9fdf7779aa5" providerId="Windows Live" clId="Web-{56A9AD95-1B0E-4690-AA49-F7F4BD0E832C}" dt="2022-01-22T08:19:21.538" v="590"/>
          <ac:spMkLst>
            <pc:docMk/>
            <pc:sldMk cId="3969282818" sldId="269"/>
            <ac:spMk id="11" creationId="{3FCFB1DE-0B7E-48CC-BA90-B2AB0889F9D6}"/>
          </ac:spMkLst>
        </pc:spChg>
        <pc:picChg chg="add mod ord">
          <ac:chgData name="Zhigalov Roman" userId="1f97e9fdf7779aa5" providerId="Windows Live" clId="Web-{56A9AD95-1B0E-4690-AA49-F7F4BD0E832C}" dt="2022-01-22T08:19:21.538" v="590"/>
          <ac:picMkLst>
            <pc:docMk/>
            <pc:sldMk cId="3969282818" sldId="269"/>
            <ac:picMk id="4" creationId="{9CBC47E2-DE2E-485A-8F48-D8F90F3C52F1}"/>
          </ac:picMkLst>
        </pc:picChg>
      </pc:sldChg>
      <pc:sldChg chg="addSp delSp modSp new mod setBg modClrScheme chgLayout">
        <pc:chgData name="Zhigalov Roman" userId="1f97e9fdf7779aa5" providerId="Windows Live" clId="Web-{56A9AD95-1B0E-4690-AA49-F7F4BD0E832C}" dt="2022-01-22T08:20:29.415" v="619"/>
        <pc:sldMkLst>
          <pc:docMk/>
          <pc:sldMk cId="3286496535" sldId="270"/>
        </pc:sldMkLst>
        <pc:spChg chg="mod ord">
          <ac:chgData name="Zhigalov Roman" userId="1f97e9fdf7779aa5" providerId="Windows Live" clId="Web-{56A9AD95-1B0E-4690-AA49-F7F4BD0E832C}" dt="2022-01-22T08:20:29.415" v="619"/>
          <ac:spMkLst>
            <pc:docMk/>
            <pc:sldMk cId="3286496535" sldId="270"/>
            <ac:spMk id="2" creationId="{B73963CA-3060-4E93-AEAC-D6F2BEDF6C15}"/>
          </ac:spMkLst>
        </pc:spChg>
        <pc:spChg chg="del">
          <ac:chgData name="Zhigalov Roman" userId="1f97e9fdf7779aa5" providerId="Windows Live" clId="Web-{56A9AD95-1B0E-4690-AA49-F7F4BD0E832C}" dt="2022-01-22T08:19:45.820" v="592"/>
          <ac:spMkLst>
            <pc:docMk/>
            <pc:sldMk cId="3286496535" sldId="270"/>
            <ac:spMk id="3" creationId="{0957752B-2C2A-4E4C-ABC9-53848821DDF8}"/>
          </ac:spMkLst>
        </pc:spChg>
        <pc:spChg chg="del mod ord">
          <ac:chgData name="Zhigalov Roman" userId="1f97e9fdf7779aa5" providerId="Windows Live" clId="Web-{56A9AD95-1B0E-4690-AA49-F7F4BD0E832C}" dt="2022-01-22T08:20:25.509" v="618"/>
          <ac:spMkLst>
            <pc:docMk/>
            <pc:sldMk cId="3286496535" sldId="270"/>
            <ac:spMk id="4" creationId="{57862006-B2BA-4385-ACD4-7B9BA0DCADF9}"/>
          </ac:spMkLst>
        </pc:spChg>
        <pc:spChg chg="del">
          <ac:chgData name="Zhigalov Roman" userId="1f97e9fdf7779aa5" providerId="Windows Live" clId="Web-{56A9AD95-1B0E-4690-AA49-F7F4BD0E832C}" dt="2022-01-22T08:19:45.820" v="592"/>
          <ac:spMkLst>
            <pc:docMk/>
            <pc:sldMk cId="3286496535" sldId="270"/>
            <ac:spMk id="5" creationId="{89D596DA-A377-463F-A93B-078CC7803DE8}"/>
          </ac:spMkLst>
        </pc:spChg>
        <pc:spChg chg="del">
          <ac:chgData name="Zhigalov Roman" userId="1f97e9fdf7779aa5" providerId="Windows Live" clId="Web-{56A9AD95-1B0E-4690-AA49-F7F4BD0E832C}" dt="2022-01-22T08:19:45.820" v="592"/>
          <ac:spMkLst>
            <pc:docMk/>
            <pc:sldMk cId="3286496535" sldId="270"/>
            <ac:spMk id="6" creationId="{DC52B11A-0DA7-473C-8206-EC77A9983D6B}"/>
          </ac:spMkLst>
        </pc:spChg>
        <pc:spChg chg="add">
          <ac:chgData name="Zhigalov Roman" userId="1f97e9fdf7779aa5" providerId="Windows Live" clId="Web-{56A9AD95-1B0E-4690-AA49-F7F4BD0E832C}" dt="2022-01-22T08:20:29.415" v="619"/>
          <ac:spMkLst>
            <pc:docMk/>
            <pc:sldMk cId="3286496535" sldId="270"/>
            <ac:spMk id="12" creationId="{37C89E4B-3C9F-44B9-8B86-D9E3D112D8EC}"/>
          </ac:spMkLst>
        </pc:spChg>
        <pc:picChg chg="add mod ord">
          <ac:chgData name="Zhigalov Roman" userId="1f97e9fdf7779aa5" providerId="Windows Live" clId="Web-{56A9AD95-1B0E-4690-AA49-F7F4BD0E832C}" dt="2022-01-22T08:20:29.415" v="619"/>
          <ac:picMkLst>
            <pc:docMk/>
            <pc:sldMk cId="3286496535" sldId="270"/>
            <ac:picMk id="7" creationId="{503A07BD-E4A9-4010-9D01-3BC259F9F4DC}"/>
          </ac:picMkLst>
        </pc:picChg>
        <pc:cxnChg chg="add">
          <ac:chgData name="Zhigalov Roman" userId="1f97e9fdf7779aa5" providerId="Windows Live" clId="Web-{56A9AD95-1B0E-4690-AA49-F7F4BD0E832C}" dt="2022-01-22T08:20:29.415" v="619"/>
          <ac:cxnSpMkLst>
            <pc:docMk/>
            <pc:sldMk cId="3286496535" sldId="270"/>
            <ac:cxnSpMk id="14" creationId="{AA2EAA10-076F-46BD-8F0F-B9A2FB77A85C}"/>
          </ac:cxnSpMkLst>
        </pc:cxnChg>
        <pc:cxnChg chg="add">
          <ac:chgData name="Zhigalov Roman" userId="1f97e9fdf7779aa5" providerId="Windows Live" clId="Web-{56A9AD95-1B0E-4690-AA49-F7F4BD0E832C}" dt="2022-01-22T08:20:29.415" v="619"/>
          <ac:cxnSpMkLst>
            <pc:docMk/>
            <pc:sldMk cId="3286496535" sldId="270"/>
            <ac:cxnSpMk id="16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56A9AD95-1B0E-4690-AA49-F7F4BD0E832C}" dt="2022-01-22T08:23:09.623" v="686" actId="20577"/>
        <pc:sldMkLst>
          <pc:docMk/>
          <pc:sldMk cId="1339060806" sldId="271"/>
        </pc:sldMkLst>
        <pc:spChg chg="mod ord">
          <ac:chgData name="Zhigalov Roman" userId="1f97e9fdf7779aa5" providerId="Windows Live" clId="Web-{56A9AD95-1B0E-4690-AA49-F7F4BD0E832C}" dt="2022-01-22T08:23:09.623" v="686" actId="20577"/>
          <ac:spMkLst>
            <pc:docMk/>
            <pc:sldMk cId="1339060806" sldId="271"/>
            <ac:spMk id="2" creationId="{27257F2D-AB7D-4B01-9EE8-F55D74417D12}"/>
          </ac:spMkLst>
        </pc:spChg>
        <pc:spChg chg="del">
          <ac:chgData name="Zhigalov Roman" userId="1f97e9fdf7779aa5" providerId="Windows Live" clId="Web-{56A9AD95-1B0E-4690-AA49-F7F4BD0E832C}" dt="2022-01-22T08:21:03.776" v="621"/>
          <ac:spMkLst>
            <pc:docMk/>
            <pc:sldMk cId="1339060806" sldId="271"/>
            <ac:spMk id="3" creationId="{BB4A2208-8857-4583-AE85-DB240A5F2A5C}"/>
          </ac:spMkLst>
        </pc:spChg>
        <pc:spChg chg="add">
          <ac:chgData name="Zhigalov Roman" userId="1f97e9fdf7779aa5" providerId="Windows Live" clId="Web-{56A9AD95-1B0E-4690-AA49-F7F4BD0E832C}" dt="2022-01-22T08:21:13.026" v="631"/>
          <ac:spMkLst>
            <pc:docMk/>
            <pc:sldMk cId="1339060806" sldId="271"/>
            <ac:spMk id="9" creationId="{37C89E4B-3C9F-44B9-8B86-D9E3D112D8EC}"/>
          </ac:spMkLst>
        </pc:spChg>
        <pc:picChg chg="add mod ord">
          <ac:chgData name="Zhigalov Roman" userId="1f97e9fdf7779aa5" providerId="Windows Live" clId="Web-{56A9AD95-1B0E-4690-AA49-F7F4BD0E832C}" dt="2022-01-22T08:21:13.026" v="631"/>
          <ac:picMkLst>
            <pc:docMk/>
            <pc:sldMk cId="1339060806" sldId="271"/>
            <ac:picMk id="4" creationId="{BE39E39D-C3C5-408C-9B32-3B255397239C}"/>
          </ac:picMkLst>
        </pc:picChg>
        <pc:cxnChg chg="add">
          <ac:chgData name="Zhigalov Roman" userId="1f97e9fdf7779aa5" providerId="Windows Live" clId="Web-{56A9AD95-1B0E-4690-AA49-F7F4BD0E832C}" dt="2022-01-22T08:21:13.026" v="631"/>
          <ac:cxnSpMkLst>
            <pc:docMk/>
            <pc:sldMk cId="1339060806" sldId="271"/>
            <ac:cxnSpMk id="11" creationId="{AA2EAA10-076F-46BD-8F0F-B9A2FB77A85C}"/>
          </ac:cxnSpMkLst>
        </pc:cxnChg>
        <pc:cxnChg chg="add">
          <ac:chgData name="Zhigalov Roman" userId="1f97e9fdf7779aa5" providerId="Windows Live" clId="Web-{56A9AD95-1B0E-4690-AA49-F7F4BD0E832C}" dt="2022-01-22T08:21:13.026" v="631"/>
          <ac:cxnSpMkLst>
            <pc:docMk/>
            <pc:sldMk cId="1339060806" sldId="271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56A9AD95-1B0E-4690-AA49-F7F4BD0E832C}" dt="2022-01-22T08:21:43.120" v="649"/>
        <pc:sldMkLst>
          <pc:docMk/>
          <pc:sldMk cId="3358506930" sldId="272"/>
        </pc:sldMkLst>
        <pc:spChg chg="mod ord">
          <ac:chgData name="Zhigalov Roman" userId="1f97e9fdf7779aa5" providerId="Windows Live" clId="Web-{56A9AD95-1B0E-4690-AA49-F7F4BD0E832C}" dt="2022-01-22T08:21:43.120" v="649"/>
          <ac:spMkLst>
            <pc:docMk/>
            <pc:sldMk cId="3358506930" sldId="272"/>
            <ac:spMk id="2" creationId="{95261567-8B6C-4E75-8A74-8D0915F44C92}"/>
          </ac:spMkLst>
        </pc:spChg>
        <pc:spChg chg="del">
          <ac:chgData name="Zhigalov Roman" userId="1f97e9fdf7779aa5" providerId="Windows Live" clId="Web-{56A9AD95-1B0E-4690-AA49-F7F4BD0E832C}" dt="2022-01-22T08:21:33.901" v="633"/>
          <ac:spMkLst>
            <pc:docMk/>
            <pc:sldMk cId="3358506930" sldId="272"/>
            <ac:spMk id="3" creationId="{2E732A44-7BF5-40BD-8F0F-7A12B0094C99}"/>
          </ac:spMkLst>
        </pc:spChg>
        <pc:spChg chg="add">
          <ac:chgData name="Zhigalov Roman" userId="1f97e9fdf7779aa5" providerId="Windows Live" clId="Web-{56A9AD95-1B0E-4690-AA49-F7F4BD0E832C}" dt="2022-01-22T08:21:43.120" v="649"/>
          <ac:spMkLst>
            <pc:docMk/>
            <pc:sldMk cId="3358506930" sldId="272"/>
            <ac:spMk id="9" creationId="{37C89E4B-3C9F-44B9-8B86-D9E3D112D8EC}"/>
          </ac:spMkLst>
        </pc:spChg>
        <pc:picChg chg="add mod ord">
          <ac:chgData name="Zhigalov Roman" userId="1f97e9fdf7779aa5" providerId="Windows Live" clId="Web-{56A9AD95-1B0E-4690-AA49-F7F4BD0E832C}" dt="2022-01-22T08:21:43.120" v="649"/>
          <ac:picMkLst>
            <pc:docMk/>
            <pc:sldMk cId="3358506930" sldId="272"/>
            <ac:picMk id="4" creationId="{0D95CB64-9AC5-418D-B5E1-80C80C7756A5}"/>
          </ac:picMkLst>
        </pc:picChg>
        <pc:cxnChg chg="add">
          <ac:chgData name="Zhigalov Roman" userId="1f97e9fdf7779aa5" providerId="Windows Live" clId="Web-{56A9AD95-1B0E-4690-AA49-F7F4BD0E832C}" dt="2022-01-22T08:21:43.120" v="649"/>
          <ac:cxnSpMkLst>
            <pc:docMk/>
            <pc:sldMk cId="3358506930" sldId="272"/>
            <ac:cxnSpMk id="11" creationId="{AA2EAA10-076F-46BD-8F0F-B9A2FB77A85C}"/>
          </ac:cxnSpMkLst>
        </pc:cxnChg>
        <pc:cxnChg chg="add">
          <ac:chgData name="Zhigalov Roman" userId="1f97e9fdf7779aa5" providerId="Windows Live" clId="Web-{56A9AD95-1B0E-4690-AA49-F7F4BD0E832C}" dt="2022-01-22T08:21:43.120" v="649"/>
          <ac:cxnSpMkLst>
            <pc:docMk/>
            <pc:sldMk cId="3358506930" sldId="272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56A9AD95-1B0E-4690-AA49-F7F4BD0E832C}" dt="2022-01-22T08:22:55.279" v="666" actId="20577"/>
        <pc:sldMkLst>
          <pc:docMk/>
          <pc:sldMk cId="3010916888" sldId="273"/>
        </pc:sldMkLst>
        <pc:spChg chg="mod ord">
          <ac:chgData name="Zhigalov Roman" userId="1f97e9fdf7779aa5" providerId="Windows Live" clId="Web-{56A9AD95-1B0E-4690-AA49-F7F4BD0E832C}" dt="2022-01-22T08:22:55.279" v="666" actId="20577"/>
          <ac:spMkLst>
            <pc:docMk/>
            <pc:sldMk cId="3010916888" sldId="273"/>
            <ac:spMk id="2" creationId="{D4ACD359-B317-483E-870C-8C045798A2B2}"/>
          </ac:spMkLst>
        </pc:spChg>
        <pc:spChg chg="del">
          <ac:chgData name="Zhigalov Roman" userId="1f97e9fdf7779aa5" providerId="Windows Live" clId="Web-{56A9AD95-1B0E-4690-AA49-F7F4BD0E832C}" dt="2022-01-22T08:22:21.512" v="651"/>
          <ac:spMkLst>
            <pc:docMk/>
            <pc:sldMk cId="3010916888" sldId="273"/>
            <ac:spMk id="3" creationId="{EBE71737-E915-44B1-8C1A-44BAAD4CFBD2}"/>
          </ac:spMkLst>
        </pc:spChg>
        <pc:spChg chg="add">
          <ac:chgData name="Zhigalov Roman" userId="1f97e9fdf7779aa5" providerId="Windows Live" clId="Web-{56A9AD95-1B0E-4690-AA49-F7F4BD0E832C}" dt="2022-01-22T08:22:33.966" v="661"/>
          <ac:spMkLst>
            <pc:docMk/>
            <pc:sldMk cId="3010916888" sldId="273"/>
            <ac:spMk id="9" creationId="{37C89E4B-3C9F-44B9-8B86-D9E3D112D8EC}"/>
          </ac:spMkLst>
        </pc:spChg>
        <pc:picChg chg="add mod ord">
          <ac:chgData name="Zhigalov Roman" userId="1f97e9fdf7779aa5" providerId="Windows Live" clId="Web-{56A9AD95-1B0E-4690-AA49-F7F4BD0E832C}" dt="2022-01-22T08:22:33.966" v="661"/>
          <ac:picMkLst>
            <pc:docMk/>
            <pc:sldMk cId="3010916888" sldId="273"/>
            <ac:picMk id="4" creationId="{73F12BFB-F1FC-43D7-9C9C-27EFEB0C1B0A}"/>
          </ac:picMkLst>
        </pc:picChg>
        <pc:picChg chg="add del mod">
          <ac:chgData name="Zhigalov Roman" userId="1f97e9fdf7779aa5" providerId="Windows Live" clId="Web-{56A9AD95-1B0E-4690-AA49-F7F4BD0E832C}" dt="2022-01-22T08:22:23.215" v="653"/>
          <ac:picMkLst>
            <pc:docMk/>
            <pc:sldMk cId="3010916888" sldId="273"/>
            <ac:picMk id="5" creationId="{BBD755B3-1E81-49B3-976F-1153B286F38E}"/>
          </ac:picMkLst>
        </pc:picChg>
        <pc:cxnChg chg="add">
          <ac:chgData name="Zhigalov Roman" userId="1f97e9fdf7779aa5" providerId="Windows Live" clId="Web-{56A9AD95-1B0E-4690-AA49-F7F4BD0E832C}" dt="2022-01-22T08:22:33.966" v="661"/>
          <ac:cxnSpMkLst>
            <pc:docMk/>
            <pc:sldMk cId="3010916888" sldId="273"/>
            <ac:cxnSpMk id="11" creationId="{AA2EAA10-076F-46BD-8F0F-B9A2FB77A85C}"/>
          </ac:cxnSpMkLst>
        </pc:cxnChg>
        <pc:cxnChg chg="add">
          <ac:chgData name="Zhigalov Roman" userId="1f97e9fdf7779aa5" providerId="Windows Live" clId="Web-{56A9AD95-1B0E-4690-AA49-F7F4BD0E832C}" dt="2022-01-22T08:22:33.966" v="661"/>
          <ac:cxnSpMkLst>
            <pc:docMk/>
            <pc:sldMk cId="3010916888" sldId="273"/>
            <ac:cxnSpMk id="13" creationId="{D891E407-403B-4764-86C9-33A56D3BCAA3}"/>
          </ac:cxnSpMkLst>
        </pc:cxnChg>
      </pc:sldChg>
      <pc:sldChg chg="addSp modSp new mod setBg">
        <pc:chgData name="Zhigalov Roman" userId="1f97e9fdf7779aa5" providerId="Windows Live" clId="Web-{56A9AD95-1B0E-4690-AA49-F7F4BD0E832C}" dt="2022-01-22T08:23:33.155" v="701"/>
        <pc:sldMkLst>
          <pc:docMk/>
          <pc:sldMk cId="35932359" sldId="274"/>
        </pc:sldMkLst>
        <pc:spChg chg="mod">
          <ac:chgData name="Zhigalov Roman" userId="1f97e9fdf7779aa5" providerId="Windows Live" clId="Web-{56A9AD95-1B0E-4690-AA49-F7F4BD0E832C}" dt="2022-01-22T08:23:33.155" v="701"/>
          <ac:spMkLst>
            <pc:docMk/>
            <pc:sldMk cId="35932359" sldId="274"/>
            <ac:spMk id="2" creationId="{4E899D3F-387D-491C-97B2-3CCF7F53EB8C}"/>
          </ac:spMkLst>
        </pc:spChg>
        <pc:spChg chg="mod">
          <ac:chgData name="Zhigalov Roman" userId="1f97e9fdf7779aa5" providerId="Windows Live" clId="Web-{56A9AD95-1B0E-4690-AA49-F7F4BD0E832C}" dt="2022-01-22T08:23:33.155" v="701"/>
          <ac:spMkLst>
            <pc:docMk/>
            <pc:sldMk cId="35932359" sldId="274"/>
            <ac:spMk id="3" creationId="{7C2A25C4-532C-41A5-AB96-4306FBE69D38}"/>
          </ac:spMkLst>
        </pc:spChg>
        <pc:spChg chg="add">
          <ac:chgData name="Zhigalov Roman" userId="1f97e9fdf7779aa5" providerId="Windows Live" clId="Web-{56A9AD95-1B0E-4690-AA49-F7F4BD0E832C}" dt="2022-01-22T08:23:33.155" v="701"/>
          <ac:spMkLst>
            <pc:docMk/>
            <pc:sldMk cId="35932359" sldId="274"/>
            <ac:spMk id="8" creationId="{4522B21E-B2B9-4C72-9A71-C87EFD137480}"/>
          </ac:spMkLst>
        </pc:spChg>
        <pc:spChg chg="add">
          <ac:chgData name="Zhigalov Roman" userId="1f97e9fdf7779aa5" providerId="Windows Live" clId="Web-{56A9AD95-1B0E-4690-AA49-F7F4BD0E832C}" dt="2022-01-22T08:23:33.155" v="701"/>
          <ac:spMkLst>
            <pc:docMk/>
            <pc:sldMk cId="35932359" sldId="274"/>
            <ac:spMk id="10" creationId="{5EB7D2A2-F448-44D4-938C-DC84CBCB3B1E}"/>
          </ac:spMkLst>
        </pc:spChg>
        <pc:spChg chg="add">
          <ac:chgData name="Zhigalov Roman" userId="1f97e9fdf7779aa5" providerId="Windows Live" clId="Web-{56A9AD95-1B0E-4690-AA49-F7F4BD0E832C}" dt="2022-01-22T08:23:33.155" v="701"/>
          <ac:spMkLst>
            <pc:docMk/>
            <pc:sldMk cId="35932359" sldId="274"/>
            <ac:spMk id="12" creationId="{871AEA07-1E14-44B4-8E55-64EF049CD66F}"/>
          </ac:spMkLst>
        </pc:spChg>
        <pc:cxnChg chg="add">
          <ac:chgData name="Zhigalov Roman" userId="1f97e9fdf7779aa5" providerId="Windows Live" clId="Web-{56A9AD95-1B0E-4690-AA49-F7F4BD0E832C}" dt="2022-01-22T08:23:33.155" v="701"/>
          <ac:cxnSpMkLst>
            <pc:docMk/>
            <pc:sldMk cId="35932359" sldId="274"/>
            <ac:cxnSpMk id="14" creationId="{F7C8EA93-3210-4C62-99E9-153C275E3A87}"/>
          </ac:cxnSpMkLst>
        </pc:cxnChg>
      </pc:sldChg>
      <pc:sldChg chg="addSp delSp modSp new mod setBg addAnim">
        <pc:chgData name="Zhigalov Roman" userId="1f97e9fdf7779aa5" providerId="Windows Live" clId="Web-{56A9AD95-1B0E-4690-AA49-F7F4BD0E832C}" dt="2022-01-22T08:27:59.100" v="922"/>
        <pc:sldMkLst>
          <pc:docMk/>
          <pc:sldMk cId="868779496" sldId="275"/>
        </pc:sldMkLst>
        <pc:spChg chg="mod">
          <ac:chgData name="Zhigalov Roman" userId="1f97e9fdf7779aa5" providerId="Windows Live" clId="Web-{56A9AD95-1B0E-4690-AA49-F7F4BD0E832C}" dt="2022-01-22T08:27:59.100" v="922"/>
          <ac:spMkLst>
            <pc:docMk/>
            <pc:sldMk cId="868779496" sldId="275"/>
            <ac:spMk id="2" creationId="{A7B6AFEA-F316-44E9-812C-D534D8DFAFCC}"/>
          </ac:spMkLst>
        </pc:spChg>
        <pc:spChg chg="del">
          <ac:chgData name="Zhigalov Roman" userId="1f97e9fdf7779aa5" providerId="Windows Live" clId="Web-{56A9AD95-1B0E-4690-AA49-F7F4BD0E832C}" dt="2022-01-22T08:24:16.797" v="708"/>
          <ac:spMkLst>
            <pc:docMk/>
            <pc:sldMk cId="868779496" sldId="275"/>
            <ac:spMk id="3" creationId="{24A0F82F-50A7-49C6-8C8F-2F6776B2AE39}"/>
          </ac:spMkLst>
        </pc:spChg>
        <pc:spChg chg="mod">
          <ac:chgData name="Zhigalov Roman" userId="1f97e9fdf7779aa5" providerId="Windows Live" clId="Web-{56A9AD95-1B0E-4690-AA49-F7F4BD0E832C}" dt="2022-01-22T08:27:59.100" v="922"/>
          <ac:spMkLst>
            <pc:docMk/>
            <pc:sldMk cId="868779496" sldId="275"/>
            <ac:spMk id="4" creationId="{815171AB-7583-4490-B58F-D30E1A04A276}"/>
          </ac:spMkLst>
        </pc:spChg>
        <pc:spChg chg="add del">
          <ac:chgData name="Zhigalov Roman" userId="1f97e9fdf7779aa5" providerId="Windows Live" clId="Web-{56A9AD95-1B0E-4690-AA49-F7F4BD0E832C}" dt="2022-01-22T08:24:42.688" v="728"/>
          <ac:spMkLst>
            <pc:docMk/>
            <pc:sldMk cId="868779496" sldId="275"/>
            <ac:spMk id="10" creationId="{665DBBEF-238B-476B-96AB-8AAC3224ECEA}"/>
          </ac:spMkLst>
        </pc:spChg>
        <pc:spChg chg="add del">
          <ac:chgData name="Zhigalov Roman" userId="1f97e9fdf7779aa5" providerId="Windows Live" clId="Web-{56A9AD95-1B0E-4690-AA49-F7F4BD0E832C}" dt="2022-01-22T08:24:42.688" v="728"/>
          <ac:spMkLst>
            <pc:docMk/>
            <pc:sldMk cId="868779496" sldId="275"/>
            <ac:spMk id="12" creationId="{3FCFB1DE-0B7E-48CC-BA90-B2AB0889F9D6}"/>
          </ac:spMkLst>
        </pc:spChg>
        <pc:spChg chg="add del">
          <ac:chgData name="Zhigalov Roman" userId="1f97e9fdf7779aa5" providerId="Windows Live" clId="Web-{56A9AD95-1B0E-4690-AA49-F7F4BD0E832C}" dt="2022-01-22T08:27:59.100" v="922"/>
          <ac:spMkLst>
            <pc:docMk/>
            <pc:sldMk cId="868779496" sldId="275"/>
            <ac:spMk id="14" creationId="{798FE0E0-D95D-46EF-A375-475D4DB0ED45}"/>
          </ac:spMkLst>
        </pc:spChg>
        <pc:spChg chg="add del">
          <ac:chgData name="Zhigalov Roman" userId="1f97e9fdf7779aa5" providerId="Windows Live" clId="Web-{56A9AD95-1B0E-4690-AA49-F7F4BD0E832C}" dt="2022-01-22T08:27:59.100" v="922"/>
          <ac:spMkLst>
            <pc:docMk/>
            <pc:sldMk cId="868779496" sldId="275"/>
            <ac:spMk id="15" creationId="{2D82A42F-AEBE-4065-9792-036A904D8564}"/>
          </ac:spMkLst>
        </pc:spChg>
        <pc:spChg chg="add">
          <ac:chgData name="Zhigalov Roman" userId="1f97e9fdf7779aa5" providerId="Windows Live" clId="Web-{56A9AD95-1B0E-4690-AA49-F7F4BD0E832C}" dt="2022-01-22T08:27:59.100" v="922"/>
          <ac:spMkLst>
            <pc:docMk/>
            <pc:sldMk cId="868779496" sldId="275"/>
            <ac:spMk id="20" creationId="{06DA9DF9-31F7-4056-B42E-878CC92417B8}"/>
          </ac:spMkLst>
        </pc:spChg>
        <pc:picChg chg="add mod ord">
          <ac:chgData name="Zhigalov Roman" userId="1f97e9fdf7779aa5" providerId="Windows Live" clId="Web-{56A9AD95-1B0E-4690-AA49-F7F4BD0E832C}" dt="2022-01-22T08:27:59.100" v="922"/>
          <ac:picMkLst>
            <pc:docMk/>
            <pc:sldMk cId="868779496" sldId="275"/>
            <ac:picMk id="5" creationId="{FA69F42D-5759-41DC-BC5C-D31016B47B5F}"/>
          </ac:picMkLst>
        </pc:picChg>
      </pc:sldChg>
      <pc:sldChg chg="addSp delSp modSp new mod setBg">
        <pc:chgData name="Zhigalov Roman" userId="1f97e9fdf7779aa5" providerId="Windows Live" clId="Web-{56A9AD95-1B0E-4690-AA49-F7F4BD0E832C}" dt="2022-01-22T08:26:30.675" v="855"/>
        <pc:sldMkLst>
          <pc:docMk/>
          <pc:sldMk cId="3559275582" sldId="276"/>
        </pc:sldMkLst>
        <pc:spChg chg="mod">
          <ac:chgData name="Zhigalov Roman" userId="1f97e9fdf7779aa5" providerId="Windows Live" clId="Web-{56A9AD95-1B0E-4690-AA49-F7F4BD0E832C}" dt="2022-01-22T08:26:30.675" v="855"/>
          <ac:spMkLst>
            <pc:docMk/>
            <pc:sldMk cId="3559275582" sldId="276"/>
            <ac:spMk id="2" creationId="{00D4D32B-47CA-4FDA-9336-DE8119813B3D}"/>
          </ac:spMkLst>
        </pc:spChg>
        <pc:spChg chg="del mod">
          <ac:chgData name="Zhigalov Roman" userId="1f97e9fdf7779aa5" providerId="Windows Live" clId="Web-{56A9AD95-1B0E-4690-AA49-F7F4BD0E832C}" dt="2022-01-22T08:26:30.675" v="855"/>
          <ac:spMkLst>
            <pc:docMk/>
            <pc:sldMk cId="3559275582" sldId="276"/>
            <ac:spMk id="3" creationId="{501CA372-9BA2-41AD-B138-86FA393D928D}"/>
          </ac:spMkLst>
        </pc:spChg>
        <pc:spChg chg="add del">
          <ac:chgData name="Zhigalov Roman" userId="1f97e9fdf7779aa5" providerId="Windows Live" clId="Web-{56A9AD95-1B0E-4690-AA49-F7F4BD0E832C}" dt="2022-01-22T08:26:30.660" v="854"/>
          <ac:spMkLst>
            <pc:docMk/>
            <pc:sldMk cId="3559275582" sldId="276"/>
            <ac:spMk id="8" creationId="{777A147A-9ED8-46B4-8660-1B3C2AA880B5}"/>
          </ac:spMkLst>
        </pc:spChg>
        <pc:spChg chg="add">
          <ac:chgData name="Zhigalov Roman" userId="1f97e9fdf7779aa5" providerId="Windows Live" clId="Web-{56A9AD95-1B0E-4690-AA49-F7F4BD0E832C}" dt="2022-01-22T08:26:30.675" v="855"/>
          <ac:spMkLst>
            <pc:docMk/>
            <pc:sldMk cId="3559275582" sldId="276"/>
            <ac:spMk id="9" creationId="{B819A166-7571-4003-A6B8-B62034C3ED30}"/>
          </ac:spMkLst>
        </pc:spChg>
        <pc:spChg chg="add del">
          <ac:chgData name="Zhigalov Roman" userId="1f97e9fdf7779aa5" providerId="Windows Live" clId="Web-{56A9AD95-1B0E-4690-AA49-F7F4BD0E832C}" dt="2022-01-22T08:26:30.660" v="854"/>
          <ac:spMkLst>
            <pc:docMk/>
            <pc:sldMk cId="3559275582" sldId="276"/>
            <ac:spMk id="10" creationId="{5D6C15A0-C087-4593-8414-2B4EC1CDC3DE}"/>
          </ac:spMkLst>
        </pc:spChg>
        <pc:graphicFrameChg chg="add">
          <ac:chgData name="Zhigalov Roman" userId="1f97e9fdf7779aa5" providerId="Windows Live" clId="Web-{56A9AD95-1B0E-4690-AA49-F7F4BD0E832C}" dt="2022-01-22T08:26:30.675" v="855"/>
          <ac:graphicFrameMkLst>
            <pc:docMk/>
            <pc:sldMk cId="3559275582" sldId="276"/>
            <ac:graphicFrameMk id="5" creationId="{12F5843E-622A-4E45-B041-AF0C1961FD42}"/>
          </ac:graphicFrameMkLst>
        </pc:graphicFrameChg>
      </pc:sldChg>
      <pc:sldChg chg="addSp delSp modSp new mod setBg">
        <pc:chgData name="Zhigalov Roman" userId="1f97e9fdf7779aa5" providerId="Windows Live" clId="Web-{56A9AD95-1B0E-4690-AA49-F7F4BD0E832C}" dt="2022-01-22T08:27:05.411" v="874"/>
        <pc:sldMkLst>
          <pc:docMk/>
          <pc:sldMk cId="910836379" sldId="277"/>
        </pc:sldMkLst>
        <pc:spChg chg="mod">
          <ac:chgData name="Zhigalov Roman" userId="1f97e9fdf7779aa5" providerId="Windows Live" clId="Web-{56A9AD95-1B0E-4690-AA49-F7F4BD0E832C}" dt="2022-01-22T08:27:05.411" v="874"/>
          <ac:spMkLst>
            <pc:docMk/>
            <pc:sldMk cId="910836379" sldId="277"/>
            <ac:spMk id="2" creationId="{77C07224-424C-4FF5-8408-EB66A4EE83A0}"/>
          </ac:spMkLst>
        </pc:spChg>
        <pc:spChg chg="del mod">
          <ac:chgData name="Zhigalov Roman" userId="1f97e9fdf7779aa5" providerId="Windows Live" clId="Web-{56A9AD95-1B0E-4690-AA49-F7F4BD0E832C}" dt="2022-01-22T08:27:05.411" v="874"/>
          <ac:spMkLst>
            <pc:docMk/>
            <pc:sldMk cId="910836379" sldId="277"/>
            <ac:spMk id="3" creationId="{343195F1-5901-4C34-813B-CF1FD77735DE}"/>
          </ac:spMkLst>
        </pc:spChg>
        <pc:spChg chg="add">
          <ac:chgData name="Zhigalov Roman" userId="1f97e9fdf7779aa5" providerId="Windows Live" clId="Web-{56A9AD95-1B0E-4690-AA49-F7F4BD0E832C}" dt="2022-01-22T08:27:05.411" v="874"/>
          <ac:spMkLst>
            <pc:docMk/>
            <pc:sldMk cId="910836379" sldId="277"/>
            <ac:spMk id="9" creationId="{3A5B4632-C963-4296-86F0-79AA9EA5AE98}"/>
          </ac:spMkLst>
        </pc:spChg>
        <pc:graphicFrameChg chg="add">
          <ac:chgData name="Zhigalov Roman" userId="1f97e9fdf7779aa5" providerId="Windows Live" clId="Web-{56A9AD95-1B0E-4690-AA49-F7F4BD0E832C}" dt="2022-01-22T08:27:05.411" v="874"/>
          <ac:graphicFrameMkLst>
            <pc:docMk/>
            <pc:sldMk cId="910836379" sldId="277"/>
            <ac:graphicFrameMk id="5" creationId="{E0865FAB-63E0-4576-A54E-681A4A15B6CF}"/>
          </ac:graphicFrameMkLst>
        </pc:graphicFrameChg>
      </pc:sldChg>
      <pc:sldChg chg="addSp delSp modSp new mod setBg addAnim">
        <pc:chgData name="Zhigalov Roman" userId="1f97e9fdf7779aa5" providerId="Windows Live" clId="Web-{56A9AD95-1B0E-4690-AA49-F7F4BD0E832C}" dt="2022-01-22T08:27:51.850" v="921"/>
        <pc:sldMkLst>
          <pc:docMk/>
          <pc:sldMk cId="4288423140" sldId="278"/>
        </pc:sldMkLst>
        <pc:spChg chg="mod">
          <ac:chgData name="Zhigalov Roman" userId="1f97e9fdf7779aa5" providerId="Windows Live" clId="Web-{56A9AD95-1B0E-4690-AA49-F7F4BD0E832C}" dt="2022-01-22T08:27:51.850" v="920"/>
          <ac:spMkLst>
            <pc:docMk/>
            <pc:sldMk cId="4288423140" sldId="278"/>
            <ac:spMk id="2" creationId="{1F2EC370-014A-4932-8EFF-319535998058}"/>
          </ac:spMkLst>
        </pc:spChg>
        <pc:spChg chg="del">
          <ac:chgData name="Zhigalov Roman" userId="1f97e9fdf7779aa5" providerId="Windows Live" clId="Web-{56A9AD95-1B0E-4690-AA49-F7F4BD0E832C}" dt="2022-01-22T08:27:30.240" v="879"/>
          <ac:spMkLst>
            <pc:docMk/>
            <pc:sldMk cId="4288423140" sldId="278"/>
            <ac:spMk id="3" creationId="{1B2E80F0-9363-41D4-A23C-51DEA78D1881}"/>
          </ac:spMkLst>
        </pc:spChg>
        <pc:spChg chg="mod">
          <ac:chgData name="Zhigalov Roman" userId="1f97e9fdf7779aa5" providerId="Windows Live" clId="Web-{56A9AD95-1B0E-4690-AA49-F7F4BD0E832C}" dt="2022-01-22T08:27:51.850" v="920"/>
          <ac:spMkLst>
            <pc:docMk/>
            <pc:sldMk cId="4288423140" sldId="278"/>
            <ac:spMk id="4" creationId="{3269358F-9EB7-4576-8E65-51BA548EA8DC}"/>
          </ac:spMkLst>
        </pc:spChg>
        <pc:spChg chg="add">
          <ac:chgData name="Zhigalov Roman" userId="1f97e9fdf7779aa5" providerId="Windows Live" clId="Web-{56A9AD95-1B0E-4690-AA49-F7F4BD0E832C}" dt="2022-01-22T08:27:51.850" v="920"/>
          <ac:spMkLst>
            <pc:docMk/>
            <pc:sldMk cId="4288423140" sldId="278"/>
            <ac:spMk id="10" creationId="{06DA9DF9-31F7-4056-B42E-878CC92417B8}"/>
          </ac:spMkLst>
        </pc:spChg>
        <pc:picChg chg="add mod ord">
          <ac:chgData name="Zhigalov Roman" userId="1f97e9fdf7779aa5" providerId="Windows Live" clId="Web-{56A9AD95-1B0E-4690-AA49-F7F4BD0E832C}" dt="2022-01-22T08:27:51.850" v="920"/>
          <ac:picMkLst>
            <pc:docMk/>
            <pc:sldMk cId="4288423140" sldId="278"/>
            <ac:picMk id="5" creationId="{95BBB1C8-258C-4DBD-B01C-7297A75ECF6C}"/>
          </ac:picMkLst>
        </pc:picChg>
      </pc:sldChg>
      <pc:sldChg chg="addSp delSp modSp new mod setBg">
        <pc:chgData name="Zhigalov Roman" userId="1f97e9fdf7779aa5" providerId="Windows Live" clId="Web-{56A9AD95-1B0E-4690-AA49-F7F4BD0E832C}" dt="2022-01-22T08:30:29.041" v="1059"/>
        <pc:sldMkLst>
          <pc:docMk/>
          <pc:sldMk cId="3346542557" sldId="279"/>
        </pc:sldMkLst>
        <pc:spChg chg="mod">
          <ac:chgData name="Zhigalov Roman" userId="1f97e9fdf7779aa5" providerId="Windows Live" clId="Web-{56A9AD95-1B0E-4690-AA49-F7F4BD0E832C}" dt="2022-01-22T08:30:29.041" v="1059"/>
          <ac:spMkLst>
            <pc:docMk/>
            <pc:sldMk cId="3346542557" sldId="279"/>
            <ac:spMk id="2" creationId="{57BAFF01-0130-4388-A75B-022B8B0AAA33}"/>
          </ac:spMkLst>
        </pc:spChg>
        <pc:spChg chg="del mod">
          <ac:chgData name="Zhigalov Roman" userId="1f97e9fdf7779aa5" providerId="Windows Live" clId="Web-{56A9AD95-1B0E-4690-AA49-F7F4BD0E832C}" dt="2022-01-22T08:30:29.041" v="1059"/>
          <ac:spMkLst>
            <pc:docMk/>
            <pc:sldMk cId="3346542557" sldId="279"/>
            <ac:spMk id="3" creationId="{8564F35D-4973-4C08-BEDE-EE067CA041EA}"/>
          </ac:spMkLst>
        </pc:spChg>
        <pc:spChg chg="add del">
          <ac:chgData name="Zhigalov Roman" userId="1f97e9fdf7779aa5" providerId="Windows Live" clId="Web-{56A9AD95-1B0E-4690-AA49-F7F4BD0E832C}" dt="2022-01-22T08:30:29.026" v="1058"/>
          <ac:spMkLst>
            <pc:docMk/>
            <pc:sldMk cId="3346542557" sldId="279"/>
            <ac:spMk id="8" creationId="{777A147A-9ED8-46B4-8660-1B3C2AA880B5}"/>
          </ac:spMkLst>
        </pc:spChg>
        <pc:spChg chg="add">
          <ac:chgData name="Zhigalov Roman" userId="1f97e9fdf7779aa5" providerId="Windows Live" clId="Web-{56A9AD95-1B0E-4690-AA49-F7F4BD0E832C}" dt="2022-01-22T08:30:29.041" v="1059"/>
          <ac:spMkLst>
            <pc:docMk/>
            <pc:sldMk cId="3346542557" sldId="279"/>
            <ac:spMk id="9" creationId="{2E442304-DDBD-4F7B-8017-36BCC863FB40}"/>
          </ac:spMkLst>
        </pc:spChg>
        <pc:spChg chg="add del">
          <ac:chgData name="Zhigalov Roman" userId="1f97e9fdf7779aa5" providerId="Windows Live" clId="Web-{56A9AD95-1B0E-4690-AA49-F7F4BD0E832C}" dt="2022-01-22T08:30:29.026" v="1058"/>
          <ac:spMkLst>
            <pc:docMk/>
            <pc:sldMk cId="3346542557" sldId="279"/>
            <ac:spMk id="10" creationId="{5D6C15A0-C087-4593-8414-2B4EC1CDC3DE}"/>
          </ac:spMkLst>
        </pc:spChg>
        <pc:spChg chg="add">
          <ac:chgData name="Zhigalov Roman" userId="1f97e9fdf7779aa5" providerId="Windows Live" clId="Web-{56A9AD95-1B0E-4690-AA49-F7F4BD0E832C}" dt="2022-01-22T08:30:29.041" v="1059"/>
          <ac:spMkLst>
            <pc:docMk/>
            <pc:sldMk cId="3346542557" sldId="279"/>
            <ac:spMk id="11" creationId="{5E107275-3853-46FD-A241-DE4355A42675}"/>
          </ac:spMkLst>
        </pc:spChg>
        <pc:graphicFrameChg chg="add">
          <ac:chgData name="Zhigalov Roman" userId="1f97e9fdf7779aa5" providerId="Windows Live" clId="Web-{56A9AD95-1B0E-4690-AA49-F7F4BD0E832C}" dt="2022-01-22T08:30:29.041" v="1059"/>
          <ac:graphicFrameMkLst>
            <pc:docMk/>
            <pc:sldMk cId="3346542557" sldId="279"/>
            <ac:graphicFrameMk id="5" creationId="{366DEADD-1F73-4F0B-B99B-A6C7EC1C38F2}"/>
          </ac:graphicFrameMkLst>
        </pc:graphicFrameChg>
      </pc:sldChg>
      <pc:sldChg chg="addSp modSp new mod setBg">
        <pc:chgData name="Zhigalov Roman" userId="1f97e9fdf7779aa5" providerId="Windows Live" clId="Web-{56A9AD95-1B0E-4690-AA49-F7F4BD0E832C}" dt="2022-01-22T08:33:03.125" v="1097"/>
        <pc:sldMkLst>
          <pc:docMk/>
          <pc:sldMk cId="561715990" sldId="280"/>
        </pc:sldMkLst>
        <pc:spChg chg="mod">
          <ac:chgData name="Zhigalov Roman" userId="1f97e9fdf7779aa5" providerId="Windows Live" clId="Web-{56A9AD95-1B0E-4690-AA49-F7F4BD0E832C}" dt="2022-01-22T08:33:03.125" v="1097"/>
          <ac:spMkLst>
            <pc:docMk/>
            <pc:sldMk cId="561715990" sldId="280"/>
            <ac:spMk id="2" creationId="{A7E20121-A05E-4B44-A974-9FA36C0C2A9A}"/>
          </ac:spMkLst>
        </pc:spChg>
        <pc:spChg chg="mod">
          <ac:chgData name="Zhigalov Roman" userId="1f97e9fdf7779aa5" providerId="Windows Live" clId="Web-{56A9AD95-1B0E-4690-AA49-F7F4BD0E832C}" dt="2022-01-22T08:33:03.125" v="1097"/>
          <ac:spMkLst>
            <pc:docMk/>
            <pc:sldMk cId="561715990" sldId="280"/>
            <ac:spMk id="3" creationId="{22F5CC6E-7E84-4ADE-B62C-3C67F3E6E85D}"/>
          </ac:spMkLst>
        </pc:spChg>
        <pc:spChg chg="add">
          <ac:chgData name="Zhigalov Roman" userId="1f97e9fdf7779aa5" providerId="Windows Live" clId="Web-{56A9AD95-1B0E-4690-AA49-F7F4BD0E832C}" dt="2022-01-22T08:33:03.125" v="1097"/>
          <ac:spMkLst>
            <pc:docMk/>
            <pc:sldMk cId="561715990" sldId="280"/>
            <ac:spMk id="9" creationId="{F13C74B1-5B17-4795-BED0-7140497B445A}"/>
          </ac:spMkLst>
        </pc:spChg>
        <pc:spChg chg="add">
          <ac:chgData name="Zhigalov Roman" userId="1f97e9fdf7779aa5" providerId="Windows Live" clId="Web-{56A9AD95-1B0E-4690-AA49-F7F4BD0E832C}" dt="2022-01-22T08:33:03.125" v="1097"/>
          <ac:spMkLst>
            <pc:docMk/>
            <pc:sldMk cId="561715990" sldId="280"/>
            <ac:spMk id="11" creationId="{D4974D33-8DC5-464E-8C6D-BE58F0669C17}"/>
          </ac:spMkLst>
        </pc:spChg>
        <pc:picChg chg="add">
          <ac:chgData name="Zhigalov Roman" userId="1f97e9fdf7779aa5" providerId="Windows Live" clId="Web-{56A9AD95-1B0E-4690-AA49-F7F4BD0E832C}" dt="2022-01-22T08:33:03.125" v="1097"/>
          <ac:picMkLst>
            <pc:docMk/>
            <pc:sldMk cId="561715990" sldId="280"/>
            <ac:picMk id="5" creationId="{569C6E15-28F1-4CD1-9028-5BB4CD006EB6}"/>
          </ac:picMkLst>
        </pc:picChg>
      </pc:sldChg>
      <pc:sldChg chg="addSp modSp new mod setBg">
        <pc:chgData name="Zhigalov Roman" userId="1f97e9fdf7779aa5" providerId="Windows Live" clId="Web-{56A9AD95-1B0E-4690-AA49-F7F4BD0E832C}" dt="2022-01-22T08:33:28.079" v="1109"/>
        <pc:sldMkLst>
          <pc:docMk/>
          <pc:sldMk cId="1009226500" sldId="281"/>
        </pc:sldMkLst>
        <pc:spChg chg="mod">
          <ac:chgData name="Zhigalov Roman" userId="1f97e9fdf7779aa5" providerId="Windows Live" clId="Web-{56A9AD95-1B0E-4690-AA49-F7F4BD0E832C}" dt="2022-01-22T08:33:28.079" v="1109"/>
          <ac:spMkLst>
            <pc:docMk/>
            <pc:sldMk cId="1009226500" sldId="281"/>
            <ac:spMk id="2" creationId="{F8A22743-F73C-4A10-B35E-8E70741F037F}"/>
          </ac:spMkLst>
        </pc:spChg>
        <pc:spChg chg="mod">
          <ac:chgData name="Zhigalov Roman" userId="1f97e9fdf7779aa5" providerId="Windows Live" clId="Web-{56A9AD95-1B0E-4690-AA49-F7F4BD0E832C}" dt="2022-01-22T08:33:28.079" v="1109"/>
          <ac:spMkLst>
            <pc:docMk/>
            <pc:sldMk cId="1009226500" sldId="281"/>
            <ac:spMk id="3" creationId="{0D004167-C693-4902-A69C-2BBF0331EA56}"/>
          </ac:spMkLst>
        </pc:spChg>
        <pc:spChg chg="add">
          <ac:chgData name="Zhigalov Roman" userId="1f97e9fdf7779aa5" providerId="Windows Live" clId="Web-{56A9AD95-1B0E-4690-AA49-F7F4BD0E832C}" dt="2022-01-22T08:33:28.079" v="1109"/>
          <ac:spMkLst>
            <pc:docMk/>
            <pc:sldMk cId="1009226500" sldId="281"/>
            <ac:spMk id="8" creationId="{4522B21E-B2B9-4C72-9A71-C87EFD137480}"/>
          </ac:spMkLst>
        </pc:spChg>
        <pc:spChg chg="add">
          <ac:chgData name="Zhigalov Roman" userId="1f97e9fdf7779aa5" providerId="Windows Live" clId="Web-{56A9AD95-1B0E-4690-AA49-F7F4BD0E832C}" dt="2022-01-22T08:33:28.079" v="1109"/>
          <ac:spMkLst>
            <pc:docMk/>
            <pc:sldMk cId="1009226500" sldId="281"/>
            <ac:spMk id="10" creationId="{5EB7D2A2-F448-44D4-938C-DC84CBCB3B1E}"/>
          </ac:spMkLst>
        </pc:spChg>
        <pc:spChg chg="add">
          <ac:chgData name="Zhigalov Roman" userId="1f97e9fdf7779aa5" providerId="Windows Live" clId="Web-{56A9AD95-1B0E-4690-AA49-F7F4BD0E832C}" dt="2022-01-22T08:33:28.079" v="1109"/>
          <ac:spMkLst>
            <pc:docMk/>
            <pc:sldMk cId="1009226500" sldId="281"/>
            <ac:spMk id="12" creationId="{871AEA07-1E14-44B4-8E55-64EF049CD66F}"/>
          </ac:spMkLst>
        </pc:spChg>
        <pc:cxnChg chg="add">
          <ac:chgData name="Zhigalov Roman" userId="1f97e9fdf7779aa5" providerId="Windows Live" clId="Web-{56A9AD95-1B0E-4690-AA49-F7F4BD0E832C}" dt="2022-01-22T08:33:28.079" v="1109"/>
          <ac:cxnSpMkLst>
            <pc:docMk/>
            <pc:sldMk cId="1009226500" sldId="281"/>
            <ac:cxnSpMk id="14" creationId="{F7C8EA93-3210-4C62-99E9-153C275E3A87}"/>
          </ac:cxnSpMkLst>
        </pc:cxnChg>
      </pc:sldChg>
      <pc:sldChg chg="addSp delSp modSp new mod setBg">
        <pc:chgData name="Zhigalov Roman" userId="1f97e9fdf7779aa5" providerId="Windows Live" clId="Web-{56A9AD95-1B0E-4690-AA49-F7F4BD0E832C}" dt="2022-01-22T08:34:36.440" v="1161"/>
        <pc:sldMkLst>
          <pc:docMk/>
          <pc:sldMk cId="990629867" sldId="282"/>
        </pc:sldMkLst>
        <pc:spChg chg="mod ord">
          <ac:chgData name="Zhigalov Roman" userId="1f97e9fdf7779aa5" providerId="Windows Live" clId="Web-{56A9AD95-1B0E-4690-AA49-F7F4BD0E832C}" dt="2022-01-22T08:34:36.440" v="1161"/>
          <ac:spMkLst>
            <pc:docMk/>
            <pc:sldMk cId="990629867" sldId="282"/>
            <ac:spMk id="2" creationId="{D646A655-3841-45DC-A2F3-19BEFB323935}"/>
          </ac:spMkLst>
        </pc:spChg>
        <pc:spChg chg="del">
          <ac:chgData name="Zhigalov Roman" userId="1f97e9fdf7779aa5" providerId="Windows Live" clId="Web-{56A9AD95-1B0E-4690-AA49-F7F4BD0E832C}" dt="2022-01-22T08:34:30.737" v="1158"/>
          <ac:spMkLst>
            <pc:docMk/>
            <pc:sldMk cId="990629867" sldId="282"/>
            <ac:spMk id="3" creationId="{227AA3C0-632F-4DAF-8395-6556324FBFEF}"/>
          </ac:spMkLst>
        </pc:spChg>
        <pc:spChg chg="add del">
          <ac:chgData name="Zhigalov Roman" userId="1f97e9fdf7779aa5" providerId="Windows Live" clId="Web-{56A9AD95-1B0E-4690-AA49-F7F4BD0E832C}" dt="2022-01-22T08:34:36.440" v="1160"/>
          <ac:spMkLst>
            <pc:docMk/>
            <pc:sldMk cId="990629867" sldId="282"/>
            <ac:spMk id="9" creationId="{665DBBEF-238B-476B-96AB-8AAC3224ECEA}"/>
          </ac:spMkLst>
        </pc:spChg>
        <pc:spChg chg="add del">
          <ac:chgData name="Zhigalov Roman" userId="1f97e9fdf7779aa5" providerId="Windows Live" clId="Web-{56A9AD95-1B0E-4690-AA49-F7F4BD0E832C}" dt="2022-01-22T08:34:36.440" v="1160"/>
          <ac:spMkLst>
            <pc:docMk/>
            <pc:sldMk cId="990629867" sldId="282"/>
            <ac:spMk id="11" creationId="{3FCFB1DE-0B7E-48CC-BA90-B2AB0889F9D6}"/>
          </ac:spMkLst>
        </pc:spChg>
        <pc:spChg chg="add">
          <ac:chgData name="Zhigalov Roman" userId="1f97e9fdf7779aa5" providerId="Windows Live" clId="Web-{56A9AD95-1B0E-4690-AA49-F7F4BD0E832C}" dt="2022-01-22T08:34:36.440" v="1161"/>
          <ac:spMkLst>
            <pc:docMk/>
            <pc:sldMk cId="990629867" sldId="282"/>
            <ac:spMk id="14" creationId="{37C89E4B-3C9F-44B9-8B86-D9E3D112D8EC}"/>
          </ac:spMkLst>
        </pc:spChg>
        <pc:picChg chg="add mod ord">
          <ac:chgData name="Zhigalov Roman" userId="1f97e9fdf7779aa5" providerId="Windows Live" clId="Web-{56A9AD95-1B0E-4690-AA49-F7F4BD0E832C}" dt="2022-01-22T08:34:36.440" v="1161"/>
          <ac:picMkLst>
            <pc:docMk/>
            <pc:sldMk cId="990629867" sldId="282"/>
            <ac:picMk id="4" creationId="{5BB5339F-A601-4B5F-8A93-7E4A5D88739B}"/>
          </ac:picMkLst>
        </pc:picChg>
        <pc:cxnChg chg="add">
          <ac:chgData name="Zhigalov Roman" userId="1f97e9fdf7779aa5" providerId="Windows Live" clId="Web-{56A9AD95-1B0E-4690-AA49-F7F4BD0E832C}" dt="2022-01-22T08:34:36.440" v="1161"/>
          <ac:cxnSpMkLst>
            <pc:docMk/>
            <pc:sldMk cId="990629867" sldId="282"/>
            <ac:cxnSpMk id="13" creationId="{D891E407-403B-4764-86C9-33A56D3BCAA3}"/>
          </ac:cxnSpMkLst>
        </pc:cxnChg>
        <pc:cxnChg chg="add">
          <ac:chgData name="Zhigalov Roman" userId="1f97e9fdf7779aa5" providerId="Windows Live" clId="Web-{56A9AD95-1B0E-4690-AA49-F7F4BD0E832C}" dt="2022-01-22T08:34:36.440" v="1161"/>
          <ac:cxnSpMkLst>
            <pc:docMk/>
            <pc:sldMk cId="990629867" sldId="282"/>
            <ac:cxnSpMk id="15" creationId="{AA2EAA10-076F-46BD-8F0F-B9A2FB77A85C}"/>
          </ac:cxnSpMkLst>
        </pc:cxnChg>
      </pc:sldChg>
      <pc:sldChg chg="addSp delSp modSp new mod setBg">
        <pc:chgData name="Zhigalov Roman" userId="1f97e9fdf7779aa5" providerId="Windows Live" clId="Web-{56A9AD95-1B0E-4690-AA49-F7F4BD0E832C}" dt="2022-01-22T08:35:33.411" v="1174"/>
        <pc:sldMkLst>
          <pc:docMk/>
          <pc:sldMk cId="89879030" sldId="283"/>
        </pc:sldMkLst>
        <pc:spChg chg="mod ord">
          <ac:chgData name="Zhigalov Roman" userId="1f97e9fdf7779aa5" providerId="Windows Live" clId="Web-{56A9AD95-1B0E-4690-AA49-F7F4BD0E832C}" dt="2022-01-22T08:35:33.411" v="1174"/>
          <ac:spMkLst>
            <pc:docMk/>
            <pc:sldMk cId="89879030" sldId="283"/>
            <ac:spMk id="2" creationId="{9E9B99BD-9616-4A76-8558-0F6DDD25C773}"/>
          </ac:spMkLst>
        </pc:spChg>
        <pc:spChg chg="del">
          <ac:chgData name="Zhigalov Roman" userId="1f97e9fdf7779aa5" providerId="Windows Live" clId="Web-{56A9AD95-1B0E-4690-AA49-F7F4BD0E832C}" dt="2022-01-22T08:35:25.989" v="1163"/>
          <ac:spMkLst>
            <pc:docMk/>
            <pc:sldMk cId="89879030" sldId="283"/>
            <ac:spMk id="3" creationId="{F443EF0D-4016-4880-8C74-354A08FFF0E2}"/>
          </ac:spMkLst>
        </pc:spChg>
        <pc:spChg chg="add">
          <ac:chgData name="Zhigalov Roman" userId="1f97e9fdf7779aa5" providerId="Windows Live" clId="Web-{56A9AD95-1B0E-4690-AA49-F7F4BD0E832C}" dt="2022-01-22T08:35:33.411" v="1174"/>
          <ac:spMkLst>
            <pc:docMk/>
            <pc:sldMk cId="89879030" sldId="283"/>
            <ac:spMk id="9" creationId="{37C89E4B-3C9F-44B9-8B86-D9E3D112D8EC}"/>
          </ac:spMkLst>
        </pc:spChg>
        <pc:picChg chg="add mod ord">
          <ac:chgData name="Zhigalov Roman" userId="1f97e9fdf7779aa5" providerId="Windows Live" clId="Web-{56A9AD95-1B0E-4690-AA49-F7F4BD0E832C}" dt="2022-01-22T08:35:33.411" v="1174"/>
          <ac:picMkLst>
            <pc:docMk/>
            <pc:sldMk cId="89879030" sldId="283"/>
            <ac:picMk id="4" creationId="{EF3D6521-2465-422A-9BED-71F837B19714}"/>
          </ac:picMkLst>
        </pc:picChg>
        <pc:cxnChg chg="add">
          <ac:chgData name="Zhigalov Roman" userId="1f97e9fdf7779aa5" providerId="Windows Live" clId="Web-{56A9AD95-1B0E-4690-AA49-F7F4BD0E832C}" dt="2022-01-22T08:35:33.411" v="1174"/>
          <ac:cxnSpMkLst>
            <pc:docMk/>
            <pc:sldMk cId="89879030" sldId="283"/>
            <ac:cxnSpMk id="11" creationId="{AA2EAA10-076F-46BD-8F0F-B9A2FB77A85C}"/>
          </ac:cxnSpMkLst>
        </pc:cxnChg>
        <pc:cxnChg chg="add">
          <ac:chgData name="Zhigalov Roman" userId="1f97e9fdf7779aa5" providerId="Windows Live" clId="Web-{56A9AD95-1B0E-4690-AA49-F7F4BD0E832C}" dt="2022-01-22T08:35:33.411" v="1174"/>
          <ac:cxnSpMkLst>
            <pc:docMk/>
            <pc:sldMk cId="89879030" sldId="283"/>
            <ac:cxnSpMk id="13" creationId="{D891E407-403B-4764-86C9-33A56D3BCAA3}"/>
          </ac:cxnSpMkLst>
        </pc:cxnChg>
      </pc:sldChg>
      <pc:sldChg chg="addSp delSp modSp new mod setBg">
        <pc:chgData name="Zhigalov Roman" userId="1f97e9fdf7779aa5" providerId="Windows Live" clId="Web-{56A9AD95-1B0E-4690-AA49-F7F4BD0E832C}" dt="2022-01-22T08:35:50.255" v="1177"/>
        <pc:sldMkLst>
          <pc:docMk/>
          <pc:sldMk cId="3843030432" sldId="284"/>
        </pc:sldMkLst>
        <pc:spChg chg="del">
          <ac:chgData name="Zhigalov Roman" userId="1f97e9fdf7779aa5" providerId="Windows Live" clId="Web-{56A9AD95-1B0E-4690-AA49-F7F4BD0E832C}" dt="2022-01-22T08:35:50.255" v="1177"/>
          <ac:spMkLst>
            <pc:docMk/>
            <pc:sldMk cId="3843030432" sldId="284"/>
            <ac:spMk id="2" creationId="{BBB31A79-9677-4B13-B76F-C8CC2BB81EF1}"/>
          </ac:spMkLst>
        </pc:spChg>
        <pc:spChg chg="del">
          <ac:chgData name="Zhigalov Roman" userId="1f97e9fdf7779aa5" providerId="Windows Live" clId="Web-{56A9AD95-1B0E-4690-AA49-F7F4BD0E832C}" dt="2022-01-22T08:35:45.818" v="1176"/>
          <ac:spMkLst>
            <pc:docMk/>
            <pc:sldMk cId="3843030432" sldId="284"/>
            <ac:spMk id="3" creationId="{D4881194-E2FD-4C40-ABA6-D825BD2E67DB}"/>
          </ac:spMkLst>
        </pc:spChg>
        <pc:spChg chg="add">
          <ac:chgData name="Zhigalov Roman" userId="1f97e9fdf7779aa5" providerId="Windows Live" clId="Web-{56A9AD95-1B0E-4690-AA49-F7F4BD0E832C}" dt="2022-01-22T08:35:50.255" v="1177"/>
          <ac:spMkLst>
            <pc:docMk/>
            <pc:sldMk cId="3843030432" sldId="284"/>
            <ac:spMk id="9" creationId="{42A4FC2C-047E-45A5-965D-8E1E3BF09BC6}"/>
          </ac:spMkLst>
        </pc:spChg>
        <pc:picChg chg="add mod ord">
          <ac:chgData name="Zhigalov Roman" userId="1f97e9fdf7779aa5" providerId="Windows Live" clId="Web-{56A9AD95-1B0E-4690-AA49-F7F4BD0E832C}" dt="2022-01-22T08:35:50.255" v="1177"/>
          <ac:picMkLst>
            <pc:docMk/>
            <pc:sldMk cId="3843030432" sldId="284"/>
            <ac:picMk id="4" creationId="{58A824E0-EF9C-482A-B5FB-6316784E22CF}"/>
          </ac:picMkLst>
        </pc:picChg>
      </pc:sldChg>
      <pc:sldChg chg="addSp delSp modSp new mod setBg">
        <pc:chgData name="Zhigalov Roman" userId="1f97e9fdf7779aa5" providerId="Windows Live" clId="Web-{56A9AD95-1B0E-4690-AA49-F7F4BD0E832C}" dt="2022-01-22T08:36:43.460" v="1273" actId="20577"/>
        <pc:sldMkLst>
          <pc:docMk/>
          <pc:sldMk cId="1276793002" sldId="285"/>
        </pc:sldMkLst>
        <pc:spChg chg="mod">
          <ac:chgData name="Zhigalov Roman" userId="1f97e9fdf7779aa5" providerId="Windows Live" clId="Web-{56A9AD95-1B0E-4690-AA49-F7F4BD0E832C}" dt="2022-01-22T08:36:35.475" v="1271"/>
          <ac:spMkLst>
            <pc:docMk/>
            <pc:sldMk cId="1276793002" sldId="285"/>
            <ac:spMk id="2" creationId="{740EDFFA-0634-437A-8225-6004647B1675}"/>
          </ac:spMkLst>
        </pc:spChg>
        <pc:spChg chg="mod">
          <ac:chgData name="Zhigalov Roman" userId="1f97e9fdf7779aa5" providerId="Windows Live" clId="Web-{56A9AD95-1B0E-4690-AA49-F7F4BD0E832C}" dt="2022-01-22T08:36:43.460" v="1273" actId="20577"/>
          <ac:spMkLst>
            <pc:docMk/>
            <pc:sldMk cId="1276793002" sldId="285"/>
            <ac:spMk id="3" creationId="{45D6B360-A487-4B2D-ACC2-F0BD6A40D99C}"/>
          </ac:spMkLst>
        </pc:spChg>
        <pc:spChg chg="add">
          <ac:chgData name="Zhigalov Roman" userId="1f97e9fdf7779aa5" providerId="Windows Live" clId="Web-{56A9AD95-1B0E-4690-AA49-F7F4BD0E832C}" dt="2022-01-22T08:36:35.475" v="1271"/>
          <ac:spMkLst>
            <pc:docMk/>
            <pc:sldMk cId="1276793002" sldId="285"/>
            <ac:spMk id="11" creationId="{7E7D0C94-08B4-48AE-8813-CC4D60294F42}"/>
          </ac:spMkLst>
        </pc:spChg>
        <pc:spChg chg="add">
          <ac:chgData name="Zhigalov Roman" userId="1f97e9fdf7779aa5" providerId="Windows Live" clId="Web-{56A9AD95-1B0E-4690-AA49-F7F4BD0E832C}" dt="2022-01-22T08:36:35.475" v="1271"/>
          <ac:spMkLst>
            <pc:docMk/>
            <pc:sldMk cId="1276793002" sldId="285"/>
            <ac:spMk id="12" creationId="{04C21BAE-6866-4C7A-A7EC-C1B2E572D5BE}"/>
          </ac:spMkLst>
        </pc:spChg>
        <pc:spChg chg="add">
          <ac:chgData name="Zhigalov Roman" userId="1f97e9fdf7779aa5" providerId="Windows Live" clId="Web-{56A9AD95-1B0E-4690-AA49-F7F4BD0E832C}" dt="2022-01-22T08:36:35.475" v="1271"/>
          <ac:spMkLst>
            <pc:docMk/>
            <pc:sldMk cId="1276793002" sldId="285"/>
            <ac:spMk id="13" creationId="{F0C518C2-0AA4-470C-87B9-9CBF428FBA25}"/>
          </ac:spMkLst>
        </pc:spChg>
        <pc:picChg chg="add del">
          <ac:chgData name="Zhigalov Roman" userId="1f97e9fdf7779aa5" providerId="Windows Live" clId="Web-{56A9AD95-1B0E-4690-AA49-F7F4BD0E832C}" dt="2022-01-22T08:36:35.460" v="1270"/>
          <ac:picMkLst>
            <pc:docMk/>
            <pc:sldMk cId="1276793002" sldId="285"/>
            <ac:picMk id="5" creationId="{901F22CE-259D-4CB6-BCDF-C6415799EA56}"/>
          </ac:picMkLst>
        </pc:picChg>
        <pc:picChg chg="add">
          <ac:chgData name="Zhigalov Roman" userId="1f97e9fdf7779aa5" providerId="Windows Live" clId="Web-{56A9AD95-1B0E-4690-AA49-F7F4BD0E832C}" dt="2022-01-22T08:36:35.475" v="1271"/>
          <ac:picMkLst>
            <pc:docMk/>
            <pc:sldMk cId="1276793002" sldId="285"/>
            <ac:picMk id="14" creationId="{026C19D5-161C-4CEE-8FE2-CB1B69797F74}"/>
          </ac:picMkLst>
        </pc:picChg>
        <pc:cxnChg chg="add del">
          <ac:chgData name="Zhigalov Roman" userId="1f97e9fdf7779aa5" providerId="Windows Live" clId="Web-{56A9AD95-1B0E-4690-AA49-F7F4BD0E832C}" dt="2022-01-22T08:36:35.460" v="1270"/>
          <ac:cxnSpMkLst>
            <pc:docMk/>
            <pc:sldMk cId="1276793002" sldId="285"/>
            <ac:cxnSpMk id="9" creationId="{A7F400EE-A8A5-48AF-B4D6-291B52C6F0B0}"/>
          </ac:cxnSpMkLst>
        </pc:cxnChg>
      </pc:sldChg>
      <pc:sldChg chg="modSp new">
        <pc:chgData name="Zhigalov Roman" userId="1f97e9fdf7779aa5" providerId="Windows Live" clId="Web-{56A9AD95-1B0E-4690-AA49-F7F4BD0E832C}" dt="2022-01-22T08:36:50.554" v="1279" actId="20577"/>
        <pc:sldMkLst>
          <pc:docMk/>
          <pc:sldMk cId="3744957424" sldId="286"/>
        </pc:sldMkLst>
        <pc:spChg chg="mod">
          <ac:chgData name="Zhigalov Roman" userId="1f97e9fdf7779aa5" providerId="Windows Live" clId="Web-{56A9AD95-1B0E-4690-AA49-F7F4BD0E832C}" dt="2022-01-22T08:36:50.554" v="1279" actId="20577"/>
          <ac:spMkLst>
            <pc:docMk/>
            <pc:sldMk cId="3744957424" sldId="286"/>
            <ac:spMk id="2" creationId="{AA3EF13C-83DF-40C0-B8A0-A21CCAADEE94}"/>
          </ac:spMkLst>
        </pc:spChg>
      </pc:sldChg>
      <pc:sldChg chg="modSp new">
        <pc:chgData name="Zhigalov Roman" userId="1f97e9fdf7779aa5" providerId="Windows Live" clId="Web-{56A9AD95-1B0E-4690-AA49-F7F4BD0E832C}" dt="2022-01-22T08:36:56.304" v="1282" actId="20577"/>
        <pc:sldMkLst>
          <pc:docMk/>
          <pc:sldMk cId="987860735" sldId="287"/>
        </pc:sldMkLst>
        <pc:spChg chg="mod">
          <ac:chgData name="Zhigalov Roman" userId="1f97e9fdf7779aa5" providerId="Windows Live" clId="Web-{56A9AD95-1B0E-4690-AA49-F7F4BD0E832C}" dt="2022-01-22T08:36:56.304" v="1282" actId="20577"/>
          <ac:spMkLst>
            <pc:docMk/>
            <pc:sldMk cId="987860735" sldId="287"/>
            <ac:spMk id="2" creationId="{AC391D4D-027F-48BE-B939-775A3D8B29C2}"/>
          </ac:spMkLst>
        </pc:spChg>
      </pc:sldChg>
      <pc:sldChg chg="add">
        <pc:chgData name="Zhigalov Roman" userId="1f97e9fdf7779aa5" providerId="Windows Live" clId="Web-{56A9AD95-1B0E-4690-AA49-F7F4BD0E832C}" dt="2022-01-22T08:37:28.805" v="1283"/>
        <pc:sldMkLst>
          <pc:docMk/>
          <pc:sldMk cId="854760727" sldId="288"/>
        </pc:sldMkLst>
      </pc:sldChg>
      <pc:sldMasterChg chg="add addSldLayout">
        <pc:chgData name="Zhigalov Roman" userId="1f97e9fdf7779aa5" providerId="Windows Live" clId="Web-{56A9AD95-1B0E-4690-AA49-F7F4BD0E832C}" dt="2022-01-22T08:37:28.805" v="1283"/>
        <pc:sldMasterMkLst>
          <pc:docMk/>
          <pc:sldMasterMk cId="3967023463" sldId="2147483648"/>
        </pc:sldMasterMkLst>
        <pc:sldLayoutChg chg="add">
          <pc:chgData name="Zhigalov Roman" userId="1f97e9fdf7779aa5" providerId="Windows Live" clId="Web-{56A9AD95-1B0E-4690-AA49-F7F4BD0E832C}" dt="2022-01-22T08:37:28.805" v="1283"/>
          <pc:sldLayoutMkLst>
            <pc:docMk/>
            <pc:sldMasterMk cId="3967023463" sldId="2147483648"/>
            <pc:sldLayoutMk cId="1492403594" sldId="2147483649"/>
          </pc:sldLayoutMkLst>
        </pc:sldLayoutChg>
        <pc:sldLayoutChg chg="add">
          <pc:chgData name="Zhigalov Roman" userId="1f97e9fdf7779aa5" providerId="Windows Live" clId="Web-{56A9AD95-1B0E-4690-AA49-F7F4BD0E832C}" dt="2022-01-22T08:37:28.805" v="1283"/>
          <pc:sldLayoutMkLst>
            <pc:docMk/>
            <pc:sldMasterMk cId="3967023463" sldId="2147483648"/>
            <pc:sldLayoutMk cId="2161718601" sldId="2147483650"/>
          </pc:sldLayoutMkLst>
        </pc:sldLayoutChg>
        <pc:sldLayoutChg chg="add">
          <pc:chgData name="Zhigalov Roman" userId="1f97e9fdf7779aa5" providerId="Windows Live" clId="Web-{56A9AD95-1B0E-4690-AA49-F7F4BD0E832C}" dt="2022-01-22T08:37:28.805" v="1283"/>
          <pc:sldLayoutMkLst>
            <pc:docMk/>
            <pc:sldMasterMk cId="3967023463" sldId="2147483648"/>
            <pc:sldLayoutMk cId="2843092077" sldId="2147483651"/>
          </pc:sldLayoutMkLst>
        </pc:sldLayoutChg>
        <pc:sldLayoutChg chg="add">
          <pc:chgData name="Zhigalov Roman" userId="1f97e9fdf7779aa5" providerId="Windows Live" clId="Web-{56A9AD95-1B0E-4690-AA49-F7F4BD0E832C}" dt="2022-01-22T08:37:28.805" v="1283"/>
          <pc:sldLayoutMkLst>
            <pc:docMk/>
            <pc:sldMasterMk cId="3967023463" sldId="2147483648"/>
            <pc:sldLayoutMk cId="1253012304" sldId="2147483652"/>
          </pc:sldLayoutMkLst>
        </pc:sldLayoutChg>
        <pc:sldLayoutChg chg="add">
          <pc:chgData name="Zhigalov Roman" userId="1f97e9fdf7779aa5" providerId="Windows Live" clId="Web-{56A9AD95-1B0E-4690-AA49-F7F4BD0E832C}" dt="2022-01-22T08:37:28.805" v="1283"/>
          <pc:sldLayoutMkLst>
            <pc:docMk/>
            <pc:sldMasterMk cId="3967023463" sldId="2147483648"/>
            <pc:sldLayoutMk cId="3763596037" sldId="2147483653"/>
          </pc:sldLayoutMkLst>
        </pc:sldLayoutChg>
        <pc:sldLayoutChg chg="add">
          <pc:chgData name="Zhigalov Roman" userId="1f97e9fdf7779aa5" providerId="Windows Live" clId="Web-{56A9AD95-1B0E-4690-AA49-F7F4BD0E832C}" dt="2022-01-22T08:37:28.805" v="1283"/>
          <pc:sldLayoutMkLst>
            <pc:docMk/>
            <pc:sldMasterMk cId="3967023463" sldId="2147483648"/>
            <pc:sldLayoutMk cId="901045125" sldId="2147483654"/>
          </pc:sldLayoutMkLst>
        </pc:sldLayoutChg>
        <pc:sldLayoutChg chg="add">
          <pc:chgData name="Zhigalov Roman" userId="1f97e9fdf7779aa5" providerId="Windows Live" clId="Web-{56A9AD95-1B0E-4690-AA49-F7F4BD0E832C}" dt="2022-01-22T08:37:28.805" v="1283"/>
          <pc:sldLayoutMkLst>
            <pc:docMk/>
            <pc:sldMasterMk cId="3967023463" sldId="2147483648"/>
            <pc:sldLayoutMk cId="858380790" sldId="2147483655"/>
          </pc:sldLayoutMkLst>
        </pc:sldLayoutChg>
        <pc:sldLayoutChg chg="add">
          <pc:chgData name="Zhigalov Roman" userId="1f97e9fdf7779aa5" providerId="Windows Live" clId="Web-{56A9AD95-1B0E-4690-AA49-F7F4BD0E832C}" dt="2022-01-22T08:37:28.805" v="1283"/>
          <pc:sldLayoutMkLst>
            <pc:docMk/>
            <pc:sldMasterMk cId="3967023463" sldId="2147483648"/>
            <pc:sldLayoutMk cId="2268983679" sldId="2147483656"/>
          </pc:sldLayoutMkLst>
        </pc:sldLayoutChg>
        <pc:sldLayoutChg chg="add">
          <pc:chgData name="Zhigalov Roman" userId="1f97e9fdf7779aa5" providerId="Windows Live" clId="Web-{56A9AD95-1B0E-4690-AA49-F7F4BD0E832C}" dt="2022-01-22T08:37:28.805" v="1283"/>
          <pc:sldLayoutMkLst>
            <pc:docMk/>
            <pc:sldMasterMk cId="3967023463" sldId="2147483648"/>
            <pc:sldLayoutMk cId="306753134" sldId="2147483657"/>
          </pc:sldLayoutMkLst>
        </pc:sldLayoutChg>
        <pc:sldLayoutChg chg="add">
          <pc:chgData name="Zhigalov Roman" userId="1f97e9fdf7779aa5" providerId="Windows Live" clId="Web-{56A9AD95-1B0E-4690-AA49-F7F4BD0E832C}" dt="2022-01-22T08:37:28.805" v="1283"/>
          <pc:sldLayoutMkLst>
            <pc:docMk/>
            <pc:sldMasterMk cId="3967023463" sldId="2147483648"/>
            <pc:sldLayoutMk cId="3345507335" sldId="2147483658"/>
          </pc:sldLayoutMkLst>
        </pc:sldLayoutChg>
        <pc:sldLayoutChg chg="add">
          <pc:chgData name="Zhigalov Roman" userId="1f97e9fdf7779aa5" providerId="Windows Live" clId="Web-{56A9AD95-1B0E-4690-AA49-F7F4BD0E832C}" dt="2022-01-22T08:37:28.805" v="1283"/>
          <pc:sldLayoutMkLst>
            <pc:docMk/>
            <pc:sldMasterMk cId="3967023463" sldId="2147483648"/>
            <pc:sldLayoutMk cId="391408061" sldId="2147483659"/>
          </pc:sldLayoutMkLst>
        </pc:sldLayoutChg>
      </pc:sldMasterChg>
      <pc:sldMasterChg chg="replId modSldLayout">
        <pc:chgData name="Zhigalov Roman" userId="1f97e9fdf7779aa5" providerId="Windows Live" clId="Web-{56A9AD95-1B0E-4690-AA49-F7F4BD0E832C}" dt="2022-01-22T08:37:28.805" v="1283"/>
        <pc:sldMasterMkLst>
          <pc:docMk/>
          <pc:sldMasterMk cId="3154979492" sldId="2147483660"/>
        </pc:sldMasterMkLst>
        <pc:sldLayoutChg chg="replId">
          <pc:chgData name="Zhigalov Roman" userId="1f97e9fdf7779aa5" providerId="Windows Live" clId="Web-{56A9AD95-1B0E-4690-AA49-F7F4BD0E832C}" dt="2022-01-22T08:37:28.805" v="1283"/>
          <pc:sldLayoutMkLst>
            <pc:docMk/>
            <pc:sldMasterMk cId="3154979492" sldId="2147483660"/>
            <pc:sldLayoutMk cId="161079921" sldId="2147483661"/>
          </pc:sldLayoutMkLst>
        </pc:sldLayoutChg>
        <pc:sldLayoutChg chg="replId">
          <pc:chgData name="Zhigalov Roman" userId="1f97e9fdf7779aa5" providerId="Windows Live" clId="Web-{56A9AD95-1B0E-4690-AA49-F7F4BD0E832C}" dt="2022-01-22T08:37:28.805" v="1283"/>
          <pc:sldLayoutMkLst>
            <pc:docMk/>
            <pc:sldMasterMk cId="3154979492" sldId="2147483660"/>
            <pc:sldLayoutMk cId="2703711724" sldId="2147483662"/>
          </pc:sldLayoutMkLst>
        </pc:sldLayoutChg>
        <pc:sldLayoutChg chg="replId">
          <pc:chgData name="Zhigalov Roman" userId="1f97e9fdf7779aa5" providerId="Windows Live" clId="Web-{56A9AD95-1B0E-4690-AA49-F7F4BD0E832C}" dt="2022-01-22T08:37:28.805" v="1283"/>
          <pc:sldLayoutMkLst>
            <pc:docMk/>
            <pc:sldMasterMk cId="3154979492" sldId="2147483660"/>
            <pc:sldLayoutMk cId="4076369896" sldId="2147483663"/>
          </pc:sldLayoutMkLst>
        </pc:sldLayoutChg>
        <pc:sldLayoutChg chg="replId">
          <pc:chgData name="Zhigalov Roman" userId="1f97e9fdf7779aa5" providerId="Windows Live" clId="Web-{56A9AD95-1B0E-4690-AA49-F7F4BD0E832C}" dt="2022-01-22T08:37:28.805" v="1283"/>
          <pc:sldLayoutMkLst>
            <pc:docMk/>
            <pc:sldMasterMk cId="3154979492" sldId="2147483660"/>
            <pc:sldLayoutMk cId="2625762208" sldId="2147483664"/>
          </pc:sldLayoutMkLst>
        </pc:sldLayoutChg>
        <pc:sldLayoutChg chg="replId">
          <pc:chgData name="Zhigalov Roman" userId="1f97e9fdf7779aa5" providerId="Windows Live" clId="Web-{56A9AD95-1B0E-4690-AA49-F7F4BD0E832C}" dt="2022-01-22T08:37:28.805" v="1283"/>
          <pc:sldLayoutMkLst>
            <pc:docMk/>
            <pc:sldMasterMk cId="3154979492" sldId="2147483660"/>
            <pc:sldLayoutMk cId="188002762" sldId="2147483665"/>
          </pc:sldLayoutMkLst>
        </pc:sldLayoutChg>
        <pc:sldLayoutChg chg="replId">
          <pc:chgData name="Zhigalov Roman" userId="1f97e9fdf7779aa5" providerId="Windows Live" clId="Web-{56A9AD95-1B0E-4690-AA49-F7F4BD0E832C}" dt="2022-01-22T08:37:28.805" v="1283"/>
          <pc:sldLayoutMkLst>
            <pc:docMk/>
            <pc:sldMasterMk cId="3154979492" sldId="2147483660"/>
            <pc:sldLayoutMk cId="2295335545" sldId="2147483666"/>
          </pc:sldLayoutMkLst>
        </pc:sldLayoutChg>
        <pc:sldLayoutChg chg="replId">
          <pc:chgData name="Zhigalov Roman" userId="1f97e9fdf7779aa5" providerId="Windows Live" clId="Web-{56A9AD95-1B0E-4690-AA49-F7F4BD0E832C}" dt="2022-01-22T08:37:28.805" v="1283"/>
          <pc:sldLayoutMkLst>
            <pc:docMk/>
            <pc:sldMasterMk cId="3154979492" sldId="2147483660"/>
            <pc:sldLayoutMk cId="1988754143" sldId="2147483667"/>
          </pc:sldLayoutMkLst>
        </pc:sldLayoutChg>
        <pc:sldLayoutChg chg="replId">
          <pc:chgData name="Zhigalov Roman" userId="1f97e9fdf7779aa5" providerId="Windows Live" clId="Web-{56A9AD95-1B0E-4690-AA49-F7F4BD0E832C}" dt="2022-01-22T08:37:28.805" v="1283"/>
          <pc:sldLayoutMkLst>
            <pc:docMk/>
            <pc:sldMasterMk cId="3154979492" sldId="2147483660"/>
            <pc:sldLayoutMk cId="3665695281" sldId="2147483668"/>
          </pc:sldLayoutMkLst>
        </pc:sldLayoutChg>
        <pc:sldLayoutChg chg="replId">
          <pc:chgData name="Zhigalov Roman" userId="1f97e9fdf7779aa5" providerId="Windows Live" clId="Web-{56A9AD95-1B0E-4690-AA49-F7F4BD0E832C}" dt="2022-01-22T08:37:28.805" v="1283"/>
          <pc:sldLayoutMkLst>
            <pc:docMk/>
            <pc:sldMasterMk cId="3154979492" sldId="2147483660"/>
            <pc:sldLayoutMk cId="2134169247" sldId="2147483669"/>
          </pc:sldLayoutMkLst>
        </pc:sldLayoutChg>
        <pc:sldLayoutChg chg="replId">
          <pc:chgData name="Zhigalov Roman" userId="1f97e9fdf7779aa5" providerId="Windows Live" clId="Web-{56A9AD95-1B0E-4690-AA49-F7F4BD0E832C}" dt="2022-01-22T08:37:28.805" v="1283"/>
          <pc:sldLayoutMkLst>
            <pc:docMk/>
            <pc:sldMasterMk cId="3154979492" sldId="2147483660"/>
            <pc:sldLayoutMk cId="2065727480" sldId="2147483670"/>
          </pc:sldLayoutMkLst>
        </pc:sldLayoutChg>
        <pc:sldLayoutChg chg="replId">
          <pc:chgData name="Zhigalov Roman" userId="1f97e9fdf7779aa5" providerId="Windows Live" clId="Web-{56A9AD95-1B0E-4690-AA49-F7F4BD0E832C}" dt="2022-01-22T08:37:28.805" v="1283"/>
          <pc:sldLayoutMkLst>
            <pc:docMk/>
            <pc:sldMasterMk cId="3154979492" sldId="2147483660"/>
            <pc:sldLayoutMk cId="812261758" sldId="2147483671"/>
          </pc:sldLayoutMkLst>
        </pc:sldLayoutChg>
      </pc:sldMaster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5D82441-604F-491F-853B-21AE4804947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7627180-BD9E-4959-9FC4-13DAB4FAC1E2}">
      <dgm:prSet/>
      <dgm:spPr/>
      <dgm:t>
        <a:bodyPr/>
        <a:lstStyle/>
        <a:p>
          <a:r>
            <a:rPr lang="ru-RU"/>
            <a:t>Общественный и государственный строй</a:t>
          </a:r>
          <a:endParaRPr lang="en-US"/>
        </a:p>
      </dgm:t>
    </dgm:pt>
    <dgm:pt modelId="{E007BEA3-ADA7-4EC4-803E-8A941F13C1D4}" type="parTrans" cxnId="{CB7955D9-7437-489B-B48D-D50DEF147C7F}">
      <dgm:prSet/>
      <dgm:spPr/>
      <dgm:t>
        <a:bodyPr/>
        <a:lstStyle/>
        <a:p>
          <a:endParaRPr lang="en-US"/>
        </a:p>
      </dgm:t>
    </dgm:pt>
    <dgm:pt modelId="{A8FC0398-10BB-438E-82D2-515502267CF8}" type="sibTrans" cxnId="{CB7955D9-7437-489B-B48D-D50DEF147C7F}">
      <dgm:prSet/>
      <dgm:spPr/>
      <dgm:t>
        <a:bodyPr/>
        <a:lstStyle/>
        <a:p>
          <a:endParaRPr lang="en-US"/>
        </a:p>
      </dgm:t>
    </dgm:pt>
    <dgm:pt modelId="{4C5C19B8-0C04-469D-ABA2-E1998AE8F6F9}">
      <dgm:prSet/>
      <dgm:spPr/>
      <dgm:t>
        <a:bodyPr/>
        <a:lstStyle/>
        <a:p>
          <a:r>
            <a:rPr lang="ru-RU"/>
            <a:t>Война 1812 г.</a:t>
          </a:r>
          <a:endParaRPr lang="en-US"/>
        </a:p>
      </dgm:t>
    </dgm:pt>
    <dgm:pt modelId="{D2C62B27-3A73-49A5-8A85-895F13F019D9}" type="parTrans" cxnId="{2DC0306D-4DD4-480A-B7C7-FA037ECCEFE4}">
      <dgm:prSet/>
      <dgm:spPr/>
      <dgm:t>
        <a:bodyPr/>
        <a:lstStyle/>
        <a:p>
          <a:endParaRPr lang="en-US"/>
        </a:p>
      </dgm:t>
    </dgm:pt>
    <dgm:pt modelId="{AE069AC6-28CF-491C-A6B0-6BD6D24DE090}" type="sibTrans" cxnId="{2DC0306D-4DD4-480A-B7C7-FA037ECCEFE4}">
      <dgm:prSet/>
      <dgm:spPr/>
      <dgm:t>
        <a:bodyPr/>
        <a:lstStyle/>
        <a:p>
          <a:endParaRPr lang="en-US"/>
        </a:p>
      </dgm:t>
    </dgm:pt>
    <dgm:pt modelId="{CD21E01F-EC31-491F-B3F9-A9D1277B335B}">
      <dgm:prSet/>
      <dgm:spPr/>
      <dgm:t>
        <a:bodyPr/>
        <a:lstStyle/>
        <a:p>
          <a:r>
            <a:rPr lang="ru-RU"/>
            <a:t>Внутренняя и внешняя политика</a:t>
          </a:r>
          <a:endParaRPr lang="en-US"/>
        </a:p>
      </dgm:t>
    </dgm:pt>
    <dgm:pt modelId="{95668C64-4FFB-49E7-98A4-D858C008D1D2}" type="parTrans" cxnId="{D5C7FBA9-F673-4CBA-B364-28874F853E49}">
      <dgm:prSet/>
      <dgm:spPr/>
      <dgm:t>
        <a:bodyPr/>
        <a:lstStyle/>
        <a:p>
          <a:endParaRPr lang="en-US"/>
        </a:p>
      </dgm:t>
    </dgm:pt>
    <dgm:pt modelId="{0341FF21-75C1-4566-98B5-882DE4F34087}" type="sibTrans" cxnId="{D5C7FBA9-F673-4CBA-B364-28874F853E49}">
      <dgm:prSet/>
      <dgm:spPr/>
      <dgm:t>
        <a:bodyPr/>
        <a:lstStyle/>
        <a:p>
          <a:endParaRPr lang="en-US"/>
        </a:p>
      </dgm:t>
    </dgm:pt>
    <dgm:pt modelId="{28A4C071-6E93-42AF-9BE8-4FFF49F03D77}">
      <dgm:prSet/>
      <dgm:spPr/>
      <dgm:t>
        <a:bodyPr/>
        <a:lstStyle/>
        <a:p>
          <a:r>
            <a:rPr lang="ru-RU"/>
            <a:t>Крымская война</a:t>
          </a:r>
          <a:endParaRPr lang="en-US"/>
        </a:p>
      </dgm:t>
    </dgm:pt>
    <dgm:pt modelId="{53FFD3BA-10FE-4582-96A0-F5D95C338ACE}" type="parTrans" cxnId="{1FBDAC3E-6AB1-4FCE-8B7E-740591AF8327}">
      <dgm:prSet/>
      <dgm:spPr/>
      <dgm:t>
        <a:bodyPr/>
        <a:lstStyle/>
        <a:p>
          <a:endParaRPr lang="en-US"/>
        </a:p>
      </dgm:t>
    </dgm:pt>
    <dgm:pt modelId="{A2B4D324-AFA5-49E6-8A32-4AFC7C47CF6C}" type="sibTrans" cxnId="{1FBDAC3E-6AB1-4FCE-8B7E-740591AF8327}">
      <dgm:prSet/>
      <dgm:spPr/>
      <dgm:t>
        <a:bodyPr/>
        <a:lstStyle/>
        <a:p>
          <a:endParaRPr lang="en-US"/>
        </a:p>
      </dgm:t>
    </dgm:pt>
    <dgm:pt modelId="{F951E9DB-68DF-4F29-A8F3-F05ACED17842}" type="pres">
      <dgm:prSet presAssocID="{75D82441-604F-491F-853B-21AE4804947B}" presName="linear" presStyleCnt="0">
        <dgm:presLayoutVars>
          <dgm:animLvl val="lvl"/>
          <dgm:resizeHandles val="exact"/>
        </dgm:presLayoutVars>
      </dgm:prSet>
      <dgm:spPr/>
    </dgm:pt>
    <dgm:pt modelId="{B692AB30-BF67-4DF8-860D-DB6FB12E3727}" type="pres">
      <dgm:prSet presAssocID="{97627180-BD9E-4959-9FC4-13DAB4FAC1E2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70B0AAA-9053-42EF-8344-B22F3AB60E58}" type="pres">
      <dgm:prSet presAssocID="{A8FC0398-10BB-438E-82D2-515502267CF8}" presName="spacer" presStyleCnt="0"/>
      <dgm:spPr/>
    </dgm:pt>
    <dgm:pt modelId="{10950618-D8D6-41C6-8127-FF5483F8F81F}" type="pres">
      <dgm:prSet presAssocID="{4C5C19B8-0C04-469D-ABA2-E1998AE8F6F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F61F5B2-3468-47F3-9729-B15A69FFC9EF}" type="pres">
      <dgm:prSet presAssocID="{AE069AC6-28CF-491C-A6B0-6BD6D24DE090}" presName="spacer" presStyleCnt="0"/>
      <dgm:spPr/>
    </dgm:pt>
    <dgm:pt modelId="{88C7493E-F11C-44CB-A3C6-AD5A76351218}" type="pres">
      <dgm:prSet presAssocID="{CD21E01F-EC31-491F-B3F9-A9D1277B335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D17CA34-333F-43C2-9D7D-4DC71D613585}" type="pres">
      <dgm:prSet presAssocID="{0341FF21-75C1-4566-98B5-882DE4F34087}" presName="spacer" presStyleCnt="0"/>
      <dgm:spPr/>
    </dgm:pt>
    <dgm:pt modelId="{826E219A-73FA-443E-84D5-0BED5F6708E9}" type="pres">
      <dgm:prSet presAssocID="{28A4C071-6E93-42AF-9BE8-4FFF49F03D7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19981300-2B0A-4239-B8C3-F7E3CB486C1A}" type="presOf" srcId="{75D82441-604F-491F-853B-21AE4804947B}" destId="{F951E9DB-68DF-4F29-A8F3-F05ACED17842}" srcOrd="0" destOrd="0" presId="urn:microsoft.com/office/officeart/2005/8/layout/vList2"/>
    <dgm:cxn modelId="{3A3D3D1F-96C3-40D8-99EE-56F9DF8A8A52}" type="presOf" srcId="{97627180-BD9E-4959-9FC4-13DAB4FAC1E2}" destId="{B692AB30-BF67-4DF8-860D-DB6FB12E3727}" srcOrd="0" destOrd="0" presId="urn:microsoft.com/office/officeart/2005/8/layout/vList2"/>
    <dgm:cxn modelId="{1FBDAC3E-6AB1-4FCE-8B7E-740591AF8327}" srcId="{75D82441-604F-491F-853B-21AE4804947B}" destId="{28A4C071-6E93-42AF-9BE8-4FFF49F03D77}" srcOrd="3" destOrd="0" parTransId="{53FFD3BA-10FE-4582-96A0-F5D95C338ACE}" sibTransId="{A2B4D324-AFA5-49E6-8A32-4AFC7C47CF6C}"/>
    <dgm:cxn modelId="{E365316B-E0B1-4205-9D91-70E57E5BA5AE}" type="presOf" srcId="{4C5C19B8-0C04-469D-ABA2-E1998AE8F6F9}" destId="{10950618-D8D6-41C6-8127-FF5483F8F81F}" srcOrd="0" destOrd="0" presId="urn:microsoft.com/office/officeart/2005/8/layout/vList2"/>
    <dgm:cxn modelId="{2DC0306D-4DD4-480A-B7C7-FA037ECCEFE4}" srcId="{75D82441-604F-491F-853B-21AE4804947B}" destId="{4C5C19B8-0C04-469D-ABA2-E1998AE8F6F9}" srcOrd="1" destOrd="0" parTransId="{D2C62B27-3A73-49A5-8A85-895F13F019D9}" sibTransId="{AE069AC6-28CF-491C-A6B0-6BD6D24DE090}"/>
    <dgm:cxn modelId="{D5C7FBA9-F673-4CBA-B364-28874F853E49}" srcId="{75D82441-604F-491F-853B-21AE4804947B}" destId="{CD21E01F-EC31-491F-B3F9-A9D1277B335B}" srcOrd="2" destOrd="0" parTransId="{95668C64-4FFB-49E7-98A4-D858C008D1D2}" sibTransId="{0341FF21-75C1-4566-98B5-882DE4F34087}"/>
    <dgm:cxn modelId="{903B8FB7-6654-409D-AFF8-A0A402D5A0C5}" type="presOf" srcId="{28A4C071-6E93-42AF-9BE8-4FFF49F03D77}" destId="{826E219A-73FA-443E-84D5-0BED5F6708E9}" srcOrd="0" destOrd="0" presId="urn:microsoft.com/office/officeart/2005/8/layout/vList2"/>
    <dgm:cxn modelId="{CB7955D9-7437-489B-B48D-D50DEF147C7F}" srcId="{75D82441-604F-491F-853B-21AE4804947B}" destId="{97627180-BD9E-4959-9FC4-13DAB4FAC1E2}" srcOrd="0" destOrd="0" parTransId="{E007BEA3-ADA7-4EC4-803E-8A941F13C1D4}" sibTransId="{A8FC0398-10BB-438E-82D2-515502267CF8}"/>
    <dgm:cxn modelId="{DBDF59FA-3437-4288-9FEB-A3C7C5693EA5}" type="presOf" srcId="{CD21E01F-EC31-491F-B3F9-A9D1277B335B}" destId="{88C7493E-F11C-44CB-A3C6-AD5A76351218}" srcOrd="0" destOrd="0" presId="urn:microsoft.com/office/officeart/2005/8/layout/vList2"/>
    <dgm:cxn modelId="{354E8B4A-7FC4-4D44-B15E-35C9D4DD382F}" type="presParOf" srcId="{F951E9DB-68DF-4F29-A8F3-F05ACED17842}" destId="{B692AB30-BF67-4DF8-860D-DB6FB12E3727}" srcOrd="0" destOrd="0" presId="urn:microsoft.com/office/officeart/2005/8/layout/vList2"/>
    <dgm:cxn modelId="{6FDD0152-A834-41B9-AEFD-7E1CFE95B54E}" type="presParOf" srcId="{F951E9DB-68DF-4F29-A8F3-F05ACED17842}" destId="{670B0AAA-9053-42EF-8344-B22F3AB60E58}" srcOrd="1" destOrd="0" presId="urn:microsoft.com/office/officeart/2005/8/layout/vList2"/>
    <dgm:cxn modelId="{A0D6EEC8-CFFD-4562-8920-ED6DAC124718}" type="presParOf" srcId="{F951E9DB-68DF-4F29-A8F3-F05ACED17842}" destId="{10950618-D8D6-41C6-8127-FF5483F8F81F}" srcOrd="2" destOrd="0" presId="urn:microsoft.com/office/officeart/2005/8/layout/vList2"/>
    <dgm:cxn modelId="{292536FE-903E-44C4-AABB-BEE0732DA47B}" type="presParOf" srcId="{F951E9DB-68DF-4F29-A8F3-F05ACED17842}" destId="{EF61F5B2-3468-47F3-9729-B15A69FFC9EF}" srcOrd="3" destOrd="0" presId="urn:microsoft.com/office/officeart/2005/8/layout/vList2"/>
    <dgm:cxn modelId="{F2284430-3C91-4233-A003-9878816E552F}" type="presParOf" srcId="{F951E9DB-68DF-4F29-A8F3-F05ACED17842}" destId="{88C7493E-F11C-44CB-A3C6-AD5A76351218}" srcOrd="4" destOrd="0" presId="urn:microsoft.com/office/officeart/2005/8/layout/vList2"/>
    <dgm:cxn modelId="{C1BEAF68-44EF-4B90-B2AD-F753A0239259}" type="presParOf" srcId="{F951E9DB-68DF-4F29-A8F3-F05ACED17842}" destId="{DD17CA34-333F-43C2-9D7D-4DC71D613585}" srcOrd="5" destOrd="0" presId="urn:microsoft.com/office/officeart/2005/8/layout/vList2"/>
    <dgm:cxn modelId="{0DF5F9CD-8EB5-4CD3-982E-EAA1220C02FA}" type="presParOf" srcId="{F951E9DB-68DF-4F29-A8F3-F05ACED17842}" destId="{826E219A-73FA-443E-84D5-0BED5F6708E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823C44-FD53-4D11-9B64-77D550DB141A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B6B57B96-B0BD-418D-9FC4-D7B79F84C463}">
      <dgm:prSet/>
      <dgm:spPr/>
      <dgm:t>
        <a:bodyPr/>
        <a:lstStyle/>
        <a:p>
          <a:r>
            <a:rPr lang="ru-RU"/>
            <a:t>Желание Наполеона достичь мирового господства</a:t>
          </a:r>
          <a:endParaRPr lang="en-US"/>
        </a:p>
      </dgm:t>
    </dgm:pt>
    <dgm:pt modelId="{5D7A80A4-1946-4266-AB58-5EA3989B3704}" type="parTrans" cxnId="{F4FCC0E2-8050-4194-89D3-374A9A416ADB}">
      <dgm:prSet/>
      <dgm:spPr/>
      <dgm:t>
        <a:bodyPr/>
        <a:lstStyle/>
        <a:p>
          <a:endParaRPr lang="en-US"/>
        </a:p>
      </dgm:t>
    </dgm:pt>
    <dgm:pt modelId="{AC939336-62B8-4067-BF2F-C2E797CB8A15}" type="sibTrans" cxnId="{F4FCC0E2-8050-4194-89D3-374A9A416ADB}">
      <dgm:prSet/>
      <dgm:spPr/>
      <dgm:t>
        <a:bodyPr/>
        <a:lstStyle/>
        <a:p>
          <a:endParaRPr lang="en-US"/>
        </a:p>
      </dgm:t>
    </dgm:pt>
    <dgm:pt modelId="{04EF9A38-7D52-4285-A950-DABD51F4FE9B}">
      <dgm:prSet/>
      <dgm:spPr/>
      <dgm:t>
        <a:bodyPr/>
        <a:lstStyle/>
        <a:p>
          <a:r>
            <a:rPr lang="ru-RU"/>
            <a:t>Желание российских властей помешать планам Наполеона</a:t>
          </a:r>
          <a:endParaRPr lang="en-US"/>
        </a:p>
      </dgm:t>
    </dgm:pt>
    <dgm:pt modelId="{24F8277C-0AD8-4062-AD36-89E58602577F}" type="parTrans" cxnId="{B190BE6C-8350-4D97-B265-A1933E84342E}">
      <dgm:prSet/>
      <dgm:spPr/>
      <dgm:t>
        <a:bodyPr/>
        <a:lstStyle/>
        <a:p>
          <a:endParaRPr lang="en-US"/>
        </a:p>
      </dgm:t>
    </dgm:pt>
    <dgm:pt modelId="{BC9C99FE-A11E-4475-94BC-85E91469599C}" type="sibTrans" cxnId="{B190BE6C-8350-4D97-B265-A1933E84342E}">
      <dgm:prSet/>
      <dgm:spPr/>
      <dgm:t>
        <a:bodyPr/>
        <a:lstStyle/>
        <a:p>
          <a:endParaRPr lang="en-US"/>
        </a:p>
      </dgm:t>
    </dgm:pt>
    <dgm:pt modelId="{25013AB2-EC0D-488A-BDFB-982D5E4FA4F8}">
      <dgm:prSet/>
      <dgm:spPr/>
      <dgm:t>
        <a:bodyPr/>
        <a:lstStyle/>
        <a:p>
          <a:r>
            <a:rPr lang="ru-RU"/>
            <a:t>Нарушение Российской империй условий Тильзитского мира</a:t>
          </a:r>
          <a:endParaRPr lang="en-US"/>
        </a:p>
      </dgm:t>
    </dgm:pt>
    <dgm:pt modelId="{A8597364-7C9F-4FE9-A6B7-1DA0C7A0D37D}" type="parTrans" cxnId="{568604E3-23C8-4FD1-BA23-025EEAF65AC4}">
      <dgm:prSet/>
      <dgm:spPr/>
      <dgm:t>
        <a:bodyPr/>
        <a:lstStyle/>
        <a:p>
          <a:endParaRPr lang="en-US"/>
        </a:p>
      </dgm:t>
    </dgm:pt>
    <dgm:pt modelId="{3D0043F0-DA0F-433A-86C5-925D1AA0AFC3}" type="sibTrans" cxnId="{568604E3-23C8-4FD1-BA23-025EEAF65AC4}">
      <dgm:prSet/>
      <dgm:spPr/>
      <dgm:t>
        <a:bodyPr/>
        <a:lstStyle/>
        <a:p>
          <a:endParaRPr lang="en-US"/>
        </a:p>
      </dgm:t>
    </dgm:pt>
    <dgm:pt modelId="{42C199D2-6C09-4425-823D-3537C6D2E4BF}" type="pres">
      <dgm:prSet presAssocID="{F0823C44-FD53-4D11-9B64-77D550DB141A}" presName="linear" presStyleCnt="0">
        <dgm:presLayoutVars>
          <dgm:animLvl val="lvl"/>
          <dgm:resizeHandles val="exact"/>
        </dgm:presLayoutVars>
      </dgm:prSet>
      <dgm:spPr/>
    </dgm:pt>
    <dgm:pt modelId="{6450FEEE-B700-4226-A40A-D162522565C6}" type="pres">
      <dgm:prSet presAssocID="{B6B57B96-B0BD-418D-9FC4-D7B79F84C46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5105059-C555-4DC7-8544-B0997BC1BEA7}" type="pres">
      <dgm:prSet presAssocID="{AC939336-62B8-4067-BF2F-C2E797CB8A15}" presName="spacer" presStyleCnt="0"/>
      <dgm:spPr/>
    </dgm:pt>
    <dgm:pt modelId="{55720418-1229-4211-990D-A40E1E3449DD}" type="pres">
      <dgm:prSet presAssocID="{04EF9A38-7D52-4285-A950-DABD51F4FE9B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4C61794-B88C-4749-8D6D-D202CFBA57E7}" type="pres">
      <dgm:prSet presAssocID="{BC9C99FE-A11E-4475-94BC-85E91469599C}" presName="spacer" presStyleCnt="0"/>
      <dgm:spPr/>
    </dgm:pt>
    <dgm:pt modelId="{F573A1D3-CA0F-4941-BFF5-D9A5B250EB8C}" type="pres">
      <dgm:prSet presAssocID="{25013AB2-EC0D-488A-BDFB-982D5E4FA4F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7003818-9D9C-4E95-B68B-FC6386514B7C}" type="presOf" srcId="{B6B57B96-B0BD-418D-9FC4-D7B79F84C463}" destId="{6450FEEE-B700-4226-A40A-D162522565C6}" srcOrd="0" destOrd="0" presId="urn:microsoft.com/office/officeart/2005/8/layout/vList2"/>
    <dgm:cxn modelId="{A0712E44-F927-485C-9381-564AB9415FF3}" type="presOf" srcId="{04EF9A38-7D52-4285-A950-DABD51F4FE9B}" destId="{55720418-1229-4211-990D-A40E1E3449DD}" srcOrd="0" destOrd="0" presId="urn:microsoft.com/office/officeart/2005/8/layout/vList2"/>
    <dgm:cxn modelId="{2B4FD445-CB38-4111-96C2-8A9DEDC0DBA0}" type="presOf" srcId="{F0823C44-FD53-4D11-9B64-77D550DB141A}" destId="{42C199D2-6C09-4425-823D-3537C6D2E4BF}" srcOrd="0" destOrd="0" presId="urn:microsoft.com/office/officeart/2005/8/layout/vList2"/>
    <dgm:cxn modelId="{883E6D69-5D50-40AB-970C-39CFB8A9FA58}" type="presOf" srcId="{25013AB2-EC0D-488A-BDFB-982D5E4FA4F8}" destId="{F573A1D3-CA0F-4941-BFF5-D9A5B250EB8C}" srcOrd="0" destOrd="0" presId="urn:microsoft.com/office/officeart/2005/8/layout/vList2"/>
    <dgm:cxn modelId="{B190BE6C-8350-4D97-B265-A1933E84342E}" srcId="{F0823C44-FD53-4D11-9B64-77D550DB141A}" destId="{04EF9A38-7D52-4285-A950-DABD51F4FE9B}" srcOrd="1" destOrd="0" parTransId="{24F8277C-0AD8-4062-AD36-89E58602577F}" sibTransId="{BC9C99FE-A11E-4475-94BC-85E91469599C}"/>
    <dgm:cxn modelId="{F4FCC0E2-8050-4194-89D3-374A9A416ADB}" srcId="{F0823C44-FD53-4D11-9B64-77D550DB141A}" destId="{B6B57B96-B0BD-418D-9FC4-D7B79F84C463}" srcOrd="0" destOrd="0" parTransId="{5D7A80A4-1946-4266-AB58-5EA3989B3704}" sibTransId="{AC939336-62B8-4067-BF2F-C2E797CB8A15}"/>
    <dgm:cxn modelId="{568604E3-23C8-4FD1-BA23-025EEAF65AC4}" srcId="{F0823C44-FD53-4D11-9B64-77D550DB141A}" destId="{25013AB2-EC0D-488A-BDFB-982D5E4FA4F8}" srcOrd="2" destOrd="0" parTransId="{A8597364-7C9F-4FE9-A6B7-1DA0C7A0D37D}" sibTransId="{3D0043F0-DA0F-433A-86C5-925D1AA0AFC3}"/>
    <dgm:cxn modelId="{0F8549A6-F63A-4A5D-85FC-7A38F7637061}" type="presParOf" srcId="{42C199D2-6C09-4425-823D-3537C6D2E4BF}" destId="{6450FEEE-B700-4226-A40A-D162522565C6}" srcOrd="0" destOrd="0" presId="urn:microsoft.com/office/officeart/2005/8/layout/vList2"/>
    <dgm:cxn modelId="{E36949F8-3D20-4929-9422-B0F4BCF34E70}" type="presParOf" srcId="{42C199D2-6C09-4425-823D-3537C6D2E4BF}" destId="{A5105059-C555-4DC7-8544-B0997BC1BEA7}" srcOrd="1" destOrd="0" presId="urn:microsoft.com/office/officeart/2005/8/layout/vList2"/>
    <dgm:cxn modelId="{B9EABDFD-D113-407A-8B87-D04675B2F329}" type="presParOf" srcId="{42C199D2-6C09-4425-823D-3537C6D2E4BF}" destId="{55720418-1229-4211-990D-A40E1E3449DD}" srcOrd="2" destOrd="0" presId="urn:microsoft.com/office/officeart/2005/8/layout/vList2"/>
    <dgm:cxn modelId="{069A505E-4DB3-458D-AB06-64DA5F1211DA}" type="presParOf" srcId="{42C199D2-6C09-4425-823D-3537C6D2E4BF}" destId="{14C61794-B88C-4749-8D6D-D202CFBA57E7}" srcOrd="3" destOrd="0" presId="urn:microsoft.com/office/officeart/2005/8/layout/vList2"/>
    <dgm:cxn modelId="{D9C89C0B-C875-4800-90B5-49691745484D}" type="presParOf" srcId="{42C199D2-6C09-4425-823D-3537C6D2E4BF}" destId="{F573A1D3-CA0F-4941-BFF5-D9A5B250EB8C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FC297B-71A8-44D8-8632-ED1000FAAD3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9D50D8C-A841-498C-BF94-8F87B0794397}">
      <dgm:prSet/>
      <dgm:spPr/>
      <dgm:t>
        <a:bodyPr/>
        <a:lstStyle/>
        <a:p>
          <a:r>
            <a:rPr lang="ru-RU"/>
            <a:t>Административная реформа (создание министерств и ведомств)</a:t>
          </a:r>
          <a:endParaRPr lang="en-US"/>
        </a:p>
      </dgm:t>
    </dgm:pt>
    <dgm:pt modelId="{EBD4824C-3DFF-42EB-8821-6F2B8A690222}" type="parTrans" cxnId="{370AA6B4-AD7A-4462-9E65-04A4AF05E1A4}">
      <dgm:prSet/>
      <dgm:spPr/>
      <dgm:t>
        <a:bodyPr/>
        <a:lstStyle/>
        <a:p>
          <a:endParaRPr lang="en-US"/>
        </a:p>
      </dgm:t>
    </dgm:pt>
    <dgm:pt modelId="{38368659-62FC-4EA8-86C9-6142E10AF350}" type="sibTrans" cxnId="{370AA6B4-AD7A-4462-9E65-04A4AF05E1A4}">
      <dgm:prSet/>
      <dgm:spPr/>
      <dgm:t>
        <a:bodyPr/>
        <a:lstStyle/>
        <a:p>
          <a:endParaRPr lang="en-US"/>
        </a:p>
      </dgm:t>
    </dgm:pt>
    <dgm:pt modelId="{9583EB88-4988-490D-A379-DE3F23D7E7AA}">
      <dgm:prSet/>
      <dgm:spPr/>
      <dgm:t>
        <a:bodyPr/>
        <a:lstStyle/>
        <a:p>
          <a:r>
            <a:rPr lang="ru-RU"/>
            <a:t>Финансовая реформа</a:t>
          </a:r>
          <a:endParaRPr lang="en-US"/>
        </a:p>
      </dgm:t>
    </dgm:pt>
    <dgm:pt modelId="{4EBC5573-6FAD-4C23-94CD-798894620FD6}" type="parTrans" cxnId="{5697AB99-8362-4BDF-9A21-40EF5DC00753}">
      <dgm:prSet/>
      <dgm:spPr/>
      <dgm:t>
        <a:bodyPr/>
        <a:lstStyle/>
        <a:p>
          <a:endParaRPr lang="en-US"/>
        </a:p>
      </dgm:t>
    </dgm:pt>
    <dgm:pt modelId="{FD590E39-FBFD-4A72-A32E-BE531B13A75F}" type="sibTrans" cxnId="{5697AB99-8362-4BDF-9A21-40EF5DC00753}">
      <dgm:prSet/>
      <dgm:spPr/>
      <dgm:t>
        <a:bodyPr/>
        <a:lstStyle/>
        <a:p>
          <a:endParaRPr lang="en-US"/>
        </a:p>
      </dgm:t>
    </dgm:pt>
    <dgm:pt modelId="{D0D63CA0-D1F2-4547-A6F0-E8715F099141}">
      <dgm:prSet/>
      <dgm:spPr/>
      <dgm:t>
        <a:bodyPr/>
        <a:lstStyle/>
        <a:p>
          <a:r>
            <a:rPr lang="ru-RU"/>
            <a:t>Военная реформа</a:t>
          </a:r>
          <a:endParaRPr lang="en-US"/>
        </a:p>
      </dgm:t>
    </dgm:pt>
    <dgm:pt modelId="{F4578474-3657-4790-B3B3-C904885DE0F5}" type="parTrans" cxnId="{8E32BA60-0617-4757-B5D7-81038A2B5E34}">
      <dgm:prSet/>
      <dgm:spPr/>
      <dgm:t>
        <a:bodyPr/>
        <a:lstStyle/>
        <a:p>
          <a:endParaRPr lang="en-US"/>
        </a:p>
      </dgm:t>
    </dgm:pt>
    <dgm:pt modelId="{BFABD074-D2FD-423E-BB24-C55EBC8A2452}" type="sibTrans" cxnId="{8E32BA60-0617-4757-B5D7-81038A2B5E34}">
      <dgm:prSet/>
      <dgm:spPr/>
      <dgm:t>
        <a:bodyPr/>
        <a:lstStyle/>
        <a:p>
          <a:endParaRPr lang="en-US"/>
        </a:p>
      </dgm:t>
    </dgm:pt>
    <dgm:pt modelId="{3D005BCF-7C73-4C74-99BF-DAADB3C9BAA6}">
      <dgm:prSet/>
      <dgm:spPr/>
      <dgm:t>
        <a:bodyPr/>
        <a:lstStyle/>
        <a:p>
          <a:r>
            <a:rPr lang="ru-RU"/>
            <a:t>После войны 1812 г. - консервация общества</a:t>
          </a:r>
          <a:endParaRPr lang="en-US"/>
        </a:p>
      </dgm:t>
    </dgm:pt>
    <dgm:pt modelId="{FC086671-EBE6-4B70-AEFB-394E3BBE83BA}" type="parTrans" cxnId="{2BDCF26C-9FC0-4A6F-A09E-E752454C0567}">
      <dgm:prSet/>
      <dgm:spPr/>
      <dgm:t>
        <a:bodyPr/>
        <a:lstStyle/>
        <a:p>
          <a:endParaRPr lang="en-US"/>
        </a:p>
      </dgm:t>
    </dgm:pt>
    <dgm:pt modelId="{BB50EDAE-016E-4CEC-BB8B-241BAB11554F}" type="sibTrans" cxnId="{2BDCF26C-9FC0-4A6F-A09E-E752454C0567}">
      <dgm:prSet/>
      <dgm:spPr/>
      <dgm:t>
        <a:bodyPr/>
        <a:lstStyle/>
        <a:p>
          <a:endParaRPr lang="en-US"/>
        </a:p>
      </dgm:t>
    </dgm:pt>
    <dgm:pt modelId="{5F660F1A-B821-4820-AE6C-E74386B2F95B}" type="pres">
      <dgm:prSet presAssocID="{3BFC297B-71A8-44D8-8632-ED1000FAAD30}" presName="linear" presStyleCnt="0">
        <dgm:presLayoutVars>
          <dgm:animLvl val="lvl"/>
          <dgm:resizeHandles val="exact"/>
        </dgm:presLayoutVars>
      </dgm:prSet>
      <dgm:spPr/>
    </dgm:pt>
    <dgm:pt modelId="{A40E4C4F-7A52-4676-8B5E-4475813F6AA3}" type="pres">
      <dgm:prSet presAssocID="{C9D50D8C-A841-498C-BF94-8F87B0794397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76B8174-D800-491F-AC1D-123BCD8F3028}" type="pres">
      <dgm:prSet presAssocID="{38368659-62FC-4EA8-86C9-6142E10AF350}" presName="spacer" presStyleCnt="0"/>
      <dgm:spPr/>
    </dgm:pt>
    <dgm:pt modelId="{8D669C2B-BD40-4EA1-9B10-2A6ABCF303DE}" type="pres">
      <dgm:prSet presAssocID="{9583EB88-4988-490D-A379-DE3F23D7E7A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1697162-D9C2-4BB8-9CE9-E426BA37929E}" type="pres">
      <dgm:prSet presAssocID="{FD590E39-FBFD-4A72-A32E-BE531B13A75F}" presName="spacer" presStyleCnt="0"/>
      <dgm:spPr/>
    </dgm:pt>
    <dgm:pt modelId="{15DA81FA-F43A-46E3-B6D2-12AE941AD081}" type="pres">
      <dgm:prSet presAssocID="{D0D63CA0-D1F2-4547-A6F0-E8715F09914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7B43CB7D-DC3C-4F14-9982-066541133A59}" type="pres">
      <dgm:prSet presAssocID="{BFABD074-D2FD-423E-BB24-C55EBC8A2452}" presName="spacer" presStyleCnt="0"/>
      <dgm:spPr/>
    </dgm:pt>
    <dgm:pt modelId="{EE597F56-74FB-46E9-8B41-8CA31DA88BA8}" type="pres">
      <dgm:prSet presAssocID="{3D005BCF-7C73-4C74-99BF-DAADB3C9BAA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E818F326-CF06-40F7-ADB3-EF88B70F6741}" type="presOf" srcId="{3BFC297B-71A8-44D8-8632-ED1000FAAD30}" destId="{5F660F1A-B821-4820-AE6C-E74386B2F95B}" srcOrd="0" destOrd="0" presId="urn:microsoft.com/office/officeart/2005/8/layout/vList2"/>
    <dgm:cxn modelId="{AB15A332-DE3A-4FE3-8748-43D51C1048A0}" type="presOf" srcId="{9583EB88-4988-490D-A379-DE3F23D7E7AA}" destId="{8D669C2B-BD40-4EA1-9B10-2A6ABCF303DE}" srcOrd="0" destOrd="0" presId="urn:microsoft.com/office/officeart/2005/8/layout/vList2"/>
    <dgm:cxn modelId="{8E32BA60-0617-4757-B5D7-81038A2B5E34}" srcId="{3BFC297B-71A8-44D8-8632-ED1000FAAD30}" destId="{D0D63CA0-D1F2-4547-A6F0-E8715F099141}" srcOrd="2" destOrd="0" parTransId="{F4578474-3657-4790-B3B3-C904885DE0F5}" sibTransId="{BFABD074-D2FD-423E-BB24-C55EBC8A2452}"/>
    <dgm:cxn modelId="{2BDCF26C-9FC0-4A6F-A09E-E752454C0567}" srcId="{3BFC297B-71A8-44D8-8632-ED1000FAAD30}" destId="{3D005BCF-7C73-4C74-99BF-DAADB3C9BAA6}" srcOrd="3" destOrd="0" parTransId="{FC086671-EBE6-4B70-AEFB-394E3BBE83BA}" sibTransId="{BB50EDAE-016E-4CEC-BB8B-241BAB11554F}"/>
    <dgm:cxn modelId="{425BD758-523C-434A-BACB-D0AC01139C46}" type="presOf" srcId="{D0D63CA0-D1F2-4547-A6F0-E8715F099141}" destId="{15DA81FA-F43A-46E3-B6D2-12AE941AD081}" srcOrd="0" destOrd="0" presId="urn:microsoft.com/office/officeart/2005/8/layout/vList2"/>
    <dgm:cxn modelId="{5697AB99-8362-4BDF-9A21-40EF5DC00753}" srcId="{3BFC297B-71A8-44D8-8632-ED1000FAAD30}" destId="{9583EB88-4988-490D-A379-DE3F23D7E7AA}" srcOrd="1" destOrd="0" parTransId="{4EBC5573-6FAD-4C23-94CD-798894620FD6}" sibTransId="{FD590E39-FBFD-4A72-A32E-BE531B13A75F}"/>
    <dgm:cxn modelId="{370AA6B4-AD7A-4462-9E65-04A4AF05E1A4}" srcId="{3BFC297B-71A8-44D8-8632-ED1000FAAD30}" destId="{C9D50D8C-A841-498C-BF94-8F87B0794397}" srcOrd="0" destOrd="0" parTransId="{EBD4824C-3DFF-42EB-8821-6F2B8A690222}" sibTransId="{38368659-62FC-4EA8-86C9-6142E10AF350}"/>
    <dgm:cxn modelId="{496A71BF-5390-4D9B-AACA-609FCD98DA9F}" type="presOf" srcId="{C9D50D8C-A841-498C-BF94-8F87B0794397}" destId="{A40E4C4F-7A52-4676-8B5E-4475813F6AA3}" srcOrd="0" destOrd="0" presId="urn:microsoft.com/office/officeart/2005/8/layout/vList2"/>
    <dgm:cxn modelId="{01891DE5-0F0D-4F2A-8200-DDD993A3A245}" type="presOf" srcId="{3D005BCF-7C73-4C74-99BF-DAADB3C9BAA6}" destId="{EE597F56-74FB-46E9-8B41-8CA31DA88BA8}" srcOrd="0" destOrd="0" presId="urn:microsoft.com/office/officeart/2005/8/layout/vList2"/>
    <dgm:cxn modelId="{99A13CB1-186E-411B-8A29-4B0F2200EDDF}" type="presParOf" srcId="{5F660F1A-B821-4820-AE6C-E74386B2F95B}" destId="{A40E4C4F-7A52-4676-8B5E-4475813F6AA3}" srcOrd="0" destOrd="0" presId="urn:microsoft.com/office/officeart/2005/8/layout/vList2"/>
    <dgm:cxn modelId="{CEB7116D-DA9D-47FA-8B93-412482B30261}" type="presParOf" srcId="{5F660F1A-B821-4820-AE6C-E74386B2F95B}" destId="{976B8174-D800-491F-AC1D-123BCD8F3028}" srcOrd="1" destOrd="0" presId="urn:microsoft.com/office/officeart/2005/8/layout/vList2"/>
    <dgm:cxn modelId="{59E703BC-8DFA-4E8B-99D4-794F69C88402}" type="presParOf" srcId="{5F660F1A-B821-4820-AE6C-E74386B2F95B}" destId="{8D669C2B-BD40-4EA1-9B10-2A6ABCF303DE}" srcOrd="2" destOrd="0" presId="urn:microsoft.com/office/officeart/2005/8/layout/vList2"/>
    <dgm:cxn modelId="{72711DD9-B469-491A-AE04-FF8EAA378614}" type="presParOf" srcId="{5F660F1A-B821-4820-AE6C-E74386B2F95B}" destId="{81697162-D9C2-4BB8-9CE9-E426BA37929E}" srcOrd="3" destOrd="0" presId="urn:microsoft.com/office/officeart/2005/8/layout/vList2"/>
    <dgm:cxn modelId="{154F3185-4C18-4877-890A-5494DF32BE6E}" type="presParOf" srcId="{5F660F1A-B821-4820-AE6C-E74386B2F95B}" destId="{15DA81FA-F43A-46E3-B6D2-12AE941AD081}" srcOrd="4" destOrd="0" presId="urn:microsoft.com/office/officeart/2005/8/layout/vList2"/>
    <dgm:cxn modelId="{98F1BFF0-D1C7-42ED-901A-447A5C23EC73}" type="presParOf" srcId="{5F660F1A-B821-4820-AE6C-E74386B2F95B}" destId="{7B43CB7D-DC3C-4F14-9982-066541133A59}" srcOrd="5" destOrd="0" presId="urn:microsoft.com/office/officeart/2005/8/layout/vList2"/>
    <dgm:cxn modelId="{E9671DEC-1A85-4D47-B889-656740E592F1}" type="presParOf" srcId="{5F660F1A-B821-4820-AE6C-E74386B2F95B}" destId="{EE597F56-74FB-46E9-8B41-8CA31DA88BA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5C77F10-1837-4693-908C-4108321C03C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ACF95584-3933-41BD-9925-754D1DFCA8E7}">
      <dgm:prSet/>
      <dgm:spPr/>
      <dgm:t>
        <a:bodyPr/>
        <a:lstStyle/>
        <a:p>
          <a:r>
            <a:rPr lang="ru-RU"/>
            <a:t>Война с Наполеоном </a:t>
          </a:r>
          <a:endParaRPr lang="en-US"/>
        </a:p>
      </dgm:t>
    </dgm:pt>
    <dgm:pt modelId="{6ED64199-6EFE-4686-BD67-0BAC2D9E13BD}" type="parTrans" cxnId="{86ACF134-79B4-4CEE-A426-F5EC09348857}">
      <dgm:prSet/>
      <dgm:spPr/>
      <dgm:t>
        <a:bodyPr/>
        <a:lstStyle/>
        <a:p>
          <a:endParaRPr lang="en-US"/>
        </a:p>
      </dgm:t>
    </dgm:pt>
    <dgm:pt modelId="{95BCCF27-CAD6-4E3F-92C8-D20B9F229C0D}" type="sibTrans" cxnId="{86ACF134-79B4-4CEE-A426-F5EC09348857}">
      <dgm:prSet/>
      <dgm:spPr/>
      <dgm:t>
        <a:bodyPr/>
        <a:lstStyle/>
        <a:p>
          <a:endParaRPr lang="en-US"/>
        </a:p>
      </dgm:t>
    </dgm:pt>
    <dgm:pt modelId="{4B399BE5-C4FA-47B7-B53E-4D785D7A9187}">
      <dgm:prSet/>
      <dgm:spPr/>
      <dgm:t>
        <a:bodyPr/>
        <a:lstStyle/>
        <a:p>
          <a:r>
            <a:rPr lang="ru-RU"/>
            <a:t>Участие в Венском конгрессе и создание Венской системы</a:t>
          </a:r>
          <a:endParaRPr lang="en-US"/>
        </a:p>
      </dgm:t>
    </dgm:pt>
    <dgm:pt modelId="{960EAEC3-DD8C-4911-8AF0-DCA63766B67C}" type="parTrans" cxnId="{69464C87-5803-44D0-BFD7-17C61F849473}">
      <dgm:prSet/>
      <dgm:spPr/>
      <dgm:t>
        <a:bodyPr/>
        <a:lstStyle/>
        <a:p>
          <a:endParaRPr lang="en-US"/>
        </a:p>
      </dgm:t>
    </dgm:pt>
    <dgm:pt modelId="{BBB3B915-FF6C-4B41-A55D-6A4C5688DB60}" type="sibTrans" cxnId="{69464C87-5803-44D0-BFD7-17C61F849473}">
      <dgm:prSet/>
      <dgm:spPr/>
      <dgm:t>
        <a:bodyPr/>
        <a:lstStyle/>
        <a:p>
          <a:endParaRPr lang="en-US"/>
        </a:p>
      </dgm:t>
    </dgm:pt>
    <dgm:pt modelId="{0EDC81F5-DB45-41DB-AC36-2B45D80D8394}">
      <dgm:prSet/>
      <dgm:spPr/>
      <dgm:t>
        <a:bodyPr/>
        <a:lstStyle/>
        <a:p>
          <a:r>
            <a:rPr lang="ru-RU"/>
            <a:t>Расширение территорий Российской империи</a:t>
          </a:r>
          <a:endParaRPr lang="en-US"/>
        </a:p>
      </dgm:t>
    </dgm:pt>
    <dgm:pt modelId="{4A4615C3-D224-4856-AFB5-78EBE0380034}" type="parTrans" cxnId="{1366EE76-432E-4BAC-A21C-D9E2B1BC8C4F}">
      <dgm:prSet/>
      <dgm:spPr/>
      <dgm:t>
        <a:bodyPr/>
        <a:lstStyle/>
        <a:p>
          <a:endParaRPr lang="en-US"/>
        </a:p>
      </dgm:t>
    </dgm:pt>
    <dgm:pt modelId="{E51281FC-7D19-480B-B0CC-F416C44E0F1D}" type="sibTrans" cxnId="{1366EE76-432E-4BAC-A21C-D9E2B1BC8C4F}">
      <dgm:prSet/>
      <dgm:spPr/>
      <dgm:t>
        <a:bodyPr/>
        <a:lstStyle/>
        <a:p>
          <a:endParaRPr lang="en-US"/>
        </a:p>
      </dgm:t>
    </dgm:pt>
    <dgm:pt modelId="{55CE2062-7D39-4400-ACC9-E0C1E3ABCBAF}" type="pres">
      <dgm:prSet presAssocID="{95C77F10-1837-4693-908C-4108321C03C1}" presName="root" presStyleCnt="0">
        <dgm:presLayoutVars>
          <dgm:dir/>
          <dgm:resizeHandles val="exact"/>
        </dgm:presLayoutVars>
      </dgm:prSet>
      <dgm:spPr/>
    </dgm:pt>
    <dgm:pt modelId="{73923A22-6B9F-4534-8B00-3395B88B2C10}" type="pres">
      <dgm:prSet presAssocID="{ACF95584-3933-41BD-9925-754D1DFCA8E7}" presName="compNode" presStyleCnt="0"/>
      <dgm:spPr/>
    </dgm:pt>
    <dgm:pt modelId="{A7B36256-48A6-4330-AEF9-1C31BF190B64}" type="pres">
      <dgm:prSet presAssocID="{ACF95584-3933-41BD-9925-754D1DFCA8E7}" presName="bgRect" presStyleLbl="bgShp" presStyleIdx="0" presStyleCnt="3"/>
      <dgm:spPr/>
    </dgm:pt>
    <dgm:pt modelId="{365E34DE-9C8B-4C83-BD84-89B783646837}" type="pres">
      <dgm:prSet presAssocID="{ACF95584-3933-41BD-9925-754D1DFCA8E7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Огонь"/>
        </a:ext>
      </dgm:extLst>
    </dgm:pt>
    <dgm:pt modelId="{542B5630-280F-487E-917A-7BA23D944A44}" type="pres">
      <dgm:prSet presAssocID="{ACF95584-3933-41BD-9925-754D1DFCA8E7}" presName="spaceRect" presStyleCnt="0"/>
      <dgm:spPr/>
    </dgm:pt>
    <dgm:pt modelId="{1CD90342-D476-41A7-BA73-0DB9DAF42348}" type="pres">
      <dgm:prSet presAssocID="{ACF95584-3933-41BD-9925-754D1DFCA8E7}" presName="parTx" presStyleLbl="revTx" presStyleIdx="0" presStyleCnt="3">
        <dgm:presLayoutVars>
          <dgm:chMax val="0"/>
          <dgm:chPref val="0"/>
        </dgm:presLayoutVars>
      </dgm:prSet>
      <dgm:spPr/>
    </dgm:pt>
    <dgm:pt modelId="{3779F6E9-79AE-441D-BDB1-B82817C0A53B}" type="pres">
      <dgm:prSet presAssocID="{95BCCF27-CAD6-4E3F-92C8-D20B9F229C0D}" presName="sibTrans" presStyleCnt="0"/>
      <dgm:spPr/>
    </dgm:pt>
    <dgm:pt modelId="{F165E517-6A4B-459D-81EA-11D1CD031F9F}" type="pres">
      <dgm:prSet presAssocID="{4B399BE5-C4FA-47B7-B53E-4D785D7A9187}" presName="compNode" presStyleCnt="0"/>
      <dgm:spPr/>
    </dgm:pt>
    <dgm:pt modelId="{1737AB61-5D2D-4E5E-B04B-8CF7FDD2D78D}" type="pres">
      <dgm:prSet presAssocID="{4B399BE5-C4FA-47B7-B53E-4D785D7A9187}" presName="bgRect" presStyleLbl="bgShp" presStyleIdx="1" presStyleCnt="3"/>
      <dgm:spPr/>
    </dgm:pt>
    <dgm:pt modelId="{F6868C52-C8ED-40F6-9E18-E33515CDF0F4}" type="pres">
      <dgm:prSet presAssocID="{4B399BE5-C4FA-47B7-B53E-4D785D7A918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Флажок"/>
        </a:ext>
      </dgm:extLst>
    </dgm:pt>
    <dgm:pt modelId="{21A63986-AD39-4CC9-9D42-4AE933C6E366}" type="pres">
      <dgm:prSet presAssocID="{4B399BE5-C4FA-47B7-B53E-4D785D7A9187}" presName="spaceRect" presStyleCnt="0"/>
      <dgm:spPr/>
    </dgm:pt>
    <dgm:pt modelId="{031CC684-09BA-4AB5-9262-230FE9FF2F85}" type="pres">
      <dgm:prSet presAssocID="{4B399BE5-C4FA-47B7-B53E-4D785D7A9187}" presName="parTx" presStyleLbl="revTx" presStyleIdx="1" presStyleCnt="3">
        <dgm:presLayoutVars>
          <dgm:chMax val="0"/>
          <dgm:chPref val="0"/>
        </dgm:presLayoutVars>
      </dgm:prSet>
      <dgm:spPr/>
    </dgm:pt>
    <dgm:pt modelId="{7A9E7BD5-E5DD-4A8D-82B9-1FF70028023F}" type="pres">
      <dgm:prSet presAssocID="{BBB3B915-FF6C-4B41-A55D-6A4C5688DB60}" presName="sibTrans" presStyleCnt="0"/>
      <dgm:spPr/>
    </dgm:pt>
    <dgm:pt modelId="{4E1364BD-5103-4E7D-A2E8-53AF7D673F97}" type="pres">
      <dgm:prSet presAssocID="{0EDC81F5-DB45-41DB-AC36-2B45D80D8394}" presName="compNode" presStyleCnt="0"/>
      <dgm:spPr/>
    </dgm:pt>
    <dgm:pt modelId="{29CB5B21-C035-46D1-AE22-D7EF52C138B1}" type="pres">
      <dgm:prSet presAssocID="{0EDC81F5-DB45-41DB-AC36-2B45D80D8394}" presName="bgRect" presStyleLbl="bgShp" presStyleIdx="2" presStyleCnt="3"/>
      <dgm:spPr/>
    </dgm:pt>
    <dgm:pt modelId="{C7E5770C-18AE-4F50-9BE1-57B89225126A}" type="pres">
      <dgm:prSet presAssocID="{0EDC81F5-DB45-41DB-AC36-2B45D80D8394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arth Globe Europe-Africa"/>
        </a:ext>
      </dgm:extLst>
    </dgm:pt>
    <dgm:pt modelId="{F40F8472-50CA-4EA5-9D8B-CA31DB2E4C63}" type="pres">
      <dgm:prSet presAssocID="{0EDC81F5-DB45-41DB-AC36-2B45D80D8394}" presName="spaceRect" presStyleCnt="0"/>
      <dgm:spPr/>
    </dgm:pt>
    <dgm:pt modelId="{0E807403-8B65-4EFC-96FB-3F18CBBF78FE}" type="pres">
      <dgm:prSet presAssocID="{0EDC81F5-DB45-41DB-AC36-2B45D80D839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1049522A-D4B4-4A75-A18C-C90753CBE80E}" type="presOf" srcId="{ACF95584-3933-41BD-9925-754D1DFCA8E7}" destId="{1CD90342-D476-41A7-BA73-0DB9DAF42348}" srcOrd="0" destOrd="0" presId="urn:microsoft.com/office/officeart/2018/2/layout/IconVerticalSolidList"/>
    <dgm:cxn modelId="{86ACF134-79B4-4CEE-A426-F5EC09348857}" srcId="{95C77F10-1837-4693-908C-4108321C03C1}" destId="{ACF95584-3933-41BD-9925-754D1DFCA8E7}" srcOrd="0" destOrd="0" parTransId="{6ED64199-6EFE-4686-BD67-0BAC2D9E13BD}" sibTransId="{95BCCF27-CAD6-4E3F-92C8-D20B9F229C0D}"/>
    <dgm:cxn modelId="{1796AF67-4064-4AC3-ABC8-DB05FF5632A4}" type="presOf" srcId="{4B399BE5-C4FA-47B7-B53E-4D785D7A9187}" destId="{031CC684-09BA-4AB5-9262-230FE9FF2F85}" srcOrd="0" destOrd="0" presId="urn:microsoft.com/office/officeart/2018/2/layout/IconVerticalSolidList"/>
    <dgm:cxn modelId="{41B80468-E09A-4EA5-81EC-8E1700B4B042}" type="presOf" srcId="{0EDC81F5-DB45-41DB-AC36-2B45D80D8394}" destId="{0E807403-8B65-4EFC-96FB-3F18CBBF78FE}" srcOrd="0" destOrd="0" presId="urn:microsoft.com/office/officeart/2018/2/layout/IconVerticalSolidList"/>
    <dgm:cxn modelId="{1366EE76-432E-4BAC-A21C-D9E2B1BC8C4F}" srcId="{95C77F10-1837-4693-908C-4108321C03C1}" destId="{0EDC81F5-DB45-41DB-AC36-2B45D80D8394}" srcOrd="2" destOrd="0" parTransId="{4A4615C3-D224-4856-AFB5-78EBE0380034}" sibTransId="{E51281FC-7D19-480B-B0CC-F416C44E0F1D}"/>
    <dgm:cxn modelId="{69464C87-5803-44D0-BFD7-17C61F849473}" srcId="{95C77F10-1837-4693-908C-4108321C03C1}" destId="{4B399BE5-C4FA-47B7-B53E-4D785D7A9187}" srcOrd="1" destOrd="0" parTransId="{960EAEC3-DD8C-4911-8AF0-DCA63766B67C}" sibTransId="{BBB3B915-FF6C-4B41-A55D-6A4C5688DB60}"/>
    <dgm:cxn modelId="{FE39A7D6-23E9-4B04-A877-7902EA9797E5}" type="presOf" srcId="{95C77F10-1837-4693-908C-4108321C03C1}" destId="{55CE2062-7D39-4400-ACC9-E0C1E3ABCBAF}" srcOrd="0" destOrd="0" presId="urn:microsoft.com/office/officeart/2018/2/layout/IconVerticalSolidList"/>
    <dgm:cxn modelId="{66A760D0-F551-4E7D-9A35-3074BC82290A}" type="presParOf" srcId="{55CE2062-7D39-4400-ACC9-E0C1E3ABCBAF}" destId="{73923A22-6B9F-4534-8B00-3395B88B2C10}" srcOrd="0" destOrd="0" presId="urn:microsoft.com/office/officeart/2018/2/layout/IconVerticalSolidList"/>
    <dgm:cxn modelId="{FDE98DE9-947F-46D7-8776-9A79051FD1D2}" type="presParOf" srcId="{73923A22-6B9F-4534-8B00-3395B88B2C10}" destId="{A7B36256-48A6-4330-AEF9-1C31BF190B64}" srcOrd="0" destOrd="0" presId="urn:microsoft.com/office/officeart/2018/2/layout/IconVerticalSolidList"/>
    <dgm:cxn modelId="{4F079C95-389B-4BBB-9D99-F0E87254D726}" type="presParOf" srcId="{73923A22-6B9F-4534-8B00-3395B88B2C10}" destId="{365E34DE-9C8B-4C83-BD84-89B783646837}" srcOrd="1" destOrd="0" presId="urn:microsoft.com/office/officeart/2018/2/layout/IconVerticalSolidList"/>
    <dgm:cxn modelId="{D0E356CC-EDEB-42A4-8552-984771E46DC0}" type="presParOf" srcId="{73923A22-6B9F-4534-8B00-3395B88B2C10}" destId="{542B5630-280F-487E-917A-7BA23D944A44}" srcOrd="2" destOrd="0" presId="urn:microsoft.com/office/officeart/2018/2/layout/IconVerticalSolidList"/>
    <dgm:cxn modelId="{3433046D-1F54-48DD-93AF-BD35B1DFE819}" type="presParOf" srcId="{73923A22-6B9F-4534-8B00-3395B88B2C10}" destId="{1CD90342-D476-41A7-BA73-0DB9DAF42348}" srcOrd="3" destOrd="0" presId="urn:microsoft.com/office/officeart/2018/2/layout/IconVerticalSolidList"/>
    <dgm:cxn modelId="{5308A184-3029-4640-A0C0-8DCB3F5EAA5C}" type="presParOf" srcId="{55CE2062-7D39-4400-ACC9-E0C1E3ABCBAF}" destId="{3779F6E9-79AE-441D-BDB1-B82817C0A53B}" srcOrd="1" destOrd="0" presId="urn:microsoft.com/office/officeart/2018/2/layout/IconVerticalSolidList"/>
    <dgm:cxn modelId="{B427EFD0-5128-49E6-9074-DC6959849188}" type="presParOf" srcId="{55CE2062-7D39-4400-ACC9-E0C1E3ABCBAF}" destId="{F165E517-6A4B-459D-81EA-11D1CD031F9F}" srcOrd="2" destOrd="0" presId="urn:microsoft.com/office/officeart/2018/2/layout/IconVerticalSolidList"/>
    <dgm:cxn modelId="{68D057AE-4658-4BE6-89BE-32A3C62277F0}" type="presParOf" srcId="{F165E517-6A4B-459D-81EA-11D1CD031F9F}" destId="{1737AB61-5D2D-4E5E-B04B-8CF7FDD2D78D}" srcOrd="0" destOrd="0" presId="urn:microsoft.com/office/officeart/2018/2/layout/IconVerticalSolidList"/>
    <dgm:cxn modelId="{C0B3E106-3A2C-4E63-995C-108B8757A2E1}" type="presParOf" srcId="{F165E517-6A4B-459D-81EA-11D1CD031F9F}" destId="{F6868C52-C8ED-40F6-9E18-E33515CDF0F4}" srcOrd="1" destOrd="0" presId="urn:microsoft.com/office/officeart/2018/2/layout/IconVerticalSolidList"/>
    <dgm:cxn modelId="{3F19983E-3B23-46CD-9A20-B2F372A319DC}" type="presParOf" srcId="{F165E517-6A4B-459D-81EA-11D1CD031F9F}" destId="{21A63986-AD39-4CC9-9D42-4AE933C6E366}" srcOrd="2" destOrd="0" presId="urn:microsoft.com/office/officeart/2018/2/layout/IconVerticalSolidList"/>
    <dgm:cxn modelId="{88DBBA97-2443-4C6E-9AB2-FD649EAE983C}" type="presParOf" srcId="{F165E517-6A4B-459D-81EA-11D1CD031F9F}" destId="{031CC684-09BA-4AB5-9262-230FE9FF2F85}" srcOrd="3" destOrd="0" presId="urn:microsoft.com/office/officeart/2018/2/layout/IconVerticalSolidList"/>
    <dgm:cxn modelId="{2B08A2BD-A027-468F-96EF-6F96D9948094}" type="presParOf" srcId="{55CE2062-7D39-4400-ACC9-E0C1E3ABCBAF}" destId="{7A9E7BD5-E5DD-4A8D-82B9-1FF70028023F}" srcOrd="3" destOrd="0" presId="urn:microsoft.com/office/officeart/2018/2/layout/IconVerticalSolidList"/>
    <dgm:cxn modelId="{1E4C1937-F2E2-4787-AED4-A0B3BFAB8DB2}" type="presParOf" srcId="{55CE2062-7D39-4400-ACC9-E0C1E3ABCBAF}" destId="{4E1364BD-5103-4E7D-A2E8-53AF7D673F97}" srcOrd="4" destOrd="0" presId="urn:microsoft.com/office/officeart/2018/2/layout/IconVerticalSolidList"/>
    <dgm:cxn modelId="{78C72355-70DF-4F36-84DA-3797287DBE21}" type="presParOf" srcId="{4E1364BD-5103-4E7D-A2E8-53AF7D673F97}" destId="{29CB5B21-C035-46D1-AE22-D7EF52C138B1}" srcOrd="0" destOrd="0" presId="urn:microsoft.com/office/officeart/2018/2/layout/IconVerticalSolidList"/>
    <dgm:cxn modelId="{DCAFEF38-B038-49BC-877C-0BB8063A0A69}" type="presParOf" srcId="{4E1364BD-5103-4E7D-A2E8-53AF7D673F97}" destId="{C7E5770C-18AE-4F50-9BE1-57B89225126A}" srcOrd="1" destOrd="0" presId="urn:microsoft.com/office/officeart/2018/2/layout/IconVerticalSolidList"/>
    <dgm:cxn modelId="{ADC52593-95D1-4481-9398-4BAAB48F9952}" type="presParOf" srcId="{4E1364BD-5103-4E7D-A2E8-53AF7D673F97}" destId="{F40F8472-50CA-4EA5-9D8B-CA31DB2E4C63}" srcOrd="2" destOrd="0" presId="urn:microsoft.com/office/officeart/2018/2/layout/IconVerticalSolidList"/>
    <dgm:cxn modelId="{6C3942C9-6500-4431-8AFE-F97D0289154E}" type="presParOf" srcId="{4E1364BD-5103-4E7D-A2E8-53AF7D673F97}" destId="{0E807403-8B65-4EFC-96FB-3F18CBBF78FE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B229B50-BBE4-426E-AB3F-BE6AA4D0C214}" type="doc">
      <dgm:prSet loTypeId="urn:microsoft.com/office/officeart/2008/layout/LinedList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28B33942-4593-4224-AC5C-540D93E623E1}">
      <dgm:prSet/>
      <dgm:spPr/>
      <dgm:t>
        <a:bodyPr/>
        <a:lstStyle/>
        <a:p>
          <a:r>
            <a:rPr lang="ru-RU"/>
            <a:t>Подавление восстания декабристов в 1825 г.</a:t>
          </a:r>
          <a:endParaRPr lang="en-US"/>
        </a:p>
      </dgm:t>
    </dgm:pt>
    <dgm:pt modelId="{AD6A61CB-F94B-4ABF-8500-B0486BFF05CA}" type="parTrans" cxnId="{CC6E2E97-B54D-400B-9F61-51BC5EE3E148}">
      <dgm:prSet/>
      <dgm:spPr/>
      <dgm:t>
        <a:bodyPr/>
        <a:lstStyle/>
        <a:p>
          <a:endParaRPr lang="en-US"/>
        </a:p>
      </dgm:t>
    </dgm:pt>
    <dgm:pt modelId="{DA647800-5B66-4845-A775-BDF4731CED68}" type="sibTrans" cxnId="{CC6E2E97-B54D-400B-9F61-51BC5EE3E148}">
      <dgm:prSet/>
      <dgm:spPr/>
      <dgm:t>
        <a:bodyPr/>
        <a:lstStyle/>
        <a:p>
          <a:endParaRPr lang="en-US"/>
        </a:p>
      </dgm:t>
    </dgm:pt>
    <dgm:pt modelId="{37000F9F-7CC7-4332-AE2D-521AAC8349E7}">
      <dgm:prSet/>
      <dgm:spPr/>
      <dgm:t>
        <a:bodyPr/>
        <a:lstStyle/>
        <a:p>
          <a:r>
            <a:rPr lang="ru-RU"/>
            <a:t>Укрепление полицейского аппарата и репрессий против неблагонадежных</a:t>
          </a:r>
          <a:endParaRPr lang="en-US"/>
        </a:p>
      </dgm:t>
    </dgm:pt>
    <dgm:pt modelId="{96076125-398A-48A1-9836-E305F8A130BF}" type="parTrans" cxnId="{FBFA9A4C-F296-45DD-B487-A50DCC350351}">
      <dgm:prSet/>
      <dgm:spPr/>
      <dgm:t>
        <a:bodyPr/>
        <a:lstStyle/>
        <a:p>
          <a:endParaRPr lang="en-US"/>
        </a:p>
      </dgm:t>
    </dgm:pt>
    <dgm:pt modelId="{7E152F29-7FC8-4CAD-9746-A75EFF02C5DC}" type="sibTrans" cxnId="{FBFA9A4C-F296-45DD-B487-A50DCC350351}">
      <dgm:prSet/>
      <dgm:spPr/>
      <dgm:t>
        <a:bodyPr/>
        <a:lstStyle/>
        <a:p>
          <a:endParaRPr lang="en-US"/>
        </a:p>
      </dgm:t>
    </dgm:pt>
    <dgm:pt modelId="{3DE15B32-A766-4683-A601-2608E7775B32}">
      <dgm:prSet/>
      <dgm:spPr/>
      <dgm:t>
        <a:bodyPr/>
        <a:lstStyle/>
        <a:p>
          <a:r>
            <a:rPr lang="ru-RU"/>
            <a:t>Подавление польского восстания 1831-1832 гг.</a:t>
          </a:r>
          <a:endParaRPr lang="en-US"/>
        </a:p>
      </dgm:t>
    </dgm:pt>
    <dgm:pt modelId="{9867A2A7-C7F2-4003-A2F7-AC9909EAB962}" type="parTrans" cxnId="{15FA0735-4B53-49E5-B108-B60DC9643D6D}">
      <dgm:prSet/>
      <dgm:spPr/>
      <dgm:t>
        <a:bodyPr/>
        <a:lstStyle/>
        <a:p>
          <a:endParaRPr lang="en-US"/>
        </a:p>
      </dgm:t>
    </dgm:pt>
    <dgm:pt modelId="{BCBBA269-3667-4790-8719-46A8B2DC30F2}" type="sibTrans" cxnId="{15FA0735-4B53-49E5-B108-B60DC9643D6D}">
      <dgm:prSet/>
      <dgm:spPr/>
      <dgm:t>
        <a:bodyPr/>
        <a:lstStyle/>
        <a:p>
          <a:endParaRPr lang="en-US"/>
        </a:p>
      </dgm:t>
    </dgm:pt>
    <dgm:pt modelId="{6C02EC88-38DD-4451-A3E4-04772B1BF529}">
      <dgm:prSet/>
      <dgm:spPr/>
      <dgm:t>
        <a:bodyPr/>
        <a:lstStyle/>
        <a:p>
          <a:r>
            <a:rPr lang="ru-RU"/>
            <a:t>Реформа в государственной деревне 1837 г.</a:t>
          </a:r>
          <a:endParaRPr lang="en-US"/>
        </a:p>
      </dgm:t>
    </dgm:pt>
    <dgm:pt modelId="{D01E5BB8-105A-4D6C-AEF9-23808A82CECE}" type="parTrans" cxnId="{20E4666E-4A81-42CA-AD24-912924D9E39A}">
      <dgm:prSet/>
      <dgm:spPr/>
      <dgm:t>
        <a:bodyPr/>
        <a:lstStyle/>
        <a:p>
          <a:endParaRPr lang="en-US"/>
        </a:p>
      </dgm:t>
    </dgm:pt>
    <dgm:pt modelId="{D54BEB42-37FA-4903-8E2F-713A939FA940}" type="sibTrans" cxnId="{20E4666E-4A81-42CA-AD24-912924D9E39A}">
      <dgm:prSet/>
      <dgm:spPr/>
      <dgm:t>
        <a:bodyPr/>
        <a:lstStyle/>
        <a:p>
          <a:endParaRPr lang="en-US"/>
        </a:p>
      </dgm:t>
    </dgm:pt>
    <dgm:pt modelId="{AE47950E-1D4B-4213-8357-BC84FBAC8B94}">
      <dgm:prSet/>
      <dgm:spPr/>
      <dgm:t>
        <a:bodyPr/>
        <a:lstStyle/>
        <a:p>
          <a:r>
            <a:rPr lang="ru-RU"/>
            <a:t>Зарождение буржуазных отношений в экономике</a:t>
          </a:r>
          <a:endParaRPr lang="en-US"/>
        </a:p>
      </dgm:t>
    </dgm:pt>
    <dgm:pt modelId="{F3B25A94-06B3-4E95-9304-E9B94F4F2C49}" type="parTrans" cxnId="{7A53848F-7D6B-4D9A-A0C5-C2990BC466DA}">
      <dgm:prSet/>
      <dgm:spPr/>
      <dgm:t>
        <a:bodyPr/>
        <a:lstStyle/>
        <a:p>
          <a:endParaRPr lang="en-US"/>
        </a:p>
      </dgm:t>
    </dgm:pt>
    <dgm:pt modelId="{B8566454-63A4-4D42-A2DF-CBF5479285E4}" type="sibTrans" cxnId="{7A53848F-7D6B-4D9A-A0C5-C2990BC466DA}">
      <dgm:prSet/>
      <dgm:spPr/>
      <dgm:t>
        <a:bodyPr/>
        <a:lstStyle/>
        <a:p>
          <a:endParaRPr lang="en-US"/>
        </a:p>
      </dgm:t>
    </dgm:pt>
    <dgm:pt modelId="{A645DA82-1EF7-49DA-A197-36D4635D5546}" type="pres">
      <dgm:prSet presAssocID="{6B229B50-BBE4-426E-AB3F-BE6AA4D0C214}" presName="vert0" presStyleCnt="0">
        <dgm:presLayoutVars>
          <dgm:dir/>
          <dgm:animOne val="branch"/>
          <dgm:animLvl val="lvl"/>
        </dgm:presLayoutVars>
      </dgm:prSet>
      <dgm:spPr/>
    </dgm:pt>
    <dgm:pt modelId="{2BE137CD-1C5E-45B9-AD56-8FD62969641C}" type="pres">
      <dgm:prSet presAssocID="{28B33942-4593-4224-AC5C-540D93E623E1}" presName="thickLine" presStyleLbl="alignNode1" presStyleIdx="0" presStyleCnt="5"/>
      <dgm:spPr/>
    </dgm:pt>
    <dgm:pt modelId="{34F16212-3ECA-4CD2-8459-2D2D17232D0B}" type="pres">
      <dgm:prSet presAssocID="{28B33942-4593-4224-AC5C-540D93E623E1}" presName="horz1" presStyleCnt="0"/>
      <dgm:spPr/>
    </dgm:pt>
    <dgm:pt modelId="{24D04D1E-5B4D-48BA-90CB-5D73D1A9286B}" type="pres">
      <dgm:prSet presAssocID="{28B33942-4593-4224-AC5C-540D93E623E1}" presName="tx1" presStyleLbl="revTx" presStyleIdx="0" presStyleCnt="5"/>
      <dgm:spPr/>
    </dgm:pt>
    <dgm:pt modelId="{4FE45B51-3BF9-4034-80E8-6E65386CE530}" type="pres">
      <dgm:prSet presAssocID="{28B33942-4593-4224-AC5C-540D93E623E1}" presName="vert1" presStyleCnt="0"/>
      <dgm:spPr/>
    </dgm:pt>
    <dgm:pt modelId="{EB6F7C44-ADDE-4B5F-8E4F-E9101427F5BB}" type="pres">
      <dgm:prSet presAssocID="{37000F9F-7CC7-4332-AE2D-521AAC8349E7}" presName="thickLine" presStyleLbl="alignNode1" presStyleIdx="1" presStyleCnt="5"/>
      <dgm:spPr/>
    </dgm:pt>
    <dgm:pt modelId="{B5077581-8285-492D-983C-1CBFE2245456}" type="pres">
      <dgm:prSet presAssocID="{37000F9F-7CC7-4332-AE2D-521AAC8349E7}" presName="horz1" presStyleCnt="0"/>
      <dgm:spPr/>
    </dgm:pt>
    <dgm:pt modelId="{3E248E63-281B-4E2B-A51B-8F3FB8E42371}" type="pres">
      <dgm:prSet presAssocID="{37000F9F-7CC7-4332-AE2D-521AAC8349E7}" presName="tx1" presStyleLbl="revTx" presStyleIdx="1" presStyleCnt="5"/>
      <dgm:spPr/>
    </dgm:pt>
    <dgm:pt modelId="{78045B14-1F25-45C7-96CD-DFF5E4814B85}" type="pres">
      <dgm:prSet presAssocID="{37000F9F-7CC7-4332-AE2D-521AAC8349E7}" presName="vert1" presStyleCnt="0"/>
      <dgm:spPr/>
    </dgm:pt>
    <dgm:pt modelId="{447DD0E2-D11E-47F3-81D2-AFBAE1064772}" type="pres">
      <dgm:prSet presAssocID="{3DE15B32-A766-4683-A601-2608E7775B32}" presName="thickLine" presStyleLbl="alignNode1" presStyleIdx="2" presStyleCnt="5"/>
      <dgm:spPr/>
    </dgm:pt>
    <dgm:pt modelId="{D808D180-C01D-4D64-8B65-23EDCC184B7E}" type="pres">
      <dgm:prSet presAssocID="{3DE15B32-A766-4683-A601-2608E7775B32}" presName="horz1" presStyleCnt="0"/>
      <dgm:spPr/>
    </dgm:pt>
    <dgm:pt modelId="{EEB6C498-3596-4D11-9F85-2FB3A998AF7B}" type="pres">
      <dgm:prSet presAssocID="{3DE15B32-A766-4683-A601-2608E7775B32}" presName="tx1" presStyleLbl="revTx" presStyleIdx="2" presStyleCnt="5"/>
      <dgm:spPr/>
    </dgm:pt>
    <dgm:pt modelId="{EFB678F8-6529-46DA-B8A8-9CC41F502187}" type="pres">
      <dgm:prSet presAssocID="{3DE15B32-A766-4683-A601-2608E7775B32}" presName="vert1" presStyleCnt="0"/>
      <dgm:spPr/>
    </dgm:pt>
    <dgm:pt modelId="{C8087167-9E3E-4978-8DD5-D1177D18A9AF}" type="pres">
      <dgm:prSet presAssocID="{6C02EC88-38DD-4451-A3E4-04772B1BF529}" presName="thickLine" presStyleLbl="alignNode1" presStyleIdx="3" presStyleCnt="5"/>
      <dgm:spPr/>
    </dgm:pt>
    <dgm:pt modelId="{1D272AB2-4E8D-4860-9A72-BE372A57371B}" type="pres">
      <dgm:prSet presAssocID="{6C02EC88-38DD-4451-A3E4-04772B1BF529}" presName="horz1" presStyleCnt="0"/>
      <dgm:spPr/>
    </dgm:pt>
    <dgm:pt modelId="{5C06732E-60D5-4628-8D99-6D7912D372EC}" type="pres">
      <dgm:prSet presAssocID="{6C02EC88-38DD-4451-A3E4-04772B1BF529}" presName="tx1" presStyleLbl="revTx" presStyleIdx="3" presStyleCnt="5"/>
      <dgm:spPr/>
    </dgm:pt>
    <dgm:pt modelId="{848C0BB5-0112-42B9-8A44-6700C72973D5}" type="pres">
      <dgm:prSet presAssocID="{6C02EC88-38DD-4451-A3E4-04772B1BF529}" presName="vert1" presStyleCnt="0"/>
      <dgm:spPr/>
    </dgm:pt>
    <dgm:pt modelId="{3375BF31-A914-4430-AB3A-2245C5B8714A}" type="pres">
      <dgm:prSet presAssocID="{AE47950E-1D4B-4213-8357-BC84FBAC8B94}" presName="thickLine" presStyleLbl="alignNode1" presStyleIdx="4" presStyleCnt="5"/>
      <dgm:spPr/>
    </dgm:pt>
    <dgm:pt modelId="{92BCEF4D-1719-4BD1-AB23-9039A2B1A6D5}" type="pres">
      <dgm:prSet presAssocID="{AE47950E-1D4B-4213-8357-BC84FBAC8B94}" presName="horz1" presStyleCnt="0"/>
      <dgm:spPr/>
    </dgm:pt>
    <dgm:pt modelId="{DC7F881E-B577-48C6-AF52-7C1B3613F241}" type="pres">
      <dgm:prSet presAssocID="{AE47950E-1D4B-4213-8357-BC84FBAC8B94}" presName="tx1" presStyleLbl="revTx" presStyleIdx="4" presStyleCnt="5"/>
      <dgm:spPr/>
    </dgm:pt>
    <dgm:pt modelId="{1F7506C8-91E8-4888-B7CC-E84DB439DE36}" type="pres">
      <dgm:prSet presAssocID="{AE47950E-1D4B-4213-8357-BC84FBAC8B94}" presName="vert1" presStyleCnt="0"/>
      <dgm:spPr/>
    </dgm:pt>
  </dgm:ptLst>
  <dgm:cxnLst>
    <dgm:cxn modelId="{075AB911-C4D6-49DD-AEB1-7A2F74840035}" type="presOf" srcId="{37000F9F-7CC7-4332-AE2D-521AAC8349E7}" destId="{3E248E63-281B-4E2B-A51B-8F3FB8E42371}" srcOrd="0" destOrd="0" presId="urn:microsoft.com/office/officeart/2008/layout/LinedList"/>
    <dgm:cxn modelId="{15FA0735-4B53-49E5-B108-B60DC9643D6D}" srcId="{6B229B50-BBE4-426E-AB3F-BE6AA4D0C214}" destId="{3DE15B32-A766-4683-A601-2608E7775B32}" srcOrd="2" destOrd="0" parTransId="{9867A2A7-C7F2-4003-A2F7-AC9909EAB962}" sibTransId="{BCBBA269-3667-4790-8719-46A8B2DC30F2}"/>
    <dgm:cxn modelId="{466A5D37-7E1F-4B95-89C0-80C079D67F7C}" type="presOf" srcId="{AE47950E-1D4B-4213-8357-BC84FBAC8B94}" destId="{DC7F881E-B577-48C6-AF52-7C1B3613F241}" srcOrd="0" destOrd="0" presId="urn:microsoft.com/office/officeart/2008/layout/LinedList"/>
    <dgm:cxn modelId="{6114E03B-64D6-4D8F-850E-C5E2FBBA2846}" type="presOf" srcId="{6B229B50-BBE4-426E-AB3F-BE6AA4D0C214}" destId="{A645DA82-1EF7-49DA-A197-36D4635D5546}" srcOrd="0" destOrd="0" presId="urn:microsoft.com/office/officeart/2008/layout/LinedList"/>
    <dgm:cxn modelId="{FBFA9A4C-F296-45DD-B487-A50DCC350351}" srcId="{6B229B50-BBE4-426E-AB3F-BE6AA4D0C214}" destId="{37000F9F-7CC7-4332-AE2D-521AAC8349E7}" srcOrd="1" destOrd="0" parTransId="{96076125-398A-48A1-9836-E305F8A130BF}" sibTransId="{7E152F29-7FC8-4CAD-9746-A75EFF02C5DC}"/>
    <dgm:cxn modelId="{20E4666E-4A81-42CA-AD24-912924D9E39A}" srcId="{6B229B50-BBE4-426E-AB3F-BE6AA4D0C214}" destId="{6C02EC88-38DD-4451-A3E4-04772B1BF529}" srcOrd="3" destOrd="0" parTransId="{D01E5BB8-105A-4D6C-AEF9-23808A82CECE}" sibTransId="{D54BEB42-37FA-4903-8E2F-713A939FA940}"/>
    <dgm:cxn modelId="{30D8B77F-C610-4199-9619-EB83759365C1}" type="presOf" srcId="{3DE15B32-A766-4683-A601-2608E7775B32}" destId="{EEB6C498-3596-4D11-9F85-2FB3A998AF7B}" srcOrd="0" destOrd="0" presId="urn:microsoft.com/office/officeart/2008/layout/LinedList"/>
    <dgm:cxn modelId="{7A53848F-7D6B-4D9A-A0C5-C2990BC466DA}" srcId="{6B229B50-BBE4-426E-AB3F-BE6AA4D0C214}" destId="{AE47950E-1D4B-4213-8357-BC84FBAC8B94}" srcOrd="4" destOrd="0" parTransId="{F3B25A94-06B3-4E95-9304-E9B94F4F2C49}" sibTransId="{B8566454-63A4-4D42-A2DF-CBF5479285E4}"/>
    <dgm:cxn modelId="{CC6E2E97-B54D-400B-9F61-51BC5EE3E148}" srcId="{6B229B50-BBE4-426E-AB3F-BE6AA4D0C214}" destId="{28B33942-4593-4224-AC5C-540D93E623E1}" srcOrd="0" destOrd="0" parTransId="{AD6A61CB-F94B-4ABF-8500-B0486BFF05CA}" sibTransId="{DA647800-5B66-4845-A775-BDF4731CED68}"/>
    <dgm:cxn modelId="{5E23ABAE-B134-4733-82B4-30BF513AAEC3}" type="presOf" srcId="{6C02EC88-38DD-4451-A3E4-04772B1BF529}" destId="{5C06732E-60D5-4628-8D99-6D7912D372EC}" srcOrd="0" destOrd="0" presId="urn:microsoft.com/office/officeart/2008/layout/LinedList"/>
    <dgm:cxn modelId="{5C511CC1-BA65-4C36-9A6B-143B868443CC}" type="presOf" srcId="{28B33942-4593-4224-AC5C-540D93E623E1}" destId="{24D04D1E-5B4D-48BA-90CB-5D73D1A9286B}" srcOrd="0" destOrd="0" presId="urn:microsoft.com/office/officeart/2008/layout/LinedList"/>
    <dgm:cxn modelId="{1B104E9C-2FF5-4080-826F-0734A3739685}" type="presParOf" srcId="{A645DA82-1EF7-49DA-A197-36D4635D5546}" destId="{2BE137CD-1C5E-45B9-AD56-8FD62969641C}" srcOrd="0" destOrd="0" presId="urn:microsoft.com/office/officeart/2008/layout/LinedList"/>
    <dgm:cxn modelId="{8F2F06D5-C4AA-40FC-9341-B115D0CD7C3C}" type="presParOf" srcId="{A645DA82-1EF7-49DA-A197-36D4635D5546}" destId="{34F16212-3ECA-4CD2-8459-2D2D17232D0B}" srcOrd="1" destOrd="0" presId="urn:microsoft.com/office/officeart/2008/layout/LinedList"/>
    <dgm:cxn modelId="{48282B35-0DCC-4851-A0E6-264B81687D93}" type="presParOf" srcId="{34F16212-3ECA-4CD2-8459-2D2D17232D0B}" destId="{24D04D1E-5B4D-48BA-90CB-5D73D1A9286B}" srcOrd="0" destOrd="0" presId="urn:microsoft.com/office/officeart/2008/layout/LinedList"/>
    <dgm:cxn modelId="{FA4EDA4F-4432-4C6A-BFA9-4821ED4061D3}" type="presParOf" srcId="{34F16212-3ECA-4CD2-8459-2D2D17232D0B}" destId="{4FE45B51-3BF9-4034-80E8-6E65386CE530}" srcOrd="1" destOrd="0" presId="urn:microsoft.com/office/officeart/2008/layout/LinedList"/>
    <dgm:cxn modelId="{7A63E7C7-8A67-42CD-92F7-98820B52F256}" type="presParOf" srcId="{A645DA82-1EF7-49DA-A197-36D4635D5546}" destId="{EB6F7C44-ADDE-4B5F-8E4F-E9101427F5BB}" srcOrd="2" destOrd="0" presId="urn:microsoft.com/office/officeart/2008/layout/LinedList"/>
    <dgm:cxn modelId="{0162353E-C612-45E8-92AD-D3793EFFA0C8}" type="presParOf" srcId="{A645DA82-1EF7-49DA-A197-36D4635D5546}" destId="{B5077581-8285-492D-983C-1CBFE2245456}" srcOrd="3" destOrd="0" presId="urn:microsoft.com/office/officeart/2008/layout/LinedList"/>
    <dgm:cxn modelId="{99982926-8AF8-43D3-9CF2-56C66AABB4A4}" type="presParOf" srcId="{B5077581-8285-492D-983C-1CBFE2245456}" destId="{3E248E63-281B-4E2B-A51B-8F3FB8E42371}" srcOrd="0" destOrd="0" presId="urn:microsoft.com/office/officeart/2008/layout/LinedList"/>
    <dgm:cxn modelId="{5D913941-7986-4A54-9863-C9431AB1259E}" type="presParOf" srcId="{B5077581-8285-492D-983C-1CBFE2245456}" destId="{78045B14-1F25-45C7-96CD-DFF5E4814B85}" srcOrd="1" destOrd="0" presId="urn:microsoft.com/office/officeart/2008/layout/LinedList"/>
    <dgm:cxn modelId="{F097CEF3-1D99-4759-8111-DB2D6DFEE993}" type="presParOf" srcId="{A645DA82-1EF7-49DA-A197-36D4635D5546}" destId="{447DD0E2-D11E-47F3-81D2-AFBAE1064772}" srcOrd="4" destOrd="0" presId="urn:microsoft.com/office/officeart/2008/layout/LinedList"/>
    <dgm:cxn modelId="{E3B14205-7FC3-465B-9F67-3186AF4928BB}" type="presParOf" srcId="{A645DA82-1EF7-49DA-A197-36D4635D5546}" destId="{D808D180-C01D-4D64-8B65-23EDCC184B7E}" srcOrd="5" destOrd="0" presId="urn:microsoft.com/office/officeart/2008/layout/LinedList"/>
    <dgm:cxn modelId="{CCB6E580-8345-47FE-9A86-D2E05EA7C7D6}" type="presParOf" srcId="{D808D180-C01D-4D64-8B65-23EDCC184B7E}" destId="{EEB6C498-3596-4D11-9F85-2FB3A998AF7B}" srcOrd="0" destOrd="0" presId="urn:microsoft.com/office/officeart/2008/layout/LinedList"/>
    <dgm:cxn modelId="{0F532AF5-BEF3-443E-9C70-A911965508FF}" type="presParOf" srcId="{D808D180-C01D-4D64-8B65-23EDCC184B7E}" destId="{EFB678F8-6529-46DA-B8A8-9CC41F502187}" srcOrd="1" destOrd="0" presId="urn:microsoft.com/office/officeart/2008/layout/LinedList"/>
    <dgm:cxn modelId="{61ACD3AE-5EE4-4462-9081-AEB46A0A0E40}" type="presParOf" srcId="{A645DA82-1EF7-49DA-A197-36D4635D5546}" destId="{C8087167-9E3E-4978-8DD5-D1177D18A9AF}" srcOrd="6" destOrd="0" presId="urn:microsoft.com/office/officeart/2008/layout/LinedList"/>
    <dgm:cxn modelId="{99294CC0-49F6-4F21-89AB-7B3A6C2C4DAF}" type="presParOf" srcId="{A645DA82-1EF7-49DA-A197-36D4635D5546}" destId="{1D272AB2-4E8D-4860-9A72-BE372A57371B}" srcOrd="7" destOrd="0" presId="urn:microsoft.com/office/officeart/2008/layout/LinedList"/>
    <dgm:cxn modelId="{BC7E418B-1A94-41BA-A4C8-B50479D35E42}" type="presParOf" srcId="{1D272AB2-4E8D-4860-9A72-BE372A57371B}" destId="{5C06732E-60D5-4628-8D99-6D7912D372EC}" srcOrd="0" destOrd="0" presId="urn:microsoft.com/office/officeart/2008/layout/LinedList"/>
    <dgm:cxn modelId="{BC622805-8310-4E56-B288-DF1EC8A6D195}" type="presParOf" srcId="{1D272AB2-4E8D-4860-9A72-BE372A57371B}" destId="{848C0BB5-0112-42B9-8A44-6700C72973D5}" srcOrd="1" destOrd="0" presId="urn:microsoft.com/office/officeart/2008/layout/LinedList"/>
    <dgm:cxn modelId="{AB1175C5-1685-4E21-B37B-D14775DCB2F9}" type="presParOf" srcId="{A645DA82-1EF7-49DA-A197-36D4635D5546}" destId="{3375BF31-A914-4430-AB3A-2245C5B8714A}" srcOrd="8" destOrd="0" presId="urn:microsoft.com/office/officeart/2008/layout/LinedList"/>
    <dgm:cxn modelId="{B2ADC015-9B50-4E65-BA60-F962AC2B5BAB}" type="presParOf" srcId="{A645DA82-1EF7-49DA-A197-36D4635D5546}" destId="{92BCEF4D-1719-4BD1-AB23-9039A2B1A6D5}" srcOrd="9" destOrd="0" presId="urn:microsoft.com/office/officeart/2008/layout/LinedList"/>
    <dgm:cxn modelId="{30A2788F-B53A-4CD3-9C58-D2106A99D352}" type="presParOf" srcId="{92BCEF4D-1719-4BD1-AB23-9039A2B1A6D5}" destId="{DC7F881E-B577-48C6-AF52-7C1B3613F241}" srcOrd="0" destOrd="0" presId="urn:microsoft.com/office/officeart/2008/layout/LinedList"/>
    <dgm:cxn modelId="{4706FAC4-6875-457E-BA33-9400D1957F4F}" type="presParOf" srcId="{92BCEF4D-1719-4BD1-AB23-9039A2B1A6D5}" destId="{1F7506C8-91E8-4888-B7CC-E84DB439DE3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92AB30-BF67-4DF8-860D-DB6FB12E3727}">
      <dsp:nvSpPr>
        <dsp:cNvPr id="0" name=""/>
        <dsp:cNvSpPr/>
      </dsp:nvSpPr>
      <dsp:spPr>
        <a:xfrm>
          <a:off x="0" y="68183"/>
          <a:ext cx="626364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Общественный и государственный строй</a:t>
          </a:r>
          <a:endParaRPr lang="en-US" sz="3200" kern="1200"/>
        </a:p>
      </dsp:txBody>
      <dsp:txXfrm>
        <a:off x="62141" y="130324"/>
        <a:ext cx="6139358" cy="1148678"/>
      </dsp:txXfrm>
    </dsp:sp>
    <dsp:sp modelId="{10950618-D8D6-41C6-8127-FF5483F8F81F}">
      <dsp:nvSpPr>
        <dsp:cNvPr id="0" name=""/>
        <dsp:cNvSpPr/>
      </dsp:nvSpPr>
      <dsp:spPr>
        <a:xfrm>
          <a:off x="0" y="1433303"/>
          <a:ext cx="6263640" cy="127296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Война 1812 г.</a:t>
          </a:r>
          <a:endParaRPr lang="en-US" sz="3200" kern="1200"/>
        </a:p>
      </dsp:txBody>
      <dsp:txXfrm>
        <a:off x="62141" y="1495444"/>
        <a:ext cx="6139358" cy="1148678"/>
      </dsp:txXfrm>
    </dsp:sp>
    <dsp:sp modelId="{88C7493E-F11C-44CB-A3C6-AD5A76351218}">
      <dsp:nvSpPr>
        <dsp:cNvPr id="0" name=""/>
        <dsp:cNvSpPr/>
      </dsp:nvSpPr>
      <dsp:spPr>
        <a:xfrm>
          <a:off x="0" y="2798423"/>
          <a:ext cx="6263640" cy="127296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Внутренняя и внешняя политика</a:t>
          </a:r>
          <a:endParaRPr lang="en-US" sz="3200" kern="1200"/>
        </a:p>
      </dsp:txBody>
      <dsp:txXfrm>
        <a:off x="62141" y="2860564"/>
        <a:ext cx="6139358" cy="1148678"/>
      </dsp:txXfrm>
    </dsp:sp>
    <dsp:sp modelId="{826E219A-73FA-443E-84D5-0BED5F6708E9}">
      <dsp:nvSpPr>
        <dsp:cNvPr id="0" name=""/>
        <dsp:cNvSpPr/>
      </dsp:nvSpPr>
      <dsp:spPr>
        <a:xfrm>
          <a:off x="0" y="4163544"/>
          <a:ext cx="6263640" cy="1272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Крымская война</a:t>
          </a:r>
          <a:endParaRPr lang="en-US" sz="3200" kern="1200"/>
        </a:p>
      </dsp:txBody>
      <dsp:txXfrm>
        <a:off x="62141" y="4225685"/>
        <a:ext cx="6139358" cy="114867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50FEEE-B700-4226-A40A-D162522565C6}">
      <dsp:nvSpPr>
        <dsp:cNvPr id="0" name=""/>
        <dsp:cNvSpPr/>
      </dsp:nvSpPr>
      <dsp:spPr>
        <a:xfrm>
          <a:off x="0" y="750743"/>
          <a:ext cx="6263640" cy="12729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Желание Наполеона достичь мирового господства</a:t>
          </a:r>
          <a:endParaRPr lang="en-US" sz="3200" kern="1200"/>
        </a:p>
      </dsp:txBody>
      <dsp:txXfrm>
        <a:off x="62141" y="812884"/>
        <a:ext cx="6139358" cy="1148678"/>
      </dsp:txXfrm>
    </dsp:sp>
    <dsp:sp modelId="{55720418-1229-4211-990D-A40E1E3449DD}">
      <dsp:nvSpPr>
        <dsp:cNvPr id="0" name=""/>
        <dsp:cNvSpPr/>
      </dsp:nvSpPr>
      <dsp:spPr>
        <a:xfrm>
          <a:off x="0" y="2115863"/>
          <a:ext cx="6263640" cy="127296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Желание российских властей помешать планам Наполеона</a:t>
          </a:r>
          <a:endParaRPr lang="en-US" sz="3200" kern="1200"/>
        </a:p>
      </dsp:txBody>
      <dsp:txXfrm>
        <a:off x="62141" y="2178004"/>
        <a:ext cx="6139358" cy="1148678"/>
      </dsp:txXfrm>
    </dsp:sp>
    <dsp:sp modelId="{F573A1D3-CA0F-4941-BFF5-D9A5B250EB8C}">
      <dsp:nvSpPr>
        <dsp:cNvPr id="0" name=""/>
        <dsp:cNvSpPr/>
      </dsp:nvSpPr>
      <dsp:spPr>
        <a:xfrm>
          <a:off x="0" y="3480983"/>
          <a:ext cx="6263640" cy="127296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kern="1200"/>
            <a:t>Нарушение Российской империй условий Тильзитского мира</a:t>
          </a:r>
          <a:endParaRPr lang="en-US" sz="3200" kern="1200"/>
        </a:p>
      </dsp:txBody>
      <dsp:txXfrm>
        <a:off x="62141" y="3543124"/>
        <a:ext cx="6139358" cy="114867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40E4C4F-7A52-4676-8B5E-4475813F6AA3}">
      <dsp:nvSpPr>
        <dsp:cNvPr id="0" name=""/>
        <dsp:cNvSpPr/>
      </dsp:nvSpPr>
      <dsp:spPr>
        <a:xfrm>
          <a:off x="0" y="235943"/>
          <a:ext cx="6263640" cy="11934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Административная реформа (создание министерств и ведомств)</a:t>
          </a:r>
          <a:endParaRPr lang="en-US" sz="3000" kern="1200"/>
        </a:p>
      </dsp:txBody>
      <dsp:txXfrm>
        <a:off x="58257" y="294200"/>
        <a:ext cx="6147126" cy="1076886"/>
      </dsp:txXfrm>
    </dsp:sp>
    <dsp:sp modelId="{8D669C2B-BD40-4EA1-9B10-2A6ABCF303DE}">
      <dsp:nvSpPr>
        <dsp:cNvPr id="0" name=""/>
        <dsp:cNvSpPr/>
      </dsp:nvSpPr>
      <dsp:spPr>
        <a:xfrm>
          <a:off x="0" y="1515743"/>
          <a:ext cx="6263640" cy="119340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Финансовая реформа</a:t>
          </a:r>
          <a:endParaRPr lang="en-US" sz="3000" kern="1200"/>
        </a:p>
      </dsp:txBody>
      <dsp:txXfrm>
        <a:off x="58257" y="1574000"/>
        <a:ext cx="6147126" cy="1076886"/>
      </dsp:txXfrm>
    </dsp:sp>
    <dsp:sp modelId="{15DA81FA-F43A-46E3-B6D2-12AE941AD081}">
      <dsp:nvSpPr>
        <dsp:cNvPr id="0" name=""/>
        <dsp:cNvSpPr/>
      </dsp:nvSpPr>
      <dsp:spPr>
        <a:xfrm>
          <a:off x="0" y="2795543"/>
          <a:ext cx="6263640" cy="119340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Военная реформа</a:t>
          </a:r>
          <a:endParaRPr lang="en-US" sz="3000" kern="1200"/>
        </a:p>
      </dsp:txBody>
      <dsp:txXfrm>
        <a:off x="58257" y="2853800"/>
        <a:ext cx="6147126" cy="1076886"/>
      </dsp:txXfrm>
    </dsp:sp>
    <dsp:sp modelId="{EE597F56-74FB-46E9-8B41-8CA31DA88BA8}">
      <dsp:nvSpPr>
        <dsp:cNvPr id="0" name=""/>
        <dsp:cNvSpPr/>
      </dsp:nvSpPr>
      <dsp:spPr>
        <a:xfrm>
          <a:off x="0" y="4075344"/>
          <a:ext cx="6263640" cy="119340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000" kern="1200"/>
            <a:t>После войны 1812 г. - консервация общества</a:t>
          </a:r>
          <a:endParaRPr lang="en-US" sz="3000" kern="1200"/>
        </a:p>
      </dsp:txBody>
      <dsp:txXfrm>
        <a:off x="58257" y="4133601"/>
        <a:ext cx="6147126" cy="10768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B36256-48A6-4330-AEF9-1C31BF190B64}">
      <dsp:nvSpPr>
        <dsp:cNvPr id="0" name=""/>
        <dsp:cNvSpPr/>
      </dsp:nvSpPr>
      <dsp:spPr>
        <a:xfrm>
          <a:off x="0" y="719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5E34DE-9C8B-4C83-BD84-89B783646837}">
      <dsp:nvSpPr>
        <dsp:cNvPr id="0" name=""/>
        <dsp:cNvSpPr/>
      </dsp:nvSpPr>
      <dsp:spPr>
        <a:xfrm>
          <a:off x="509522" y="379703"/>
          <a:ext cx="926404" cy="9264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D90342-D476-41A7-BA73-0DB9DAF42348}">
      <dsp:nvSpPr>
        <dsp:cNvPr id="0" name=""/>
        <dsp:cNvSpPr/>
      </dsp:nvSpPr>
      <dsp:spPr>
        <a:xfrm>
          <a:off x="1945450" y="719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Война с Наполеоном </a:t>
          </a:r>
          <a:endParaRPr lang="en-US" sz="2500" kern="1200"/>
        </a:p>
      </dsp:txBody>
      <dsp:txXfrm>
        <a:off x="1945450" y="719"/>
        <a:ext cx="4643240" cy="1684372"/>
      </dsp:txXfrm>
    </dsp:sp>
    <dsp:sp modelId="{1737AB61-5D2D-4E5E-B04B-8CF7FDD2D78D}">
      <dsp:nvSpPr>
        <dsp:cNvPr id="0" name=""/>
        <dsp:cNvSpPr/>
      </dsp:nvSpPr>
      <dsp:spPr>
        <a:xfrm>
          <a:off x="0" y="2106185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868C52-C8ED-40F6-9E18-E33515CDF0F4}">
      <dsp:nvSpPr>
        <dsp:cNvPr id="0" name=""/>
        <dsp:cNvSpPr/>
      </dsp:nvSpPr>
      <dsp:spPr>
        <a:xfrm>
          <a:off x="509522" y="2485169"/>
          <a:ext cx="926404" cy="9264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31CC684-09BA-4AB5-9262-230FE9FF2F85}">
      <dsp:nvSpPr>
        <dsp:cNvPr id="0" name=""/>
        <dsp:cNvSpPr/>
      </dsp:nvSpPr>
      <dsp:spPr>
        <a:xfrm>
          <a:off x="1945450" y="2106185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Участие в Венском конгрессе и создание Венской системы</a:t>
          </a:r>
          <a:endParaRPr lang="en-US" sz="2500" kern="1200"/>
        </a:p>
      </dsp:txBody>
      <dsp:txXfrm>
        <a:off x="1945450" y="2106185"/>
        <a:ext cx="4643240" cy="1684372"/>
      </dsp:txXfrm>
    </dsp:sp>
    <dsp:sp modelId="{29CB5B21-C035-46D1-AE22-D7EF52C138B1}">
      <dsp:nvSpPr>
        <dsp:cNvPr id="0" name=""/>
        <dsp:cNvSpPr/>
      </dsp:nvSpPr>
      <dsp:spPr>
        <a:xfrm>
          <a:off x="0" y="4211650"/>
          <a:ext cx="6588691" cy="1684372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E5770C-18AE-4F50-9BE1-57B89225126A}">
      <dsp:nvSpPr>
        <dsp:cNvPr id="0" name=""/>
        <dsp:cNvSpPr/>
      </dsp:nvSpPr>
      <dsp:spPr>
        <a:xfrm>
          <a:off x="509522" y="4590634"/>
          <a:ext cx="926404" cy="9264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07403-8B65-4EFC-96FB-3F18CBBF78FE}">
      <dsp:nvSpPr>
        <dsp:cNvPr id="0" name=""/>
        <dsp:cNvSpPr/>
      </dsp:nvSpPr>
      <dsp:spPr>
        <a:xfrm>
          <a:off x="1945450" y="4211650"/>
          <a:ext cx="4643240" cy="16843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8263" tIns="178263" rIns="178263" bIns="178263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Расширение территорий Российской империи</a:t>
          </a:r>
          <a:endParaRPr lang="en-US" sz="2500" kern="1200"/>
        </a:p>
      </dsp:txBody>
      <dsp:txXfrm>
        <a:off x="1945450" y="4211650"/>
        <a:ext cx="4643240" cy="168437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BE137CD-1C5E-45B9-AD56-8FD62969641C}">
      <dsp:nvSpPr>
        <dsp:cNvPr id="0" name=""/>
        <dsp:cNvSpPr/>
      </dsp:nvSpPr>
      <dsp:spPr>
        <a:xfrm>
          <a:off x="0" y="675"/>
          <a:ext cx="6900512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D04D1E-5B4D-48BA-90CB-5D73D1A9286B}">
      <dsp:nvSpPr>
        <dsp:cNvPr id="0" name=""/>
        <dsp:cNvSpPr/>
      </dsp:nvSpPr>
      <dsp:spPr>
        <a:xfrm>
          <a:off x="0" y="675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Подавление восстания декабристов в 1825 г.</a:t>
          </a:r>
          <a:endParaRPr lang="en-US" sz="3100" kern="1200"/>
        </a:p>
      </dsp:txBody>
      <dsp:txXfrm>
        <a:off x="0" y="675"/>
        <a:ext cx="6900512" cy="1106957"/>
      </dsp:txXfrm>
    </dsp:sp>
    <dsp:sp modelId="{EB6F7C44-ADDE-4B5F-8E4F-E9101427F5BB}">
      <dsp:nvSpPr>
        <dsp:cNvPr id="0" name=""/>
        <dsp:cNvSpPr/>
      </dsp:nvSpPr>
      <dsp:spPr>
        <a:xfrm>
          <a:off x="0" y="1107633"/>
          <a:ext cx="6900512" cy="0"/>
        </a:xfrm>
        <a:prstGeom prst="lin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248E63-281B-4E2B-A51B-8F3FB8E42371}">
      <dsp:nvSpPr>
        <dsp:cNvPr id="0" name=""/>
        <dsp:cNvSpPr/>
      </dsp:nvSpPr>
      <dsp:spPr>
        <a:xfrm>
          <a:off x="0" y="1107633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Укрепление полицейского аппарата и репрессий против неблагонадежных</a:t>
          </a:r>
          <a:endParaRPr lang="en-US" sz="3100" kern="1200"/>
        </a:p>
      </dsp:txBody>
      <dsp:txXfrm>
        <a:off x="0" y="1107633"/>
        <a:ext cx="6900512" cy="1106957"/>
      </dsp:txXfrm>
    </dsp:sp>
    <dsp:sp modelId="{447DD0E2-D11E-47F3-81D2-AFBAE1064772}">
      <dsp:nvSpPr>
        <dsp:cNvPr id="0" name=""/>
        <dsp:cNvSpPr/>
      </dsp:nvSpPr>
      <dsp:spPr>
        <a:xfrm>
          <a:off x="0" y="2214591"/>
          <a:ext cx="6900512" cy="0"/>
        </a:xfrm>
        <a:prstGeom prst="lin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B6C498-3596-4D11-9F85-2FB3A998AF7B}">
      <dsp:nvSpPr>
        <dsp:cNvPr id="0" name=""/>
        <dsp:cNvSpPr/>
      </dsp:nvSpPr>
      <dsp:spPr>
        <a:xfrm>
          <a:off x="0" y="2214591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Подавление польского восстания 1831-1832 гг.</a:t>
          </a:r>
          <a:endParaRPr lang="en-US" sz="3100" kern="1200"/>
        </a:p>
      </dsp:txBody>
      <dsp:txXfrm>
        <a:off x="0" y="2214591"/>
        <a:ext cx="6900512" cy="1106957"/>
      </dsp:txXfrm>
    </dsp:sp>
    <dsp:sp modelId="{C8087167-9E3E-4978-8DD5-D1177D18A9AF}">
      <dsp:nvSpPr>
        <dsp:cNvPr id="0" name=""/>
        <dsp:cNvSpPr/>
      </dsp:nvSpPr>
      <dsp:spPr>
        <a:xfrm>
          <a:off x="0" y="3321549"/>
          <a:ext cx="6900512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06732E-60D5-4628-8D99-6D7912D372EC}">
      <dsp:nvSpPr>
        <dsp:cNvPr id="0" name=""/>
        <dsp:cNvSpPr/>
      </dsp:nvSpPr>
      <dsp:spPr>
        <a:xfrm>
          <a:off x="0" y="3321549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Реформа в государственной деревне 1837 г.</a:t>
          </a:r>
          <a:endParaRPr lang="en-US" sz="3100" kern="1200"/>
        </a:p>
      </dsp:txBody>
      <dsp:txXfrm>
        <a:off x="0" y="3321549"/>
        <a:ext cx="6900512" cy="1106957"/>
      </dsp:txXfrm>
    </dsp:sp>
    <dsp:sp modelId="{3375BF31-A914-4430-AB3A-2245C5B8714A}">
      <dsp:nvSpPr>
        <dsp:cNvPr id="0" name=""/>
        <dsp:cNvSpPr/>
      </dsp:nvSpPr>
      <dsp:spPr>
        <a:xfrm>
          <a:off x="0" y="4428507"/>
          <a:ext cx="6900512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C7F881E-B577-48C6-AF52-7C1B3613F241}">
      <dsp:nvSpPr>
        <dsp:cNvPr id="0" name=""/>
        <dsp:cNvSpPr/>
      </dsp:nvSpPr>
      <dsp:spPr>
        <a:xfrm>
          <a:off x="0" y="4428507"/>
          <a:ext cx="6900512" cy="11069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Зарождение буржуазных отношений в экономике</a:t>
          </a:r>
          <a:endParaRPr lang="en-US" sz="3100" kern="1200"/>
        </a:p>
      </dsp:txBody>
      <dsp:txXfrm>
        <a:off x="0" y="4428507"/>
        <a:ext cx="6900512" cy="11069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079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7274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2617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91F997-5465-42FA-92E0-45DB1B6B3E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8216E41-AE27-4B73-A9E4-314DD19C06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1525D59-8AC6-44C6-BDCC-8E87EC0AEF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67D5A77-58ED-4B3F-9AC5-4B649A95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92A99E-3CF5-42D6-8F1E-3A05206901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24035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5DB7BA-6024-43B1-9D6F-136BFBD3B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78E6C8-D981-4F29-92DD-8E260766DC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8751C5-158F-4052-95D3-2A44BDEA2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8A0C0F-1439-45BF-91EC-2F6DABCCA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60E8863-D7FC-4B01-8BC5-4D067E5880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17186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55ADC-C654-4ED7-BA19-33ADA7FB9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6BF9F15-F89A-4B42-A4F5-F138028941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463FEB8-A478-4D27-9982-1525721B6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F66CCA3-B222-42CB-87DD-7314295E5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19ADD1-549D-4C5C-B0FE-940992A49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30920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842FB-CBB0-421E-BAEC-D4120BF529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BEBF46F-0A83-4EFB-B582-1B82681ED4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57D1993-1255-47DF-9056-42FE7B69C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86A49-F726-426F-845E-687757B2D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F434BAE-57D7-4431-84F6-4FC151C55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1D8986-DED7-4E25-976E-E26C30237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30123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A70DFE-B3F9-421E-A3F2-339762751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9DFF9E-0450-4893-9F4D-438C5469B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23BDF42-3E6A-4ABF-8BF8-48CD891E8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536891F5-2116-4450-ABAA-E63AA54739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AA22849-57CA-4E4C-A4B3-D721D0742F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0BE1FDF-8336-449F-A54D-F57476C20D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204EDF6-C638-4298-BAA0-CB612B475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29899C-8CD4-49E3-B37D-F0BF71B1D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35960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516A3F-E5F9-441E-B3A2-D4659F86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DF14485-3963-4DAE-92FC-9395E78F0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F948568-F08D-46DB-A8A1-BD415C6A1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A912BDA-82D6-42AC-B650-7A54021D1E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10451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5A611C92-0393-45BB-A101-6DED36F95D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78C8672-41FD-4474-A095-3DB93FF48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74DB2E-859D-43DA-BA24-664F14035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83807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94254C-04CE-4B88-8E42-11D139336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33FF2B7-5665-4C50-87C7-7DBF0E5C2D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2B39280-A7BE-4A74-91FA-827566CAE9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BCAADB3-53B8-4A87-8BD0-D84755550B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77568B-D6AD-42C2-A1F3-F7390AD3B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07D8859-266D-435A-B2DC-980589DAC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8983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3711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CF54C5-D04B-44FE-8208-19D4D3320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D4884A-D104-4F7F-8D50-133C402B907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5459FA-8DDD-4525-8750-F81388D8B0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8F22C13-BE3D-450A-B194-D46054B7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6830DB2-A603-496D-A320-72EB40EC8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1BD0BDF-F640-4A33-81E7-6C2178467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531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572C39-5D02-4DEF-94B5-BA3CA2133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27E09A4-9F83-4F55-8CDA-32D2D30046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06BB6C9-2640-4C3A-9515-81ECE4AD9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051BCCB-D6B0-4D24-B0AB-C0587F301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114C272-8730-4138-A0E4-EB140FDE3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55073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CF34803-1A92-47D0-9445-523811809AA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2E248B-9746-44EA-B2CD-5C23200A10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D7D3047-F61F-46D9-B4F6-D08EAC67E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15E41-6990-4E60-9C19-268D0B49F76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AD6B99-178D-4500-8DE7-DC3497106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C3F9E8B-DB3C-4E77-93F3-2A64415CC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408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76369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762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02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335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87541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56952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41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FB779-270B-4192-84BA-A697F48306DC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5DC19C-03DA-4066-9FF7-D0BF1BC6D6F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4979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A0E97-189F-442F-9DF0-2EB91813E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06898FA-8D17-42F1-873A-52BC1232C1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1939702-DCA5-4FC4-9D39-7E0C783FBB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15E41-6990-4E60-9C19-268D0B49F761}" type="datetimeFigureOut">
              <a:rPr lang="ru-RU" smtClean="0"/>
              <a:t>22.01.2022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2128AA-E6AC-4E87-9AFA-14855343EB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DE0E8FA-166C-4579-98B1-01CCB81409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F96A82-D68F-48F7-995D-C85A2D4209C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7023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>
                <a:ea typeface="+mj-lt"/>
                <a:cs typeface="+mj-lt"/>
              </a:rPr>
              <a:t>§ 16. Россия в первой половине XIX в.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6515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0B6E14-5FA8-4C6B-A10F-EC9FB82A4D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Мещанство 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5CCB992-0B96-4AAB-B273-EC1C3D83E3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Наемные рабочие, мелкие торговцы, ремесленники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человек, внешний, группа&#10;&#10;Автоматически созданное описание">
            <a:extLst>
              <a:ext uri="{FF2B5EF4-FFF2-40B4-BE49-F238E27FC236}">
                <a16:creationId xmlns:a16="http://schemas.microsoft.com/office/drawing/2014/main" id="{A44A4C8F-7C12-4582-8073-39D76EB3B7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908205"/>
            <a:ext cx="7214616" cy="5014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7554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2809E4-DD61-4153-B924-E34B68A4C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Разночинцы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2FB82E6-AC70-408E-BEC2-F4C9202E52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люди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умственного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труда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мелкие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чиновники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писатели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учителя</a:t>
            </a:r>
            <a:r>
              <a:rPr lang="en-US" sz="24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24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врачи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Рисунок 6" descr="Изображение выглядит как текст, человек, внешний, стоит&#10;&#10;Автоматически созданное описание">
            <a:extLst>
              <a:ext uri="{FF2B5EF4-FFF2-40B4-BE49-F238E27FC236}">
                <a16:creationId xmlns:a16="http://schemas.microsoft.com/office/drawing/2014/main" id="{207B5231-F402-47AF-B418-F2B0AF7672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809004"/>
            <a:ext cx="7214616" cy="521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4598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8C99BB-FE98-4D0F-85E1-8D30E83A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Война 1812 г.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BCEA3A-D441-4C74-BF78-294070811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47508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917B7-E679-473D-9C59-AE565C3CA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Причины войны</a:t>
            </a:r>
            <a:endParaRPr lang="ru-RU" sz="60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FF9A735-8E00-4755-AB03-97EEBED5C0E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86659723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07661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CEBDB0-C403-4423-82B0-4D84FE0A4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12 июня 1812 г. - вторжение Наполеона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вода, внешний, лодка, люди&#10;&#10;Автоматически созданное описание">
            <a:extLst>
              <a:ext uri="{FF2B5EF4-FFF2-40B4-BE49-F238E27FC236}">
                <a16:creationId xmlns:a16="http://schemas.microsoft.com/office/drawing/2014/main" id="{9CBC47E2-DE2E-485A-8F48-D8F90F3C5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917223"/>
            <a:ext cx="7214616" cy="4996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2828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7" descr="Изображение выглядит как текст, природа&#10;&#10;Автоматически созданное описание">
            <a:extLst>
              <a:ext uri="{FF2B5EF4-FFF2-40B4-BE49-F238E27FC236}">
                <a16:creationId xmlns:a16="http://schemas.microsoft.com/office/drawing/2014/main" id="{503A07BD-E4A9-4010-9D01-3BC259F9F4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7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3963CA-3060-4E93-AEAC-D6F2BEDF6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26 августа 1812 г. - Бородинская битва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649653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земля, лошадиные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BE39E39D-C3C5-408C-9B32-3B25539723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335" b="466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7257F2D-AB7D-4B01-9EE8-F55D74417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Наполеон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в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Москве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90608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внешний, группа, веревка&#10;&#10;Автоматически созданное описание">
            <a:extLst>
              <a:ext uri="{FF2B5EF4-FFF2-40B4-BE49-F238E27FC236}">
                <a16:creationId xmlns:a16="http://schemas.microsoft.com/office/drawing/2014/main" id="{0D95CB64-9AC5-418D-B5E1-80C80C7756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869" b="574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261567-8B6C-4E75-8A74-8D0915F44C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Отступление Наполеона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85069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гора, толпа&#10;&#10;Автоматически созданное описание">
            <a:extLst>
              <a:ext uri="{FF2B5EF4-FFF2-40B4-BE49-F238E27FC236}">
                <a16:creationId xmlns:a16="http://schemas.microsoft.com/office/drawing/2014/main" id="{73F12BFB-F1FC-43D7-9C9C-27EFEB0C1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09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ACD359-B317-483E-870C-8C045798A2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Битва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на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Березине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(14-16 </a:t>
            </a:r>
            <a:r>
              <a:rPr lang="en-US" sz="3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ноября</a:t>
            </a:r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  <a:endParaRPr lang="en-US" sz="3600" dirty="0">
              <a:solidFill>
                <a:schemeClr val="tx1">
                  <a:lumMod val="85000"/>
                  <a:lumOff val="15000"/>
                </a:schemeClr>
              </a:solidFill>
              <a:cs typeface="Calibri Light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10916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899D3F-387D-491C-97B2-3CCF7F53E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Внутренняя и внешняя политика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2A25C4-532C-41A5-AB96-4306FBE69D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32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C092A0-8FFF-4D01-8584-36EBBBEF9B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Проверка д/з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7622CF-6C74-4CA2-86B8-90887E296B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079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B6AFEA-F316-44E9-812C-D534D8DFAF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Александр I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15171AB-7583-4490-B58F-D30E1A04A2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Император Российской империи с 1801 по 1825 г.</a:t>
            </a:r>
          </a:p>
        </p:txBody>
      </p:sp>
      <p:pic>
        <p:nvPicPr>
          <p:cNvPr id="5" name="Рисунок 5" descr="Изображение выглядит как текст, человек, пол, одет&#10;&#10;Автоматически созданное описание">
            <a:extLst>
              <a:ext uri="{FF2B5EF4-FFF2-40B4-BE49-F238E27FC236}">
                <a16:creationId xmlns:a16="http://schemas.microsoft.com/office/drawing/2014/main" id="{FA69F42D-5759-41DC-BC5C-D31016B47B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30992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868779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4D32B-47CA-4FDA-9336-DE8119813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5600">
                <a:solidFill>
                  <a:schemeClr val="bg1"/>
                </a:solidFill>
                <a:cs typeface="Calibri Light"/>
              </a:rPr>
              <a:t>Внутренняя политика</a:t>
            </a:r>
            <a:endParaRPr lang="ru-RU" sz="56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12F5843E-622A-4E45-B041-AF0C1961FD4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96868400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92755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alpha val="15000"/>
            </a:schemeClr>
          </a:solidFill>
          <a:ln w="127000" cap="sq" cmpd="thinThick">
            <a:solidFill>
              <a:schemeClr val="tx1">
                <a:alpha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07224-424C-4FF5-8408-EB66A4EE8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ru-RU" sz="4800">
                <a:cs typeface="Calibri Light"/>
              </a:rPr>
              <a:t>Внешняя политика</a:t>
            </a:r>
            <a:endParaRPr lang="ru-RU" sz="4800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E0865FAB-63E0-4576-A54E-681A4A15B6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89825407"/>
              </p:ext>
            </p:extLst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08363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2EC370-014A-4932-8EFF-319535998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/>
              <a:t>Николай I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69358F-9EB7-4576-8E65-51BA548EA8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/>
              <a:t>Император Российской империи в 1825-1855 г.</a:t>
            </a:r>
          </a:p>
        </p:txBody>
      </p:sp>
      <p:pic>
        <p:nvPicPr>
          <p:cNvPr id="5" name="Рисунок 5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95BBB1C8-258C-4DBD-B01C-7297A75ECF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453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88423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BAFF01-0130-4388-A75B-022B8B0AA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ru-RU" sz="5000">
                <a:cs typeface="Calibri Light"/>
              </a:rPr>
              <a:t>Внутренняя политика</a:t>
            </a:r>
            <a:endParaRPr lang="ru-RU" sz="5000"/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366DEADD-1F73-4F0B-B99B-A6C7EC1C38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9440672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465425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E20121-A05E-4B44-A974-9FA36C0C2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ru-RU" sz="5400">
                <a:cs typeface="Calibri Light"/>
              </a:rPr>
              <a:t>Внешняя политика</a:t>
            </a:r>
            <a:endParaRPr lang="ru-RU" sz="5400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2F5CC6E-7E84-4ADE-B62C-3C67F3E6E8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ru-RU" sz="2200">
                <a:cs typeface="Calibri"/>
              </a:rPr>
              <a:t>Ряд войн с Турцией и Персией</a:t>
            </a:r>
          </a:p>
          <a:p>
            <a:r>
              <a:rPr lang="ru-RU" sz="2200">
                <a:cs typeface="Calibri"/>
              </a:rPr>
              <a:t>Подавление восстаний в Австрийской империи</a:t>
            </a:r>
          </a:p>
          <a:p>
            <a:r>
              <a:rPr lang="ru-RU" sz="2200">
                <a:cs typeface="Calibri"/>
              </a:rPr>
              <a:t>Крымская война</a:t>
            </a:r>
          </a:p>
        </p:txBody>
      </p:sp>
      <p:pic>
        <p:nvPicPr>
          <p:cNvPr id="5" name="Picture 4" descr="Шах и мат в шахматной партии">
            <a:extLst>
              <a:ext uri="{FF2B5EF4-FFF2-40B4-BE49-F238E27FC236}">
                <a16:creationId xmlns:a16="http://schemas.microsoft.com/office/drawing/2014/main" id="{569C6E15-28F1-4CD1-9028-5BB4CD006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26" r="16069" b="1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6171599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A22743-F73C-4A10-B35E-8E70741F03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4. Крымская война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D004167-C693-4902-A69C-2BBF0331EA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92265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текст, гор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5BB5339F-A601-4B5F-8A93-7E4A5D887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66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46A655-3841-45DC-A2F3-19BEFB323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1853 – 1856 гг. - Крымская война</a:t>
            </a:r>
          </a:p>
        </p:txBody>
      </p:sp>
      <p:cxnSp>
        <p:nvCxnSpPr>
          <p:cNvPr id="15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06298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дым, внешний, облака, фабрика&#10;&#10;Автоматически созданное описание">
            <a:extLst>
              <a:ext uri="{FF2B5EF4-FFF2-40B4-BE49-F238E27FC236}">
                <a16:creationId xmlns:a16="http://schemas.microsoft.com/office/drawing/2014/main" id="{EF3D6521-2465-422A-9BED-71F837B19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69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9B99BD-9616-4A76-8558-0F6DDD25C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Битва под Синопом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9879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членистоногое, гора, краб&#10;&#10;Автоматически созданное описание">
            <a:extLst>
              <a:ext uri="{FF2B5EF4-FFF2-40B4-BE49-F238E27FC236}">
                <a16:creationId xmlns:a16="http://schemas.microsoft.com/office/drawing/2014/main" id="{58A824E0-EF9C-482A-B5FB-6316784E22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994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030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420826-1139-42C3-BB6A-1A2754843C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  <a:cs typeface="Calibri Light"/>
              </a:rPr>
              <a:t>План урока</a:t>
            </a:r>
            <a:endParaRPr lang="ru-RU" sz="6000">
              <a:solidFill>
                <a:schemeClr val="bg1"/>
              </a:solidFill>
            </a:endParaRP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D497D955-60BD-47AD-8974-F87AAAF664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147872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494919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8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4" descr="Шах и мат в шахматной партии">
            <a:extLst>
              <a:ext uri="{FF2B5EF4-FFF2-40B4-BE49-F238E27FC236}">
                <a16:creationId xmlns:a16="http://schemas.microsoft.com/office/drawing/2014/main" id="{026C19D5-161C-4CEE-8FE2-CB1B69797F7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678" r="-2" b="-2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0EDFFA-0634-437A-8225-6004647B16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809" y="1071350"/>
            <a:ext cx="4775162" cy="1339382"/>
          </a:xfrm>
        </p:spPr>
        <p:txBody>
          <a:bodyPr>
            <a:normAutofit/>
          </a:bodyPr>
          <a:lstStyle/>
          <a:p>
            <a:pPr algn="ctr"/>
            <a:r>
              <a:rPr lang="ru-RU" sz="3600">
                <a:cs typeface="Calibri Light"/>
              </a:rPr>
              <a:t>Итоги войны</a:t>
            </a:r>
            <a:endParaRPr lang="ru-RU" sz="3600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D6B360-A487-4B2D-ACC2-F0BD6A40D9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89319" y="2547257"/>
            <a:ext cx="4458446" cy="31097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000" dirty="0">
                <a:cs typeface="Calibri"/>
              </a:rPr>
              <a:t>Поражение России</a:t>
            </a:r>
          </a:p>
          <a:p>
            <a:r>
              <a:rPr lang="ru-RU" sz="2000" dirty="0">
                <a:cs typeface="Calibri"/>
              </a:rPr>
              <a:t>Военные ограничения в отношении России</a:t>
            </a:r>
          </a:p>
          <a:p>
            <a:r>
              <a:rPr lang="ru-RU" sz="2000" dirty="0">
                <a:cs typeface="Calibri"/>
              </a:rPr>
              <a:t>Принятие идеи о необходимости Реформ</a:t>
            </a:r>
          </a:p>
          <a:p>
            <a:endParaRPr lang="ru-RU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679300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EF13C-83DF-40C0-B8A0-A21CCAADE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EA7A273-A747-4C4D-9AE7-E5DB856E03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49574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391D4D-027F-48BE-B939-775A3D8B2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cs typeface="Calibri Light"/>
              </a:rPr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7026354-86DC-4614-B222-B81A8A344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86073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/>
              <a:t>Тест,</a:t>
            </a:r>
            <a:r>
              <a:rPr lang="en-US"/>
              <a:t> </a:t>
            </a:r>
            <a:r>
              <a:rPr lang="ru-RU"/>
              <a:t>д</a:t>
            </a:r>
            <a:r>
              <a:rPr lang="en-US"/>
              <a:t>/</a:t>
            </a:r>
            <a:r>
              <a:rPr lang="ru-RU"/>
              <a:t>з,</a:t>
            </a:r>
            <a:r>
              <a:rPr lang="en-US"/>
              <a:t> </a:t>
            </a:r>
            <a:r>
              <a:rPr lang="ru-RU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47607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3548F8-3E47-430D-BBA4-B43DFC5E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Общественный и государственный строй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9EF28D3-6829-40F4-8F90-FE23EE602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80201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D87F8D-639B-4C99-8ACE-620765209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Самодержавие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20AD453-F3E2-47F1-8144-B7D7845A76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Форма правления, которой характерна неограниченная власть самодержца (монарха)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драгоценности короны, аксессуар&#10;&#10;Автоматически созданное описание">
            <a:extLst>
              <a:ext uri="{FF2B5EF4-FFF2-40B4-BE49-F238E27FC236}">
                <a16:creationId xmlns:a16="http://schemas.microsoft.com/office/drawing/2014/main" id="{529CB183-CB8C-46EE-BF59-081EFE98BC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727840"/>
            <a:ext cx="7214616" cy="537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8766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A6EFBD-5381-405C-AD43-F8320D018D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Сословия российского общества</a:t>
            </a:r>
            <a:endParaRPr lang="ru-RU" sz="48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72B3B87-7DE5-4BF6-B4EE-C91539E9F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Дворянство </a:t>
            </a:r>
          </a:p>
          <a:p>
            <a:r>
              <a:rPr lang="ru-RU" sz="2400">
                <a:cs typeface="Calibri"/>
              </a:rPr>
              <a:t>Духовенство и купечество </a:t>
            </a:r>
          </a:p>
          <a:p>
            <a:r>
              <a:rPr lang="ru-RU" sz="2400">
                <a:cs typeface="Calibri"/>
              </a:rPr>
              <a:t>Крестьянство </a:t>
            </a:r>
          </a:p>
          <a:p>
            <a:r>
              <a:rPr lang="ru-RU" sz="2400">
                <a:cs typeface="Calibri"/>
              </a:rPr>
              <a:t>Мещанство </a:t>
            </a:r>
          </a:p>
          <a:p>
            <a:r>
              <a:rPr lang="ru-RU" sz="2400">
                <a:cs typeface="Calibri"/>
              </a:rPr>
              <a:t>Разночинцы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1757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34D463-DC67-4CFB-ADBC-405E44E1D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Дворянство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A6E80F8-B7E9-49A4-8BA6-8374A392EB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Управляли страной.  Обладали правом владеть землей и крепостными крестьянами. 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пол, человек, несколько, алтарь&#10;&#10;Автоматически созданное описание">
            <a:extLst>
              <a:ext uri="{FF2B5EF4-FFF2-40B4-BE49-F238E27FC236}">
                <a16:creationId xmlns:a16="http://schemas.microsoft.com/office/drawing/2014/main" id="{50B5FE8F-6F43-4CD3-ABCC-3C5934DE36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54296" y="1007406"/>
            <a:ext cx="7214616" cy="481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5872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CCF95B-1106-48E0-A619-68AEDCB35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/>
              <a:t>Духовенство и купечество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B6FD5A0-E7C2-4B4D-87C7-D49612AB65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90339" y="4636008"/>
            <a:ext cx="3734014" cy="15727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/>
              <a:t>Были освобождены от налогов, физических наказаний, но не могли владеть землей и крестьянами</a:t>
            </a:r>
          </a:p>
        </p:txBody>
      </p:sp>
      <p:sp>
        <p:nvSpPr>
          <p:cNvPr id="15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9D4FFEBF-6C4B-4322-9B0B-3255644DB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2485" r="-1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38253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9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06D91C-3D62-4F7E-9600-2AF5217FE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Крестьянство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F8F3100-8FD3-4FD4-9A25-7D84E102CB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8882" y="4631161"/>
            <a:ext cx="3571810" cy="15593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 основном были крепостными. Принадлежали государству (царской семье, помещикам или церкви)</a:t>
            </a: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Рисунок 5" descr="Изображение выглядит как текст, пол, внутренний, комната&#10;&#10;Автоматически созданное описание">
            <a:extLst>
              <a:ext uri="{FF2B5EF4-FFF2-40B4-BE49-F238E27FC236}">
                <a16:creationId xmlns:a16="http://schemas.microsoft.com/office/drawing/2014/main" id="{CAB995BC-7DBC-4B92-A528-A6FBD0FDB9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81724" y="640080"/>
            <a:ext cx="6959759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3359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33</vt:i4>
      </vt:variant>
    </vt:vector>
  </HeadingPairs>
  <TitlesOfParts>
    <vt:vector size="35" baseType="lpstr">
      <vt:lpstr>Тема Office</vt:lpstr>
      <vt:lpstr>Тема Office</vt:lpstr>
      <vt:lpstr>§ 16. Россия в первой половине XIX в.</vt:lpstr>
      <vt:lpstr>Проверка д/з</vt:lpstr>
      <vt:lpstr>План урока</vt:lpstr>
      <vt:lpstr>1. Общественный и государственный строй</vt:lpstr>
      <vt:lpstr>Самодержавие</vt:lpstr>
      <vt:lpstr>Сословия российского общества</vt:lpstr>
      <vt:lpstr>Дворянство</vt:lpstr>
      <vt:lpstr>Духовенство и купечество</vt:lpstr>
      <vt:lpstr>Крестьянство</vt:lpstr>
      <vt:lpstr>Мещанство </vt:lpstr>
      <vt:lpstr>Разночинцы</vt:lpstr>
      <vt:lpstr>2. Война 1812 г.</vt:lpstr>
      <vt:lpstr>Причины войны</vt:lpstr>
      <vt:lpstr>12 июня 1812 г. - вторжение Наполеона</vt:lpstr>
      <vt:lpstr>26 августа 1812 г. - Бородинская битва</vt:lpstr>
      <vt:lpstr>Наполеон в Москве </vt:lpstr>
      <vt:lpstr>Отступление Наполеона</vt:lpstr>
      <vt:lpstr>Битва на Березине (14-16 ноября)</vt:lpstr>
      <vt:lpstr>3. Внутренняя и внешняя политика</vt:lpstr>
      <vt:lpstr>Александр I</vt:lpstr>
      <vt:lpstr>Внутренняя политика</vt:lpstr>
      <vt:lpstr>Внешняя политика</vt:lpstr>
      <vt:lpstr>Николай I</vt:lpstr>
      <vt:lpstr>Внутренняя политика</vt:lpstr>
      <vt:lpstr>Внешняя политика</vt:lpstr>
      <vt:lpstr>4. Крымская война</vt:lpstr>
      <vt:lpstr>1853 – 1856 гг. - Крымская война</vt:lpstr>
      <vt:lpstr>Битва под Синопом</vt:lpstr>
      <vt:lpstr>Презентация PowerPoint</vt:lpstr>
      <vt:lpstr>Итоги войны</vt:lpstr>
      <vt:lpstr>Контроль знаний</vt:lpstr>
      <vt:lpstr>Домашнее задание</vt:lpstr>
      <vt:lpstr>Тест, д/з, отметки, онлайн-урок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 16. Россия в первой половине XIX в.</dc:title>
  <dc:creator/>
  <cp:lastModifiedBy/>
  <cp:revision>183</cp:revision>
  <dcterms:created xsi:type="dcterms:W3CDTF">2022-01-22T08:05:49Z</dcterms:created>
  <dcterms:modified xsi:type="dcterms:W3CDTF">2022-01-22T08:37:29Z</dcterms:modified>
</cp:coreProperties>
</file>