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A812F-3926-43BE-95C6-306505AFD222}" v="11" dt="2021-09-04T13:39:3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67CA812F-3926-43BE-95C6-306505AFD222}"/>
    <pc:docChg chg="undo custSel addSld delSld modSld sldOrd addMainMaster delMainMaster">
      <pc:chgData name="Roman Zhigalov" userId="1f97e9fdf7779aa5" providerId="LiveId" clId="{67CA812F-3926-43BE-95C6-306505AFD222}" dt="2021-09-04T13:39:33.829" v="1315" actId="14100"/>
      <pc:docMkLst>
        <pc:docMk/>
      </pc:docMkLst>
      <pc:sldChg chg="addSp delSp modSp new mod setBg modClrScheme addAnim delAnim chgLayout">
        <pc:chgData name="Roman Zhigalov" userId="1f97e9fdf7779aa5" providerId="LiveId" clId="{67CA812F-3926-43BE-95C6-306505AFD222}" dt="2021-08-28T08:54:56.368" v="5" actId="26606"/>
        <pc:sldMkLst>
          <pc:docMk/>
          <pc:sldMk cId="2784932159" sldId="256"/>
        </pc:sldMkLst>
        <pc:spChg chg="mod">
          <ac:chgData name="Roman Zhigalov" userId="1f97e9fdf7779aa5" providerId="LiveId" clId="{67CA812F-3926-43BE-95C6-306505AFD222}" dt="2021-08-28T08:54:56.368" v="5" actId="26606"/>
          <ac:spMkLst>
            <pc:docMk/>
            <pc:sldMk cId="2784932159" sldId="256"/>
            <ac:spMk id="2" creationId="{17ECC948-E969-4A09-BB0E-E50F647F1D67}"/>
          </ac:spMkLst>
        </pc:spChg>
        <pc:spChg chg="mod">
          <ac:chgData name="Roman Zhigalov" userId="1f97e9fdf7779aa5" providerId="LiveId" clId="{67CA812F-3926-43BE-95C6-306505AFD222}" dt="2021-08-28T08:54:56.368" v="5" actId="26606"/>
          <ac:spMkLst>
            <pc:docMk/>
            <pc:sldMk cId="2784932159" sldId="256"/>
            <ac:spMk id="3" creationId="{83A4B49F-C717-4BE3-AE45-E2BA2379D531}"/>
          </ac:spMkLst>
        </pc:spChg>
        <pc:spChg chg="add del">
          <ac:chgData name="Roman Zhigalov" userId="1f97e9fdf7779aa5" providerId="LiveId" clId="{67CA812F-3926-43BE-95C6-306505AFD222}" dt="2021-08-28T08:54:56.368" v="5" actId="26606"/>
          <ac:spMkLst>
            <pc:docMk/>
            <pc:sldMk cId="2784932159" sldId="256"/>
            <ac:spMk id="9" creationId="{7A18C9FB-EC4C-4DAE-8F7D-C6E5AF607958}"/>
          </ac:spMkLst>
        </pc:spChg>
        <pc:spChg chg="add del">
          <ac:chgData name="Roman Zhigalov" userId="1f97e9fdf7779aa5" providerId="LiveId" clId="{67CA812F-3926-43BE-95C6-306505AFD222}" dt="2021-08-28T08:54:56.368" v="5" actId="26606"/>
          <ac:spMkLst>
            <pc:docMk/>
            <pc:sldMk cId="2784932159" sldId="256"/>
            <ac:spMk id="11" creationId="{F47DB6CD-8E9E-4643-B3B6-01BD80429B3C}"/>
          </ac:spMkLst>
        </pc:spChg>
        <pc:picChg chg="add del">
          <ac:chgData name="Roman Zhigalov" userId="1f97e9fdf7779aa5" providerId="LiveId" clId="{67CA812F-3926-43BE-95C6-306505AFD222}" dt="2021-08-28T08:54:56.368" v="5" actId="26606"/>
          <ac:picMkLst>
            <pc:docMk/>
            <pc:sldMk cId="2784932159" sldId="256"/>
            <ac:picMk id="4" creationId="{9E467C11-F178-4CE1-BE93-121D2170A9B8}"/>
          </ac:picMkLst>
        </pc:picChg>
      </pc:sldChg>
      <pc:sldChg chg="addSp modSp new mod setBg">
        <pc:chgData name="Roman Zhigalov" userId="1f97e9fdf7779aa5" providerId="LiveId" clId="{67CA812F-3926-43BE-95C6-306505AFD222}" dt="2021-08-28T08:55:50.438" v="113" actId="26606"/>
        <pc:sldMkLst>
          <pc:docMk/>
          <pc:sldMk cId="3929783944" sldId="257"/>
        </pc:sldMkLst>
        <pc:spChg chg="mod">
          <ac:chgData name="Roman Zhigalov" userId="1f97e9fdf7779aa5" providerId="LiveId" clId="{67CA812F-3926-43BE-95C6-306505AFD222}" dt="2021-08-28T08:55:50.438" v="113" actId="26606"/>
          <ac:spMkLst>
            <pc:docMk/>
            <pc:sldMk cId="3929783944" sldId="257"/>
            <ac:spMk id="2" creationId="{668D8769-6EFD-49E3-8CBF-9A04283A43D0}"/>
          </ac:spMkLst>
        </pc:spChg>
        <pc:spChg chg="mod">
          <ac:chgData name="Roman Zhigalov" userId="1f97e9fdf7779aa5" providerId="LiveId" clId="{67CA812F-3926-43BE-95C6-306505AFD222}" dt="2021-08-28T08:55:50.438" v="113" actId="26606"/>
          <ac:spMkLst>
            <pc:docMk/>
            <pc:sldMk cId="3929783944" sldId="257"/>
            <ac:spMk id="3" creationId="{56A31606-27D5-4D47-8FA1-5550AA48A6A8}"/>
          </ac:spMkLst>
        </pc:spChg>
        <pc:spChg chg="add">
          <ac:chgData name="Roman Zhigalov" userId="1f97e9fdf7779aa5" providerId="LiveId" clId="{67CA812F-3926-43BE-95C6-306505AFD222}" dt="2021-08-28T08:55:50.438" v="113" actId="26606"/>
          <ac:spMkLst>
            <pc:docMk/>
            <pc:sldMk cId="3929783944" sldId="257"/>
            <ac:spMk id="9" creationId="{2C61293E-6EBE-43EF-A52C-9BEBFD7679D4}"/>
          </ac:spMkLst>
        </pc:spChg>
        <pc:spChg chg="add">
          <ac:chgData name="Roman Zhigalov" userId="1f97e9fdf7779aa5" providerId="LiveId" clId="{67CA812F-3926-43BE-95C6-306505AFD222}" dt="2021-08-28T08:55:50.438" v="113" actId="26606"/>
          <ac:spMkLst>
            <pc:docMk/>
            <pc:sldMk cId="3929783944" sldId="257"/>
            <ac:spMk id="11" creationId="{21540236-BFD5-4A9D-8840-4703E7F76825}"/>
          </ac:spMkLst>
        </pc:spChg>
        <pc:picChg chg="add">
          <ac:chgData name="Roman Zhigalov" userId="1f97e9fdf7779aa5" providerId="LiveId" clId="{67CA812F-3926-43BE-95C6-306505AFD222}" dt="2021-08-28T08:55:50.438" v="113" actId="26606"/>
          <ac:picMkLst>
            <pc:docMk/>
            <pc:sldMk cId="3929783944" sldId="257"/>
            <ac:picMk id="5" creationId="{645E263E-FA53-4359-B3D1-6AA1CD28290C}"/>
          </ac:picMkLst>
        </pc:picChg>
      </pc:sldChg>
      <pc:sldChg chg="addSp modSp new mod setBg">
        <pc:chgData name="Roman Zhigalov" userId="1f97e9fdf7779aa5" providerId="LiveId" clId="{67CA812F-3926-43BE-95C6-306505AFD222}" dt="2021-08-28T08:56:09.035" v="149" actId="26606"/>
        <pc:sldMkLst>
          <pc:docMk/>
          <pc:sldMk cId="2741655664" sldId="258"/>
        </pc:sldMkLst>
        <pc:spChg chg="mod">
          <ac:chgData name="Roman Zhigalov" userId="1f97e9fdf7779aa5" providerId="LiveId" clId="{67CA812F-3926-43BE-95C6-306505AFD222}" dt="2021-08-28T08:56:09.035" v="149" actId="26606"/>
          <ac:spMkLst>
            <pc:docMk/>
            <pc:sldMk cId="2741655664" sldId="258"/>
            <ac:spMk id="2" creationId="{38D7C275-EBA8-4BF3-B41C-E2589B4506C0}"/>
          </ac:spMkLst>
        </pc:spChg>
        <pc:spChg chg="mod">
          <ac:chgData name="Roman Zhigalov" userId="1f97e9fdf7779aa5" providerId="LiveId" clId="{67CA812F-3926-43BE-95C6-306505AFD222}" dt="2021-08-28T08:56:09.035" v="149" actId="26606"/>
          <ac:spMkLst>
            <pc:docMk/>
            <pc:sldMk cId="2741655664" sldId="258"/>
            <ac:spMk id="3" creationId="{1631DCBB-A497-49FA-849E-FBB258589559}"/>
          </ac:spMkLst>
        </pc:spChg>
        <pc:spChg chg="add">
          <ac:chgData name="Roman Zhigalov" userId="1f97e9fdf7779aa5" providerId="LiveId" clId="{67CA812F-3926-43BE-95C6-306505AFD222}" dt="2021-08-28T08:56:09.035" v="149" actId="26606"/>
          <ac:spMkLst>
            <pc:docMk/>
            <pc:sldMk cId="2741655664" sldId="258"/>
            <ac:spMk id="8" creationId="{943CAA20-3569-4189-9E48-239A229A86CA}"/>
          </ac:spMkLst>
        </pc:spChg>
        <pc:spChg chg="add">
          <ac:chgData name="Roman Zhigalov" userId="1f97e9fdf7779aa5" providerId="LiveId" clId="{67CA812F-3926-43BE-95C6-306505AFD222}" dt="2021-08-28T08:56:09.035" v="149" actId="26606"/>
          <ac:spMkLst>
            <pc:docMk/>
            <pc:sldMk cId="2741655664" sldId="258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67CA812F-3926-43BE-95C6-306505AFD222}" dt="2021-08-28T09:01:09.038" v="363" actId="26606"/>
        <pc:sldMkLst>
          <pc:docMk/>
          <pc:sldMk cId="1903603838" sldId="259"/>
        </pc:sldMkLst>
        <pc:spChg chg="mod or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2" creationId="{6FBBD2C4-9BDD-43F9-813B-3C0BA74823AD}"/>
          </ac:spMkLst>
        </pc:spChg>
        <pc:spChg chg="del">
          <ac:chgData name="Roman Zhigalov" userId="1f97e9fdf7779aa5" providerId="LiveId" clId="{67CA812F-3926-43BE-95C6-306505AFD222}" dt="2021-08-28T09:00:06.181" v="151"/>
          <ac:spMkLst>
            <pc:docMk/>
            <pc:sldMk cId="1903603838" sldId="259"/>
            <ac:spMk id="3" creationId="{7B8BBD5C-FBEF-4281-A5B5-1EE147FAE4A9}"/>
          </ac:spMkLst>
        </pc:spChg>
        <pc:spChg chg="add del mod or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4" creationId="{5FB2C027-6768-486B-BBCF-1A831E27CB49}"/>
          </ac:spMkLst>
        </pc:spChg>
        <pc:spChg chg="add del">
          <ac:chgData name="Roman Zhigalov" userId="1f97e9fdf7779aa5" providerId="LiveId" clId="{67CA812F-3926-43BE-95C6-306505AFD222}" dt="2021-08-28T09:00:19.467" v="186" actId="26606"/>
          <ac:spMkLst>
            <pc:docMk/>
            <pc:sldMk cId="1903603838" sldId="259"/>
            <ac:spMk id="71" creationId="{37C89E4B-3C9F-44B9-8B86-D9E3D112D8EC}"/>
          </ac:spMkLst>
        </pc:spChg>
        <pc:spChg chg="ad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77" creationId="{3873B707-463F-40B0-8227-E8CC6C67EB25}"/>
          </ac:spMkLst>
        </pc:spChg>
        <pc:spChg chg="ad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79" creationId="{C13237C8-E62C-4F0D-A318-BD6FB6C2D138}"/>
          </ac:spMkLst>
        </pc:spChg>
        <pc:spChg chg="ad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81" creationId="{19C9EAEA-39D0-4B0E-A0EB-51E7B26740B1}"/>
          </ac:spMkLst>
        </pc:spChg>
        <pc:spChg chg="add del">
          <ac:chgData name="Roman Zhigalov" userId="1f97e9fdf7779aa5" providerId="LiveId" clId="{67CA812F-3926-43BE-95C6-306505AFD222}" dt="2021-08-28T09:01:05.568" v="360" actId="26606"/>
          <ac:spMkLst>
            <pc:docMk/>
            <pc:sldMk cId="1903603838" sldId="259"/>
            <ac:spMk id="1028" creationId="{7B831B6F-405A-4B47-B9BB-5CA88F285844}"/>
          </ac:spMkLst>
        </pc:spChg>
        <pc:spChg chg="add del">
          <ac:chgData name="Roman Zhigalov" userId="1f97e9fdf7779aa5" providerId="LiveId" clId="{67CA812F-3926-43BE-95C6-306505AFD222}" dt="2021-08-28T09:01:05.568" v="360" actId="26606"/>
          <ac:spMkLst>
            <pc:docMk/>
            <pc:sldMk cId="1903603838" sldId="259"/>
            <ac:spMk id="1029" creationId="{953EE71A-6488-4203-A7C4-77102FD0DCCA}"/>
          </ac:spMkLst>
        </pc:spChg>
        <pc:spChg chg="add del">
          <ac:chgData name="Roman Zhigalov" userId="1f97e9fdf7779aa5" providerId="LiveId" clId="{67CA812F-3926-43BE-95C6-306505AFD222}" dt="2021-08-28T09:01:09.020" v="362" actId="26606"/>
          <ac:spMkLst>
            <pc:docMk/>
            <pc:sldMk cId="1903603838" sldId="259"/>
            <ac:spMk id="1031" creationId="{F13C74B1-5B17-4795-BED0-7140497B445A}"/>
          </ac:spMkLst>
        </pc:spChg>
        <pc:spChg chg="add del">
          <ac:chgData name="Roman Zhigalov" userId="1f97e9fdf7779aa5" providerId="LiveId" clId="{67CA812F-3926-43BE-95C6-306505AFD222}" dt="2021-08-28T09:01:09.020" v="362" actId="26606"/>
          <ac:spMkLst>
            <pc:docMk/>
            <pc:sldMk cId="1903603838" sldId="259"/>
            <ac:spMk id="1032" creationId="{D4974D33-8DC5-464E-8C6D-BE58F0669C17}"/>
          </ac:spMkLst>
        </pc:spChg>
        <pc:spChg chg="add">
          <ac:chgData name="Roman Zhigalov" userId="1f97e9fdf7779aa5" providerId="LiveId" clId="{67CA812F-3926-43BE-95C6-306505AFD222}" dt="2021-08-28T09:01:09.038" v="363" actId="26606"/>
          <ac:spMkLst>
            <pc:docMk/>
            <pc:sldMk cId="1903603838" sldId="259"/>
            <ac:spMk id="1034" creationId="{201CC55D-ED54-4C5C-95E6-10947BD1103B}"/>
          </ac:spMkLst>
        </pc:spChg>
        <pc:grpChg chg="add">
          <ac:chgData name="Roman Zhigalov" userId="1f97e9fdf7779aa5" providerId="LiveId" clId="{67CA812F-3926-43BE-95C6-306505AFD222}" dt="2021-08-28T09:01:09.038" v="363" actId="26606"/>
          <ac:grpSpMkLst>
            <pc:docMk/>
            <pc:sldMk cId="1903603838" sldId="259"/>
            <ac:grpSpMk id="1035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01:09.038" v="363" actId="26606"/>
          <ac:picMkLst>
            <pc:docMk/>
            <pc:sldMk cId="1903603838" sldId="259"/>
            <ac:picMk id="1026" creationId="{3B4FE850-F406-4B8F-B343-064FFB07E376}"/>
          </ac:picMkLst>
        </pc:picChg>
        <pc:cxnChg chg="add del">
          <ac:chgData name="Roman Zhigalov" userId="1f97e9fdf7779aa5" providerId="LiveId" clId="{67CA812F-3926-43BE-95C6-306505AFD222}" dt="2021-08-28T09:00:19.467" v="186" actId="26606"/>
          <ac:cxnSpMkLst>
            <pc:docMk/>
            <pc:sldMk cId="1903603838" sldId="259"/>
            <ac:cxnSpMk id="73" creationId="{AA2EAA10-076F-46BD-8F0F-B9A2FB77A85C}"/>
          </ac:cxnSpMkLst>
        </pc:cxnChg>
        <pc:cxnChg chg="add del">
          <ac:chgData name="Roman Zhigalov" userId="1f97e9fdf7779aa5" providerId="LiveId" clId="{67CA812F-3926-43BE-95C6-306505AFD222}" dt="2021-08-28T09:00:19.467" v="186" actId="26606"/>
          <ac:cxnSpMkLst>
            <pc:docMk/>
            <pc:sldMk cId="1903603838" sldId="259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67CA812F-3926-43BE-95C6-306505AFD222}" dt="2021-08-28T09:01:55.447" v="588" actId="26606"/>
        <pc:sldMkLst>
          <pc:docMk/>
          <pc:sldMk cId="4122503878" sldId="260"/>
        </pc:sldMkLst>
        <pc:spChg chg="mod">
          <ac:chgData name="Roman Zhigalov" userId="1f97e9fdf7779aa5" providerId="LiveId" clId="{67CA812F-3926-43BE-95C6-306505AFD222}" dt="2021-08-28T09:01:55.447" v="588" actId="26606"/>
          <ac:spMkLst>
            <pc:docMk/>
            <pc:sldMk cId="4122503878" sldId="260"/>
            <ac:spMk id="2" creationId="{5CFA097B-B03F-4279-B0F3-1517CC2446CD}"/>
          </ac:spMkLst>
        </pc:spChg>
        <pc:spChg chg="mod">
          <ac:chgData name="Roman Zhigalov" userId="1f97e9fdf7779aa5" providerId="LiveId" clId="{67CA812F-3926-43BE-95C6-306505AFD222}" dt="2021-08-28T09:01:55.447" v="588" actId="26606"/>
          <ac:spMkLst>
            <pc:docMk/>
            <pc:sldMk cId="4122503878" sldId="260"/>
            <ac:spMk id="3" creationId="{98C4FF59-6041-429C-BFFB-FB3A212A9870}"/>
          </ac:spMkLst>
        </pc:spChg>
        <pc:spChg chg="add">
          <ac:chgData name="Roman Zhigalov" userId="1f97e9fdf7779aa5" providerId="LiveId" clId="{67CA812F-3926-43BE-95C6-306505AFD222}" dt="2021-08-28T09:01:55.447" v="588" actId="26606"/>
          <ac:spMkLst>
            <pc:docMk/>
            <pc:sldMk cId="4122503878" sldId="260"/>
            <ac:spMk id="8" creationId="{777A147A-9ED8-46B4-8660-1B3C2AA880B5}"/>
          </ac:spMkLst>
        </pc:spChg>
        <pc:spChg chg="add">
          <ac:chgData name="Roman Zhigalov" userId="1f97e9fdf7779aa5" providerId="LiveId" clId="{67CA812F-3926-43BE-95C6-306505AFD222}" dt="2021-08-28T09:01:55.447" v="588" actId="26606"/>
          <ac:spMkLst>
            <pc:docMk/>
            <pc:sldMk cId="4122503878" sldId="260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67CA812F-3926-43BE-95C6-306505AFD222}" dt="2021-08-28T09:03:51.725" v="615" actId="26606"/>
        <pc:sldMkLst>
          <pc:docMk/>
          <pc:sldMk cId="543506538" sldId="261"/>
        </pc:sldMkLst>
        <pc:spChg chg="mo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2" creationId="{9B68D05B-8BC0-4608-B93B-D1FC3F5B4911}"/>
          </ac:spMkLst>
        </pc:spChg>
        <pc:spChg chg="del">
          <ac:chgData name="Roman Zhigalov" userId="1f97e9fdf7779aa5" providerId="LiveId" clId="{67CA812F-3926-43BE-95C6-306505AFD222}" dt="2021-08-28T09:03:27.292" v="590"/>
          <ac:spMkLst>
            <pc:docMk/>
            <pc:sldMk cId="543506538" sldId="261"/>
            <ac:spMk id="3" creationId="{8490B015-C25A-4A87-A7BF-9C27A057C8BC}"/>
          </ac:spMkLst>
        </pc:spChg>
        <pc:spChg chg="mo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4" creationId="{48EA94F3-6C32-47E2-924B-7978D7DB6ED2}"/>
          </ac:spMkLst>
        </pc:spChg>
        <pc:spChg chg="ad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71" creationId="{201CC55D-ED54-4C5C-95E6-10947BD1103B}"/>
          </ac:spMkLst>
        </pc:spChg>
        <pc:spChg chg="ad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77" creationId="{3873B707-463F-40B0-8227-E8CC6C67EB25}"/>
          </ac:spMkLst>
        </pc:spChg>
        <pc:spChg chg="ad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79" creationId="{C13237C8-E62C-4F0D-A318-BD6FB6C2D138}"/>
          </ac:spMkLst>
        </pc:spChg>
        <pc:spChg chg="add">
          <ac:chgData name="Roman Zhigalov" userId="1f97e9fdf7779aa5" providerId="LiveId" clId="{67CA812F-3926-43BE-95C6-306505AFD222}" dt="2021-08-28T09:03:51.725" v="615" actId="26606"/>
          <ac:spMkLst>
            <pc:docMk/>
            <pc:sldMk cId="543506538" sldId="261"/>
            <ac:spMk id="81" creationId="{19C9EAEA-39D0-4B0E-A0EB-51E7B26740B1}"/>
          </ac:spMkLst>
        </pc:spChg>
        <pc:grpChg chg="add">
          <ac:chgData name="Roman Zhigalov" userId="1f97e9fdf7779aa5" providerId="LiveId" clId="{67CA812F-3926-43BE-95C6-306505AFD222}" dt="2021-08-28T09:03:51.725" v="615" actId="26606"/>
          <ac:grpSpMkLst>
            <pc:docMk/>
            <pc:sldMk cId="543506538" sldId="261"/>
            <ac:grpSpMk id="73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03:51.725" v="615" actId="26606"/>
          <ac:picMkLst>
            <pc:docMk/>
            <pc:sldMk cId="543506538" sldId="261"/>
            <ac:picMk id="2050" creationId="{73662DA2-2C86-4385-A2DE-3BEE8BE45606}"/>
          </ac:picMkLst>
        </pc:picChg>
      </pc:sldChg>
      <pc:sldChg chg="addSp delSp modSp new mod setBg">
        <pc:chgData name="Roman Zhigalov" userId="1f97e9fdf7779aa5" providerId="LiveId" clId="{67CA812F-3926-43BE-95C6-306505AFD222}" dt="2021-08-28T09:05:49.991" v="651" actId="26606"/>
        <pc:sldMkLst>
          <pc:docMk/>
          <pc:sldMk cId="3330336949" sldId="262"/>
        </pc:sldMkLst>
        <pc:spChg chg="mo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2" creationId="{AB7B6984-4DDE-4345-A461-C28E8069633F}"/>
          </ac:spMkLst>
        </pc:spChg>
        <pc:spChg chg="del">
          <ac:chgData name="Roman Zhigalov" userId="1f97e9fdf7779aa5" providerId="LiveId" clId="{67CA812F-3926-43BE-95C6-306505AFD222}" dt="2021-08-28T09:05:25.542" v="649"/>
          <ac:spMkLst>
            <pc:docMk/>
            <pc:sldMk cId="3330336949" sldId="262"/>
            <ac:spMk id="3" creationId="{02139CAC-D0F8-44A9-9DC9-914FF132BDE9}"/>
          </ac:spMkLst>
        </pc:spChg>
        <pc:spChg chg="mo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4" creationId="{36F15F0E-8D5D-48C2-A8FD-C51F2898DDB3}"/>
          </ac:spMkLst>
        </pc:spChg>
        <pc:spChg chg="ad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71" creationId="{201CC55D-ED54-4C5C-95E6-10947BD1103B}"/>
          </ac:spMkLst>
        </pc:spChg>
        <pc:spChg chg="ad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77" creationId="{3873B707-463F-40B0-8227-E8CC6C67EB25}"/>
          </ac:spMkLst>
        </pc:spChg>
        <pc:spChg chg="ad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79" creationId="{C13237C8-E62C-4F0D-A318-BD6FB6C2D138}"/>
          </ac:spMkLst>
        </pc:spChg>
        <pc:spChg chg="add">
          <ac:chgData name="Roman Zhigalov" userId="1f97e9fdf7779aa5" providerId="LiveId" clId="{67CA812F-3926-43BE-95C6-306505AFD222}" dt="2021-08-28T09:05:49.991" v="651" actId="26606"/>
          <ac:spMkLst>
            <pc:docMk/>
            <pc:sldMk cId="3330336949" sldId="262"/>
            <ac:spMk id="81" creationId="{19C9EAEA-39D0-4B0E-A0EB-51E7B26740B1}"/>
          </ac:spMkLst>
        </pc:spChg>
        <pc:grpChg chg="add">
          <ac:chgData name="Roman Zhigalov" userId="1f97e9fdf7779aa5" providerId="LiveId" clId="{67CA812F-3926-43BE-95C6-306505AFD222}" dt="2021-08-28T09:05:49.991" v="651" actId="26606"/>
          <ac:grpSpMkLst>
            <pc:docMk/>
            <pc:sldMk cId="3330336949" sldId="262"/>
            <ac:grpSpMk id="73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05:49.991" v="651" actId="26606"/>
          <ac:picMkLst>
            <pc:docMk/>
            <pc:sldMk cId="3330336949" sldId="262"/>
            <ac:picMk id="3074" creationId="{E9BBC5A7-48E2-4F8C-A541-DE65D944B958}"/>
          </ac:picMkLst>
        </pc:picChg>
      </pc:sldChg>
      <pc:sldChg chg="addSp delSp modSp new mod setBg">
        <pc:chgData name="Roman Zhigalov" userId="1f97e9fdf7779aa5" providerId="LiveId" clId="{67CA812F-3926-43BE-95C6-306505AFD222}" dt="2021-08-28T09:07:01.024" v="689" actId="962"/>
        <pc:sldMkLst>
          <pc:docMk/>
          <pc:sldMk cId="2397684104" sldId="263"/>
        </pc:sldMkLst>
        <pc:spChg chg="mo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2" creationId="{B5CED42D-6B0B-4DC2-9F81-0D756C4B0103}"/>
          </ac:spMkLst>
        </pc:spChg>
        <pc:spChg chg="del">
          <ac:chgData name="Roman Zhigalov" userId="1f97e9fdf7779aa5" providerId="LiveId" clId="{67CA812F-3926-43BE-95C6-306505AFD222}" dt="2021-08-28T09:06:54.472" v="686"/>
          <ac:spMkLst>
            <pc:docMk/>
            <pc:sldMk cId="2397684104" sldId="263"/>
            <ac:spMk id="3" creationId="{FFE404F8-029D-454B-BD23-5FD01A855CD2}"/>
          </ac:spMkLst>
        </pc:spChg>
        <pc:spChg chg="mo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4" creationId="{95470FE5-C29F-4361-B9DB-93B5459EF389}"/>
          </ac:spMkLst>
        </pc:spChg>
        <pc:spChg chg="ad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71" creationId="{201CC55D-ED54-4C5C-95E6-10947BD1103B}"/>
          </ac:spMkLst>
        </pc:spChg>
        <pc:spChg chg="ad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77" creationId="{3873B707-463F-40B0-8227-E8CC6C67EB25}"/>
          </ac:spMkLst>
        </pc:spChg>
        <pc:spChg chg="ad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79" creationId="{C13237C8-E62C-4F0D-A318-BD6FB6C2D138}"/>
          </ac:spMkLst>
        </pc:spChg>
        <pc:spChg chg="add">
          <ac:chgData name="Roman Zhigalov" userId="1f97e9fdf7779aa5" providerId="LiveId" clId="{67CA812F-3926-43BE-95C6-306505AFD222}" dt="2021-08-28T09:06:58.400" v="687" actId="26606"/>
          <ac:spMkLst>
            <pc:docMk/>
            <pc:sldMk cId="2397684104" sldId="263"/>
            <ac:spMk id="81" creationId="{19C9EAEA-39D0-4B0E-A0EB-51E7B26740B1}"/>
          </ac:spMkLst>
        </pc:spChg>
        <pc:grpChg chg="add">
          <ac:chgData name="Roman Zhigalov" userId="1f97e9fdf7779aa5" providerId="LiveId" clId="{67CA812F-3926-43BE-95C6-306505AFD222}" dt="2021-08-28T09:06:58.400" v="687" actId="26606"/>
          <ac:grpSpMkLst>
            <pc:docMk/>
            <pc:sldMk cId="2397684104" sldId="263"/>
            <ac:grpSpMk id="73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07:01.024" v="689" actId="962"/>
          <ac:picMkLst>
            <pc:docMk/>
            <pc:sldMk cId="2397684104" sldId="263"/>
            <ac:picMk id="4098" creationId="{239FCCF5-BC92-4191-9E25-15B13C39836F}"/>
          </ac:picMkLst>
        </pc:picChg>
      </pc:sldChg>
      <pc:sldChg chg="modSp new mod">
        <pc:chgData name="Roman Zhigalov" userId="1f97e9fdf7779aa5" providerId="LiveId" clId="{67CA812F-3926-43BE-95C6-306505AFD222}" dt="2021-08-28T09:09:03.492" v="843" actId="122"/>
        <pc:sldMkLst>
          <pc:docMk/>
          <pc:sldMk cId="952795430" sldId="264"/>
        </pc:sldMkLst>
        <pc:spChg chg="mod">
          <ac:chgData name="Roman Zhigalov" userId="1f97e9fdf7779aa5" providerId="LiveId" clId="{67CA812F-3926-43BE-95C6-306505AFD222}" dt="2021-08-28T09:08:06.636" v="729" actId="20577"/>
          <ac:spMkLst>
            <pc:docMk/>
            <pc:sldMk cId="952795430" sldId="264"/>
            <ac:spMk id="2" creationId="{06B515B6-E3B7-4B6C-ABD1-83658E3877C9}"/>
          </ac:spMkLst>
        </pc:spChg>
        <pc:spChg chg="mod">
          <ac:chgData name="Roman Zhigalov" userId="1f97e9fdf7779aa5" providerId="LiveId" clId="{67CA812F-3926-43BE-95C6-306505AFD222}" dt="2021-08-28T09:09:01.725" v="842" actId="122"/>
          <ac:spMkLst>
            <pc:docMk/>
            <pc:sldMk cId="952795430" sldId="264"/>
            <ac:spMk id="3" creationId="{95709D12-3063-425F-8C43-B7A7C432BB33}"/>
          </ac:spMkLst>
        </pc:spChg>
        <pc:spChg chg="mod">
          <ac:chgData name="Roman Zhigalov" userId="1f97e9fdf7779aa5" providerId="LiveId" clId="{67CA812F-3926-43BE-95C6-306505AFD222}" dt="2021-08-28T09:08:20.067" v="778" actId="20577"/>
          <ac:spMkLst>
            <pc:docMk/>
            <pc:sldMk cId="952795430" sldId="264"/>
            <ac:spMk id="4" creationId="{7F093264-9F67-4430-A2C2-C83140171911}"/>
          </ac:spMkLst>
        </pc:spChg>
        <pc:spChg chg="mod">
          <ac:chgData name="Roman Zhigalov" userId="1f97e9fdf7779aa5" providerId="LiveId" clId="{67CA812F-3926-43BE-95C6-306505AFD222}" dt="2021-08-28T09:09:03.492" v="843" actId="122"/>
          <ac:spMkLst>
            <pc:docMk/>
            <pc:sldMk cId="952795430" sldId="264"/>
            <ac:spMk id="5" creationId="{D61FA1A5-F18C-4F97-A834-54778F545BEE}"/>
          </ac:spMkLst>
        </pc:spChg>
        <pc:spChg chg="mod">
          <ac:chgData name="Roman Zhigalov" userId="1f97e9fdf7779aa5" providerId="LiveId" clId="{67CA812F-3926-43BE-95C6-306505AFD222}" dt="2021-08-28T09:08:45.033" v="841" actId="5793"/>
          <ac:spMkLst>
            <pc:docMk/>
            <pc:sldMk cId="952795430" sldId="264"/>
            <ac:spMk id="6" creationId="{9924A40D-CF18-4C04-B351-FACA1CD68FFA}"/>
          </ac:spMkLst>
        </pc:spChg>
      </pc:sldChg>
      <pc:sldChg chg="modSp add mod ord">
        <pc:chgData name="Roman Zhigalov" userId="1f97e9fdf7779aa5" providerId="LiveId" clId="{67CA812F-3926-43BE-95C6-306505AFD222}" dt="2021-08-28T09:09:52.652" v="853"/>
        <pc:sldMkLst>
          <pc:docMk/>
          <pc:sldMk cId="1399203585" sldId="265"/>
        </pc:sldMkLst>
        <pc:spChg chg="mod">
          <ac:chgData name="Roman Zhigalov" userId="1f97e9fdf7779aa5" providerId="LiveId" clId="{67CA812F-3926-43BE-95C6-306505AFD222}" dt="2021-08-28T09:09:52.652" v="853"/>
          <ac:spMkLst>
            <pc:docMk/>
            <pc:sldMk cId="1399203585" sldId="265"/>
            <ac:spMk id="2" creationId="{38D7C275-EBA8-4BF3-B41C-E2589B4506C0}"/>
          </ac:spMkLst>
        </pc:spChg>
      </pc:sldChg>
      <pc:sldChg chg="addSp delSp modSp add del mod modClrScheme delDesignElem chgLayout">
        <pc:chgData name="Roman Zhigalov" userId="1f97e9fdf7779aa5" providerId="LiveId" clId="{67CA812F-3926-43BE-95C6-306505AFD222}" dt="2021-08-28T09:09:27.894" v="849" actId="2890"/>
        <pc:sldMkLst>
          <pc:docMk/>
          <pc:sldMk cId="3948615673" sldId="265"/>
        </pc:sldMkLst>
        <pc:spChg chg="mod ord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2" creationId="{B5CED42D-6B0B-4DC2-9F81-0D756C4B0103}"/>
          </ac:spMkLst>
        </pc:spChg>
        <pc:spChg chg="add del mod ord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3" creationId="{1E37C4CA-A7EA-4585-9BE2-C5E72E5B79CA}"/>
          </ac:spMkLst>
        </pc:spChg>
        <pc:spChg chg="mod ord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4" creationId="{95470FE5-C29F-4361-B9DB-93B5459EF389}"/>
          </ac:spMkLst>
        </pc:spChg>
        <pc:spChg chg="add del mod ord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5" creationId="{741A2255-4613-400E-9AB5-FBE5AE1C0EB6}"/>
          </ac:spMkLst>
        </pc:spChg>
        <pc:spChg chg="add del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71" creationId="{201CC55D-ED54-4C5C-95E6-10947BD1103B}"/>
          </ac:spMkLst>
        </pc:spChg>
        <pc:spChg chg="add del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77" creationId="{3873B707-463F-40B0-8227-E8CC6C67EB25}"/>
          </ac:spMkLst>
        </pc:spChg>
        <pc:spChg chg="add del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79" creationId="{C13237C8-E62C-4F0D-A318-BD6FB6C2D138}"/>
          </ac:spMkLst>
        </pc:spChg>
        <pc:spChg chg="add del">
          <ac:chgData name="Roman Zhigalov" userId="1f97e9fdf7779aa5" providerId="LiveId" clId="{67CA812F-3926-43BE-95C6-306505AFD222}" dt="2021-08-28T09:09:26.528" v="848" actId="700"/>
          <ac:spMkLst>
            <pc:docMk/>
            <pc:sldMk cId="3948615673" sldId="265"/>
            <ac:spMk id="81" creationId="{19C9EAEA-39D0-4B0E-A0EB-51E7B26740B1}"/>
          </ac:spMkLst>
        </pc:spChg>
        <pc:grpChg chg="add del">
          <ac:chgData name="Roman Zhigalov" userId="1f97e9fdf7779aa5" providerId="LiveId" clId="{67CA812F-3926-43BE-95C6-306505AFD222}" dt="2021-08-28T09:09:26.528" v="848" actId="700"/>
          <ac:grpSpMkLst>
            <pc:docMk/>
            <pc:sldMk cId="3948615673" sldId="265"/>
            <ac:grpSpMk id="73" creationId="{1DE889C7-FAD6-4397-98E2-05D503484459}"/>
          </ac:grpSpMkLst>
        </pc:grpChg>
        <pc:picChg chg="mod ord">
          <ac:chgData name="Roman Zhigalov" userId="1f97e9fdf7779aa5" providerId="LiveId" clId="{67CA812F-3926-43BE-95C6-306505AFD222}" dt="2021-08-28T09:09:26.528" v="848" actId="700"/>
          <ac:picMkLst>
            <pc:docMk/>
            <pc:sldMk cId="3948615673" sldId="265"/>
            <ac:picMk id="4098" creationId="{239FCCF5-BC92-4191-9E25-15B13C39836F}"/>
          </ac:picMkLst>
        </pc:picChg>
      </pc:sldChg>
      <pc:sldChg chg="addSp delSp modSp new mod setBg">
        <pc:chgData name="Roman Zhigalov" userId="1f97e9fdf7779aa5" providerId="LiveId" clId="{67CA812F-3926-43BE-95C6-306505AFD222}" dt="2021-08-28T09:10:37.775" v="891" actId="26606"/>
        <pc:sldMkLst>
          <pc:docMk/>
          <pc:sldMk cId="2144670918" sldId="266"/>
        </pc:sldMkLst>
        <pc:spChg chg="mod">
          <ac:chgData name="Roman Zhigalov" userId="1f97e9fdf7779aa5" providerId="LiveId" clId="{67CA812F-3926-43BE-95C6-306505AFD222}" dt="2021-08-28T09:10:37.775" v="891" actId="26606"/>
          <ac:spMkLst>
            <pc:docMk/>
            <pc:sldMk cId="2144670918" sldId="266"/>
            <ac:spMk id="2" creationId="{57484B4F-80F5-4C49-AA69-EA8B36776073}"/>
          </ac:spMkLst>
        </pc:spChg>
        <pc:spChg chg="add del mod">
          <ac:chgData name="Roman Zhigalov" userId="1f97e9fdf7779aa5" providerId="LiveId" clId="{67CA812F-3926-43BE-95C6-306505AFD222}" dt="2021-08-28T09:10:37.775" v="891" actId="26606"/>
          <ac:spMkLst>
            <pc:docMk/>
            <pc:sldMk cId="2144670918" sldId="266"/>
            <ac:spMk id="3" creationId="{1C3DD2D5-A037-489A-9E77-907D1D4D096D}"/>
          </ac:spMkLst>
        </pc:spChg>
        <pc:spChg chg="add del">
          <ac:chgData name="Roman Zhigalov" userId="1f97e9fdf7779aa5" providerId="LiveId" clId="{67CA812F-3926-43BE-95C6-306505AFD222}" dt="2021-08-28T09:10:37.733" v="890" actId="26606"/>
          <ac:spMkLst>
            <pc:docMk/>
            <pc:sldMk cId="2144670918" sldId="266"/>
            <ac:spMk id="9" creationId="{2E442304-DDBD-4F7B-8017-36BCC863FB40}"/>
          </ac:spMkLst>
        </pc:spChg>
        <pc:spChg chg="add del">
          <ac:chgData name="Roman Zhigalov" userId="1f97e9fdf7779aa5" providerId="LiveId" clId="{67CA812F-3926-43BE-95C6-306505AFD222}" dt="2021-08-28T09:10:37.733" v="890" actId="26606"/>
          <ac:spMkLst>
            <pc:docMk/>
            <pc:sldMk cId="2144670918" sldId="266"/>
            <ac:spMk id="11" creationId="{5E107275-3853-46FD-A241-DE4355A42675}"/>
          </ac:spMkLst>
        </pc:spChg>
        <pc:spChg chg="add">
          <ac:chgData name="Roman Zhigalov" userId="1f97e9fdf7779aa5" providerId="LiveId" clId="{67CA812F-3926-43BE-95C6-306505AFD222}" dt="2021-08-28T09:10:37.775" v="891" actId="26606"/>
          <ac:spMkLst>
            <pc:docMk/>
            <pc:sldMk cId="2144670918" sldId="266"/>
            <ac:spMk id="13" creationId="{B819A166-7571-4003-A6B8-B62034C3ED30}"/>
          </ac:spMkLst>
        </pc:spChg>
        <pc:graphicFrameChg chg="add del">
          <ac:chgData name="Roman Zhigalov" userId="1f97e9fdf7779aa5" providerId="LiveId" clId="{67CA812F-3926-43BE-95C6-306505AFD222}" dt="2021-08-28T09:10:37.733" v="890" actId="26606"/>
          <ac:graphicFrameMkLst>
            <pc:docMk/>
            <pc:sldMk cId="2144670918" sldId="266"/>
            <ac:graphicFrameMk id="5" creationId="{546EACAD-A8C0-4A5D-8F64-1EE6BAFC5879}"/>
          </ac:graphicFrameMkLst>
        </pc:graphicFrameChg>
        <pc:graphicFrameChg chg="add">
          <ac:chgData name="Roman Zhigalov" userId="1f97e9fdf7779aa5" providerId="LiveId" clId="{67CA812F-3926-43BE-95C6-306505AFD222}" dt="2021-08-28T09:10:37.775" v="891" actId="26606"/>
          <ac:graphicFrameMkLst>
            <pc:docMk/>
            <pc:sldMk cId="2144670918" sldId="266"/>
            <ac:graphicFrameMk id="14" creationId="{92A93626-E3C8-445C-BD55-BCB9E79CF05F}"/>
          </ac:graphicFrameMkLst>
        </pc:graphicFrameChg>
      </pc:sldChg>
      <pc:sldChg chg="addSp delSp modSp new mod setBg">
        <pc:chgData name="Roman Zhigalov" userId="1f97e9fdf7779aa5" providerId="LiveId" clId="{67CA812F-3926-43BE-95C6-306505AFD222}" dt="2021-08-28T09:11:49.855" v="1070" actId="26606"/>
        <pc:sldMkLst>
          <pc:docMk/>
          <pc:sldMk cId="3164012517" sldId="267"/>
        </pc:sldMkLst>
        <pc:spChg chg="mod">
          <ac:chgData name="Roman Zhigalov" userId="1f97e9fdf7779aa5" providerId="LiveId" clId="{67CA812F-3926-43BE-95C6-306505AFD222}" dt="2021-08-28T09:11:49.855" v="1070" actId="26606"/>
          <ac:spMkLst>
            <pc:docMk/>
            <pc:sldMk cId="3164012517" sldId="267"/>
            <ac:spMk id="2" creationId="{C4CCA38E-97F1-435E-A9AE-B6152B52DFB4}"/>
          </ac:spMkLst>
        </pc:spChg>
        <pc:spChg chg="add del mod">
          <ac:chgData name="Roman Zhigalov" userId="1f97e9fdf7779aa5" providerId="LiveId" clId="{67CA812F-3926-43BE-95C6-306505AFD222}" dt="2021-08-28T09:11:49.855" v="1070" actId="26606"/>
          <ac:spMkLst>
            <pc:docMk/>
            <pc:sldMk cId="3164012517" sldId="267"/>
            <ac:spMk id="3" creationId="{193A9714-69C1-4055-AB19-7A98A63D801C}"/>
          </ac:spMkLst>
        </pc:spChg>
        <pc:spChg chg="add del">
          <ac:chgData name="Roman Zhigalov" userId="1f97e9fdf7779aa5" providerId="LiveId" clId="{67CA812F-3926-43BE-95C6-306505AFD222}" dt="2021-08-28T09:11:49.814" v="1069" actId="26606"/>
          <ac:spMkLst>
            <pc:docMk/>
            <pc:sldMk cId="3164012517" sldId="267"/>
            <ac:spMk id="9" creationId="{B819A166-7571-4003-A6B8-B62034C3ED30}"/>
          </ac:spMkLst>
        </pc:spChg>
        <pc:spChg chg="add">
          <ac:chgData name="Roman Zhigalov" userId="1f97e9fdf7779aa5" providerId="LiveId" clId="{67CA812F-3926-43BE-95C6-306505AFD222}" dt="2021-08-28T09:11:49.855" v="1070" actId="26606"/>
          <ac:spMkLst>
            <pc:docMk/>
            <pc:sldMk cId="3164012517" sldId="267"/>
            <ac:spMk id="11" creationId="{5E107275-3853-46FD-A241-DE4355A42675}"/>
          </ac:spMkLst>
        </pc:spChg>
        <pc:spChg chg="add">
          <ac:chgData name="Roman Zhigalov" userId="1f97e9fdf7779aa5" providerId="LiveId" clId="{67CA812F-3926-43BE-95C6-306505AFD222}" dt="2021-08-28T09:11:49.855" v="1070" actId="26606"/>
          <ac:spMkLst>
            <pc:docMk/>
            <pc:sldMk cId="3164012517" sldId="267"/>
            <ac:spMk id="12" creationId="{2E442304-DDBD-4F7B-8017-36BCC863FB40}"/>
          </ac:spMkLst>
        </pc:spChg>
        <pc:graphicFrameChg chg="add del">
          <ac:chgData name="Roman Zhigalov" userId="1f97e9fdf7779aa5" providerId="LiveId" clId="{67CA812F-3926-43BE-95C6-306505AFD222}" dt="2021-08-28T09:11:49.814" v="1069" actId="26606"/>
          <ac:graphicFrameMkLst>
            <pc:docMk/>
            <pc:sldMk cId="3164012517" sldId="267"/>
            <ac:graphicFrameMk id="5" creationId="{82A4BA5F-3F9C-4C86-A40B-3DE8336E71E2}"/>
          </ac:graphicFrameMkLst>
        </pc:graphicFrameChg>
        <pc:graphicFrameChg chg="add">
          <ac:chgData name="Roman Zhigalov" userId="1f97e9fdf7779aa5" providerId="LiveId" clId="{67CA812F-3926-43BE-95C6-306505AFD222}" dt="2021-08-28T09:11:49.855" v="1070" actId="26606"/>
          <ac:graphicFrameMkLst>
            <pc:docMk/>
            <pc:sldMk cId="3164012517" sldId="267"/>
            <ac:graphicFrameMk id="13" creationId="{8382274E-EA9C-47D6-BF5A-FE024542EE5B}"/>
          </ac:graphicFrameMkLst>
        </pc:graphicFrameChg>
      </pc:sldChg>
      <pc:sldChg chg="addSp delSp modSp new mod setBg modClrScheme chgLayout">
        <pc:chgData name="Roman Zhigalov" userId="1f97e9fdf7779aa5" providerId="LiveId" clId="{67CA812F-3926-43BE-95C6-306505AFD222}" dt="2021-08-28T09:14:08.229" v="1111" actId="26606"/>
        <pc:sldMkLst>
          <pc:docMk/>
          <pc:sldMk cId="1261469647" sldId="268"/>
        </pc:sldMkLst>
        <pc:spChg chg="del mod ord">
          <ac:chgData name="Roman Zhigalov" userId="1f97e9fdf7779aa5" providerId="LiveId" clId="{67CA812F-3926-43BE-95C6-306505AFD222}" dt="2021-08-28T09:11:55.921" v="1072" actId="700"/>
          <ac:spMkLst>
            <pc:docMk/>
            <pc:sldMk cId="1261469647" sldId="268"/>
            <ac:spMk id="2" creationId="{67865C06-EEBD-4990-9B51-AA43A0678795}"/>
          </ac:spMkLst>
        </pc:spChg>
        <pc:spChg chg="del mod ord">
          <ac:chgData name="Roman Zhigalov" userId="1f97e9fdf7779aa5" providerId="LiveId" clId="{67CA812F-3926-43BE-95C6-306505AFD222}" dt="2021-08-28T09:11:55.921" v="1072" actId="700"/>
          <ac:spMkLst>
            <pc:docMk/>
            <pc:sldMk cId="1261469647" sldId="268"/>
            <ac:spMk id="3" creationId="{6D0FADDF-B90D-42ED-8F36-4CB411A5455F}"/>
          </ac:spMkLst>
        </pc:spChg>
        <pc:spChg chg="add mod or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4" creationId="{AC77EBFB-CFF0-4CEE-BEEE-6AC5555CD7BE}"/>
          </ac:spMkLst>
        </pc:spChg>
        <pc:spChg chg="add del mod ord">
          <ac:chgData name="Roman Zhigalov" userId="1f97e9fdf7779aa5" providerId="LiveId" clId="{67CA812F-3926-43BE-95C6-306505AFD222}" dt="2021-08-28T09:12:54.558" v="1109"/>
          <ac:spMkLst>
            <pc:docMk/>
            <pc:sldMk cId="1261469647" sldId="268"/>
            <ac:spMk id="5" creationId="{B8F049BD-572E-41E8-A6A6-851A39F8F745}"/>
          </ac:spMkLst>
        </pc:spChg>
        <pc:spChg chg="add mod or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6" creationId="{EF3A8661-E2E0-4180-B136-9FDB58550DD3}"/>
          </ac:spMkLst>
        </pc:spChg>
        <pc:spChg chg="ad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71" creationId="{201CC55D-ED54-4C5C-95E6-10947BD1103B}"/>
          </ac:spMkLst>
        </pc:spChg>
        <pc:spChg chg="ad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77" creationId="{3873B707-463F-40B0-8227-E8CC6C67EB25}"/>
          </ac:spMkLst>
        </pc:spChg>
        <pc:spChg chg="ad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79" creationId="{C13237C8-E62C-4F0D-A318-BD6FB6C2D138}"/>
          </ac:spMkLst>
        </pc:spChg>
        <pc:spChg chg="add">
          <ac:chgData name="Roman Zhigalov" userId="1f97e9fdf7779aa5" providerId="LiveId" clId="{67CA812F-3926-43BE-95C6-306505AFD222}" dt="2021-08-28T09:14:08.229" v="1111" actId="26606"/>
          <ac:spMkLst>
            <pc:docMk/>
            <pc:sldMk cId="1261469647" sldId="268"/>
            <ac:spMk id="81" creationId="{19C9EAEA-39D0-4B0E-A0EB-51E7B26740B1}"/>
          </ac:spMkLst>
        </pc:spChg>
        <pc:grpChg chg="add">
          <ac:chgData name="Roman Zhigalov" userId="1f97e9fdf7779aa5" providerId="LiveId" clId="{67CA812F-3926-43BE-95C6-306505AFD222}" dt="2021-08-28T09:14:08.229" v="1111" actId="26606"/>
          <ac:grpSpMkLst>
            <pc:docMk/>
            <pc:sldMk cId="1261469647" sldId="268"/>
            <ac:grpSpMk id="73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14:08.229" v="1111" actId="26606"/>
          <ac:picMkLst>
            <pc:docMk/>
            <pc:sldMk cId="1261469647" sldId="268"/>
            <ac:picMk id="5122" creationId="{D2851FED-A505-4C4E-BAED-27D4ADD51D22}"/>
          </ac:picMkLst>
        </pc:picChg>
      </pc:sldChg>
      <pc:sldChg chg="addSp delSp modSp new mod setBg">
        <pc:chgData name="Roman Zhigalov" userId="1f97e9fdf7779aa5" providerId="LiveId" clId="{67CA812F-3926-43BE-95C6-306505AFD222}" dt="2021-08-28T09:15:25.809" v="1138" actId="26606"/>
        <pc:sldMkLst>
          <pc:docMk/>
          <pc:sldMk cId="2618252271" sldId="269"/>
        </pc:sldMkLst>
        <pc:spChg chg="mo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2" creationId="{971765E3-3CF5-4A29-A61C-CC7CD82F2CFE}"/>
          </ac:spMkLst>
        </pc:spChg>
        <pc:spChg chg="del">
          <ac:chgData name="Roman Zhigalov" userId="1f97e9fdf7779aa5" providerId="LiveId" clId="{67CA812F-3926-43BE-95C6-306505AFD222}" dt="2021-08-28T09:14:53.330" v="1113"/>
          <ac:spMkLst>
            <pc:docMk/>
            <pc:sldMk cId="2618252271" sldId="269"/>
            <ac:spMk id="3" creationId="{1163B5BD-F9C6-41F0-AC7B-1E78844479CF}"/>
          </ac:spMkLst>
        </pc:spChg>
        <pc:spChg chg="mod or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4" creationId="{339F0843-DF5E-4992-823D-8B030E81E633}"/>
          </ac:spMkLst>
        </pc:spChg>
        <pc:spChg chg="add del">
          <ac:chgData name="Roman Zhigalov" userId="1f97e9fdf7779aa5" providerId="LiveId" clId="{67CA812F-3926-43BE-95C6-306505AFD222}" dt="2021-08-28T09:15:19.744" v="1133" actId="26606"/>
          <ac:spMkLst>
            <pc:docMk/>
            <pc:sldMk cId="2618252271" sldId="269"/>
            <ac:spMk id="71" creationId="{201CC55D-ED54-4C5C-95E6-10947BD1103B}"/>
          </ac:spMkLst>
        </pc:spChg>
        <pc:spChg chg="ad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75" creationId="{55222F96-971A-4F90-B841-6BAB416C7AC1}"/>
          </ac:spMkLst>
        </pc:spChg>
        <pc:spChg chg="add del">
          <ac:chgData name="Roman Zhigalov" userId="1f97e9fdf7779aa5" providerId="LiveId" clId="{67CA812F-3926-43BE-95C6-306505AFD222}" dt="2021-08-28T09:15:19.744" v="1133" actId="26606"/>
          <ac:spMkLst>
            <pc:docMk/>
            <pc:sldMk cId="2618252271" sldId="269"/>
            <ac:spMk id="77" creationId="{3873B707-463F-40B0-8227-E8CC6C67EB25}"/>
          </ac:spMkLst>
        </pc:spChg>
        <pc:spChg chg="add del">
          <ac:chgData name="Roman Zhigalov" userId="1f97e9fdf7779aa5" providerId="LiveId" clId="{67CA812F-3926-43BE-95C6-306505AFD222}" dt="2021-08-28T09:15:19.744" v="1133" actId="26606"/>
          <ac:spMkLst>
            <pc:docMk/>
            <pc:sldMk cId="2618252271" sldId="269"/>
            <ac:spMk id="79" creationId="{C13237C8-E62C-4F0D-A318-BD6FB6C2D138}"/>
          </ac:spMkLst>
        </pc:spChg>
        <pc:spChg chg="add del">
          <ac:chgData name="Roman Zhigalov" userId="1f97e9fdf7779aa5" providerId="LiveId" clId="{67CA812F-3926-43BE-95C6-306505AFD222}" dt="2021-08-28T09:15:19.744" v="1133" actId="26606"/>
          <ac:spMkLst>
            <pc:docMk/>
            <pc:sldMk cId="2618252271" sldId="269"/>
            <ac:spMk id="81" creationId="{19C9EAEA-39D0-4B0E-A0EB-51E7B26740B1}"/>
          </ac:spMkLst>
        </pc:spChg>
        <pc:spChg chg="add del">
          <ac:chgData name="Roman Zhigalov" userId="1f97e9fdf7779aa5" providerId="LiveId" clId="{67CA812F-3926-43BE-95C6-306505AFD222}" dt="2021-08-28T09:15:20.807" v="1135" actId="26606"/>
          <ac:spMkLst>
            <pc:docMk/>
            <pc:sldMk cId="2618252271" sldId="269"/>
            <ac:spMk id="6148" creationId="{DBC6133C-0615-4CE4-9132-37E609A9BDFA}"/>
          </ac:spMkLst>
        </pc:spChg>
        <pc:spChg chg="add del">
          <ac:chgData name="Roman Zhigalov" userId="1f97e9fdf7779aa5" providerId="LiveId" clId="{67CA812F-3926-43BE-95C6-306505AFD222}" dt="2021-08-28T09:15:20.807" v="1135" actId="26606"/>
          <ac:spMkLst>
            <pc:docMk/>
            <pc:sldMk cId="2618252271" sldId="269"/>
            <ac:spMk id="6149" creationId="{169CC832-2974-4E8D-90ED-3E2941BA7336}"/>
          </ac:spMkLst>
        </pc:spChg>
        <pc:spChg chg="add del">
          <ac:chgData name="Roman Zhigalov" userId="1f97e9fdf7779aa5" providerId="LiveId" clId="{67CA812F-3926-43BE-95C6-306505AFD222}" dt="2021-08-28T09:15:20.807" v="1135" actId="26606"/>
          <ac:spMkLst>
            <pc:docMk/>
            <pc:sldMk cId="2618252271" sldId="269"/>
            <ac:spMk id="6150" creationId="{55222F96-971A-4F90-B841-6BAB416C7AC1}"/>
          </ac:spMkLst>
        </pc:spChg>
        <pc:spChg chg="add del">
          <ac:chgData name="Roman Zhigalov" userId="1f97e9fdf7779aa5" providerId="LiveId" clId="{67CA812F-3926-43BE-95C6-306505AFD222}" dt="2021-08-28T09:15:20.807" v="1135" actId="26606"/>
          <ac:spMkLst>
            <pc:docMk/>
            <pc:sldMk cId="2618252271" sldId="269"/>
            <ac:spMk id="6151" creationId="{08980754-6F4B-43C9-B9BE-127B6BED6586}"/>
          </ac:spMkLst>
        </pc:spChg>
        <pc:spChg chg="add del">
          <ac:chgData name="Roman Zhigalov" userId="1f97e9fdf7779aa5" providerId="LiveId" clId="{67CA812F-3926-43BE-95C6-306505AFD222}" dt="2021-08-28T09:15:20.807" v="1135" actId="26606"/>
          <ac:spMkLst>
            <pc:docMk/>
            <pc:sldMk cId="2618252271" sldId="269"/>
            <ac:spMk id="6152" creationId="{2C1BBA94-3F40-40AA-8BB9-E69E25E537C1}"/>
          </ac:spMkLst>
        </pc:spChg>
        <pc:spChg chg="add del">
          <ac:chgData name="Roman Zhigalov" userId="1f97e9fdf7779aa5" providerId="LiveId" clId="{67CA812F-3926-43BE-95C6-306505AFD222}" dt="2021-08-28T09:15:25.792" v="1137" actId="26606"/>
          <ac:spMkLst>
            <pc:docMk/>
            <pc:sldMk cId="2618252271" sldId="269"/>
            <ac:spMk id="6154" creationId="{A8908DB7-C3A6-4FCB-9820-CEE02B398C4A}"/>
          </ac:spMkLst>
        </pc:spChg>
        <pc:spChg chg="add del">
          <ac:chgData name="Roman Zhigalov" userId="1f97e9fdf7779aa5" providerId="LiveId" clId="{67CA812F-3926-43BE-95C6-306505AFD222}" dt="2021-08-28T09:15:25.792" v="1137" actId="26606"/>
          <ac:spMkLst>
            <pc:docMk/>
            <pc:sldMk cId="2618252271" sldId="269"/>
            <ac:spMk id="6155" creationId="{535742DD-1B16-4E9D-B715-0D74B4574A68}"/>
          </ac:spMkLst>
        </pc:spChg>
        <pc:spChg chg="ad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6157" creationId="{DBC6133C-0615-4CE4-9132-37E609A9BDFA}"/>
          </ac:spMkLst>
        </pc:spChg>
        <pc:spChg chg="ad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6158" creationId="{169CC832-2974-4E8D-90ED-3E2941BA7336}"/>
          </ac:spMkLst>
        </pc:spChg>
        <pc:spChg chg="ad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6159" creationId="{08980754-6F4B-43C9-B9BE-127B6BED6586}"/>
          </ac:spMkLst>
        </pc:spChg>
        <pc:spChg chg="add">
          <ac:chgData name="Roman Zhigalov" userId="1f97e9fdf7779aa5" providerId="LiveId" clId="{67CA812F-3926-43BE-95C6-306505AFD222}" dt="2021-08-28T09:15:25.809" v="1138" actId="26606"/>
          <ac:spMkLst>
            <pc:docMk/>
            <pc:sldMk cId="2618252271" sldId="269"/>
            <ac:spMk id="6160" creationId="{2C1BBA94-3F40-40AA-8BB9-E69E25E537C1}"/>
          </ac:spMkLst>
        </pc:spChg>
        <pc:grpChg chg="add del">
          <ac:chgData name="Roman Zhigalov" userId="1f97e9fdf7779aa5" providerId="LiveId" clId="{67CA812F-3926-43BE-95C6-306505AFD222}" dt="2021-08-28T09:15:19.744" v="1133" actId="26606"/>
          <ac:grpSpMkLst>
            <pc:docMk/>
            <pc:sldMk cId="2618252271" sldId="269"/>
            <ac:grpSpMk id="73" creationId="{1DE889C7-FAD6-4397-98E2-05D503484459}"/>
          </ac:grpSpMkLst>
        </pc:grpChg>
        <pc:picChg chg="add mod">
          <ac:chgData name="Roman Zhigalov" userId="1f97e9fdf7779aa5" providerId="LiveId" clId="{67CA812F-3926-43BE-95C6-306505AFD222}" dt="2021-08-28T09:15:25.809" v="1138" actId="26606"/>
          <ac:picMkLst>
            <pc:docMk/>
            <pc:sldMk cId="2618252271" sldId="269"/>
            <ac:picMk id="6146" creationId="{03239DEF-FE92-499E-A333-8C17C986AF0A}"/>
          </ac:picMkLst>
        </pc:picChg>
      </pc:sldChg>
      <pc:sldChg chg="addSp delSp modSp new mod setBg">
        <pc:chgData name="Roman Zhigalov" userId="1f97e9fdf7779aa5" providerId="LiveId" clId="{67CA812F-3926-43BE-95C6-306505AFD222}" dt="2021-08-28T09:16:14.123" v="1176" actId="1076"/>
        <pc:sldMkLst>
          <pc:docMk/>
          <pc:sldMk cId="487890923" sldId="270"/>
        </pc:sldMkLst>
        <pc:spChg chg="mod">
          <ac:chgData name="Roman Zhigalov" userId="1f97e9fdf7779aa5" providerId="LiveId" clId="{67CA812F-3926-43BE-95C6-306505AFD222}" dt="2021-08-28T09:16:14.123" v="1176" actId="1076"/>
          <ac:spMkLst>
            <pc:docMk/>
            <pc:sldMk cId="487890923" sldId="270"/>
            <ac:spMk id="2" creationId="{9ED2E8AA-7E0F-4589-9471-B61A54E38201}"/>
          </ac:spMkLst>
        </pc:spChg>
        <pc:spChg chg="del mod">
          <ac:chgData name="Roman Zhigalov" userId="1f97e9fdf7779aa5" providerId="LiveId" clId="{67CA812F-3926-43BE-95C6-306505AFD222}" dt="2021-08-28T09:16:01.357" v="1172" actId="478"/>
          <ac:spMkLst>
            <pc:docMk/>
            <pc:sldMk cId="487890923" sldId="270"/>
            <ac:spMk id="3" creationId="{1962268A-39B1-4547-AFD1-79DAA4DCF82D}"/>
          </ac:spMkLst>
        </pc:spChg>
        <pc:spChg chg="add">
          <ac:chgData name="Roman Zhigalov" userId="1f97e9fdf7779aa5" providerId="LiveId" clId="{67CA812F-3926-43BE-95C6-306505AFD222}" dt="2021-08-28T09:15:55.878" v="1171" actId="26606"/>
          <ac:spMkLst>
            <pc:docMk/>
            <pc:sldMk cId="487890923" sldId="270"/>
            <ac:spMk id="10" creationId="{DBC6133C-0615-4CE4-9132-37E609A9BDFA}"/>
          </ac:spMkLst>
        </pc:spChg>
        <pc:spChg chg="add">
          <ac:chgData name="Roman Zhigalov" userId="1f97e9fdf7779aa5" providerId="LiveId" clId="{67CA812F-3926-43BE-95C6-306505AFD222}" dt="2021-08-28T09:15:55.878" v="1171" actId="26606"/>
          <ac:spMkLst>
            <pc:docMk/>
            <pc:sldMk cId="487890923" sldId="270"/>
            <ac:spMk id="12" creationId="{169CC832-2974-4E8D-90ED-3E2941BA7336}"/>
          </ac:spMkLst>
        </pc:spChg>
        <pc:spChg chg="add">
          <ac:chgData name="Roman Zhigalov" userId="1f97e9fdf7779aa5" providerId="LiveId" clId="{67CA812F-3926-43BE-95C6-306505AFD222}" dt="2021-08-28T09:15:55.878" v="1171" actId="26606"/>
          <ac:spMkLst>
            <pc:docMk/>
            <pc:sldMk cId="487890923" sldId="270"/>
            <ac:spMk id="14" creationId="{55222F96-971A-4F90-B841-6BAB416C7AC1}"/>
          </ac:spMkLst>
        </pc:spChg>
        <pc:spChg chg="add">
          <ac:chgData name="Roman Zhigalov" userId="1f97e9fdf7779aa5" providerId="LiveId" clId="{67CA812F-3926-43BE-95C6-306505AFD222}" dt="2021-08-28T09:15:55.878" v="1171" actId="26606"/>
          <ac:spMkLst>
            <pc:docMk/>
            <pc:sldMk cId="487890923" sldId="270"/>
            <ac:spMk id="16" creationId="{08980754-6F4B-43C9-B9BE-127B6BED6586}"/>
          </ac:spMkLst>
        </pc:spChg>
        <pc:spChg chg="add">
          <ac:chgData name="Roman Zhigalov" userId="1f97e9fdf7779aa5" providerId="LiveId" clId="{67CA812F-3926-43BE-95C6-306505AFD222}" dt="2021-08-28T09:15:55.878" v="1171" actId="26606"/>
          <ac:spMkLst>
            <pc:docMk/>
            <pc:sldMk cId="487890923" sldId="270"/>
            <ac:spMk id="18" creationId="{2C1BBA94-3F40-40AA-8BB9-E69E25E537C1}"/>
          </ac:spMkLst>
        </pc:spChg>
        <pc:picChg chg="add">
          <ac:chgData name="Roman Zhigalov" userId="1f97e9fdf7779aa5" providerId="LiveId" clId="{67CA812F-3926-43BE-95C6-306505AFD222}" dt="2021-08-28T09:15:55.878" v="1171" actId="26606"/>
          <ac:picMkLst>
            <pc:docMk/>
            <pc:sldMk cId="487890923" sldId="270"/>
            <ac:picMk id="7" creationId="{03905D50-1558-4CD3-A7E2-9B7AFE462AC0}"/>
          </ac:picMkLst>
        </pc:picChg>
      </pc:sldChg>
      <pc:sldChg chg="addSp delSp modSp new mod setBg">
        <pc:chgData name="Roman Zhigalov" userId="1f97e9fdf7779aa5" providerId="LiveId" clId="{67CA812F-3926-43BE-95C6-306505AFD222}" dt="2021-08-28T09:16:46.744" v="1256" actId="26606"/>
        <pc:sldMkLst>
          <pc:docMk/>
          <pc:sldMk cId="3358440442" sldId="271"/>
        </pc:sldMkLst>
        <pc:spChg chg="mo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2" creationId="{B7DF15AD-4114-4068-8531-E6BD5F78D9F6}"/>
          </ac:spMkLst>
        </pc:spChg>
        <pc:spChg chg="del mo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3" creationId="{C5141A0F-4C2C-41D7-8873-06F030B04C28}"/>
          </ac:spMkLst>
        </pc:spChg>
        <pc:spChg chg="ad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9" creationId="{BACC6370-2D7E-4714-9D71-7542949D7D5D}"/>
          </ac:spMkLst>
        </pc:spChg>
        <pc:spChg chg="add del">
          <ac:chgData name="Roman Zhigalov" userId="1f97e9fdf7779aa5" providerId="LiveId" clId="{67CA812F-3926-43BE-95C6-306505AFD222}" dt="2021-08-28T09:16:45.319" v="1253" actId="26606"/>
          <ac:spMkLst>
            <pc:docMk/>
            <pc:sldMk cId="3358440442" sldId="271"/>
            <ac:spMk id="10" creationId="{DBC6133C-0615-4CE4-9132-37E609A9BDFA}"/>
          </ac:spMkLst>
        </pc:spChg>
        <pc:spChg chg="ad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11" creationId="{F68B3F68-107C-434F-AA38-110D5EA91B85}"/>
          </ac:spMkLst>
        </pc:spChg>
        <pc:spChg chg="add del">
          <ac:chgData name="Roman Zhigalov" userId="1f97e9fdf7779aa5" providerId="LiveId" clId="{67CA812F-3926-43BE-95C6-306505AFD222}" dt="2021-08-28T09:16:45.319" v="1253" actId="26606"/>
          <ac:spMkLst>
            <pc:docMk/>
            <pc:sldMk cId="3358440442" sldId="271"/>
            <ac:spMk id="12" creationId="{169CC832-2974-4E8D-90ED-3E2941BA7336}"/>
          </ac:spMkLst>
        </pc:spChg>
        <pc:spChg chg="ad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13" creationId="{AAD0DBB9-1A4B-4391-81D4-CB19F9AB918A}"/>
          </ac:spMkLst>
        </pc:spChg>
        <pc:spChg chg="add del">
          <ac:chgData name="Roman Zhigalov" userId="1f97e9fdf7779aa5" providerId="LiveId" clId="{67CA812F-3926-43BE-95C6-306505AFD222}" dt="2021-08-28T09:16:45.319" v="1253" actId="26606"/>
          <ac:spMkLst>
            <pc:docMk/>
            <pc:sldMk cId="3358440442" sldId="271"/>
            <ac:spMk id="14" creationId="{55222F96-971A-4F90-B841-6BAB416C7AC1}"/>
          </ac:spMkLst>
        </pc:spChg>
        <pc:spChg chg="add">
          <ac:chgData name="Roman Zhigalov" userId="1f97e9fdf7779aa5" providerId="LiveId" clId="{67CA812F-3926-43BE-95C6-306505AFD222}" dt="2021-08-28T09:16:46.744" v="1256" actId="26606"/>
          <ac:spMkLst>
            <pc:docMk/>
            <pc:sldMk cId="3358440442" sldId="271"/>
            <ac:spMk id="15" creationId="{063BBA22-50EA-4C4D-BE05-F1CE4E63AA56}"/>
          </ac:spMkLst>
        </pc:spChg>
        <pc:spChg chg="add del">
          <ac:chgData name="Roman Zhigalov" userId="1f97e9fdf7779aa5" providerId="LiveId" clId="{67CA812F-3926-43BE-95C6-306505AFD222}" dt="2021-08-28T09:16:45.319" v="1253" actId="26606"/>
          <ac:spMkLst>
            <pc:docMk/>
            <pc:sldMk cId="3358440442" sldId="271"/>
            <ac:spMk id="16" creationId="{08980754-6F4B-43C9-B9BE-127B6BED6586}"/>
          </ac:spMkLst>
        </pc:spChg>
        <pc:spChg chg="add del">
          <ac:chgData name="Roman Zhigalov" userId="1f97e9fdf7779aa5" providerId="LiveId" clId="{67CA812F-3926-43BE-95C6-306505AFD222}" dt="2021-08-28T09:16:45.319" v="1253" actId="26606"/>
          <ac:spMkLst>
            <pc:docMk/>
            <pc:sldMk cId="3358440442" sldId="271"/>
            <ac:spMk id="18" creationId="{2C1BBA94-3F40-40AA-8BB9-E69E25E537C1}"/>
          </ac:spMkLst>
        </pc:spChg>
        <pc:spChg chg="add del">
          <ac:chgData name="Roman Zhigalov" userId="1f97e9fdf7779aa5" providerId="LiveId" clId="{67CA812F-3926-43BE-95C6-306505AFD222}" dt="2021-08-28T09:16:46.713" v="1255" actId="26606"/>
          <ac:spMkLst>
            <pc:docMk/>
            <pc:sldMk cId="3358440442" sldId="271"/>
            <ac:spMk id="20" creationId="{DBC6133C-0615-4CE4-9132-37E609A9BDFA}"/>
          </ac:spMkLst>
        </pc:spChg>
        <pc:spChg chg="add del">
          <ac:chgData name="Roman Zhigalov" userId="1f97e9fdf7779aa5" providerId="LiveId" clId="{67CA812F-3926-43BE-95C6-306505AFD222}" dt="2021-08-28T09:16:46.713" v="1255" actId="26606"/>
          <ac:spMkLst>
            <pc:docMk/>
            <pc:sldMk cId="3358440442" sldId="271"/>
            <ac:spMk id="21" creationId="{169CC832-2974-4E8D-90ED-3E2941BA7336}"/>
          </ac:spMkLst>
        </pc:spChg>
        <pc:spChg chg="add del">
          <ac:chgData name="Roman Zhigalov" userId="1f97e9fdf7779aa5" providerId="LiveId" clId="{67CA812F-3926-43BE-95C6-306505AFD222}" dt="2021-08-28T09:16:46.713" v="1255" actId="26606"/>
          <ac:spMkLst>
            <pc:docMk/>
            <pc:sldMk cId="3358440442" sldId="271"/>
            <ac:spMk id="22" creationId="{55222F96-971A-4F90-B841-6BAB416C7AC1}"/>
          </ac:spMkLst>
        </pc:spChg>
        <pc:spChg chg="add del">
          <ac:chgData name="Roman Zhigalov" userId="1f97e9fdf7779aa5" providerId="LiveId" clId="{67CA812F-3926-43BE-95C6-306505AFD222}" dt="2021-08-28T09:16:46.713" v="1255" actId="26606"/>
          <ac:spMkLst>
            <pc:docMk/>
            <pc:sldMk cId="3358440442" sldId="271"/>
            <ac:spMk id="23" creationId="{08980754-6F4B-43C9-B9BE-127B6BED6586}"/>
          </ac:spMkLst>
        </pc:spChg>
        <pc:spChg chg="add del">
          <ac:chgData name="Roman Zhigalov" userId="1f97e9fdf7779aa5" providerId="LiveId" clId="{67CA812F-3926-43BE-95C6-306505AFD222}" dt="2021-08-28T09:16:46.713" v="1255" actId="26606"/>
          <ac:spMkLst>
            <pc:docMk/>
            <pc:sldMk cId="3358440442" sldId="271"/>
            <ac:spMk id="24" creationId="{2C1BBA94-3F40-40AA-8BB9-E69E25E537C1}"/>
          </ac:spMkLst>
        </pc:spChg>
        <pc:graphicFrameChg chg="add">
          <ac:chgData name="Roman Zhigalov" userId="1f97e9fdf7779aa5" providerId="LiveId" clId="{67CA812F-3926-43BE-95C6-306505AFD222}" dt="2021-08-28T09:16:46.744" v="1256" actId="26606"/>
          <ac:graphicFrameMkLst>
            <pc:docMk/>
            <pc:sldMk cId="3358440442" sldId="271"/>
            <ac:graphicFrameMk id="5" creationId="{A1C6A3A2-F895-4DC2-A027-D91BE5588F5B}"/>
          </ac:graphicFrameMkLst>
        </pc:graphicFrameChg>
        <pc:picChg chg="add del">
          <ac:chgData name="Roman Zhigalov" userId="1f97e9fdf7779aa5" providerId="LiveId" clId="{67CA812F-3926-43BE-95C6-306505AFD222}" dt="2021-08-28T09:16:45.319" v="1253" actId="26606"/>
          <ac:picMkLst>
            <pc:docMk/>
            <pc:sldMk cId="3358440442" sldId="271"/>
            <ac:picMk id="7" creationId="{CCE83043-10C2-4960-B4C6-E6E15B720007}"/>
          </ac:picMkLst>
        </pc:picChg>
        <pc:picChg chg="add del">
          <ac:chgData name="Roman Zhigalov" userId="1f97e9fdf7779aa5" providerId="LiveId" clId="{67CA812F-3926-43BE-95C6-306505AFD222}" dt="2021-08-28T09:16:46.713" v="1255" actId="26606"/>
          <ac:picMkLst>
            <pc:docMk/>
            <pc:sldMk cId="3358440442" sldId="271"/>
            <ac:picMk id="25" creationId="{423B63B1-A12C-4429-BD3F-21C7A9F90E98}"/>
          </ac:picMkLst>
        </pc:picChg>
      </pc:sldChg>
      <pc:sldChg chg="addSp delSp modSp new mod">
        <pc:chgData name="Roman Zhigalov" userId="1f97e9fdf7779aa5" providerId="LiveId" clId="{67CA812F-3926-43BE-95C6-306505AFD222}" dt="2021-09-04T13:39:33.829" v="1315" actId="14100"/>
        <pc:sldMkLst>
          <pc:docMk/>
          <pc:sldMk cId="2657212820" sldId="272"/>
        </pc:sldMkLst>
        <pc:spChg chg="mod">
          <ac:chgData name="Roman Zhigalov" userId="1f97e9fdf7779aa5" providerId="LiveId" clId="{67CA812F-3926-43BE-95C6-306505AFD222}" dt="2021-09-04T13:38:31.393" v="1312" actId="122"/>
          <ac:spMkLst>
            <pc:docMk/>
            <pc:sldMk cId="2657212820" sldId="272"/>
            <ac:spMk id="2" creationId="{D0EFA0F3-78A5-4238-9CD2-1664706A0B37}"/>
          </ac:spMkLst>
        </pc:spChg>
        <pc:spChg chg="del">
          <ac:chgData name="Roman Zhigalov" userId="1f97e9fdf7779aa5" providerId="LiveId" clId="{67CA812F-3926-43BE-95C6-306505AFD222}" dt="2021-09-04T13:39:29.791" v="1313"/>
          <ac:spMkLst>
            <pc:docMk/>
            <pc:sldMk cId="2657212820" sldId="272"/>
            <ac:spMk id="3" creationId="{4CC5CFE8-7657-4031-AAD3-31F50E0DBFB2}"/>
          </ac:spMkLst>
        </pc:spChg>
        <pc:picChg chg="add mod">
          <ac:chgData name="Roman Zhigalov" userId="1f97e9fdf7779aa5" providerId="LiveId" clId="{67CA812F-3926-43BE-95C6-306505AFD222}" dt="2021-09-04T13:39:33.829" v="1315" actId="14100"/>
          <ac:picMkLst>
            <pc:docMk/>
            <pc:sldMk cId="2657212820" sldId="272"/>
            <ac:picMk id="1026" creationId="{303C19D8-962A-487D-9F4E-90EE8D160BAB}"/>
          </ac:picMkLst>
        </pc:picChg>
      </pc:sldChg>
      <pc:sldMasterChg chg="add del addSldLayout delSldLayout">
        <pc:chgData name="Roman Zhigalov" userId="1f97e9fdf7779aa5" providerId="LiveId" clId="{67CA812F-3926-43BE-95C6-306505AFD222}" dt="2021-08-28T08:54:56.368" v="5" actId="26606"/>
        <pc:sldMasterMkLst>
          <pc:docMk/>
          <pc:sldMasterMk cId="1601582588" sldId="2147483648"/>
        </pc:sldMasterMkLst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508751959" sldId="2147483649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55096452" sldId="2147483650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2700643560" sldId="2147483651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2383242415" sldId="2147483652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459645484" sldId="2147483653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236952839" sldId="2147483654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639511706" sldId="2147483655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991239476" sldId="2147483656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3702011025" sldId="2147483657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880687250" sldId="2147483658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1601582588" sldId="2147483648"/>
            <pc:sldLayoutMk cId="2409800858" sldId="2147483659"/>
          </pc:sldLayoutMkLst>
        </pc:sldLayoutChg>
      </pc:sldMasterChg>
      <pc:sldMasterChg chg="add del addSldLayout delSldLayout">
        <pc:chgData name="Roman Zhigalov" userId="1f97e9fdf7779aa5" providerId="LiveId" clId="{67CA812F-3926-43BE-95C6-306505AFD222}" dt="2021-08-28T08:54:56.368" v="5" actId="26606"/>
        <pc:sldMasterMkLst>
          <pc:docMk/>
          <pc:sldMasterMk cId="783406583" sldId="2147483660"/>
        </pc:sldMasterMkLst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3333311821" sldId="2147483661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1364371854" sldId="2147483662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2998779058" sldId="2147483663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3937307809" sldId="2147483664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2929653216" sldId="2147483665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3593027636" sldId="2147483666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1484835800" sldId="2147483667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3835319937" sldId="2147483668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1554208414" sldId="2147483669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4201608942" sldId="2147483670"/>
          </pc:sldLayoutMkLst>
        </pc:sldLayoutChg>
        <pc:sldLayoutChg chg="add del">
          <pc:chgData name="Roman Zhigalov" userId="1f97e9fdf7779aa5" providerId="LiveId" clId="{67CA812F-3926-43BE-95C6-306505AFD222}" dt="2021-08-28T08:54:56.368" v="5" actId="26606"/>
          <pc:sldLayoutMkLst>
            <pc:docMk/>
            <pc:sldMasterMk cId="783406583" sldId="2147483660"/>
            <pc:sldLayoutMk cId="1952532414" sldId="2147483671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E6AA3-8F83-406F-8DF4-8A08A28E54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4376D8-8476-4FC8-B794-47CA9EB6E7B4}">
      <dgm:prSet/>
      <dgm:spPr/>
      <dgm:t>
        <a:bodyPr/>
        <a:lstStyle/>
        <a:p>
          <a:r>
            <a:rPr lang="ru-RU" b="0" i="0"/>
            <a:t>С ноября 1917 по начало января 1918 г. на территории Витебской, Могилевской, Минской, Виленской и Смоленской губернии действовал Областной исполнительный комитет Советов рабочих, солдатских и крестьянских депутатов Западной области и фронта (сокращенно Облискомзап).</a:t>
          </a:r>
          <a:endParaRPr lang="en-US"/>
        </a:p>
      </dgm:t>
    </dgm:pt>
    <dgm:pt modelId="{03C04F61-209B-4EFD-8A32-2102330D2676}" type="parTrans" cxnId="{F84B52AF-4DF7-4D66-90D4-93DE1FE07893}">
      <dgm:prSet/>
      <dgm:spPr/>
      <dgm:t>
        <a:bodyPr/>
        <a:lstStyle/>
        <a:p>
          <a:endParaRPr lang="en-US"/>
        </a:p>
      </dgm:t>
    </dgm:pt>
    <dgm:pt modelId="{F24592DC-4B3A-43E9-8249-348DEA76E3CD}" type="sibTrans" cxnId="{F84B52AF-4DF7-4D66-90D4-93DE1FE07893}">
      <dgm:prSet/>
      <dgm:spPr/>
      <dgm:t>
        <a:bodyPr/>
        <a:lstStyle/>
        <a:p>
          <a:endParaRPr lang="en-US"/>
        </a:p>
      </dgm:t>
    </dgm:pt>
    <dgm:pt modelId="{600F6FA7-7056-44D8-84D3-FFBC426D989B}">
      <dgm:prSet/>
      <dgm:spPr/>
      <dgm:t>
        <a:bodyPr/>
        <a:lstStyle/>
        <a:p>
          <a:r>
            <a:rPr lang="ru-RU" b="0" i="0"/>
            <a:t>Руководство Облискомзапа состояло из этнических русских и не рассматривало идею обретения белорусами сколько-нибудь широкой автономии, не говоря уже про свою государственность. Предлагалось включить территорию Беларуси как административно-территориальную единицу в состав Советской России.</a:t>
          </a:r>
          <a:endParaRPr lang="en-US"/>
        </a:p>
      </dgm:t>
    </dgm:pt>
    <dgm:pt modelId="{05D4B5BD-250C-404F-8592-CE356E644267}" type="parTrans" cxnId="{3CFBDCEA-943A-474B-89A9-D44A02693AC0}">
      <dgm:prSet/>
      <dgm:spPr/>
      <dgm:t>
        <a:bodyPr/>
        <a:lstStyle/>
        <a:p>
          <a:endParaRPr lang="en-US"/>
        </a:p>
      </dgm:t>
    </dgm:pt>
    <dgm:pt modelId="{3A370AD2-2602-4522-9D21-34603925F1F5}" type="sibTrans" cxnId="{3CFBDCEA-943A-474B-89A9-D44A02693AC0}">
      <dgm:prSet/>
      <dgm:spPr/>
      <dgm:t>
        <a:bodyPr/>
        <a:lstStyle/>
        <a:p>
          <a:endParaRPr lang="en-US"/>
        </a:p>
      </dgm:t>
    </dgm:pt>
    <dgm:pt modelId="{60A43F7C-3942-4D75-A5DE-84066EF1365D}" type="pres">
      <dgm:prSet presAssocID="{B56E6AA3-8F83-406F-8DF4-8A08A28E5420}" presName="linear" presStyleCnt="0">
        <dgm:presLayoutVars>
          <dgm:animLvl val="lvl"/>
          <dgm:resizeHandles val="exact"/>
        </dgm:presLayoutVars>
      </dgm:prSet>
      <dgm:spPr/>
    </dgm:pt>
    <dgm:pt modelId="{012DC586-AB47-4FCB-882D-F619C132FD71}" type="pres">
      <dgm:prSet presAssocID="{8D4376D8-8476-4FC8-B794-47CA9EB6E7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F2D400-3D65-4597-BAD6-2CED33E95EF5}" type="pres">
      <dgm:prSet presAssocID="{F24592DC-4B3A-43E9-8249-348DEA76E3CD}" presName="spacer" presStyleCnt="0"/>
      <dgm:spPr/>
    </dgm:pt>
    <dgm:pt modelId="{9E6C1DD6-1E48-441B-A486-3F909AFC3A41}" type="pres">
      <dgm:prSet presAssocID="{600F6FA7-7056-44D8-84D3-FFBC426D98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05D031-5418-469E-AB91-3BA5B0BAFA33}" type="presOf" srcId="{600F6FA7-7056-44D8-84D3-FFBC426D989B}" destId="{9E6C1DD6-1E48-441B-A486-3F909AFC3A41}" srcOrd="0" destOrd="0" presId="urn:microsoft.com/office/officeart/2005/8/layout/vList2"/>
    <dgm:cxn modelId="{0111945C-7F7E-483B-BF08-2EAF74B18A47}" type="presOf" srcId="{B56E6AA3-8F83-406F-8DF4-8A08A28E5420}" destId="{60A43F7C-3942-4D75-A5DE-84066EF1365D}" srcOrd="0" destOrd="0" presId="urn:microsoft.com/office/officeart/2005/8/layout/vList2"/>
    <dgm:cxn modelId="{EE17A393-FDBF-4F25-B515-0102349CD571}" type="presOf" srcId="{8D4376D8-8476-4FC8-B794-47CA9EB6E7B4}" destId="{012DC586-AB47-4FCB-882D-F619C132FD71}" srcOrd="0" destOrd="0" presId="urn:microsoft.com/office/officeart/2005/8/layout/vList2"/>
    <dgm:cxn modelId="{F84B52AF-4DF7-4D66-90D4-93DE1FE07893}" srcId="{B56E6AA3-8F83-406F-8DF4-8A08A28E5420}" destId="{8D4376D8-8476-4FC8-B794-47CA9EB6E7B4}" srcOrd="0" destOrd="0" parTransId="{03C04F61-209B-4EFD-8A32-2102330D2676}" sibTransId="{F24592DC-4B3A-43E9-8249-348DEA76E3CD}"/>
    <dgm:cxn modelId="{3CFBDCEA-943A-474B-89A9-D44A02693AC0}" srcId="{B56E6AA3-8F83-406F-8DF4-8A08A28E5420}" destId="{600F6FA7-7056-44D8-84D3-FFBC426D989B}" srcOrd="1" destOrd="0" parTransId="{05D4B5BD-250C-404F-8592-CE356E644267}" sibTransId="{3A370AD2-2602-4522-9D21-34603925F1F5}"/>
    <dgm:cxn modelId="{EE71CF74-35D6-47CA-8B4D-17B36411F659}" type="presParOf" srcId="{60A43F7C-3942-4D75-A5DE-84066EF1365D}" destId="{012DC586-AB47-4FCB-882D-F619C132FD71}" srcOrd="0" destOrd="0" presId="urn:microsoft.com/office/officeart/2005/8/layout/vList2"/>
    <dgm:cxn modelId="{46F2405B-2CEC-4A22-AE96-92D6CF651DA3}" type="presParOf" srcId="{60A43F7C-3942-4D75-A5DE-84066EF1365D}" destId="{B8F2D400-3D65-4597-BAD6-2CED33E95EF5}" srcOrd="1" destOrd="0" presId="urn:microsoft.com/office/officeart/2005/8/layout/vList2"/>
    <dgm:cxn modelId="{B1650E56-14CC-4B8E-8F9F-33A9D08832BA}" type="presParOf" srcId="{60A43F7C-3942-4D75-A5DE-84066EF1365D}" destId="{9E6C1DD6-1E48-441B-A486-3F909AFC3A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C8E9C-484B-4DFC-91BA-7A04BE6974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277EBF-0190-4B86-8F1F-F888DEA57A40}">
      <dgm:prSet/>
      <dgm:spPr/>
      <dgm:t>
        <a:bodyPr/>
        <a:lstStyle/>
        <a:p>
          <a:r>
            <a:rPr lang="ru-RU"/>
            <a:t>Национализация промышленности </a:t>
          </a:r>
          <a:endParaRPr lang="en-US"/>
        </a:p>
      </dgm:t>
    </dgm:pt>
    <dgm:pt modelId="{700B3A21-C5EF-46B9-9986-844EFAEB2821}" type="parTrans" cxnId="{AE8FFA3B-6944-4775-A0B9-99AD5E563DCF}">
      <dgm:prSet/>
      <dgm:spPr/>
      <dgm:t>
        <a:bodyPr/>
        <a:lstStyle/>
        <a:p>
          <a:endParaRPr lang="en-US"/>
        </a:p>
      </dgm:t>
    </dgm:pt>
    <dgm:pt modelId="{8D82B93B-95E6-4896-AA3E-068BC661E802}" type="sibTrans" cxnId="{AE8FFA3B-6944-4775-A0B9-99AD5E563DCF}">
      <dgm:prSet/>
      <dgm:spPr/>
      <dgm:t>
        <a:bodyPr/>
        <a:lstStyle/>
        <a:p>
          <a:endParaRPr lang="en-US"/>
        </a:p>
      </dgm:t>
    </dgm:pt>
    <dgm:pt modelId="{08F20F0F-6C8C-400C-A606-58F510F3D2ED}">
      <dgm:prSet/>
      <dgm:spPr/>
      <dgm:t>
        <a:bodyPr/>
        <a:lstStyle/>
        <a:p>
          <a:r>
            <a:rPr lang="ru-RU"/>
            <a:t>Декрет «О мире» и «О земле»</a:t>
          </a:r>
          <a:endParaRPr lang="en-US"/>
        </a:p>
      </dgm:t>
    </dgm:pt>
    <dgm:pt modelId="{DB4D6D85-F77B-4CA4-B9B5-AA83394FCD08}" type="parTrans" cxnId="{0AE9FF26-FF1A-469D-A696-7F9AAD01C057}">
      <dgm:prSet/>
      <dgm:spPr/>
      <dgm:t>
        <a:bodyPr/>
        <a:lstStyle/>
        <a:p>
          <a:endParaRPr lang="en-US"/>
        </a:p>
      </dgm:t>
    </dgm:pt>
    <dgm:pt modelId="{278FC51A-562B-481D-98C2-C1447CB56994}" type="sibTrans" cxnId="{0AE9FF26-FF1A-469D-A696-7F9AAD01C057}">
      <dgm:prSet/>
      <dgm:spPr/>
      <dgm:t>
        <a:bodyPr/>
        <a:lstStyle/>
        <a:p>
          <a:endParaRPr lang="en-US"/>
        </a:p>
      </dgm:t>
    </dgm:pt>
    <dgm:pt modelId="{86187C46-C9D4-472C-92A6-261191FD42CD}">
      <dgm:prSet/>
      <dgm:spPr/>
      <dgm:t>
        <a:bodyPr/>
        <a:lstStyle/>
        <a:p>
          <a:r>
            <a:rPr lang="ru-RU"/>
            <a:t>8-часовой рабочий день</a:t>
          </a:r>
          <a:endParaRPr lang="en-US"/>
        </a:p>
      </dgm:t>
    </dgm:pt>
    <dgm:pt modelId="{C266859F-E84D-4002-9734-077785CD028E}" type="parTrans" cxnId="{0D1FEE1A-5FA5-4C91-A07F-FA3E29D08D93}">
      <dgm:prSet/>
      <dgm:spPr/>
      <dgm:t>
        <a:bodyPr/>
        <a:lstStyle/>
        <a:p>
          <a:endParaRPr lang="en-US"/>
        </a:p>
      </dgm:t>
    </dgm:pt>
    <dgm:pt modelId="{A5A99080-80CD-4AFD-9526-B1F9C802CCC2}" type="sibTrans" cxnId="{0D1FEE1A-5FA5-4C91-A07F-FA3E29D08D93}">
      <dgm:prSet/>
      <dgm:spPr/>
      <dgm:t>
        <a:bodyPr/>
        <a:lstStyle/>
        <a:p>
          <a:endParaRPr lang="en-US"/>
        </a:p>
      </dgm:t>
    </dgm:pt>
    <dgm:pt modelId="{EDB01385-BA3F-48E9-8E69-5C9546D64403}">
      <dgm:prSet/>
      <dgm:spPr/>
      <dgm:t>
        <a:bodyPr/>
        <a:lstStyle/>
        <a:p>
          <a:r>
            <a:rPr lang="ru-RU"/>
            <a:t>Конфискация помещичьих земель</a:t>
          </a:r>
          <a:endParaRPr lang="en-US"/>
        </a:p>
      </dgm:t>
    </dgm:pt>
    <dgm:pt modelId="{457DD062-7ED9-4754-B224-AC424A2D045F}" type="parTrans" cxnId="{B1228B45-428B-4773-A275-57A00848E531}">
      <dgm:prSet/>
      <dgm:spPr/>
      <dgm:t>
        <a:bodyPr/>
        <a:lstStyle/>
        <a:p>
          <a:endParaRPr lang="en-US"/>
        </a:p>
      </dgm:t>
    </dgm:pt>
    <dgm:pt modelId="{B0DE0CC2-14E9-425F-9690-4BB7D8AAEE10}" type="sibTrans" cxnId="{B1228B45-428B-4773-A275-57A00848E531}">
      <dgm:prSet/>
      <dgm:spPr/>
      <dgm:t>
        <a:bodyPr/>
        <a:lstStyle/>
        <a:p>
          <a:endParaRPr lang="en-US"/>
        </a:p>
      </dgm:t>
    </dgm:pt>
    <dgm:pt modelId="{C8F5C984-DB93-4435-B457-C185DF65FAEC}" type="pres">
      <dgm:prSet presAssocID="{0F9C8E9C-484B-4DFC-91BA-7A04BE69745F}" presName="vert0" presStyleCnt="0">
        <dgm:presLayoutVars>
          <dgm:dir/>
          <dgm:animOne val="branch"/>
          <dgm:animLvl val="lvl"/>
        </dgm:presLayoutVars>
      </dgm:prSet>
      <dgm:spPr/>
    </dgm:pt>
    <dgm:pt modelId="{8EB99781-C1B2-44E2-8471-D39BA1286E4B}" type="pres">
      <dgm:prSet presAssocID="{35277EBF-0190-4B86-8F1F-F888DEA57A40}" presName="thickLine" presStyleLbl="alignNode1" presStyleIdx="0" presStyleCnt="4"/>
      <dgm:spPr/>
    </dgm:pt>
    <dgm:pt modelId="{0188C68F-BA42-40A2-99B8-682CE838CE7C}" type="pres">
      <dgm:prSet presAssocID="{35277EBF-0190-4B86-8F1F-F888DEA57A40}" presName="horz1" presStyleCnt="0"/>
      <dgm:spPr/>
    </dgm:pt>
    <dgm:pt modelId="{327EE4F4-53A7-441D-B24E-CB8EAEB1E767}" type="pres">
      <dgm:prSet presAssocID="{35277EBF-0190-4B86-8F1F-F888DEA57A40}" presName="tx1" presStyleLbl="revTx" presStyleIdx="0" presStyleCnt="4"/>
      <dgm:spPr/>
    </dgm:pt>
    <dgm:pt modelId="{5FBB860A-B4CF-4F57-98EA-D549A54D316D}" type="pres">
      <dgm:prSet presAssocID="{35277EBF-0190-4B86-8F1F-F888DEA57A40}" presName="vert1" presStyleCnt="0"/>
      <dgm:spPr/>
    </dgm:pt>
    <dgm:pt modelId="{AFB6AEC3-5E13-40F2-8167-32949B2E2953}" type="pres">
      <dgm:prSet presAssocID="{08F20F0F-6C8C-400C-A606-58F510F3D2ED}" presName="thickLine" presStyleLbl="alignNode1" presStyleIdx="1" presStyleCnt="4"/>
      <dgm:spPr/>
    </dgm:pt>
    <dgm:pt modelId="{D0C92CCA-8B42-428D-80E3-159C5F5CD1FE}" type="pres">
      <dgm:prSet presAssocID="{08F20F0F-6C8C-400C-A606-58F510F3D2ED}" presName="horz1" presStyleCnt="0"/>
      <dgm:spPr/>
    </dgm:pt>
    <dgm:pt modelId="{5FFD8D57-4ED3-4391-9BB4-47618EC56CF7}" type="pres">
      <dgm:prSet presAssocID="{08F20F0F-6C8C-400C-A606-58F510F3D2ED}" presName="tx1" presStyleLbl="revTx" presStyleIdx="1" presStyleCnt="4"/>
      <dgm:spPr/>
    </dgm:pt>
    <dgm:pt modelId="{72CBAFCA-B966-4A49-AA2F-B19316C35F44}" type="pres">
      <dgm:prSet presAssocID="{08F20F0F-6C8C-400C-A606-58F510F3D2ED}" presName="vert1" presStyleCnt="0"/>
      <dgm:spPr/>
    </dgm:pt>
    <dgm:pt modelId="{3AE8C765-485E-40FB-B83E-C2DFEB0C640E}" type="pres">
      <dgm:prSet presAssocID="{86187C46-C9D4-472C-92A6-261191FD42CD}" presName="thickLine" presStyleLbl="alignNode1" presStyleIdx="2" presStyleCnt="4"/>
      <dgm:spPr/>
    </dgm:pt>
    <dgm:pt modelId="{17D1EFF9-31FB-4FBE-A885-8AAC1AF28D3B}" type="pres">
      <dgm:prSet presAssocID="{86187C46-C9D4-472C-92A6-261191FD42CD}" presName="horz1" presStyleCnt="0"/>
      <dgm:spPr/>
    </dgm:pt>
    <dgm:pt modelId="{1742DBCE-A801-4C0C-B1DD-C5FFED31BC2F}" type="pres">
      <dgm:prSet presAssocID="{86187C46-C9D4-472C-92A6-261191FD42CD}" presName="tx1" presStyleLbl="revTx" presStyleIdx="2" presStyleCnt="4"/>
      <dgm:spPr/>
    </dgm:pt>
    <dgm:pt modelId="{C2AA6224-EF2F-4913-BA8D-761A37C511A6}" type="pres">
      <dgm:prSet presAssocID="{86187C46-C9D4-472C-92A6-261191FD42CD}" presName="vert1" presStyleCnt="0"/>
      <dgm:spPr/>
    </dgm:pt>
    <dgm:pt modelId="{BFCAD282-5AD3-477F-9578-490E9EDA20E3}" type="pres">
      <dgm:prSet presAssocID="{EDB01385-BA3F-48E9-8E69-5C9546D64403}" presName="thickLine" presStyleLbl="alignNode1" presStyleIdx="3" presStyleCnt="4"/>
      <dgm:spPr/>
    </dgm:pt>
    <dgm:pt modelId="{6EF7DDA0-0E7A-4612-A094-317A392076C7}" type="pres">
      <dgm:prSet presAssocID="{EDB01385-BA3F-48E9-8E69-5C9546D64403}" presName="horz1" presStyleCnt="0"/>
      <dgm:spPr/>
    </dgm:pt>
    <dgm:pt modelId="{CB0F9724-348B-46E4-A257-C7989592EC66}" type="pres">
      <dgm:prSet presAssocID="{EDB01385-BA3F-48E9-8E69-5C9546D64403}" presName="tx1" presStyleLbl="revTx" presStyleIdx="3" presStyleCnt="4"/>
      <dgm:spPr/>
    </dgm:pt>
    <dgm:pt modelId="{C0861351-635D-43F9-B51A-D1D13E91B5F9}" type="pres">
      <dgm:prSet presAssocID="{EDB01385-BA3F-48E9-8E69-5C9546D64403}" presName="vert1" presStyleCnt="0"/>
      <dgm:spPr/>
    </dgm:pt>
  </dgm:ptLst>
  <dgm:cxnLst>
    <dgm:cxn modelId="{0D1FEE1A-5FA5-4C91-A07F-FA3E29D08D93}" srcId="{0F9C8E9C-484B-4DFC-91BA-7A04BE69745F}" destId="{86187C46-C9D4-472C-92A6-261191FD42CD}" srcOrd="2" destOrd="0" parTransId="{C266859F-E84D-4002-9734-077785CD028E}" sibTransId="{A5A99080-80CD-4AFD-9526-B1F9C802CCC2}"/>
    <dgm:cxn modelId="{0AE9FF26-FF1A-469D-A696-7F9AAD01C057}" srcId="{0F9C8E9C-484B-4DFC-91BA-7A04BE69745F}" destId="{08F20F0F-6C8C-400C-A606-58F510F3D2ED}" srcOrd="1" destOrd="0" parTransId="{DB4D6D85-F77B-4CA4-B9B5-AA83394FCD08}" sibTransId="{278FC51A-562B-481D-98C2-C1447CB56994}"/>
    <dgm:cxn modelId="{DB62182D-8943-43FF-83DB-99DAFFB4DD26}" type="presOf" srcId="{0F9C8E9C-484B-4DFC-91BA-7A04BE69745F}" destId="{C8F5C984-DB93-4435-B457-C185DF65FAEC}" srcOrd="0" destOrd="0" presId="urn:microsoft.com/office/officeart/2008/layout/LinedList"/>
    <dgm:cxn modelId="{AE8FFA3B-6944-4775-A0B9-99AD5E563DCF}" srcId="{0F9C8E9C-484B-4DFC-91BA-7A04BE69745F}" destId="{35277EBF-0190-4B86-8F1F-F888DEA57A40}" srcOrd="0" destOrd="0" parTransId="{700B3A21-C5EF-46B9-9986-844EFAEB2821}" sibTransId="{8D82B93B-95E6-4896-AA3E-068BC661E802}"/>
    <dgm:cxn modelId="{B1228B45-428B-4773-A275-57A00848E531}" srcId="{0F9C8E9C-484B-4DFC-91BA-7A04BE69745F}" destId="{EDB01385-BA3F-48E9-8E69-5C9546D64403}" srcOrd="3" destOrd="0" parTransId="{457DD062-7ED9-4754-B224-AC424A2D045F}" sibTransId="{B0DE0CC2-14E9-425F-9690-4BB7D8AAEE10}"/>
    <dgm:cxn modelId="{3D2A8C68-957A-4FD5-97A4-EB6B11174C75}" type="presOf" srcId="{86187C46-C9D4-472C-92A6-261191FD42CD}" destId="{1742DBCE-A801-4C0C-B1DD-C5FFED31BC2F}" srcOrd="0" destOrd="0" presId="urn:microsoft.com/office/officeart/2008/layout/LinedList"/>
    <dgm:cxn modelId="{2A519A99-2F3E-443D-B06B-35093D536417}" type="presOf" srcId="{35277EBF-0190-4B86-8F1F-F888DEA57A40}" destId="{327EE4F4-53A7-441D-B24E-CB8EAEB1E767}" srcOrd="0" destOrd="0" presId="urn:microsoft.com/office/officeart/2008/layout/LinedList"/>
    <dgm:cxn modelId="{ED761E9D-DA2A-467B-A282-C59568E53697}" type="presOf" srcId="{08F20F0F-6C8C-400C-A606-58F510F3D2ED}" destId="{5FFD8D57-4ED3-4391-9BB4-47618EC56CF7}" srcOrd="0" destOrd="0" presId="urn:microsoft.com/office/officeart/2008/layout/LinedList"/>
    <dgm:cxn modelId="{E191E29F-C5AF-4BF2-881E-E573E90951AF}" type="presOf" srcId="{EDB01385-BA3F-48E9-8E69-5C9546D64403}" destId="{CB0F9724-348B-46E4-A257-C7989592EC66}" srcOrd="0" destOrd="0" presId="urn:microsoft.com/office/officeart/2008/layout/LinedList"/>
    <dgm:cxn modelId="{22AEA553-71E0-40E9-81B5-BF12D5307D46}" type="presParOf" srcId="{C8F5C984-DB93-4435-B457-C185DF65FAEC}" destId="{8EB99781-C1B2-44E2-8471-D39BA1286E4B}" srcOrd="0" destOrd="0" presId="urn:microsoft.com/office/officeart/2008/layout/LinedList"/>
    <dgm:cxn modelId="{35DABF17-5A85-4B53-B287-87DE04B4E155}" type="presParOf" srcId="{C8F5C984-DB93-4435-B457-C185DF65FAEC}" destId="{0188C68F-BA42-40A2-99B8-682CE838CE7C}" srcOrd="1" destOrd="0" presId="urn:microsoft.com/office/officeart/2008/layout/LinedList"/>
    <dgm:cxn modelId="{2D5B9F0D-6013-4295-8E95-F53A674EED97}" type="presParOf" srcId="{0188C68F-BA42-40A2-99B8-682CE838CE7C}" destId="{327EE4F4-53A7-441D-B24E-CB8EAEB1E767}" srcOrd="0" destOrd="0" presId="urn:microsoft.com/office/officeart/2008/layout/LinedList"/>
    <dgm:cxn modelId="{224BFC58-EE20-40ED-8639-7A00E351B28C}" type="presParOf" srcId="{0188C68F-BA42-40A2-99B8-682CE838CE7C}" destId="{5FBB860A-B4CF-4F57-98EA-D549A54D316D}" srcOrd="1" destOrd="0" presId="urn:microsoft.com/office/officeart/2008/layout/LinedList"/>
    <dgm:cxn modelId="{F0798D0A-1766-4C83-B7E5-2A22188C6ACB}" type="presParOf" srcId="{C8F5C984-DB93-4435-B457-C185DF65FAEC}" destId="{AFB6AEC3-5E13-40F2-8167-32949B2E2953}" srcOrd="2" destOrd="0" presId="urn:microsoft.com/office/officeart/2008/layout/LinedList"/>
    <dgm:cxn modelId="{4857B549-8642-4CB8-95D3-3FD73563EDFF}" type="presParOf" srcId="{C8F5C984-DB93-4435-B457-C185DF65FAEC}" destId="{D0C92CCA-8B42-428D-80E3-159C5F5CD1FE}" srcOrd="3" destOrd="0" presId="urn:microsoft.com/office/officeart/2008/layout/LinedList"/>
    <dgm:cxn modelId="{82690E2C-19FD-44F1-B547-48B758C99FEC}" type="presParOf" srcId="{D0C92CCA-8B42-428D-80E3-159C5F5CD1FE}" destId="{5FFD8D57-4ED3-4391-9BB4-47618EC56CF7}" srcOrd="0" destOrd="0" presId="urn:microsoft.com/office/officeart/2008/layout/LinedList"/>
    <dgm:cxn modelId="{A7DD60A4-9F57-4BCB-82D0-103897CADADE}" type="presParOf" srcId="{D0C92CCA-8B42-428D-80E3-159C5F5CD1FE}" destId="{72CBAFCA-B966-4A49-AA2F-B19316C35F44}" srcOrd="1" destOrd="0" presId="urn:microsoft.com/office/officeart/2008/layout/LinedList"/>
    <dgm:cxn modelId="{E1BB4106-6836-4182-85F7-929BC2F187DD}" type="presParOf" srcId="{C8F5C984-DB93-4435-B457-C185DF65FAEC}" destId="{3AE8C765-485E-40FB-B83E-C2DFEB0C640E}" srcOrd="4" destOrd="0" presId="urn:microsoft.com/office/officeart/2008/layout/LinedList"/>
    <dgm:cxn modelId="{0EC4A72E-2278-4635-960E-0444B08733E2}" type="presParOf" srcId="{C8F5C984-DB93-4435-B457-C185DF65FAEC}" destId="{17D1EFF9-31FB-4FBE-A885-8AAC1AF28D3B}" srcOrd="5" destOrd="0" presId="urn:microsoft.com/office/officeart/2008/layout/LinedList"/>
    <dgm:cxn modelId="{E726A5F2-E0B7-4DD5-974A-220173CE91F2}" type="presParOf" srcId="{17D1EFF9-31FB-4FBE-A885-8AAC1AF28D3B}" destId="{1742DBCE-A801-4C0C-B1DD-C5FFED31BC2F}" srcOrd="0" destOrd="0" presId="urn:microsoft.com/office/officeart/2008/layout/LinedList"/>
    <dgm:cxn modelId="{1DE850CB-EB45-46C5-A12F-D1B253D52CC6}" type="presParOf" srcId="{17D1EFF9-31FB-4FBE-A885-8AAC1AF28D3B}" destId="{C2AA6224-EF2F-4913-BA8D-761A37C511A6}" srcOrd="1" destOrd="0" presId="urn:microsoft.com/office/officeart/2008/layout/LinedList"/>
    <dgm:cxn modelId="{95498D35-B2CF-4DA8-9C63-C5D9BB9F6DE4}" type="presParOf" srcId="{C8F5C984-DB93-4435-B457-C185DF65FAEC}" destId="{BFCAD282-5AD3-477F-9578-490E9EDA20E3}" srcOrd="6" destOrd="0" presId="urn:microsoft.com/office/officeart/2008/layout/LinedList"/>
    <dgm:cxn modelId="{3A6CC205-7CFB-4B28-A305-4323AFF6197E}" type="presParOf" srcId="{C8F5C984-DB93-4435-B457-C185DF65FAEC}" destId="{6EF7DDA0-0E7A-4612-A094-317A392076C7}" srcOrd="7" destOrd="0" presId="urn:microsoft.com/office/officeart/2008/layout/LinedList"/>
    <dgm:cxn modelId="{FC8AA410-0030-47B7-920B-D7E7E3400FF0}" type="presParOf" srcId="{6EF7DDA0-0E7A-4612-A094-317A392076C7}" destId="{CB0F9724-348B-46E4-A257-C7989592EC66}" srcOrd="0" destOrd="0" presId="urn:microsoft.com/office/officeart/2008/layout/LinedList"/>
    <dgm:cxn modelId="{98C79CE1-FC37-4AC2-92DC-AF86F68A576E}" type="presParOf" srcId="{6EF7DDA0-0E7A-4612-A094-317A392076C7}" destId="{C0861351-635D-43F9-B51A-D1D13E91B5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DED53-2E9C-48C6-97D4-AC0627CEE9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9F2F24B7-38B6-4389-8951-04565BA393FB}">
      <dgm:prSet/>
      <dgm:spPr/>
      <dgm:t>
        <a:bodyPr/>
        <a:lstStyle/>
        <a:p>
          <a:pPr>
            <a:defRPr cap="all"/>
          </a:pPr>
          <a:r>
            <a:rPr lang="ru-RU"/>
            <a:t>Параграф 1</a:t>
          </a:r>
          <a:endParaRPr lang="en-US"/>
        </a:p>
      </dgm:t>
    </dgm:pt>
    <dgm:pt modelId="{F74CE8D3-5BBC-4DF3-B6A2-BB4698F41F9E}" type="parTrans" cxnId="{88D81258-997F-488B-9C57-8F00AFDEB871}">
      <dgm:prSet/>
      <dgm:spPr/>
      <dgm:t>
        <a:bodyPr/>
        <a:lstStyle/>
        <a:p>
          <a:endParaRPr lang="en-US"/>
        </a:p>
      </dgm:t>
    </dgm:pt>
    <dgm:pt modelId="{90CE82D6-7023-4010-9B1B-D839AF35D6E1}" type="sibTrans" cxnId="{88D81258-997F-488B-9C57-8F00AFDEB871}">
      <dgm:prSet/>
      <dgm:spPr/>
      <dgm:t>
        <a:bodyPr/>
        <a:lstStyle/>
        <a:p>
          <a:endParaRPr lang="en-US"/>
        </a:p>
      </dgm:t>
    </dgm:pt>
    <dgm:pt modelId="{36CC787A-94CC-4238-9A37-B55B590AFAE3}">
      <dgm:prSet/>
      <dgm:spPr/>
      <dgm:t>
        <a:bodyPr/>
        <a:lstStyle/>
        <a:p>
          <a:pPr>
            <a:defRPr cap="all"/>
          </a:pPr>
          <a:r>
            <a:rPr lang="ru-RU"/>
            <a:t>Все пишут тест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E71376B3-4977-4BC8-8756-B591DD00203B}" type="parTrans" cxnId="{6CAF614C-2CCC-4E6B-A126-59066D27D574}">
      <dgm:prSet/>
      <dgm:spPr/>
      <dgm:t>
        <a:bodyPr/>
        <a:lstStyle/>
        <a:p>
          <a:endParaRPr lang="en-US"/>
        </a:p>
      </dgm:t>
    </dgm:pt>
    <dgm:pt modelId="{8DD87B34-2EF2-4AC4-8333-9F6BA9B87DF4}" type="sibTrans" cxnId="{6CAF614C-2CCC-4E6B-A126-59066D27D574}">
      <dgm:prSet/>
      <dgm:spPr/>
      <dgm:t>
        <a:bodyPr/>
        <a:lstStyle/>
        <a:p>
          <a:endParaRPr lang="en-US"/>
        </a:p>
      </dgm:t>
    </dgm:pt>
    <dgm:pt modelId="{C55B2B76-E9E6-4D66-A7C5-730EEA70FF87}" type="pres">
      <dgm:prSet presAssocID="{290DED53-2E9C-48C6-97D4-AC0627CEE9CB}" presName="root" presStyleCnt="0">
        <dgm:presLayoutVars>
          <dgm:dir/>
          <dgm:resizeHandles val="exact"/>
        </dgm:presLayoutVars>
      </dgm:prSet>
      <dgm:spPr/>
    </dgm:pt>
    <dgm:pt modelId="{EC3B3741-EF24-4ECA-B2EF-F04D51000E6D}" type="pres">
      <dgm:prSet presAssocID="{9F2F24B7-38B6-4389-8951-04565BA393FB}" presName="compNode" presStyleCnt="0"/>
      <dgm:spPr/>
    </dgm:pt>
    <dgm:pt modelId="{5DCFB7B3-8AE0-4FCE-BAAB-53772A51D98A}" type="pres">
      <dgm:prSet presAssocID="{9F2F24B7-38B6-4389-8951-04565BA393FB}" presName="iconBgRect" presStyleLbl="bgShp" presStyleIdx="0" presStyleCnt="2"/>
      <dgm:spPr/>
    </dgm:pt>
    <dgm:pt modelId="{ABF55F1A-A4A0-43C5-BD43-CC8DD891AEDF}" type="pres">
      <dgm:prSet presAssocID="{9F2F24B7-38B6-4389-8951-04565BA393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CA3E0D7-5214-4D88-893C-F3415AD664D9}" type="pres">
      <dgm:prSet presAssocID="{9F2F24B7-38B6-4389-8951-04565BA393FB}" presName="spaceRect" presStyleCnt="0"/>
      <dgm:spPr/>
    </dgm:pt>
    <dgm:pt modelId="{661E330D-C0EE-436E-B6E6-65953689D1C4}" type="pres">
      <dgm:prSet presAssocID="{9F2F24B7-38B6-4389-8951-04565BA393FB}" presName="textRect" presStyleLbl="revTx" presStyleIdx="0" presStyleCnt="2">
        <dgm:presLayoutVars>
          <dgm:chMax val="1"/>
          <dgm:chPref val="1"/>
        </dgm:presLayoutVars>
      </dgm:prSet>
      <dgm:spPr/>
    </dgm:pt>
    <dgm:pt modelId="{96E77971-9852-4208-B182-B742B33B6921}" type="pres">
      <dgm:prSet presAssocID="{90CE82D6-7023-4010-9B1B-D839AF35D6E1}" presName="sibTrans" presStyleCnt="0"/>
      <dgm:spPr/>
    </dgm:pt>
    <dgm:pt modelId="{0928259D-63B9-4FC7-AEF0-88C9E1E7E54F}" type="pres">
      <dgm:prSet presAssocID="{36CC787A-94CC-4238-9A37-B55B590AFAE3}" presName="compNode" presStyleCnt="0"/>
      <dgm:spPr/>
    </dgm:pt>
    <dgm:pt modelId="{9C138867-7998-432B-8E16-600D702FD8A1}" type="pres">
      <dgm:prSet presAssocID="{36CC787A-94CC-4238-9A37-B55B590AFAE3}" presName="iconBgRect" presStyleLbl="bgShp" presStyleIdx="1" presStyleCnt="2"/>
      <dgm:spPr/>
    </dgm:pt>
    <dgm:pt modelId="{1B4F1621-8500-4AAD-B527-7E6BF71ECB77}" type="pres">
      <dgm:prSet presAssocID="{36CC787A-94CC-4238-9A37-B55B590AFA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08C1D182-F9DD-4453-AB55-90F0C8F334C5}" type="pres">
      <dgm:prSet presAssocID="{36CC787A-94CC-4238-9A37-B55B590AFAE3}" presName="spaceRect" presStyleCnt="0"/>
      <dgm:spPr/>
    </dgm:pt>
    <dgm:pt modelId="{B064BE81-15C3-4ECF-8EDB-58060AEDF3B7}" type="pres">
      <dgm:prSet presAssocID="{36CC787A-94CC-4238-9A37-B55B590AFAE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ED9832A-2852-4612-8FBA-EF27968F021E}" type="presOf" srcId="{290DED53-2E9C-48C6-97D4-AC0627CEE9CB}" destId="{C55B2B76-E9E6-4D66-A7C5-730EEA70FF87}" srcOrd="0" destOrd="0" presId="urn:microsoft.com/office/officeart/2018/5/layout/IconCircleLabelList"/>
    <dgm:cxn modelId="{6CAF614C-2CCC-4E6B-A126-59066D27D574}" srcId="{290DED53-2E9C-48C6-97D4-AC0627CEE9CB}" destId="{36CC787A-94CC-4238-9A37-B55B590AFAE3}" srcOrd="1" destOrd="0" parTransId="{E71376B3-4977-4BC8-8756-B591DD00203B}" sibTransId="{8DD87B34-2EF2-4AC4-8333-9F6BA9B87DF4}"/>
    <dgm:cxn modelId="{74FDA750-E850-44E5-8FE0-E99015183679}" type="presOf" srcId="{36CC787A-94CC-4238-9A37-B55B590AFAE3}" destId="{B064BE81-15C3-4ECF-8EDB-58060AEDF3B7}" srcOrd="0" destOrd="0" presId="urn:microsoft.com/office/officeart/2018/5/layout/IconCircleLabelList"/>
    <dgm:cxn modelId="{42DEAD71-9792-45CB-B3C2-81AC87F6118E}" type="presOf" srcId="{9F2F24B7-38B6-4389-8951-04565BA393FB}" destId="{661E330D-C0EE-436E-B6E6-65953689D1C4}" srcOrd="0" destOrd="0" presId="urn:microsoft.com/office/officeart/2018/5/layout/IconCircleLabelList"/>
    <dgm:cxn modelId="{88D81258-997F-488B-9C57-8F00AFDEB871}" srcId="{290DED53-2E9C-48C6-97D4-AC0627CEE9CB}" destId="{9F2F24B7-38B6-4389-8951-04565BA393FB}" srcOrd="0" destOrd="0" parTransId="{F74CE8D3-5BBC-4DF3-B6A2-BB4698F41F9E}" sibTransId="{90CE82D6-7023-4010-9B1B-D839AF35D6E1}"/>
    <dgm:cxn modelId="{D6ACE777-8B8B-4519-AA9C-60488DCC812F}" type="presParOf" srcId="{C55B2B76-E9E6-4D66-A7C5-730EEA70FF87}" destId="{EC3B3741-EF24-4ECA-B2EF-F04D51000E6D}" srcOrd="0" destOrd="0" presId="urn:microsoft.com/office/officeart/2018/5/layout/IconCircleLabelList"/>
    <dgm:cxn modelId="{DE1EE117-2283-455E-B754-45829857A2A2}" type="presParOf" srcId="{EC3B3741-EF24-4ECA-B2EF-F04D51000E6D}" destId="{5DCFB7B3-8AE0-4FCE-BAAB-53772A51D98A}" srcOrd="0" destOrd="0" presId="urn:microsoft.com/office/officeart/2018/5/layout/IconCircleLabelList"/>
    <dgm:cxn modelId="{04D8CE86-1B0E-4EE5-83EC-C4980615275F}" type="presParOf" srcId="{EC3B3741-EF24-4ECA-B2EF-F04D51000E6D}" destId="{ABF55F1A-A4A0-43C5-BD43-CC8DD891AEDF}" srcOrd="1" destOrd="0" presId="urn:microsoft.com/office/officeart/2018/5/layout/IconCircleLabelList"/>
    <dgm:cxn modelId="{32290D0A-583F-4201-B067-F0B0FECDEEA6}" type="presParOf" srcId="{EC3B3741-EF24-4ECA-B2EF-F04D51000E6D}" destId="{9CA3E0D7-5214-4D88-893C-F3415AD664D9}" srcOrd="2" destOrd="0" presId="urn:microsoft.com/office/officeart/2018/5/layout/IconCircleLabelList"/>
    <dgm:cxn modelId="{98B204D2-4B7F-4D08-B534-4E54085AE4AA}" type="presParOf" srcId="{EC3B3741-EF24-4ECA-B2EF-F04D51000E6D}" destId="{661E330D-C0EE-436E-B6E6-65953689D1C4}" srcOrd="3" destOrd="0" presId="urn:microsoft.com/office/officeart/2018/5/layout/IconCircleLabelList"/>
    <dgm:cxn modelId="{87F98BD7-250D-45DF-8E10-4C616D15660E}" type="presParOf" srcId="{C55B2B76-E9E6-4D66-A7C5-730EEA70FF87}" destId="{96E77971-9852-4208-B182-B742B33B6921}" srcOrd="1" destOrd="0" presId="urn:microsoft.com/office/officeart/2018/5/layout/IconCircleLabelList"/>
    <dgm:cxn modelId="{0B7C57CE-BD09-41AB-AD2C-654D723B6239}" type="presParOf" srcId="{C55B2B76-E9E6-4D66-A7C5-730EEA70FF87}" destId="{0928259D-63B9-4FC7-AEF0-88C9E1E7E54F}" srcOrd="2" destOrd="0" presId="urn:microsoft.com/office/officeart/2018/5/layout/IconCircleLabelList"/>
    <dgm:cxn modelId="{854D62D0-70AA-4EBA-8495-6FB80612692B}" type="presParOf" srcId="{0928259D-63B9-4FC7-AEF0-88C9E1E7E54F}" destId="{9C138867-7998-432B-8E16-600D702FD8A1}" srcOrd="0" destOrd="0" presId="urn:microsoft.com/office/officeart/2018/5/layout/IconCircleLabelList"/>
    <dgm:cxn modelId="{1694935A-5413-40BE-B715-E2B0810213DF}" type="presParOf" srcId="{0928259D-63B9-4FC7-AEF0-88C9E1E7E54F}" destId="{1B4F1621-8500-4AAD-B527-7E6BF71ECB77}" srcOrd="1" destOrd="0" presId="urn:microsoft.com/office/officeart/2018/5/layout/IconCircleLabelList"/>
    <dgm:cxn modelId="{E1BC1382-B404-4915-9CF8-E77C47EA7346}" type="presParOf" srcId="{0928259D-63B9-4FC7-AEF0-88C9E1E7E54F}" destId="{08C1D182-F9DD-4453-AB55-90F0C8F334C5}" srcOrd="2" destOrd="0" presId="urn:microsoft.com/office/officeart/2018/5/layout/IconCircleLabelList"/>
    <dgm:cxn modelId="{12AABE98-9DFF-4E4E-8F26-3A6D298C047C}" type="presParOf" srcId="{0928259D-63B9-4FC7-AEF0-88C9E1E7E54F}" destId="{B064BE81-15C3-4ECF-8EDB-58060AEDF3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C586-AB47-4FCB-882D-F619C132FD71}">
      <dsp:nvSpPr>
        <dsp:cNvPr id="0" name=""/>
        <dsp:cNvSpPr/>
      </dsp:nvSpPr>
      <dsp:spPr>
        <a:xfrm>
          <a:off x="0" y="265103"/>
          <a:ext cx="6263640" cy="2457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/>
            <a:t>С ноября 1917 по начало января 1918 г. на территории Витебской, Могилевской, Минской, Виленской и Смоленской губернии действовал Областной исполнительный комитет Советов рабочих, солдатских и крестьянских депутатов Западной области и фронта (сокращенно Облискомзап).</a:t>
          </a:r>
          <a:endParaRPr lang="en-US" sz="2100" kern="1200"/>
        </a:p>
      </dsp:txBody>
      <dsp:txXfrm>
        <a:off x="119941" y="385044"/>
        <a:ext cx="6023758" cy="2217118"/>
      </dsp:txXfrm>
    </dsp:sp>
    <dsp:sp modelId="{9E6C1DD6-1E48-441B-A486-3F909AFC3A41}">
      <dsp:nvSpPr>
        <dsp:cNvPr id="0" name=""/>
        <dsp:cNvSpPr/>
      </dsp:nvSpPr>
      <dsp:spPr>
        <a:xfrm>
          <a:off x="0" y="2782584"/>
          <a:ext cx="6263640" cy="2457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/>
            <a:t>Руководство Облискомзапа состояло из этнических русских и не рассматривало идею обретения белорусами сколько-нибудь широкой автономии, не говоря уже про свою государственность. Предлагалось включить территорию Беларуси как административно-территориальную единицу в состав Советской России.</a:t>
          </a:r>
          <a:endParaRPr lang="en-US" sz="2100" kern="1200"/>
        </a:p>
      </dsp:txBody>
      <dsp:txXfrm>
        <a:off x="119941" y="2902525"/>
        <a:ext cx="6023758" cy="221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9781-C1B2-44E2-8471-D39BA1286E4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E4F4-53A7-441D-B24E-CB8EAEB1E76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Национализация промышленности </a:t>
          </a:r>
          <a:endParaRPr lang="en-US" sz="3800" kern="1200"/>
        </a:p>
      </dsp:txBody>
      <dsp:txXfrm>
        <a:off x="0" y="0"/>
        <a:ext cx="6900512" cy="1384035"/>
      </dsp:txXfrm>
    </dsp:sp>
    <dsp:sp modelId="{AFB6AEC3-5E13-40F2-8167-32949B2E295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8D57-4ED3-4391-9BB4-47618EC56CF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Декрет «О мире» и «О земле»</a:t>
          </a:r>
          <a:endParaRPr lang="en-US" sz="3800" kern="1200"/>
        </a:p>
      </dsp:txBody>
      <dsp:txXfrm>
        <a:off x="0" y="1384035"/>
        <a:ext cx="6900512" cy="1384035"/>
      </dsp:txXfrm>
    </dsp:sp>
    <dsp:sp modelId="{3AE8C765-485E-40FB-B83E-C2DFEB0C640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2DBCE-A801-4C0C-B1DD-C5FFED31BC2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8-часовой рабочий день</a:t>
          </a:r>
          <a:endParaRPr lang="en-US" sz="3800" kern="1200"/>
        </a:p>
      </dsp:txBody>
      <dsp:txXfrm>
        <a:off x="0" y="2768070"/>
        <a:ext cx="6900512" cy="1384035"/>
      </dsp:txXfrm>
    </dsp:sp>
    <dsp:sp modelId="{BFCAD282-5AD3-477F-9578-490E9EDA20E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F9724-348B-46E4-A257-C7989592EC6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Конфискация помещичьих земель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B7B3-8AE0-4FCE-BAAB-53772A51D98A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55F1A-A4A0-43C5-BD43-CC8DD891AEDF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E330D-C0EE-436E-B6E6-65953689D1C4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500" kern="1200"/>
            <a:t>Параграф 1</a:t>
          </a:r>
          <a:endParaRPr lang="en-US" sz="3500" kern="1200"/>
        </a:p>
      </dsp:txBody>
      <dsp:txXfrm>
        <a:off x="1548914" y="3176402"/>
        <a:ext cx="3600000" cy="720000"/>
      </dsp:txXfrm>
    </dsp:sp>
    <dsp:sp modelId="{9C138867-7998-432B-8E16-600D702FD8A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F1621-8500-4AAD-B527-7E6BF71ECB77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4BE81-15C3-4ECF-8EDB-58060AEDF3B7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500" kern="1200"/>
            <a:t>Все пишут тест</a:t>
          </a:r>
          <a:r>
            <a:rPr lang="en-US" sz="3500" kern="1200">
              <a:sym typeface="Wingdings" panose="05000000000000000000" pitchFamily="2" charset="2"/>
            </a:rPr>
            <a:t></a:t>
          </a:r>
          <a:endParaRPr lang="en-US" sz="35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B7078-BC9A-4F0D-B072-0C8AC5BA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3EA458-46AA-4CA1-8C09-40C3FF9D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E9A8D-D6C7-4CA4-B0A0-F4F6833F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1419D-17D0-4702-BAEC-A35FB699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13E29-E872-465F-80F4-93055974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15787-8872-41A5-8A82-F25344AB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1CB01-B750-4B75-BE45-34C950459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A50A3-97BF-4FDB-A780-B48230D5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3F0-CAC6-4394-9216-4A3BFE78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F6982-7944-4DD6-AE00-9FE8C254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802E04-0A56-4CC2-BA73-FCBECB721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F626B-C796-44B6-B059-18BE5630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71D58-B182-45C8-8CF7-B08F90F5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0F21D-C770-45F7-8EF6-241B919C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8603C-A87E-41AD-811E-1BFD464F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0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EFC7A-ADCE-4C95-A4A1-C3EACF44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2AEA0-2EF3-4F50-9481-0E1CEE44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FE2E2-53CF-4769-ABC7-CBF8761D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C0DA1-D005-4B76-AFB1-C188475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34CE8-67F7-44E5-887A-70C21DF2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0298-0C38-487D-91A4-1CC73166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762F3-6BD8-4F8E-B2D6-FF66B978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FA07E-85FD-4A06-9096-EC11D391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69FC7-72E1-4321-8B09-5A25B136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9F090-B5B3-4761-A7C0-A0A7E258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CA952-BC99-4A06-9B6E-38159F58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3C92B-6673-4CDD-A74A-05EDF63C1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0213E9-0129-4C3A-9CA7-F64BBD3B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16267-79ED-434C-9932-BBB380C8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E48BDA-87ED-49BC-8DFC-F1F338A1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53424-4394-4B3A-9A33-FBC1097A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09158-C28E-47BF-AA37-E79B462D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2DEE0-79E1-4E3E-AD8C-6AA298395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5972B-6B5C-4157-BFF4-1AF4E0FC9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AB056-B8F8-4512-9547-E24A9A2E7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9280C6-3BDF-4D33-9433-85EEBFB73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E27295-6817-483C-A083-8B82C83E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98199-A798-4D62-8908-D04B2C2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CD5BE1-C1CE-4215-954D-53FA7E1A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3921B-958A-4C5F-AD26-FB993DFD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4AC3EE-8C30-488D-9887-FB77BF59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0F7EA6-4E8C-4DFC-AB7A-39C567E5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C689AE-0B5E-463A-88B7-7BE92936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6293E-913A-4977-923C-9A36C45F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2F5F7E-5FBC-4204-90B1-84783C57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8DFA44-F2E1-4F03-B672-7D136BF2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D0765-F885-4E8F-B5AE-075B2F65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2B247-4BA8-4314-A2E5-8F39FEAB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0A964F-F6EF-4BD9-A718-1733D6E34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42B3B-0BB7-4ABA-9E02-E1D53657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F00265-F52B-4B24-9A9A-A7B28AE9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EA10A-A0FD-4418-BBCA-E2AB2FB5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8DAA4-9975-4AC7-ADA3-B5E7539D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6DE49D-5800-4E3A-BA84-2F5989A64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EB953-3283-4BD4-B807-7BE3BD85F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445EB2-3115-439C-94AF-54599442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0444D3-02DB-430B-B3CA-1445AEE9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FB1E9-7181-4492-8315-A030E02F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B7A1D-80D4-4712-AD40-0F7093D1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B2CE3-54D1-4104-A26D-930796F2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42DD0-C84E-4413-98F8-E2B6A5E4F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3BE3-3386-4891-95DF-11B48A4E2420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0E35-714B-4C75-8736-E42856FB2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06E34-384F-4706-8D64-A76133D07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CC948-E969-4A09-BB0E-E50F647F1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1. События Октябрьской революции 1917 г. в Беларуси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A4B49F-C717-4BE3-AE45-E2BA2379D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3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C275-EBA8-4BF3-B41C-E2589B45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2. Преобразования большевиков в Беларуси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1DCBB-A497-49FA-849E-FBB25858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84B4F-80F5-4C49-AA69-EA8B3677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Органы советской власти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92A93626-E3C8-445C-BD55-BCB9E79CF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8318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67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A38E-97F1-435E-A9AE-B6152B52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Мероприятия большевиков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8382274E-EA9C-47D6-BF5A-FE024542E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01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0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77EBFB-CFF0-4CEE-BEEE-6AC5555C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Политика «Военного коммунизма»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F3A8661-E2E0-4180-B136-9FDB58550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Основной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данной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политики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стало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проведение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продразверстки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предполагающая</a:t>
            </a:r>
            <a:r>
              <a:rPr lang="en-US" sz="2000" b="0" i="0" u="none" strike="noStrike" dirty="0">
                <a:effectLst/>
              </a:rPr>
              <a:t> изъятие у </a:t>
            </a:r>
            <a:r>
              <a:rPr lang="en-US" sz="2000" b="0" i="0" u="none" strike="noStrike" dirty="0" err="1">
                <a:effectLst/>
              </a:rPr>
              <a:t>крестьян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всего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необходимого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нужды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армии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большевиков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Крестьяне</a:t>
            </a:r>
            <a:r>
              <a:rPr lang="en-US" sz="2000" b="0" i="0" u="none" strike="noStrike" dirty="0">
                <a:effectLst/>
              </a:rPr>
              <a:t> не </a:t>
            </a:r>
            <a:r>
              <a:rPr lang="en-US" sz="2000" b="0" i="0" u="none" strike="noStrike" dirty="0" err="1">
                <a:effectLst/>
              </a:rPr>
              <a:t>особо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стремились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отдавать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последнее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поэтому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вынуждены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были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отправлять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продотряды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которые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силой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изымали</a:t>
            </a:r>
            <a:r>
              <a:rPr lang="en-US" sz="2000" b="0" i="0" u="none" strike="noStrike" dirty="0">
                <a:effectLst/>
              </a:rPr>
              <a:t> у </a:t>
            </a:r>
            <a:r>
              <a:rPr lang="en-US" sz="2000" b="0" i="0" u="none" strike="noStrike" dirty="0" err="1">
                <a:effectLst/>
              </a:rPr>
              <a:t>крестьян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всё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необходимое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Естественно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крестьяне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оказывали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сопротивление</a:t>
            </a:r>
            <a:r>
              <a:rPr lang="en-US" sz="2000" b="0" i="0" u="none" strike="noStrike" dirty="0">
                <a:effectLst/>
              </a:rPr>
              <a:t>, в т. ч. и </a:t>
            </a:r>
            <a:r>
              <a:rPr lang="en-US" sz="2000" b="0" i="0" u="none" strike="noStrike" dirty="0" err="1">
                <a:effectLst/>
              </a:rPr>
              <a:t>силовое</a:t>
            </a:r>
            <a:r>
              <a:rPr lang="en-US" sz="2000" b="0" i="0" u="none" strike="noStrike" dirty="0">
                <a:effectLst/>
              </a:rPr>
              <a:t>. 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1 января 1919 года была введена продразвёрстка - Российское историческое  общество">
            <a:extLst>
              <a:ext uri="{FF2B5EF4-FFF2-40B4-BE49-F238E27FC236}">
                <a16:creationId xmlns:a16="http://schemas.microsoft.com/office/drawing/2014/main" id="{D2851FED-A505-4C4E-BAED-27D4ADD51D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r="18013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6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765E3-3CF5-4A29-A61C-CC7CD82F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Карточная система</a:t>
            </a:r>
          </a:p>
        </p:txBody>
      </p:sp>
      <p:sp>
        <p:nvSpPr>
          <p:cNvPr id="6158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F0843-DF5E-4992-823D-8B030E81E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effectLst/>
              </a:rPr>
              <a:t>Для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обеспечения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населения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товарами</a:t>
            </a:r>
            <a:r>
              <a:rPr lang="en-US" sz="1800" b="0" i="0" u="none" strike="noStrike" dirty="0">
                <a:effectLst/>
              </a:rPr>
              <a:t> и </a:t>
            </a:r>
            <a:r>
              <a:rPr lang="en-US" sz="1800" b="0" i="0" u="none" strike="noStrike" dirty="0" err="1">
                <a:effectLst/>
              </a:rPr>
              <a:t>сельскохозяйственными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продуктами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устанавливалась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карточная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система</a:t>
            </a:r>
            <a:r>
              <a:rPr lang="en-US" sz="1800" b="0" i="0" u="none" strike="noStrike" dirty="0">
                <a:effectLst/>
              </a:rPr>
              <a:t>. </a:t>
            </a:r>
            <a:r>
              <a:rPr lang="en-US" sz="1800" b="0" i="0" u="none" strike="noStrike" dirty="0" err="1">
                <a:effectLst/>
              </a:rPr>
              <a:t>Вводились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всеобщая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трудовая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повинность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по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принципу</a:t>
            </a:r>
            <a:r>
              <a:rPr lang="en-US" sz="1800" b="0" i="0" u="none" strike="noStrike" dirty="0">
                <a:effectLst/>
              </a:rPr>
              <a:t> «</a:t>
            </a:r>
            <a:r>
              <a:rPr lang="en-US" sz="1800" b="0" i="0" u="none" strike="noStrike" dirty="0" err="1">
                <a:effectLst/>
              </a:rPr>
              <a:t>кто</a:t>
            </a:r>
            <a:r>
              <a:rPr lang="en-US" sz="1800" b="0" i="0" u="none" strike="noStrike" dirty="0">
                <a:effectLst/>
              </a:rPr>
              <a:t> не </a:t>
            </a:r>
            <a:r>
              <a:rPr lang="en-US" sz="1800" b="0" i="0" u="none" strike="noStrike" dirty="0" err="1">
                <a:effectLst/>
              </a:rPr>
              <a:t>работает</a:t>
            </a:r>
            <a:r>
              <a:rPr lang="en-US" sz="1800" b="0" i="0" u="none" strike="noStrike" dirty="0">
                <a:effectLst/>
              </a:rPr>
              <a:t>, </a:t>
            </a:r>
            <a:r>
              <a:rPr lang="en-US" sz="1800" b="0" i="0" u="none" strike="noStrike" dirty="0" err="1">
                <a:effectLst/>
              </a:rPr>
              <a:t>тот</a:t>
            </a:r>
            <a:r>
              <a:rPr lang="en-US" sz="1800" b="0" i="0" u="none" strike="noStrike" dirty="0">
                <a:effectLst/>
              </a:rPr>
              <a:t> не </a:t>
            </a:r>
            <a:r>
              <a:rPr lang="en-US" sz="1800" b="0" i="0" u="none" strike="noStrike" dirty="0" err="1">
                <a:effectLst/>
              </a:rPr>
              <a:t>ест</a:t>
            </a:r>
            <a:r>
              <a:rPr lang="en-US" sz="1800" b="0" i="0" u="none" strike="noStrike" dirty="0">
                <a:effectLst/>
              </a:rPr>
              <a:t>», </a:t>
            </a:r>
            <a:r>
              <a:rPr lang="en-US" sz="1800" b="0" i="0" u="none" strike="noStrike" dirty="0" err="1">
                <a:effectLst/>
              </a:rPr>
              <a:t>уравнительный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принцип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оплаты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труда</a:t>
            </a:r>
            <a:r>
              <a:rPr lang="en-US" sz="1800" b="0" i="0" u="none" strike="noStrike" dirty="0">
                <a:effectLst/>
              </a:rPr>
              <a:t>, </a:t>
            </a:r>
            <a:r>
              <a:rPr lang="en-US" sz="1800" b="0" i="0" u="none" strike="noStrike" dirty="0" err="1">
                <a:effectLst/>
              </a:rPr>
              <a:t>бесплатность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коммунальных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услуг</a:t>
            </a:r>
            <a:r>
              <a:rPr lang="en-US" sz="1800" b="0" i="0" u="none" strike="noStrike" dirty="0">
                <a:effectLst/>
              </a:rPr>
              <a:t> и </a:t>
            </a:r>
            <a:r>
              <a:rPr lang="en-US" sz="1800" b="0" i="0" u="none" strike="noStrike" dirty="0" err="1">
                <a:effectLst/>
              </a:rPr>
              <a:t>др</a:t>
            </a:r>
            <a:r>
              <a:rPr lang="en-US" sz="1800" b="0" i="0" u="none" strike="noStrike" dirty="0">
                <a:effectLst/>
              </a:rPr>
              <a:t>.</a:t>
            </a:r>
            <a:endParaRPr lang="en-US" sz="1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От Древнего Рима до СССР. Как... | Интересный контент в группе Исторические  и познавательные факты в фотографиях">
            <a:extLst>
              <a:ext uri="{FF2B5EF4-FFF2-40B4-BE49-F238E27FC236}">
                <a16:creationId xmlns:a16="http://schemas.microsoft.com/office/drawing/2014/main" id="{03239DEF-FE92-499E-A333-8C17C986A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49280"/>
            <a:ext cx="5628018" cy="29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5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2E8AA-7E0F-4589-9471-B61A54E3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21" y="2112204"/>
            <a:ext cx="4899839" cy="1200361"/>
          </a:xfrm>
        </p:spPr>
        <p:txBody>
          <a:bodyPr anchor="b">
            <a:noAutofit/>
          </a:bodyPr>
          <a:lstStyle/>
          <a:p>
            <a:r>
              <a:rPr lang="ru-RU" sz="4800" dirty="0"/>
              <a:t>Проверка </a:t>
            </a:r>
            <a:r>
              <a:rPr lang="en-US" sz="4800" dirty="0"/>
              <a:t>QR</a:t>
            </a:r>
            <a:r>
              <a:rPr lang="ru-RU" sz="4800" dirty="0"/>
              <a:t>-коды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R-код">
            <a:extLst>
              <a:ext uri="{FF2B5EF4-FFF2-40B4-BE49-F238E27FC236}">
                <a16:creationId xmlns:a16="http://schemas.microsoft.com/office/drawing/2014/main" id="{03905D50-1558-4CD3-A7E2-9B7AFE46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F15AD-4114-4068-8531-E6BD5F78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1C6A3A2-F895-4DC2-A027-D91BE5588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490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D8769-6EFD-49E3-8CBF-9A04283A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pic>
        <p:nvPicPr>
          <p:cNvPr id="5" name="Picture 4" descr="Желтое бумажный кораблик впереди белых корабликов">
            <a:extLst>
              <a:ext uri="{FF2B5EF4-FFF2-40B4-BE49-F238E27FC236}">
                <a16:creationId xmlns:a16="http://schemas.microsoft.com/office/drawing/2014/main" id="{645E263E-FA53-4359-B3D1-6AA1CD28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9" r="563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31606-27D5-4D47-8FA1-5550AA48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1. Установление власти большевиков</a:t>
            </a:r>
          </a:p>
          <a:p>
            <a:r>
              <a:rPr lang="ru-RU" sz="2200" dirty="0"/>
              <a:t>2. Преобразования большевиков в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392978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C275-EBA8-4BF3-B41C-E2589B45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Установление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власти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большевиков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1DCBB-A497-49FA-849E-FBB25858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BD2C4-9BDD-43F9-813B-3C0BA748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Февральская революция 1917 г.</a:t>
            </a:r>
          </a:p>
        </p:txBody>
      </p:sp>
      <p:grpSp>
        <p:nvGrpSpPr>
          <p:cNvPr id="1035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2C027-6768-486B-BBCF-1A831E27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Свержение самодержавия привело к установление в России Временного правительства. При этом временное правительство выступало за продолжение войны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усские либералы не могут ждать» Что послужило причиной Февральской  революции: История: Наука и техника: Lenta.ru">
            <a:extLst>
              <a:ext uri="{FF2B5EF4-FFF2-40B4-BE49-F238E27FC236}">
                <a16:creationId xmlns:a16="http://schemas.microsoft.com/office/drawing/2014/main" id="{3B4FE850-F406-4B8F-B343-064FFB07E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22911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097B-B03F-4279-B0F3-1517CC24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/>
              <a:t>Причины Октябрьской революции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4FF59-6041-429C-BFFB-FB3A212A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Экономический кризис</a:t>
            </a:r>
          </a:p>
          <a:p>
            <a:r>
              <a:rPr lang="ru-RU" sz="2200" dirty="0"/>
              <a:t>Временное правительство не могло решить текущие проблемы</a:t>
            </a:r>
          </a:p>
          <a:p>
            <a:r>
              <a:rPr lang="ru-RU" sz="2200" dirty="0"/>
              <a:t>Продолжение войны</a:t>
            </a:r>
          </a:p>
          <a:p>
            <a:r>
              <a:rPr lang="ru-RU" sz="2200" dirty="0"/>
              <a:t>Постоянные политические кризисы</a:t>
            </a:r>
          </a:p>
          <a:p>
            <a:r>
              <a:rPr lang="ru-RU" sz="2200" dirty="0"/>
              <a:t>Усиление большевиков</a:t>
            </a:r>
          </a:p>
        </p:txBody>
      </p:sp>
    </p:spTree>
    <p:extLst>
      <p:ext uri="{BB962C8B-B14F-4D97-AF65-F5344CB8AC3E}">
        <p14:creationId xmlns:p14="http://schemas.microsoft.com/office/powerpoint/2010/main" val="412250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8D05B-8BC0-4608-B93B-D1FC3F5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EA94F3-6C32-47E2-924B-7978D7DB6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25 октября (7 ноября) в Петрограде началась революция. Рабочие, горожане, солдаты и матросы захватали основные административные здания и взяли штурмом Зимний дворец. Власть временного правительства была прекращена. На следующий день, 26 октября, II Съезд Советов провозгласил советскую власть, а также принял декрет о мире и земле. Был сформирован Совет Народных Комиссаров во главе с В. И. Лениным, ставшим органом правительства. </a:t>
            </a:r>
            <a:endParaRPr lang="en-US" sz="20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Тест по истории Октябрьской революции 1917 года">
            <a:extLst>
              <a:ext uri="{FF2B5EF4-FFF2-40B4-BE49-F238E27FC236}">
                <a16:creationId xmlns:a16="http://schemas.microsoft.com/office/drawing/2014/main" id="{73662DA2-2C86-4385-A2DE-3BEE8BE45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1617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0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6984-4DDE-4345-A461-C28E8069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 в Минске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15F0E-8D5D-48C2-A8FD-C51F2898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В </a:t>
            </a:r>
            <a:r>
              <a:rPr lang="en-US" sz="2000" b="0" i="0" u="none" strike="noStrike" dirty="0" err="1">
                <a:effectLst/>
              </a:rPr>
              <a:t>Минске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уже</a:t>
            </a:r>
            <a:r>
              <a:rPr lang="en-US" sz="2000" b="0" i="0" u="none" strike="noStrike" dirty="0">
                <a:effectLst/>
              </a:rPr>
              <a:t> 25 </a:t>
            </a:r>
            <a:r>
              <a:rPr lang="en-US" sz="2000" b="0" i="0" u="none" strike="noStrike" dirty="0" err="1">
                <a:effectLst/>
              </a:rPr>
              <a:t>октября</a:t>
            </a:r>
            <a:r>
              <a:rPr lang="en-US" sz="2000" b="0" i="0" u="none" strike="noStrike" dirty="0">
                <a:effectLst/>
              </a:rPr>
              <a:t> 1917 г. </a:t>
            </a:r>
            <a:r>
              <a:rPr lang="en-US" sz="2000" b="0" i="0" u="none" strike="noStrike" dirty="0" err="1">
                <a:effectLst/>
              </a:rPr>
              <a:t>большевики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получив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сообщение</a:t>
            </a:r>
            <a:r>
              <a:rPr lang="en-US" sz="2000" b="0" i="0" u="none" strike="noStrike" dirty="0">
                <a:effectLst/>
              </a:rPr>
              <a:t> о </a:t>
            </a:r>
            <a:r>
              <a:rPr lang="en-US" sz="2000" b="0" i="0" u="none" strike="noStrike" dirty="0" err="1">
                <a:effectLst/>
              </a:rPr>
              <a:t>победе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революции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Петрограде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провозгласили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себя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властью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городе</a:t>
            </a:r>
            <a:r>
              <a:rPr lang="en-US" sz="2000" b="0" i="0" u="none" strike="noStrike" dirty="0">
                <a:effectLst/>
              </a:rPr>
              <a:t>. Были </a:t>
            </a:r>
            <a:r>
              <a:rPr lang="en-US" sz="2000" b="0" i="0" u="none" strike="noStrike" dirty="0" err="1">
                <a:effectLst/>
              </a:rPr>
              <a:t>освобождены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тюрем</a:t>
            </a:r>
            <a:r>
              <a:rPr lang="en-US" sz="2000" b="0" i="0" u="none" strike="noStrike" dirty="0">
                <a:effectLst/>
              </a:rPr>
              <a:t>, а </a:t>
            </a:r>
            <a:r>
              <a:rPr lang="en-US" sz="2000" b="0" i="0" u="none" strike="noStrike" dirty="0" err="1">
                <a:effectLst/>
              </a:rPr>
              <a:t>также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арестованы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Временного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правительства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противники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большевиков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Однако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большевикам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оказал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сопротивление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Комитет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спасения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революции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состоявший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сторонников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Временного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правительства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Они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ввели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Минск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верные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воинские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части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взяли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ситуацию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свои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руки</a:t>
            </a:r>
            <a:r>
              <a:rPr lang="en-US" sz="2000" b="0" i="0" u="none" strike="noStrike" dirty="0">
                <a:effectLst/>
              </a:rPr>
              <a:t>. 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Дикая» дивизия">
            <a:extLst>
              <a:ext uri="{FF2B5EF4-FFF2-40B4-BE49-F238E27FC236}">
                <a16:creationId xmlns:a16="http://schemas.microsoft.com/office/drawing/2014/main" id="{E9BBC5A7-48E2-4F8C-A541-DE65D944B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7389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ED42D-6B0B-4DC2-9F81-0D756C4B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 в Минске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470FE5-C29F-4361-B9DB-93B5459E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Однако уже 2 ноября в Минск прибыли воинские части большевиков и Комитет спасения революции потерпел поражение. Власть перешла в руки Военно-революционного комитета Западного фронта и области, являющегося руководящим органом большевиков на западном направлении. </a:t>
            </a: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внешний, старый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id="{239FCCF5-BC92-4191-9E25-15B13C398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4533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8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515B6-E3B7-4B6C-ABD1-83658E38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Сторонники и противники революции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09D12-3063-425F-8C43-B7A7C432B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Сторонники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093264-9F67-4430-A2C2-C83140171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Армия</a:t>
            </a:r>
          </a:p>
          <a:p>
            <a:r>
              <a:rPr lang="ru-RU" dirty="0"/>
              <a:t>Крестьяне</a:t>
            </a:r>
          </a:p>
          <a:p>
            <a:r>
              <a:rPr lang="ru-RU" dirty="0"/>
              <a:t>Рабочие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1FA1A5-F18C-4F97-A834-54778F545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Противники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24A40D-CF18-4C04-B351-FACA1CD68F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Интеллигенция</a:t>
            </a:r>
          </a:p>
          <a:p>
            <a:r>
              <a:rPr lang="ru-RU" dirty="0"/>
              <a:t>Часть национальных сил</a:t>
            </a:r>
          </a:p>
          <a:p>
            <a:r>
              <a:rPr lang="ru-RU" dirty="0"/>
              <a:t>Белогвардейцы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79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501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§ 1. События Октябрьской революции 1917 г. в Беларуси</vt:lpstr>
      <vt:lpstr>План урока</vt:lpstr>
      <vt:lpstr>1. Установление власти большевиков</vt:lpstr>
      <vt:lpstr>Февральская революция 1917 г.</vt:lpstr>
      <vt:lpstr>Причины Октябрьской революции</vt:lpstr>
      <vt:lpstr>Октябрьская революция</vt:lpstr>
      <vt:lpstr>Октябрьская революция в Минске</vt:lpstr>
      <vt:lpstr>Октябрьская революция в Минске</vt:lpstr>
      <vt:lpstr>Сторонники и противники революции</vt:lpstr>
      <vt:lpstr>2. Преобразования большевиков в Беларуси</vt:lpstr>
      <vt:lpstr>Органы советской власти</vt:lpstr>
      <vt:lpstr>Мероприятия большевиков </vt:lpstr>
      <vt:lpstr>Политика «Военного коммунизма»</vt:lpstr>
      <vt:lpstr>Карточная система</vt:lpstr>
      <vt:lpstr>Проверка QR-коды</vt:lpstr>
      <vt:lpstr>Тест, д/з, отметки и материалы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События Октябрьской революции 1917 г. в Беларуси</dc:title>
  <dc:creator>Роман Жигалов</dc:creator>
  <cp:lastModifiedBy>Роман Жигалов</cp:lastModifiedBy>
  <cp:revision>1</cp:revision>
  <dcterms:created xsi:type="dcterms:W3CDTF">2021-08-28T08:54:25Z</dcterms:created>
  <dcterms:modified xsi:type="dcterms:W3CDTF">2021-09-04T13:39:56Z</dcterms:modified>
</cp:coreProperties>
</file>