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7E54B-B30E-4AD1-B2D8-B98339362410}" v="10" dt="2021-09-18T10:28:1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AFF7E54B-B30E-4AD1-B2D8-B98339362410}"/>
    <pc:docChg chg="undo custSel addSld modSld">
      <pc:chgData name="Roman Zhigalov" userId="1f97e9fdf7779aa5" providerId="LiveId" clId="{AFF7E54B-B30E-4AD1-B2D8-B98339362410}" dt="2021-09-18T10:28:10.438" v="1102"/>
      <pc:docMkLst>
        <pc:docMk/>
      </pc:docMkLst>
      <pc:sldChg chg="modSp new mod">
        <pc:chgData name="Roman Zhigalov" userId="1f97e9fdf7779aa5" providerId="LiveId" clId="{AFF7E54B-B30E-4AD1-B2D8-B98339362410}" dt="2021-09-12T06:43:55.587" v="1"/>
        <pc:sldMkLst>
          <pc:docMk/>
          <pc:sldMk cId="786573905" sldId="256"/>
        </pc:sldMkLst>
        <pc:spChg chg="mod">
          <ac:chgData name="Roman Zhigalov" userId="1f97e9fdf7779aa5" providerId="LiveId" clId="{AFF7E54B-B30E-4AD1-B2D8-B98339362410}" dt="2021-09-12T06:43:55.587" v="1"/>
          <ac:spMkLst>
            <pc:docMk/>
            <pc:sldMk cId="786573905" sldId="256"/>
            <ac:spMk id="2" creationId="{C1ED5A38-1EEE-44E7-916E-8E401C487875}"/>
          </ac:spMkLst>
        </pc:spChg>
      </pc:sldChg>
      <pc:sldChg chg="addSp delSp modSp new mod setBg modClrScheme chgLayout">
        <pc:chgData name="Roman Zhigalov" userId="1f97e9fdf7779aa5" providerId="LiveId" clId="{AFF7E54B-B30E-4AD1-B2D8-B98339362410}" dt="2021-09-12T06:45:45.464" v="73" actId="26606"/>
        <pc:sldMkLst>
          <pc:docMk/>
          <pc:sldMk cId="3248437335" sldId="257"/>
        </pc:sldMkLst>
        <pc:spChg chg="del mod ord">
          <ac:chgData name="Roman Zhigalov" userId="1f97e9fdf7779aa5" providerId="LiveId" clId="{AFF7E54B-B30E-4AD1-B2D8-B98339362410}" dt="2021-09-12T06:44:24.746" v="7" actId="700"/>
          <ac:spMkLst>
            <pc:docMk/>
            <pc:sldMk cId="3248437335" sldId="257"/>
            <ac:spMk id="2" creationId="{A316BBFD-338D-446A-AE03-57548B430083}"/>
          </ac:spMkLst>
        </pc:spChg>
        <pc:spChg chg="del mod ord">
          <ac:chgData name="Roman Zhigalov" userId="1f97e9fdf7779aa5" providerId="LiveId" clId="{AFF7E54B-B30E-4AD1-B2D8-B98339362410}" dt="2021-09-12T06:44:24.746" v="7" actId="700"/>
          <ac:spMkLst>
            <pc:docMk/>
            <pc:sldMk cId="3248437335" sldId="257"/>
            <ac:spMk id="3" creationId="{4283243D-B2F7-4D83-98ED-4DE4A432B619}"/>
          </ac:spMkLst>
        </pc:spChg>
        <pc:spChg chg="add mod ord">
          <ac:chgData name="Roman Zhigalov" userId="1f97e9fdf7779aa5" providerId="LiveId" clId="{AFF7E54B-B30E-4AD1-B2D8-B98339362410}" dt="2021-09-12T06:45:45.464" v="73" actId="26606"/>
          <ac:spMkLst>
            <pc:docMk/>
            <pc:sldMk cId="3248437335" sldId="257"/>
            <ac:spMk id="4" creationId="{A784665B-C9C4-4420-A905-8DEC4B4016CA}"/>
          </ac:spMkLst>
        </pc:spChg>
        <pc:spChg chg="add mod ord">
          <ac:chgData name="Roman Zhigalov" userId="1f97e9fdf7779aa5" providerId="LiveId" clId="{AFF7E54B-B30E-4AD1-B2D8-B98339362410}" dt="2021-09-12T06:45:45.464" v="73" actId="26606"/>
          <ac:spMkLst>
            <pc:docMk/>
            <pc:sldMk cId="3248437335" sldId="257"/>
            <ac:spMk id="5" creationId="{DFFB356B-A894-432F-8BFF-FDA722C1B4C8}"/>
          </ac:spMkLst>
        </pc:spChg>
        <pc:spChg chg="add del">
          <ac:chgData name="Roman Zhigalov" userId="1f97e9fdf7779aa5" providerId="LiveId" clId="{AFF7E54B-B30E-4AD1-B2D8-B98339362410}" dt="2021-09-12T06:45:45.446" v="72" actId="26606"/>
          <ac:spMkLst>
            <pc:docMk/>
            <pc:sldMk cId="3248437335" sldId="257"/>
            <ac:spMk id="11" creationId="{9B7AD9F6-8CE7-4299-8FC6-328F4DCD3FF9}"/>
          </ac:spMkLst>
        </pc:spChg>
        <pc:spChg chg="add del">
          <ac:chgData name="Roman Zhigalov" userId="1f97e9fdf7779aa5" providerId="LiveId" clId="{AFF7E54B-B30E-4AD1-B2D8-B98339362410}" dt="2021-09-12T06:45:45.446" v="72" actId="26606"/>
          <ac:spMkLst>
            <pc:docMk/>
            <pc:sldMk cId="3248437335" sldId="257"/>
            <ac:spMk id="13" creationId="{F49775AF-8896-43EE-92C6-83497D6DC56F}"/>
          </ac:spMkLst>
        </pc:spChg>
        <pc:spChg chg="add">
          <ac:chgData name="Roman Zhigalov" userId="1f97e9fdf7779aa5" providerId="LiveId" clId="{AFF7E54B-B30E-4AD1-B2D8-B98339362410}" dt="2021-09-12T06:45:45.464" v="73" actId="26606"/>
          <ac:spMkLst>
            <pc:docMk/>
            <pc:sldMk cId="3248437335" sldId="257"/>
            <ac:spMk id="15" creationId="{9B7AD9F6-8CE7-4299-8FC6-328F4DCD3FF9}"/>
          </ac:spMkLst>
        </pc:spChg>
        <pc:spChg chg="add">
          <ac:chgData name="Roman Zhigalov" userId="1f97e9fdf7779aa5" providerId="LiveId" clId="{AFF7E54B-B30E-4AD1-B2D8-B98339362410}" dt="2021-09-12T06:45:45.464" v="73" actId="26606"/>
          <ac:spMkLst>
            <pc:docMk/>
            <pc:sldMk cId="3248437335" sldId="257"/>
            <ac:spMk id="16" creationId="{F49775AF-8896-43EE-92C6-83497D6DC56F}"/>
          </ac:spMkLst>
        </pc:spChg>
        <pc:picChg chg="add del">
          <ac:chgData name="Roman Zhigalov" userId="1f97e9fdf7779aa5" providerId="LiveId" clId="{AFF7E54B-B30E-4AD1-B2D8-B98339362410}" dt="2021-09-12T06:45:45.446" v="72" actId="26606"/>
          <ac:picMkLst>
            <pc:docMk/>
            <pc:sldMk cId="3248437335" sldId="257"/>
            <ac:picMk id="7" creationId="{FCA82586-698B-4901-9E81-0C769A91A167}"/>
          </ac:picMkLst>
        </pc:picChg>
        <pc:picChg chg="add">
          <ac:chgData name="Roman Zhigalov" userId="1f97e9fdf7779aa5" providerId="LiveId" clId="{AFF7E54B-B30E-4AD1-B2D8-B98339362410}" dt="2021-09-12T06:45:45.464" v="73" actId="26606"/>
          <ac:picMkLst>
            <pc:docMk/>
            <pc:sldMk cId="3248437335" sldId="257"/>
            <ac:picMk id="17" creationId="{3394629D-3D29-44CC-9AEE-8538A748821B}"/>
          </ac:picMkLst>
        </pc:picChg>
      </pc:sldChg>
      <pc:sldChg chg="addSp delSp modSp new mod setBg chgLayout">
        <pc:chgData name="Roman Zhigalov" userId="1f97e9fdf7779aa5" providerId="LiveId" clId="{AFF7E54B-B30E-4AD1-B2D8-B98339362410}" dt="2021-09-12T06:45:31.409" v="70" actId="26606"/>
        <pc:sldMkLst>
          <pc:docMk/>
          <pc:sldMk cId="106398105" sldId="258"/>
        </pc:sldMkLst>
        <pc:spChg chg="mod ord">
          <ac:chgData name="Roman Zhigalov" userId="1f97e9fdf7779aa5" providerId="LiveId" clId="{AFF7E54B-B30E-4AD1-B2D8-B98339362410}" dt="2021-09-12T06:45:31.409" v="70" actId="26606"/>
          <ac:spMkLst>
            <pc:docMk/>
            <pc:sldMk cId="106398105" sldId="258"/>
            <ac:spMk id="2" creationId="{2024585F-F1DC-4070-B2AF-300F58F5BFEE}"/>
          </ac:spMkLst>
        </pc:spChg>
        <pc:spChg chg="del mod ord">
          <ac:chgData name="Roman Zhigalov" userId="1f97e9fdf7779aa5" providerId="LiveId" clId="{AFF7E54B-B30E-4AD1-B2D8-B98339362410}" dt="2021-09-12T06:45:31.409" v="70" actId="26606"/>
          <ac:spMkLst>
            <pc:docMk/>
            <pc:sldMk cId="106398105" sldId="258"/>
            <ac:spMk id="3" creationId="{F1853E9A-2B92-44FA-90F5-480376716B08}"/>
          </ac:spMkLst>
        </pc:spChg>
        <pc:spChg chg="add">
          <ac:chgData name="Roman Zhigalov" userId="1f97e9fdf7779aa5" providerId="LiveId" clId="{AFF7E54B-B30E-4AD1-B2D8-B98339362410}" dt="2021-09-12T06:45:31.409" v="70" actId="26606"/>
          <ac:spMkLst>
            <pc:docMk/>
            <pc:sldMk cId="106398105" sldId="258"/>
            <ac:spMk id="9" creationId="{35DB3719-6FDC-4E5D-891D-FF40B7300F64}"/>
          </ac:spMkLst>
        </pc:spChg>
        <pc:spChg chg="add">
          <ac:chgData name="Roman Zhigalov" userId="1f97e9fdf7779aa5" providerId="LiveId" clId="{AFF7E54B-B30E-4AD1-B2D8-B98339362410}" dt="2021-09-12T06:45:31.409" v="70" actId="26606"/>
          <ac:spMkLst>
            <pc:docMk/>
            <pc:sldMk cId="106398105" sldId="258"/>
            <ac:spMk id="11" creationId="{E0CBAC23-2E3F-4A90-BA59-F8299F6A5439}"/>
          </ac:spMkLst>
        </pc:spChg>
        <pc:graphicFrameChg chg="add">
          <ac:chgData name="Roman Zhigalov" userId="1f97e9fdf7779aa5" providerId="LiveId" clId="{AFF7E54B-B30E-4AD1-B2D8-B98339362410}" dt="2021-09-12T06:45:31.409" v="70" actId="26606"/>
          <ac:graphicFrameMkLst>
            <pc:docMk/>
            <pc:sldMk cId="106398105" sldId="258"/>
            <ac:graphicFrameMk id="5" creationId="{66EB0883-A47D-47D3-8667-13B341518AA1}"/>
          </ac:graphicFrameMkLst>
        </pc:graphicFrameChg>
      </pc:sldChg>
      <pc:sldChg chg="addSp modSp new mod setBg">
        <pc:chgData name="Roman Zhigalov" userId="1f97e9fdf7779aa5" providerId="LiveId" clId="{AFF7E54B-B30E-4AD1-B2D8-B98339362410}" dt="2021-09-12T06:45:57.310" v="84" actId="26606"/>
        <pc:sldMkLst>
          <pc:docMk/>
          <pc:sldMk cId="2501428599" sldId="259"/>
        </pc:sldMkLst>
        <pc:spChg chg="mod">
          <ac:chgData name="Roman Zhigalov" userId="1f97e9fdf7779aa5" providerId="LiveId" clId="{AFF7E54B-B30E-4AD1-B2D8-B98339362410}" dt="2021-09-12T06:45:57.310" v="84" actId="26606"/>
          <ac:spMkLst>
            <pc:docMk/>
            <pc:sldMk cId="2501428599" sldId="259"/>
            <ac:spMk id="2" creationId="{9E14D32D-7800-40DD-A1F0-4F0A2414B22E}"/>
          </ac:spMkLst>
        </pc:spChg>
        <pc:spChg chg="mod">
          <ac:chgData name="Roman Zhigalov" userId="1f97e9fdf7779aa5" providerId="LiveId" clId="{AFF7E54B-B30E-4AD1-B2D8-B98339362410}" dt="2021-09-12T06:45:57.310" v="84" actId="26606"/>
          <ac:spMkLst>
            <pc:docMk/>
            <pc:sldMk cId="2501428599" sldId="259"/>
            <ac:spMk id="3" creationId="{CB5704E5-8B15-40CA-AACB-B09B7137FF1F}"/>
          </ac:spMkLst>
        </pc:spChg>
        <pc:spChg chg="add">
          <ac:chgData name="Roman Zhigalov" userId="1f97e9fdf7779aa5" providerId="LiveId" clId="{AFF7E54B-B30E-4AD1-B2D8-B98339362410}" dt="2021-09-12T06:45:57.310" v="84" actId="26606"/>
          <ac:spMkLst>
            <pc:docMk/>
            <pc:sldMk cId="2501428599" sldId="259"/>
            <ac:spMk id="9" creationId="{9B7AD9F6-8CE7-4299-8FC6-328F4DCD3FF9}"/>
          </ac:spMkLst>
        </pc:spChg>
        <pc:spChg chg="add">
          <ac:chgData name="Roman Zhigalov" userId="1f97e9fdf7779aa5" providerId="LiveId" clId="{AFF7E54B-B30E-4AD1-B2D8-B98339362410}" dt="2021-09-12T06:45:57.310" v="84" actId="26606"/>
          <ac:spMkLst>
            <pc:docMk/>
            <pc:sldMk cId="2501428599" sldId="259"/>
            <ac:spMk id="11" creationId="{F49775AF-8896-43EE-92C6-83497D6DC56F}"/>
          </ac:spMkLst>
        </pc:spChg>
        <pc:picChg chg="add">
          <ac:chgData name="Roman Zhigalov" userId="1f97e9fdf7779aa5" providerId="LiveId" clId="{AFF7E54B-B30E-4AD1-B2D8-B98339362410}" dt="2021-09-12T06:45:57.310" v="84" actId="26606"/>
          <ac:picMkLst>
            <pc:docMk/>
            <pc:sldMk cId="2501428599" sldId="259"/>
            <ac:picMk id="5" creationId="{E49B6FC5-47CA-41F7-8171-1DFC2FD513B1}"/>
          </ac:picMkLst>
        </pc:picChg>
      </pc:sldChg>
      <pc:sldChg chg="addSp delSp modSp new mod setBg">
        <pc:chgData name="Roman Zhigalov" userId="1f97e9fdf7779aa5" providerId="LiveId" clId="{AFF7E54B-B30E-4AD1-B2D8-B98339362410}" dt="2021-09-12T06:47:23.521" v="94" actId="1076"/>
        <pc:sldMkLst>
          <pc:docMk/>
          <pc:sldMk cId="2032423567" sldId="260"/>
        </pc:sldMkLst>
        <pc:spChg chg="mod ord">
          <ac:chgData name="Roman Zhigalov" userId="1f97e9fdf7779aa5" providerId="LiveId" clId="{AFF7E54B-B30E-4AD1-B2D8-B98339362410}" dt="2021-09-12T06:47:03.269" v="89" actId="26606"/>
          <ac:spMkLst>
            <pc:docMk/>
            <pc:sldMk cId="2032423567" sldId="260"/>
            <ac:spMk id="2" creationId="{FBBEEB89-8F7D-4B21-96FE-DA75EFC8F3C7}"/>
          </ac:spMkLst>
        </pc:spChg>
        <pc:spChg chg="del">
          <ac:chgData name="Roman Zhigalov" userId="1f97e9fdf7779aa5" providerId="LiveId" clId="{AFF7E54B-B30E-4AD1-B2D8-B98339362410}" dt="2021-09-12T06:46:58.193" v="86"/>
          <ac:spMkLst>
            <pc:docMk/>
            <pc:sldMk cId="2032423567" sldId="260"/>
            <ac:spMk id="3" creationId="{D3970644-5D3C-49BA-ADA7-D7BEC23E3AAA}"/>
          </ac:spMkLst>
        </pc:spChg>
        <pc:spChg chg="add del">
          <ac:chgData name="Roman Zhigalov" userId="1f97e9fdf7779aa5" providerId="LiveId" clId="{AFF7E54B-B30E-4AD1-B2D8-B98339362410}" dt="2021-09-12T06:47:03.238" v="88" actId="26606"/>
          <ac:spMkLst>
            <pc:docMk/>
            <pc:sldMk cId="2032423567" sldId="260"/>
            <ac:spMk id="71" creationId="{37C89E4B-3C9F-44B9-8B86-D9E3D112D8EC}"/>
          </ac:spMkLst>
        </pc:spChg>
        <pc:spChg chg="add">
          <ac:chgData name="Roman Zhigalov" userId="1f97e9fdf7779aa5" providerId="LiveId" clId="{AFF7E54B-B30E-4AD1-B2D8-B98339362410}" dt="2021-09-12T06:47:03.269" v="89" actId="26606"/>
          <ac:spMkLst>
            <pc:docMk/>
            <pc:sldMk cId="2032423567" sldId="260"/>
            <ac:spMk id="1028" creationId="{2B97F24A-32CE-4C1C-A50D-3016B394DCFB}"/>
          </ac:spMkLst>
        </pc:spChg>
        <pc:spChg chg="add">
          <ac:chgData name="Roman Zhigalov" userId="1f97e9fdf7779aa5" providerId="LiveId" clId="{AFF7E54B-B30E-4AD1-B2D8-B98339362410}" dt="2021-09-12T06:47:03.269" v="89" actId="26606"/>
          <ac:spMkLst>
            <pc:docMk/>
            <pc:sldMk cId="2032423567" sldId="260"/>
            <ac:spMk id="1029" creationId="{CD8B4F24-440B-49E9-B85D-733523DC064B}"/>
          </ac:spMkLst>
        </pc:spChg>
        <pc:spChg chg="add">
          <ac:chgData name="Roman Zhigalov" userId="1f97e9fdf7779aa5" providerId="LiveId" clId="{AFF7E54B-B30E-4AD1-B2D8-B98339362410}" dt="2021-09-12T06:47:03.269" v="89" actId="26606"/>
          <ac:spMkLst>
            <pc:docMk/>
            <pc:sldMk cId="2032423567" sldId="260"/>
            <ac:spMk id="1030" creationId="{8D1BF747-B957-4DDE-933B-ED390EEDA6D9}"/>
          </ac:spMkLst>
        </pc:spChg>
        <pc:picChg chg="add mod">
          <ac:chgData name="Roman Zhigalov" userId="1f97e9fdf7779aa5" providerId="LiveId" clId="{AFF7E54B-B30E-4AD1-B2D8-B98339362410}" dt="2021-09-12T06:47:23.521" v="94" actId="1076"/>
          <ac:picMkLst>
            <pc:docMk/>
            <pc:sldMk cId="2032423567" sldId="260"/>
            <ac:picMk id="1026" creationId="{44EC4A4C-D2A7-421F-8E07-721A9E7ED82C}"/>
          </ac:picMkLst>
        </pc:picChg>
        <pc:cxnChg chg="add del">
          <ac:chgData name="Roman Zhigalov" userId="1f97e9fdf7779aa5" providerId="LiveId" clId="{AFF7E54B-B30E-4AD1-B2D8-B98339362410}" dt="2021-09-12T06:47:03.238" v="88" actId="26606"/>
          <ac:cxnSpMkLst>
            <pc:docMk/>
            <pc:sldMk cId="2032423567" sldId="260"/>
            <ac:cxnSpMk id="73" creationId="{AA2EAA10-076F-46BD-8F0F-B9A2FB77A85C}"/>
          </ac:cxnSpMkLst>
        </pc:cxnChg>
        <pc:cxnChg chg="add del">
          <ac:chgData name="Roman Zhigalov" userId="1f97e9fdf7779aa5" providerId="LiveId" clId="{AFF7E54B-B30E-4AD1-B2D8-B98339362410}" dt="2021-09-12T06:47:03.238" v="88" actId="26606"/>
          <ac:cxnSpMkLst>
            <pc:docMk/>
            <pc:sldMk cId="2032423567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AFF7E54B-B30E-4AD1-B2D8-B98339362410}" dt="2021-09-12T06:47:57.536" v="99" actId="26606"/>
        <pc:sldMkLst>
          <pc:docMk/>
          <pc:sldMk cId="2624215467" sldId="261"/>
        </pc:sldMkLst>
        <pc:spChg chg="del mod">
          <ac:chgData name="Roman Zhigalov" userId="1f97e9fdf7779aa5" providerId="LiveId" clId="{AFF7E54B-B30E-4AD1-B2D8-B98339362410}" dt="2021-09-12T06:47:57.536" v="99" actId="26606"/>
          <ac:spMkLst>
            <pc:docMk/>
            <pc:sldMk cId="2624215467" sldId="261"/>
            <ac:spMk id="2" creationId="{4A41896E-75A7-47D1-BD00-721C007F9D47}"/>
          </ac:spMkLst>
        </pc:spChg>
        <pc:spChg chg="del">
          <ac:chgData name="Roman Zhigalov" userId="1f97e9fdf7779aa5" providerId="LiveId" clId="{AFF7E54B-B30E-4AD1-B2D8-B98339362410}" dt="2021-09-12T06:47:53.647" v="96"/>
          <ac:spMkLst>
            <pc:docMk/>
            <pc:sldMk cId="2624215467" sldId="261"/>
            <ac:spMk id="3" creationId="{AA8E7621-D8E7-4FE7-A4B8-62C8A4442585}"/>
          </ac:spMkLst>
        </pc:spChg>
        <pc:spChg chg="add">
          <ac:chgData name="Roman Zhigalov" userId="1f97e9fdf7779aa5" providerId="LiveId" clId="{AFF7E54B-B30E-4AD1-B2D8-B98339362410}" dt="2021-09-12T06:47:57.536" v="99" actId="26606"/>
          <ac:spMkLst>
            <pc:docMk/>
            <pc:sldMk cId="2624215467" sldId="261"/>
            <ac:spMk id="71" creationId="{32BC26D8-82FB-445E-AA49-62A77D7C1EE0}"/>
          </ac:spMkLst>
        </pc:spChg>
        <pc:spChg chg="add del">
          <ac:chgData name="Roman Zhigalov" userId="1f97e9fdf7779aa5" providerId="LiveId" clId="{AFF7E54B-B30E-4AD1-B2D8-B98339362410}" dt="2021-09-12T06:47:57.530" v="98" actId="26606"/>
          <ac:spMkLst>
            <pc:docMk/>
            <pc:sldMk cId="2624215467" sldId="261"/>
            <ac:spMk id="73" creationId="{2B97F24A-32CE-4C1C-A50D-3016B394DCFB}"/>
          </ac:spMkLst>
        </pc:spChg>
        <pc:spChg chg="add del">
          <ac:chgData name="Roman Zhigalov" userId="1f97e9fdf7779aa5" providerId="LiveId" clId="{AFF7E54B-B30E-4AD1-B2D8-B98339362410}" dt="2021-09-12T06:47:57.530" v="98" actId="26606"/>
          <ac:spMkLst>
            <pc:docMk/>
            <pc:sldMk cId="2624215467" sldId="261"/>
            <ac:spMk id="75" creationId="{CD8B4F24-440B-49E9-B85D-733523DC064B}"/>
          </ac:spMkLst>
        </pc:spChg>
        <pc:spChg chg="add del">
          <ac:chgData name="Roman Zhigalov" userId="1f97e9fdf7779aa5" providerId="LiveId" clId="{AFF7E54B-B30E-4AD1-B2D8-B98339362410}" dt="2021-09-12T06:47:57.530" v="98" actId="26606"/>
          <ac:spMkLst>
            <pc:docMk/>
            <pc:sldMk cId="2624215467" sldId="261"/>
            <ac:spMk id="2054" creationId="{2CE07033-4AED-4734-A40F-6884A3D999B2}"/>
          </ac:spMkLst>
        </pc:spChg>
        <pc:spChg chg="add">
          <ac:chgData name="Roman Zhigalov" userId="1f97e9fdf7779aa5" providerId="LiveId" clId="{AFF7E54B-B30E-4AD1-B2D8-B98339362410}" dt="2021-09-12T06:47:57.536" v="99" actId="26606"/>
          <ac:spMkLst>
            <pc:docMk/>
            <pc:sldMk cId="2624215467" sldId="261"/>
            <ac:spMk id="2056" creationId="{CB44330D-EA18-4254-AA95-EB49948539B8}"/>
          </ac:spMkLst>
        </pc:spChg>
        <pc:picChg chg="add mod">
          <ac:chgData name="Roman Zhigalov" userId="1f97e9fdf7779aa5" providerId="LiveId" clId="{AFF7E54B-B30E-4AD1-B2D8-B98339362410}" dt="2021-09-12T06:47:57.536" v="99" actId="26606"/>
          <ac:picMkLst>
            <pc:docMk/>
            <pc:sldMk cId="2624215467" sldId="261"/>
            <ac:picMk id="2050" creationId="{582324D0-10F5-484C-9854-0AB597C96054}"/>
          </ac:picMkLst>
        </pc:picChg>
      </pc:sldChg>
      <pc:sldChg chg="addSp delSp modSp new mod setBg modClrScheme chgLayout">
        <pc:chgData name="Roman Zhigalov" userId="1f97e9fdf7779aa5" providerId="LiveId" clId="{AFF7E54B-B30E-4AD1-B2D8-B98339362410}" dt="2021-09-12T06:49:20.200" v="201" actId="20577"/>
        <pc:sldMkLst>
          <pc:docMk/>
          <pc:sldMk cId="1739957357" sldId="262"/>
        </pc:sldMkLst>
        <pc:spChg chg="del mod ord">
          <ac:chgData name="Roman Zhigalov" userId="1f97e9fdf7779aa5" providerId="LiveId" clId="{AFF7E54B-B30E-4AD1-B2D8-B98339362410}" dt="2021-09-12T06:48:04.639" v="101" actId="700"/>
          <ac:spMkLst>
            <pc:docMk/>
            <pc:sldMk cId="1739957357" sldId="262"/>
            <ac:spMk id="2" creationId="{03BB1C4E-F536-4B3A-8744-E97B9B982DA1}"/>
          </ac:spMkLst>
        </pc:spChg>
        <pc:spChg chg="del mod ord">
          <ac:chgData name="Roman Zhigalov" userId="1f97e9fdf7779aa5" providerId="LiveId" clId="{AFF7E54B-B30E-4AD1-B2D8-B98339362410}" dt="2021-09-12T06:48:04.639" v="101" actId="700"/>
          <ac:spMkLst>
            <pc:docMk/>
            <pc:sldMk cId="1739957357" sldId="262"/>
            <ac:spMk id="3" creationId="{A053D0A7-42B2-44C9-BD2F-7EC7FD02E6E7}"/>
          </ac:spMkLst>
        </pc:spChg>
        <pc:spChg chg="add del mod ord">
          <ac:chgData name="Roman Zhigalov" userId="1f97e9fdf7779aa5" providerId="LiveId" clId="{AFF7E54B-B30E-4AD1-B2D8-B98339362410}" dt="2021-09-12T06:48:11.802" v="102" actId="700"/>
          <ac:spMkLst>
            <pc:docMk/>
            <pc:sldMk cId="1739957357" sldId="262"/>
            <ac:spMk id="4" creationId="{9EBCB6A6-867B-407B-9243-22290D5DAE0C}"/>
          </ac:spMkLst>
        </pc:spChg>
        <pc:spChg chg="add del mod ord">
          <ac:chgData name="Roman Zhigalov" userId="1f97e9fdf7779aa5" providerId="LiveId" clId="{AFF7E54B-B30E-4AD1-B2D8-B98339362410}" dt="2021-09-12T06:48:11.802" v="102" actId="700"/>
          <ac:spMkLst>
            <pc:docMk/>
            <pc:sldMk cId="1739957357" sldId="262"/>
            <ac:spMk id="5" creationId="{DCBD5D44-9783-42AA-ABFC-70EF74019E53}"/>
          </ac:spMkLst>
        </pc:spChg>
        <pc:spChg chg="add del mod ord">
          <ac:chgData name="Roman Zhigalov" userId="1f97e9fdf7779aa5" providerId="LiveId" clId="{AFF7E54B-B30E-4AD1-B2D8-B98339362410}" dt="2021-09-12T06:48:11.802" v="102" actId="700"/>
          <ac:spMkLst>
            <pc:docMk/>
            <pc:sldMk cId="1739957357" sldId="262"/>
            <ac:spMk id="6" creationId="{2EF48F1E-F2A8-45C6-BEAE-F1ADE6DBA9D5}"/>
          </ac:spMkLst>
        </pc:spChg>
        <pc:spChg chg="add mod ord">
          <ac:chgData name="Roman Zhigalov" userId="1f97e9fdf7779aa5" providerId="LiveId" clId="{AFF7E54B-B30E-4AD1-B2D8-B98339362410}" dt="2021-09-12T06:48:44.032" v="115" actId="26606"/>
          <ac:spMkLst>
            <pc:docMk/>
            <pc:sldMk cId="1739957357" sldId="262"/>
            <ac:spMk id="7" creationId="{4CE57D82-8118-474D-ACDA-2376649D939F}"/>
          </ac:spMkLst>
        </pc:spChg>
        <pc:spChg chg="add mod ord">
          <ac:chgData name="Roman Zhigalov" userId="1f97e9fdf7779aa5" providerId="LiveId" clId="{AFF7E54B-B30E-4AD1-B2D8-B98339362410}" dt="2021-09-12T06:49:20.200" v="201" actId="20577"/>
          <ac:spMkLst>
            <pc:docMk/>
            <pc:sldMk cId="1739957357" sldId="262"/>
            <ac:spMk id="8" creationId="{7E9EE347-D081-45A6-B657-AF6EEA777EA2}"/>
          </ac:spMkLst>
        </pc:spChg>
        <pc:spChg chg="add">
          <ac:chgData name="Roman Zhigalov" userId="1f97e9fdf7779aa5" providerId="LiveId" clId="{AFF7E54B-B30E-4AD1-B2D8-B98339362410}" dt="2021-09-12T06:48:44.032" v="115" actId="26606"/>
          <ac:spMkLst>
            <pc:docMk/>
            <pc:sldMk cId="1739957357" sldId="262"/>
            <ac:spMk id="13" creationId="{B6CDA21F-E7AF-4C75-8395-33F58D5B0E45}"/>
          </ac:spMkLst>
        </pc:spChg>
        <pc:spChg chg="add">
          <ac:chgData name="Roman Zhigalov" userId="1f97e9fdf7779aa5" providerId="LiveId" clId="{AFF7E54B-B30E-4AD1-B2D8-B98339362410}" dt="2021-09-12T06:48:44.032" v="115" actId="26606"/>
          <ac:spMkLst>
            <pc:docMk/>
            <pc:sldMk cId="1739957357" sldId="262"/>
            <ac:spMk id="20" creationId="{D5B0017B-2ECA-49AF-B397-DC140825DF8D}"/>
          </ac:spMkLst>
        </pc:spChg>
        <pc:grpChg chg="add">
          <ac:chgData name="Roman Zhigalov" userId="1f97e9fdf7779aa5" providerId="LiveId" clId="{AFF7E54B-B30E-4AD1-B2D8-B98339362410}" dt="2021-09-12T06:48:44.032" v="115" actId="26606"/>
          <ac:grpSpMkLst>
            <pc:docMk/>
            <pc:sldMk cId="1739957357" sldId="262"/>
            <ac:grpSpMk id="15" creationId="{AE1C45F0-260A-458C-96ED-C1F6D2151219}"/>
          </ac:grpSpMkLst>
        </pc:grpChg>
        <pc:cxnChg chg="add">
          <ac:chgData name="Roman Zhigalov" userId="1f97e9fdf7779aa5" providerId="LiveId" clId="{AFF7E54B-B30E-4AD1-B2D8-B98339362410}" dt="2021-09-12T06:48:44.032" v="115" actId="26606"/>
          <ac:cxnSpMkLst>
            <pc:docMk/>
            <pc:sldMk cId="1739957357" sldId="262"/>
            <ac:cxnSpMk id="22" creationId="{6CF1BAF6-AD41-4082-B212-8A1F9A2E8779}"/>
          </ac:cxnSpMkLst>
        </pc:cxnChg>
      </pc:sldChg>
      <pc:sldChg chg="addSp delSp modSp new mod setBg modClrScheme chgLayout">
        <pc:chgData name="Roman Zhigalov" userId="1f97e9fdf7779aa5" providerId="LiveId" clId="{AFF7E54B-B30E-4AD1-B2D8-B98339362410}" dt="2021-09-12T06:52:03.544" v="418" actId="255"/>
        <pc:sldMkLst>
          <pc:docMk/>
          <pc:sldMk cId="3380056527" sldId="263"/>
        </pc:sldMkLst>
        <pc:spChg chg="mod ord">
          <ac:chgData name="Roman Zhigalov" userId="1f97e9fdf7779aa5" providerId="LiveId" clId="{AFF7E54B-B30E-4AD1-B2D8-B98339362410}" dt="2021-09-12T06:52:00.401" v="417" actId="26606"/>
          <ac:spMkLst>
            <pc:docMk/>
            <pc:sldMk cId="3380056527" sldId="263"/>
            <ac:spMk id="2" creationId="{C6826482-07D5-4A19-B3F7-0C50DE2BED31}"/>
          </ac:spMkLst>
        </pc:spChg>
        <pc:spChg chg="del mod ord">
          <ac:chgData name="Roman Zhigalov" userId="1f97e9fdf7779aa5" providerId="LiveId" clId="{AFF7E54B-B30E-4AD1-B2D8-B98339362410}" dt="2021-09-12T06:51:54.773" v="412"/>
          <ac:spMkLst>
            <pc:docMk/>
            <pc:sldMk cId="3380056527" sldId="263"/>
            <ac:spMk id="3" creationId="{5ABA5F79-3BD0-44EA-8B39-82311EB6C400}"/>
          </ac:spMkLst>
        </pc:spChg>
        <pc:spChg chg="add del mod">
          <ac:chgData name="Roman Zhigalov" userId="1f97e9fdf7779aa5" providerId="LiveId" clId="{AFF7E54B-B30E-4AD1-B2D8-B98339362410}" dt="2021-09-12T06:51:24.290" v="407" actId="6264"/>
          <ac:spMkLst>
            <pc:docMk/>
            <pc:sldMk cId="3380056527" sldId="263"/>
            <ac:spMk id="4" creationId="{C6C39C3E-3254-4094-9347-92E4BC183A07}"/>
          </ac:spMkLst>
        </pc:spChg>
        <pc:spChg chg="add del mod">
          <ac:chgData name="Roman Zhigalov" userId="1f97e9fdf7779aa5" providerId="LiveId" clId="{AFF7E54B-B30E-4AD1-B2D8-B98339362410}" dt="2021-09-12T06:51:24.290" v="407" actId="6264"/>
          <ac:spMkLst>
            <pc:docMk/>
            <pc:sldMk cId="3380056527" sldId="263"/>
            <ac:spMk id="5" creationId="{F8B6E5FA-FE22-40F0-A9A7-154E6120E7C7}"/>
          </ac:spMkLst>
        </pc:spChg>
        <pc:spChg chg="add mod ord">
          <ac:chgData name="Roman Zhigalov" userId="1f97e9fdf7779aa5" providerId="LiveId" clId="{AFF7E54B-B30E-4AD1-B2D8-B98339362410}" dt="2021-09-12T06:52:03.544" v="418" actId="255"/>
          <ac:spMkLst>
            <pc:docMk/>
            <pc:sldMk cId="3380056527" sldId="263"/>
            <ac:spMk id="6" creationId="{2A740F2C-F4AF-4075-A4F0-C6E67032E7B8}"/>
          </ac:spMkLst>
        </pc:spChg>
        <pc:spChg chg="add del">
          <ac:chgData name="Roman Zhigalov" userId="1f97e9fdf7779aa5" providerId="LiveId" clId="{AFF7E54B-B30E-4AD1-B2D8-B98339362410}" dt="2021-09-12T06:51:58.597" v="414" actId="26606"/>
          <ac:spMkLst>
            <pc:docMk/>
            <pc:sldMk cId="3380056527" sldId="263"/>
            <ac:spMk id="71" creationId="{201CC55D-ED54-4C5C-95E6-10947BD1103B}"/>
          </ac:spMkLst>
        </pc:spChg>
        <pc:spChg chg="add del">
          <ac:chgData name="Roman Zhigalov" userId="1f97e9fdf7779aa5" providerId="LiveId" clId="{AFF7E54B-B30E-4AD1-B2D8-B98339362410}" dt="2021-09-12T06:51:58.597" v="414" actId="26606"/>
          <ac:spMkLst>
            <pc:docMk/>
            <pc:sldMk cId="3380056527" sldId="263"/>
            <ac:spMk id="77" creationId="{3873B707-463F-40B0-8227-E8CC6C67EB25}"/>
          </ac:spMkLst>
        </pc:spChg>
        <pc:spChg chg="add del">
          <ac:chgData name="Roman Zhigalov" userId="1f97e9fdf7779aa5" providerId="LiveId" clId="{AFF7E54B-B30E-4AD1-B2D8-B98339362410}" dt="2021-09-12T06:51:58.597" v="414" actId="26606"/>
          <ac:spMkLst>
            <pc:docMk/>
            <pc:sldMk cId="3380056527" sldId="263"/>
            <ac:spMk id="79" creationId="{C13237C8-E62C-4F0D-A318-BD6FB6C2D138}"/>
          </ac:spMkLst>
        </pc:spChg>
        <pc:spChg chg="add del">
          <ac:chgData name="Roman Zhigalov" userId="1f97e9fdf7779aa5" providerId="LiveId" clId="{AFF7E54B-B30E-4AD1-B2D8-B98339362410}" dt="2021-09-12T06:51:58.597" v="414" actId="26606"/>
          <ac:spMkLst>
            <pc:docMk/>
            <pc:sldMk cId="3380056527" sldId="263"/>
            <ac:spMk id="81" creationId="{19C9EAEA-39D0-4B0E-A0EB-51E7B26740B1}"/>
          </ac:spMkLst>
        </pc:spChg>
        <pc:spChg chg="add del">
          <ac:chgData name="Roman Zhigalov" userId="1f97e9fdf7779aa5" providerId="LiveId" clId="{AFF7E54B-B30E-4AD1-B2D8-B98339362410}" dt="2021-09-12T06:52:00.382" v="416" actId="26606"/>
          <ac:spMkLst>
            <pc:docMk/>
            <pc:sldMk cId="3380056527" sldId="263"/>
            <ac:spMk id="3076" creationId="{A8908DB7-C3A6-4FCB-9820-CEE02B398C4A}"/>
          </ac:spMkLst>
        </pc:spChg>
        <pc:spChg chg="add del">
          <ac:chgData name="Roman Zhigalov" userId="1f97e9fdf7779aa5" providerId="LiveId" clId="{AFF7E54B-B30E-4AD1-B2D8-B98339362410}" dt="2021-09-12T06:52:00.382" v="416" actId="26606"/>
          <ac:spMkLst>
            <pc:docMk/>
            <pc:sldMk cId="3380056527" sldId="263"/>
            <ac:spMk id="3077" creationId="{535742DD-1B16-4E9D-B715-0D74B4574A68}"/>
          </ac:spMkLst>
        </pc:spChg>
        <pc:spChg chg="add">
          <ac:chgData name="Roman Zhigalov" userId="1f97e9fdf7779aa5" providerId="LiveId" clId="{AFF7E54B-B30E-4AD1-B2D8-B98339362410}" dt="2021-09-12T06:52:00.401" v="417" actId="26606"/>
          <ac:spMkLst>
            <pc:docMk/>
            <pc:sldMk cId="3380056527" sldId="263"/>
            <ac:spMk id="3079" creationId="{201CC55D-ED54-4C5C-95E6-10947BD1103B}"/>
          </ac:spMkLst>
        </pc:spChg>
        <pc:spChg chg="add">
          <ac:chgData name="Roman Zhigalov" userId="1f97e9fdf7779aa5" providerId="LiveId" clId="{AFF7E54B-B30E-4AD1-B2D8-B98339362410}" dt="2021-09-12T06:52:00.401" v="417" actId="26606"/>
          <ac:spMkLst>
            <pc:docMk/>
            <pc:sldMk cId="3380056527" sldId="263"/>
            <ac:spMk id="3081" creationId="{3873B707-463F-40B0-8227-E8CC6C67EB25}"/>
          </ac:spMkLst>
        </pc:spChg>
        <pc:spChg chg="add">
          <ac:chgData name="Roman Zhigalov" userId="1f97e9fdf7779aa5" providerId="LiveId" clId="{AFF7E54B-B30E-4AD1-B2D8-B98339362410}" dt="2021-09-12T06:52:00.401" v="417" actId="26606"/>
          <ac:spMkLst>
            <pc:docMk/>
            <pc:sldMk cId="3380056527" sldId="263"/>
            <ac:spMk id="3082" creationId="{C13237C8-E62C-4F0D-A318-BD6FB6C2D138}"/>
          </ac:spMkLst>
        </pc:spChg>
        <pc:spChg chg="add">
          <ac:chgData name="Roman Zhigalov" userId="1f97e9fdf7779aa5" providerId="LiveId" clId="{AFF7E54B-B30E-4AD1-B2D8-B98339362410}" dt="2021-09-12T06:52:00.401" v="417" actId="26606"/>
          <ac:spMkLst>
            <pc:docMk/>
            <pc:sldMk cId="3380056527" sldId="263"/>
            <ac:spMk id="3083" creationId="{19C9EAEA-39D0-4B0E-A0EB-51E7B26740B1}"/>
          </ac:spMkLst>
        </pc:spChg>
        <pc:grpChg chg="add del">
          <ac:chgData name="Roman Zhigalov" userId="1f97e9fdf7779aa5" providerId="LiveId" clId="{AFF7E54B-B30E-4AD1-B2D8-B98339362410}" dt="2021-09-12T06:51:58.597" v="414" actId="26606"/>
          <ac:grpSpMkLst>
            <pc:docMk/>
            <pc:sldMk cId="3380056527" sldId="263"/>
            <ac:grpSpMk id="73" creationId="{1DE889C7-FAD6-4397-98E2-05D503484459}"/>
          </ac:grpSpMkLst>
        </pc:grpChg>
        <pc:grpChg chg="add">
          <ac:chgData name="Roman Zhigalov" userId="1f97e9fdf7779aa5" providerId="LiveId" clId="{AFF7E54B-B30E-4AD1-B2D8-B98339362410}" dt="2021-09-12T06:52:00.401" v="417" actId="26606"/>
          <ac:grpSpMkLst>
            <pc:docMk/>
            <pc:sldMk cId="3380056527" sldId="263"/>
            <ac:grpSpMk id="3080" creationId="{1DE889C7-FAD6-4397-98E2-05D503484459}"/>
          </ac:grpSpMkLst>
        </pc:grpChg>
        <pc:picChg chg="add mod">
          <ac:chgData name="Roman Zhigalov" userId="1f97e9fdf7779aa5" providerId="LiveId" clId="{AFF7E54B-B30E-4AD1-B2D8-B98339362410}" dt="2021-09-12T06:52:00.401" v="417" actId="26606"/>
          <ac:picMkLst>
            <pc:docMk/>
            <pc:sldMk cId="3380056527" sldId="263"/>
            <ac:picMk id="3074" creationId="{F85D0042-0CE1-4DA4-8E36-2A4C6C04FAC0}"/>
          </ac:picMkLst>
        </pc:picChg>
      </pc:sldChg>
      <pc:sldChg chg="addSp delSp modSp new mod setBg modClrScheme chgLayout">
        <pc:chgData name="Roman Zhigalov" userId="1f97e9fdf7779aa5" providerId="LiveId" clId="{AFF7E54B-B30E-4AD1-B2D8-B98339362410}" dt="2021-09-12T06:52:44.748" v="428" actId="26606"/>
        <pc:sldMkLst>
          <pc:docMk/>
          <pc:sldMk cId="3822740811" sldId="264"/>
        </pc:sldMkLst>
        <pc:spChg chg="del mod ord">
          <ac:chgData name="Roman Zhigalov" userId="1f97e9fdf7779aa5" providerId="LiveId" clId="{AFF7E54B-B30E-4AD1-B2D8-B98339362410}" dt="2021-09-12T06:52:36.352" v="420" actId="700"/>
          <ac:spMkLst>
            <pc:docMk/>
            <pc:sldMk cId="3822740811" sldId="264"/>
            <ac:spMk id="2" creationId="{8F682F81-102B-4A4A-9A9A-5E1DFBE17B0C}"/>
          </ac:spMkLst>
        </pc:spChg>
        <pc:spChg chg="del mod ord">
          <ac:chgData name="Roman Zhigalov" userId="1f97e9fdf7779aa5" providerId="LiveId" clId="{AFF7E54B-B30E-4AD1-B2D8-B98339362410}" dt="2021-09-12T06:52:36.352" v="420" actId="700"/>
          <ac:spMkLst>
            <pc:docMk/>
            <pc:sldMk cId="3822740811" sldId="264"/>
            <ac:spMk id="3" creationId="{D5804CB0-F7B0-4AD6-ADB1-973DCC418EC6}"/>
          </ac:spMkLst>
        </pc:spChg>
        <pc:spChg chg="del">
          <ac:chgData name="Roman Zhigalov" userId="1f97e9fdf7779aa5" providerId="LiveId" clId="{AFF7E54B-B30E-4AD1-B2D8-B98339362410}" dt="2021-09-12T06:52:36.352" v="420" actId="700"/>
          <ac:spMkLst>
            <pc:docMk/>
            <pc:sldMk cId="3822740811" sldId="264"/>
            <ac:spMk id="4" creationId="{2FE0FDA6-FA22-4BF9-82E7-D0E9BC0F3F1D}"/>
          </ac:spMkLst>
        </pc:spChg>
        <pc:spChg chg="add del mod ord">
          <ac:chgData name="Roman Zhigalov" userId="1f97e9fdf7779aa5" providerId="LiveId" clId="{AFF7E54B-B30E-4AD1-B2D8-B98339362410}" dt="2021-09-12T06:52:44.748" v="428" actId="26606"/>
          <ac:spMkLst>
            <pc:docMk/>
            <pc:sldMk cId="3822740811" sldId="264"/>
            <ac:spMk id="5" creationId="{7A7482D6-5884-423C-ADF7-DFA483E8C85B}"/>
          </ac:spMkLst>
        </pc:spChg>
        <pc:spChg chg="add del mod ord">
          <ac:chgData name="Roman Zhigalov" userId="1f97e9fdf7779aa5" providerId="LiveId" clId="{AFF7E54B-B30E-4AD1-B2D8-B98339362410}" dt="2021-09-12T06:52:37.289" v="421" actId="22"/>
          <ac:spMkLst>
            <pc:docMk/>
            <pc:sldMk cId="3822740811" sldId="264"/>
            <ac:spMk id="6" creationId="{1DC1EC6A-41F5-42B7-AF52-7D8D8E9EF4C1}"/>
          </ac:spMkLst>
        </pc:spChg>
        <pc:spChg chg="add del">
          <ac:chgData name="Roman Zhigalov" userId="1f97e9fdf7779aa5" providerId="LiveId" clId="{AFF7E54B-B30E-4AD1-B2D8-B98339362410}" dt="2021-09-12T06:52:41.357" v="423" actId="26606"/>
          <ac:spMkLst>
            <pc:docMk/>
            <pc:sldMk cId="3822740811" sldId="264"/>
            <ac:spMk id="12" creationId="{746DF607-C97F-42DD-B3A4-EF8AED0F292A}"/>
          </ac:spMkLst>
        </pc:spChg>
        <pc:spChg chg="add del">
          <ac:chgData name="Roman Zhigalov" userId="1f97e9fdf7779aa5" providerId="LiveId" clId="{AFF7E54B-B30E-4AD1-B2D8-B98339362410}" dt="2021-09-12T06:52:44.737" v="427" actId="26606"/>
          <ac:spMkLst>
            <pc:docMk/>
            <pc:sldMk cId="3822740811" sldId="264"/>
            <ac:spMk id="13" creationId="{2215C6C6-E45C-4179-9FC1-E8A4C1D47430}"/>
          </ac:spMkLst>
        </pc:spChg>
        <pc:spChg chg="add del">
          <ac:chgData name="Roman Zhigalov" userId="1f97e9fdf7779aa5" providerId="LiveId" clId="{AFF7E54B-B30E-4AD1-B2D8-B98339362410}" dt="2021-09-12T06:52:41.357" v="423" actId="26606"/>
          <ac:spMkLst>
            <pc:docMk/>
            <pc:sldMk cId="3822740811" sldId="264"/>
            <ac:spMk id="15" creationId="{201CC55D-ED54-4C5C-95E6-10947BD1103B}"/>
          </ac:spMkLst>
        </pc:spChg>
        <pc:spChg chg="add del">
          <ac:chgData name="Roman Zhigalov" userId="1f97e9fdf7779aa5" providerId="LiveId" clId="{AFF7E54B-B30E-4AD1-B2D8-B98339362410}" dt="2021-09-12T06:52:44.737" v="427" actId="26606"/>
          <ac:spMkLst>
            <pc:docMk/>
            <pc:sldMk cId="3822740811" sldId="264"/>
            <ac:spMk id="19" creationId="{3776B14B-F2F4-4825-8DA8-8C7A0F2B3960}"/>
          </ac:spMkLst>
        </pc:spChg>
        <pc:spChg chg="add del">
          <ac:chgData name="Roman Zhigalov" userId="1f97e9fdf7779aa5" providerId="LiveId" clId="{AFF7E54B-B30E-4AD1-B2D8-B98339362410}" dt="2021-09-12T06:52:41.357" v="423" actId="26606"/>
          <ac:spMkLst>
            <pc:docMk/>
            <pc:sldMk cId="3822740811" sldId="264"/>
            <ac:spMk id="21" creationId="{3873B707-463F-40B0-8227-E8CC6C67EB25}"/>
          </ac:spMkLst>
        </pc:spChg>
        <pc:spChg chg="add del">
          <ac:chgData name="Roman Zhigalov" userId="1f97e9fdf7779aa5" providerId="LiveId" clId="{AFF7E54B-B30E-4AD1-B2D8-B98339362410}" dt="2021-09-12T06:52:41.357" v="423" actId="26606"/>
          <ac:spMkLst>
            <pc:docMk/>
            <pc:sldMk cId="3822740811" sldId="264"/>
            <ac:spMk id="23" creationId="{C13237C8-E62C-4F0D-A318-BD6FB6C2D138}"/>
          </ac:spMkLst>
        </pc:spChg>
        <pc:spChg chg="add del">
          <ac:chgData name="Roman Zhigalov" userId="1f97e9fdf7779aa5" providerId="LiveId" clId="{AFF7E54B-B30E-4AD1-B2D8-B98339362410}" dt="2021-09-12T06:52:41.357" v="423" actId="26606"/>
          <ac:spMkLst>
            <pc:docMk/>
            <pc:sldMk cId="3822740811" sldId="264"/>
            <ac:spMk id="25" creationId="{19C9EAEA-39D0-4B0E-A0EB-51E7B26740B1}"/>
          </ac:spMkLst>
        </pc:spChg>
        <pc:spChg chg="add del">
          <ac:chgData name="Roman Zhigalov" userId="1f97e9fdf7779aa5" providerId="LiveId" clId="{AFF7E54B-B30E-4AD1-B2D8-B98339362410}" dt="2021-09-12T06:52:42.899" v="425" actId="26606"/>
          <ac:spMkLst>
            <pc:docMk/>
            <pc:sldMk cId="3822740811" sldId="264"/>
            <ac:spMk id="27" creationId="{6EFC920F-B85A-4068-BD93-41064EDE93D3}"/>
          </ac:spMkLst>
        </pc:spChg>
        <pc:spChg chg="add del">
          <ac:chgData name="Roman Zhigalov" userId="1f97e9fdf7779aa5" providerId="LiveId" clId="{AFF7E54B-B30E-4AD1-B2D8-B98339362410}" dt="2021-09-12T06:52:42.899" v="425" actId="26606"/>
          <ac:spMkLst>
            <pc:docMk/>
            <pc:sldMk cId="3822740811" sldId="264"/>
            <ac:spMk id="31" creationId="{CBC4F608-B4B8-48C3-9572-C0F061B1CD99}"/>
          </ac:spMkLst>
        </pc:spChg>
        <pc:spChg chg="add del">
          <ac:chgData name="Roman Zhigalov" userId="1f97e9fdf7779aa5" providerId="LiveId" clId="{AFF7E54B-B30E-4AD1-B2D8-B98339362410}" dt="2021-09-12T06:52:42.899" v="425" actId="26606"/>
          <ac:spMkLst>
            <pc:docMk/>
            <pc:sldMk cId="3822740811" sldId="264"/>
            <ac:spMk id="32" creationId="{1382A32C-5B0C-4B1C-A074-76C6DBCC9F87}"/>
          </ac:spMkLst>
        </pc:spChg>
        <pc:spChg chg="add del">
          <ac:chgData name="Roman Zhigalov" userId="1f97e9fdf7779aa5" providerId="LiveId" clId="{AFF7E54B-B30E-4AD1-B2D8-B98339362410}" dt="2021-09-12T06:52:42.899" v="425" actId="26606"/>
          <ac:spMkLst>
            <pc:docMk/>
            <pc:sldMk cId="3822740811" sldId="264"/>
            <ac:spMk id="33" creationId="{07333F8D-2D72-4396-B257-B6CA553BD8B1}"/>
          </ac:spMkLst>
        </pc:spChg>
        <pc:spChg chg="add">
          <ac:chgData name="Roman Zhigalov" userId="1f97e9fdf7779aa5" providerId="LiveId" clId="{AFF7E54B-B30E-4AD1-B2D8-B98339362410}" dt="2021-09-12T06:52:44.748" v="428" actId="26606"/>
          <ac:spMkLst>
            <pc:docMk/>
            <pc:sldMk cId="3822740811" sldId="264"/>
            <ac:spMk id="38" creationId="{DA2E7C1E-2B5A-4BBA-AE51-1CD8C19309D7}"/>
          </ac:spMkLst>
        </pc:spChg>
        <pc:spChg chg="add">
          <ac:chgData name="Roman Zhigalov" userId="1f97e9fdf7779aa5" providerId="LiveId" clId="{AFF7E54B-B30E-4AD1-B2D8-B98339362410}" dt="2021-09-12T06:52:44.748" v="428" actId="26606"/>
          <ac:spMkLst>
            <pc:docMk/>
            <pc:sldMk cId="3822740811" sldId="264"/>
            <ac:spMk id="39" creationId="{43DF76B1-5174-4FAF-9D19-FFEE98426836}"/>
          </ac:spMkLst>
        </pc:spChg>
        <pc:grpChg chg="add del">
          <ac:chgData name="Roman Zhigalov" userId="1f97e9fdf7779aa5" providerId="LiveId" clId="{AFF7E54B-B30E-4AD1-B2D8-B98339362410}" dt="2021-09-12T06:52:41.357" v="423" actId="26606"/>
          <ac:grpSpMkLst>
            <pc:docMk/>
            <pc:sldMk cId="3822740811" sldId="264"/>
            <ac:grpSpMk id="17" creationId="{1DE889C7-FAD6-4397-98E2-05D503484459}"/>
          </ac:grpSpMkLst>
        </pc:grpChg>
        <pc:grpChg chg="add del">
          <ac:chgData name="Roman Zhigalov" userId="1f97e9fdf7779aa5" providerId="LiveId" clId="{AFF7E54B-B30E-4AD1-B2D8-B98339362410}" dt="2021-09-12T06:52:42.899" v="425" actId="26606"/>
          <ac:grpSpMkLst>
            <pc:docMk/>
            <pc:sldMk cId="3822740811" sldId="264"/>
            <ac:grpSpMk id="28" creationId="{1C559108-BBAE-426C-8564-051D2BA6DDC8}"/>
          </ac:grpSpMkLst>
        </pc:grpChg>
        <pc:grpChg chg="add del">
          <ac:chgData name="Roman Zhigalov" userId="1f97e9fdf7779aa5" providerId="LiveId" clId="{AFF7E54B-B30E-4AD1-B2D8-B98339362410}" dt="2021-09-12T06:52:44.737" v="427" actId="26606"/>
          <ac:grpSpMkLst>
            <pc:docMk/>
            <pc:sldMk cId="3822740811" sldId="264"/>
            <ac:grpSpMk id="35" creationId="{5FE9FE4C-C9E0-4C54-8010-EA9D29CD4D59}"/>
          </ac:grpSpMkLst>
        </pc:grpChg>
        <pc:picChg chg="add mod ord">
          <ac:chgData name="Roman Zhigalov" userId="1f97e9fdf7779aa5" providerId="LiveId" clId="{AFF7E54B-B30E-4AD1-B2D8-B98339362410}" dt="2021-09-12T06:52:44.748" v="428" actId="26606"/>
          <ac:picMkLst>
            <pc:docMk/>
            <pc:sldMk cId="3822740811" sldId="264"/>
            <ac:picMk id="8" creationId="{49210B81-3D6A-4709-8476-1FB6E1DAC4EF}"/>
          </ac:picMkLst>
        </pc:picChg>
      </pc:sldChg>
      <pc:sldChg chg="addSp delSp modSp new mod setBg modClrScheme chgLayout">
        <pc:chgData name="Roman Zhigalov" userId="1f97e9fdf7779aa5" providerId="LiveId" clId="{AFF7E54B-B30E-4AD1-B2D8-B98339362410}" dt="2021-09-12T06:53:34.141" v="441" actId="26606"/>
        <pc:sldMkLst>
          <pc:docMk/>
          <pc:sldMk cId="662820187" sldId="265"/>
        </pc:sldMkLst>
        <pc:spChg chg="del mod ord">
          <ac:chgData name="Roman Zhigalov" userId="1f97e9fdf7779aa5" providerId="LiveId" clId="{AFF7E54B-B30E-4AD1-B2D8-B98339362410}" dt="2021-09-12T06:53:12.665" v="430" actId="700"/>
          <ac:spMkLst>
            <pc:docMk/>
            <pc:sldMk cId="662820187" sldId="265"/>
            <ac:spMk id="2" creationId="{CF2B5C78-953A-48F3-B4E7-131950AE7BAE}"/>
          </ac:spMkLst>
        </pc:spChg>
        <pc:spChg chg="del mod ord">
          <ac:chgData name="Roman Zhigalov" userId="1f97e9fdf7779aa5" providerId="LiveId" clId="{AFF7E54B-B30E-4AD1-B2D8-B98339362410}" dt="2021-09-12T06:53:12.665" v="430" actId="700"/>
          <ac:spMkLst>
            <pc:docMk/>
            <pc:sldMk cId="662820187" sldId="265"/>
            <ac:spMk id="3" creationId="{9A999003-8C87-4F6A-9F86-99B8529DB84F}"/>
          </ac:spMkLst>
        </pc:spChg>
        <pc:spChg chg="add mod ord">
          <ac:chgData name="Roman Zhigalov" userId="1f97e9fdf7779aa5" providerId="LiveId" clId="{AFF7E54B-B30E-4AD1-B2D8-B98339362410}" dt="2021-09-12T06:53:34.141" v="441" actId="26606"/>
          <ac:spMkLst>
            <pc:docMk/>
            <pc:sldMk cId="662820187" sldId="265"/>
            <ac:spMk id="4" creationId="{0D882618-50F9-4FF8-AC2B-C4FFF3D702CC}"/>
          </ac:spMkLst>
        </pc:spChg>
        <pc:spChg chg="add del mod ord">
          <ac:chgData name="Roman Zhigalov" userId="1f97e9fdf7779aa5" providerId="LiveId" clId="{AFF7E54B-B30E-4AD1-B2D8-B98339362410}" dt="2021-09-12T06:53:29.279" v="440" actId="22"/>
          <ac:spMkLst>
            <pc:docMk/>
            <pc:sldMk cId="662820187" sldId="265"/>
            <ac:spMk id="5" creationId="{3A013D37-CC78-4917-87F1-276205E42347}"/>
          </ac:spMkLst>
        </pc:spChg>
        <pc:spChg chg="add mod ord">
          <ac:chgData name="Roman Zhigalov" userId="1f97e9fdf7779aa5" providerId="LiveId" clId="{AFF7E54B-B30E-4AD1-B2D8-B98339362410}" dt="2021-09-12T06:53:34.141" v="441" actId="26606"/>
          <ac:spMkLst>
            <pc:docMk/>
            <pc:sldMk cId="662820187" sldId="265"/>
            <ac:spMk id="6" creationId="{F7ECE3A6-8465-41BB-B4FD-AB02DF44F16F}"/>
          </ac:spMkLst>
        </pc:spChg>
        <pc:spChg chg="add">
          <ac:chgData name="Roman Zhigalov" userId="1f97e9fdf7779aa5" providerId="LiveId" clId="{AFF7E54B-B30E-4AD1-B2D8-B98339362410}" dt="2021-09-12T06:53:34.141" v="441" actId="26606"/>
          <ac:spMkLst>
            <pc:docMk/>
            <pc:sldMk cId="662820187" sldId="265"/>
            <ac:spMk id="13" creationId="{665DBBEF-238B-476B-96AB-8AAC3224ECEA}"/>
          </ac:spMkLst>
        </pc:spChg>
        <pc:spChg chg="add">
          <ac:chgData name="Roman Zhigalov" userId="1f97e9fdf7779aa5" providerId="LiveId" clId="{AFF7E54B-B30E-4AD1-B2D8-B98339362410}" dt="2021-09-12T06:53:34.141" v="441" actId="26606"/>
          <ac:spMkLst>
            <pc:docMk/>
            <pc:sldMk cId="662820187" sldId="265"/>
            <ac:spMk id="15" creationId="{3FCFB1DE-0B7E-48CC-BA90-B2AB0889F9D6}"/>
          </ac:spMkLst>
        </pc:spChg>
        <pc:picChg chg="add mod ord">
          <ac:chgData name="Roman Zhigalov" userId="1f97e9fdf7779aa5" providerId="LiveId" clId="{AFF7E54B-B30E-4AD1-B2D8-B98339362410}" dt="2021-09-12T06:53:34.141" v="441" actId="26606"/>
          <ac:picMkLst>
            <pc:docMk/>
            <pc:sldMk cId="662820187" sldId="265"/>
            <ac:picMk id="8" creationId="{A815A184-5180-4D55-A7FD-3C37FEE479EE}"/>
          </ac:picMkLst>
        </pc:picChg>
      </pc:sldChg>
      <pc:sldChg chg="addSp delSp modSp new mod setBg">
        <pc:chgData name="Roman Zhigalov" userId="1f97e9fdf7779aa5" providerId="LiveId" clId="{AFF7E54B-B30E-4AD1-B2D8-B98339362410}" dt="2021-09-12T06:54:01.903" v="455" actId="26606"/>
        <pc:sldMkLst>
          <pc:docMk/>
          <pc:sldMk cId="3888116184" sldId="266"/>
        </pc:sldMkLst>
        <pc:spChg chg="mod">
          <ac:chgData name="Roman Zhigalov" userId="1f97e9fdf7779aa5" providerId="LiveId" clId="{AFF7E54B-B30E-4AD1-B2D8-B98339362410}" dt="2021-09-12T06:54:01.903" v="455" actId="26606"/>
          <ac:spMkLst>
            <pc:docMk/>
            <pc:sldMk cId="3888116184" sldId="266"/>
            <ac:spMk id="2" creationId="{E8D1C23D-E44B-4F85-A26F-369631B68787}"/>
          </ac:spMkLst>
        </pc:spChg>
        <pc:spChg chg="mod">
          <ac:chgData name="Roman Zhigalov" userId="1f97e9fdf7779aa5" providerId="LiveId" clId="{AFF7E54B-B30E-4AD1-B2D8-B98339362410}" dt="2021-09-12T06:54:01.903" v="455" actId="26606"/>
          <ac:spMkLst>
            <pc:docMk/>
            <pc:sldMk cId="3888116184" sldId="266"/>
            <ac:spMk id="3" creationId="{700F7CB1-923C-482D-8E8B-16F64E043641}"/>
          </ac:spMkLst>
        </pc:spChg>
        <pc:spChg chg="add del">
          <ac:chgData name="Roman Zhigalov" userId="1f97e9fdf7779aa5" providerId="LiveId" clId="{AFF7E54B-B30E-4AD1-B2D8-B98339362410}" dt="2021-09-12T06:54:01.885" v="454" actId="26606"/>
          <ac:spMkLst>
            <pc:docMk/>
            <pc:sldMk cId="3888116184" sldId="266"/>
            <ac:spMk id="9" creationId="{9B7AD9F6-8CE7-4299-8FC6-328F4DCD3FF9}"/>
          </ac:spMkLst>
        </pc:spChg>
        <pc:spChg chg="add del">
          <ac:chgData name="Roman Zhigalov" userId="1f97e9fdf7779aa5" providerId="LiveId" clId="{AFF7E54B-B30E-4AD1-B2D8-B98339362410}" dt="2021-09-12T06:54:01.885" v="454" actId="26606"/>
          <ac:spMkLst>
            <pc:docMk/>
            <pc:sldMk cId="3888116184" sldId="266"/>
            <ac:spMk id="11" creationId="{F49775AF-8896-43EE-92C6-83497D6DC56F}"/>
          </ac:spMkLst>
        </pc:spChg>
        <pc:spChg chg="add">
          <ac:chgData name="Roman Zhigalov" userId="1f97e9fdf7779aa5" providerId="LiveId" clId="{AFF7E54B-B30E-4AD1-B2D8-B98339362410}" dt="2021-09-12T06:54:01.903" v="455" actId="26606"/>
          <ac:spMkLst>
            <pc:docMk/>
            <pc:sldMk cId="3888116184" sldId="266"/>
            <ac:spMk id="13" creationId="{9B7AD9F6-8CE7-4299-8FC6-328F4DCD3FF9}"/>
          </ac:spMkLst>
        </pc:spChg>
        <pc:spChg chg="add">
          <ac:chgData name="Roman Zhigalov" userId="1f97e9fdf7779aa5" providerId="LiveId" clId="{AFF7E54B-B30E-4AD1-B2D8-B98339362410}" dt="2021-09-12T06:54:01.903" v="455" actId="26606"/>
          <ac:spMkLst>
            <pc:docMk/>
            <pc:sldMk cId="3888116184" sldId="266"/>
            <ac:spMk id="14" creationId="{F49775AF-8896-43EE-92C6-83497D6DC56F}"/>
          </ac:spMkLst>
        </pc:spChg>
        <pc:picChg chg="add del">
          <ac:chgData name="Roman Zhigalov" userId="1f97e9fdf7779aa5" providerId="LiveId" clId="{AFF7E54B-B30E-4AD1-B2D8-B98339362410}" dt="2021-09-12T06:54:01.885" v="454" actId="26606"/>
          <ac:picMkLst>
            <pc:docMk/>
            <pc:sldMk cId="3888116184" sldId="266"/>
            <ac:picMk id="5" creationId="{C8786D3F-7AA3-435D-B422-8BC58ABB75C2}"/>
          </ac:picMkLst>
        </pc:picChg>
        <pc:picChg chg="add">
          <ac:chgData name="Roman Zhigalov" userId="1f97e9fdf7779aa5" providerId="LiveId" clId="{AFF7E54B-B30E-4AD1-B2D8-B98339362410}" dt="2021-09-12T06:54:01.903" v="455" actId="26606"/>
          <ac:picMkLst>
            <pc:docMk/>
            <pc:sldMk cId="3888116184" sldId="266"/>
            <ac:picMk id="15" creationId="{31EFDF06-2F03-4364-B894-82880BFDA7F5}"/>
          </ac:picMkLst>
        </pc:picChg>
      </pc:sldChg>
      <pc:sldChg chg="addSp delSp modSp new mod setBg">
        <pc:chgData name="Roman Zhigalov" userId="1f97e9fdf7779aa5" providerId="LiveId" clId="{AFF7E54B-B30E-4AD1-B2D8-B98339362410}" dt="2021-09-12T06:55:47.294" v="594" actId="26606"/>
        <pc:sldMkLst>
          <pc:docMk/>
          <pc:sldMk cId="2081634904" sldId="267"/>
        </pc:sldMkLst>
        <pc:spChg chg="mod">
          <ac:chgData name="Roman Zhigalov" userId="1f97e9fdf7779aa5" providerId="LiveId" clId="{AFF7E54B-B30E-4AD1-B2D8-B98339362410}" dt="2021-09-12T06:55:47.294" v="594" actId="26606"/>
          <ac:spMkLst>
            <pc:docMk/>
            <pc:sldMk cId="2081634904" sldId="267"/>
            <ac:spMk id="2" creationId="{D092E3ED-84E3-4BB2-A367-2EC6CA54CCA1}"/>
          </ac:spMkLst>
        </pc:spChg>
        <pc:spChg chg="del">
          <ac:chgData name="Roman Zhigalov" userId="1f97e9fdf7779aa5" providerId="LiveId" clId="{AFF7E54B-B30E-4AD1-B2D8-B98339362410}" dt="2021-09-12T06:55:44.657" v="593"/>
          <ac:spMkLst>
            <pc:docMk/>
            <pc:sldMk cId="2081634904" sldId="267"/>
            <ac:spMk id="3" creationId="{B1888049-5746-45B6-8142-6FC270EE3A62}"/>
          </ac:spMkLst>
        </pc:spChg>
        <pc:spChg chg="mod">
          <ac:chgData name="Roman Zhigalov" userId="1f97e9fdf7779aa5" providerId="LiveId" clId="{AFF7E54B-B30E-4AD1-B2D8-B98339362410}" dt="2021-09-12T06:55:47.294" v="594" actId="26606"/>
          <ac:spMkLst>
            <pc:docMk/>
            <pc:sldMk cId="2081634904" sldId="267"/>
            <ac:spMk id="4" creationId="{E6865286-528E-4AE9-9B3E-A85262F87DAE}"/>
          </ac:spMkLst>
        </pc:spChg>
        <pc:spChg chg="add">
          <ac:chgData name="Roman Zhigalov" userId="1f97e9fdf7779aa5" providerId="LiveId" clId="{AFF7E54B-B30E-4AD1-B2D8-B98339362410}" dt="2021-09-12T06:55:47.294" v="594" actId="26606"/>
          <ac:spMkLst>
            <pc:docMk/>
            <pc:sldMk cId="2081634904" sldId="267"/>
            <ac:spMk id="71" creationId="{2B97F24A-32CE-4C1C-A50D-3016B394DCFB}"/>
          </ac:spMkLst>
        </pc:spChg>
        <pc:spChg chg="add">
          <ac:chgData name="Roman Zhigalov" userId="1f97e9fdf7779aa5" providerId="LiveId" clId="{AFF7E54B-B30E-4AD1-B2D8-B98339362410}" dt="2021-09-12T06:55:47.294" v="594" actId="26606"/>
          <ac:spMkLst>
            <pc:docMk/>
            <pc:sldMk cId="2081634904" sldId="267"/>
            <ac:spMk id="73" creationId="{CD8B4F24-440B-49E9-B85D-733523DC064B}"/>
          </ac:spMkLst>
        </pc:spChg>
        <pc:picChg chg="add mod">
          <ac:chgData name="Roman Zhigalov" userId="1f97e9fdf7779aa5" providerId="LiveId" clId="{AFF7E54B-B30E-4AD1-B2D8-B98339362410}" dt="2021-09-12T06:55:47.294" v="594" actId="26606"/>
          <ac:picMkLst>
            <pc:docMk/>
            <pc:sldMk cId="2081634904" sldId="267"/>
            <ac:picMk id="4098" creationId="{ED8487EB-AF58-4F92-A93D-7C759447C641}"/>
          </ac:picMkLst>
        </pc:picChg>
      </pc:sldChg>
      <pc:sldChg chg="addSp modSp new mod setBg">
        <pc:chgData name="Roman Zhigalov" userId="1f97e9fdf7779aa5" providerId="LiveId" clId="{AFF7E54B-B30E-4AD1-B2D8-B98339362410}" dt="2021-09-12T06:56:19.525" v="610" actId="26606"/>
        <pc:sldMkLst>
          <pc:docMk/>
          <pc:sldMk cId="2080704438" sldId="268"/>
        </pc:sldMkLst>
        <pc:spChg chg="mod">
          <ac:chgData name="Roman Zhigalov" userId="1f97e9fdf7779aa5" providerId="LiveId" clId="{AFF7E54B-B30E-4AD1-B2D8-B98339362410}" dt="2021-09-12T06:56:19.525" v="610" actId="26606"/>
          <ac:spMkLst>
            <pc:docMk/>
            <pc:sldMk cId="2080704438" sldId="268"/>
            <ac:spMk id="2" creationId="{62C840DE-5B68-45C5-A220-E43D98F6E2AE}"/>
          </ac:spMkLst>
        </pc:spChg>
        <pc:spChg chg="mod">
          <ac:chgData name="Roman Zhigalov" userId="1f97e9fdf7779aa5" providerId="LiveId" clId="{AFF7E54B-B30E-4AD1-B2D8-B98339362410}" dt="2021-09-12T06:56:19.525" v="610" actId="26606"/>
          <ac:spMkLst>
            <pc:docMk/>
            <pc:sldMk cId="2080704438" sldId="268"/>
            <ac:spMk id="3" creationId="{E7C6944C-EA5A-462B-8465-49FB7BEE56AA}"/>
          </ac:spMkLst>
        </pc:spChg>
        <pc:spChg chg="add">
          <ac:chgData name="Roman Zhigalov" userId="1f97e9fdf7779aa5" providerId="LiveId" clId="{AFF7E54B-B30E-4AD1-B2D8-B98339362410}" dt="2021-09-12T06:56:19.525" v="610" actId="26606"/>
          <ac:spMkLst>
            <pc:docMk/>
            <pc:sldMk cId="2080704438" sldId="268"/>
            <ac:spMk id="8" creationId="{943CAA20-3569-4189-9E48-239A229A86CA}"/>
          </ac:spMkLst>
        </pc:spChg>
        <pc:spChg chg="add">
          <ac:chgData name="Roman Zhigalov" userId="1f97e9fdf7779aa5" providerId="LiveId" clId="{AFF7E54B-B30E-4AD1-B2D8-B98339362410}" dt="2021-09-12T06:56:19.525" v="610" actId="26606"/>
          <ac:spMkLst>
            <pc:docMk/>
            <pc:sldMk cId="2080704438" sldId="268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AFF7E54B-B30E-4AD1-B2D8-B98339362410}" dt="2021-09-12T06:56:33.832" v="619" actId="26606"/>
        <pc:sldMkLst>
          <pc:docMk/>
          <pc:sldMk cId="3555002828" sldId="269"/>
        </pc:sldMkLst>
        <pc:spChg chg="mod">
          <ac:chgData name="Roman Zhigalov" userId="1f97e9fdf7779aa5" providerId="LiveId" clId="{AFF7E54B-B30E-4AD1-B2D8-B98339362410}" dt="2021-09-12T06:56:33.832" v="619" actId="26606"/>
          <ac:spMkLst>
            <pc:docMk/>
            <pc:sldMk cId="3555002828" sldId="269"/>
            <ac:spMk id="2" creationId="{A3279459-054B-4F09-B650-B88DEB266012}"/>
          </ac:spMkLst>
        </pc:spChg>
        <pc:spChg chg="mod">
          <ac:chgData name="Roman Zhigalov" userId="1f97e9fdf7779aa5" providerId="LiveId" clId="{AFF7E54B-B30E-4AD1-B2D8-B98339362410}" dt="2021-09-12T06:56:33.832" v="619" actId="26606"/>
          <ac:spMkLst>
            <pc:docMk/>
            <pc:sldMk cId="3555002828" sldId="269"/>
            <ac:spMk id="3" creationId="{AA8DA9CC-A4B4-45ED-8B7E-D1FA73BF02AA}"/>
          </ac:spMkLst>
        </pc:spChg>
        <pc:spChg chg="add">
          <ac:chgData name="Roman Zhigalov" userId="1f97e9fdf7779aa5" providerId="LiveId" clId="{AFF7E54B-B30E-4AD1-B2D8-B98339362410}" dt="2021-09-12T06:56:33.832" v="619" actId="26606"/>
          <ac:spMkLst>
            <pc:docMk/>
            <pc:sldMk cId="3555002828" sldId="269"/>
            <ac:spMk id="8" creationId="{943CAA20-3569-4189-9E48-239A229A86CA}"/>
          </ac:spMkLst>
        </pc:spChg>
        <pc:spChg chg="add">
          <ac:chgData name="Roman Zhigalov" userId="1f97e9fdf7779aa5" providerId="LiveId" clId="{AFF7E54B-B30E-4AD1-B2D8-B98339362410}" dt="2021-09-12T06:56:33.832" v="619" actId="26606"/>
          <ac:spMkLst>
            <pc:docMk/>
            <pc:sldMk cId="3555002828" sldId="269"/>
            <ac:spMk id="10" creationId="{DA542B6D-E775-4832-91DC-2D20F857813A}"/>
          </ac:spMkLst>
        </pc:spChg>
      </pc:sldChg>
      <pc:sldChg chg="addSp delSp modSp new mod setBg modClrScheme chgLayout">
        <pc:chgData name="Roman Zhigalov" userId="1f97e9fdf7779aa5" providerId="LiveId" clId="{AFF7E54B-B30E-4AD1-B2D8-B98339362410}" dt="2021-09-12T06:57:48.849" v="637" actId="1076"/>
        <pc:sldMkLst>
          <pc:docMk/>
          <pc:sldMk cId="580766824" sldId="270"/>
        </pc:sldMkLst>
        <pc:spChg chg="del mod ord">
          <ac:chgData name="Roman Zhigalov" userId="1f97e9fdf7779aa5" providerId="LiveId" clId="{AFF7E54B-B30E-4AD1-B2D8-B98339362410}" dt="2021-09-12T06:56:54.421" v="621" actId="700"/>
          <ac:spMkLst>
            <pc:docMk/>
            <pc:sldMk cId="580766824" sldId="270"/>
            <ac:spMk id="2" creationId="{730757C8-AF2E-41B6-B756-B28D1EE313F2}"/>
          </ac:spMkLst>
        </pc:spChg>
        <pc:spChg chg="del mod ord">
          <ac:chgData name="Roman Zhigalov" userId="1f97e9fdf7779aa5" providerId="LiveId" clId="{AFF7E54B-B30E-4AD1-B2D8-B98339362410}" dt="2021-09-12T06:56:54.421" v="621" actId="700"/>
          <ac:spMkLst>
            <pc:docMk/>
            <pc:sldMk cId="580766824" sldId="270"/>
            <ac:spMk id="3" creationId="{9CECA01E-05C1-4C1C-8CA8-6930881CE1AD}"/>
          </ac:spMkLst>
        </pc:spChg>
        <pc:spChg chg="add mod ord">
          <ac:chgData name="Roman Zhigalov" userId="1f97e9fdf7779aa5" providerId="LiveId" clId="{AFF7E54B-B30E-4AD1-B2D8-B98339362410}" dt="2021-09-12T06:57:41.982" v="634" actId="26606"/>
          <ac:spMkLst>
            <pc:docMk/>
            <pc:sldMk cId="580766824" sldId="270"/>
            <ac:spMk id="4" creationId="{F0623AF4-71C0-4B90-A07A-B81DF101C4A8}"/>
          </ac:spMkLst>
        </pc:spChg>
        <pc:spChg chg="add del mod ord">
          <ac:chgData name="Roman Zhigalov" userId="1f97e9fdf7779aa5" providerId="LiveId" clId="{AFF7E54B-B30E-4AD1-B2D8-B98339362410}" dt="2021-09-12T06:57:36.749" v="631" actId="22"/>
          <ac:spMkLst>
            <pc:docMk/>
            <pc:sldMk cId="580766824" sldId="270"/>
            <ac:spMk id="5" creationId="{438452CF-5234-4EDC-AAFD-8B79FD6E5994}"/>
          </ac:spMkLst>
        </pc:spChg>
        <pc:spChg chg="add mod ord">
          <ac:chgData name="Roman Zhigalov" userId="1f97e9fdf7779aa5" providerId="LiveId" clId="{AFF7E54B-B30E-4AD1-B2D8-B98339362410}" dt="2021-09-12T06:57:41.982" v="634" actId="26606"/>
          <ac:spMkLst>
            <pc:docMk/>
            <pc:sldMk cId="580766824" sldId="270"/>
            <ac:spMk id="6" creationId="{B8FAF6C0-912B-4AD2-B9BB-509B4A1CFE63}"/>
          </ac:spMkLst>
        </pc:spChg>
        <pc:spChg chg="add del">
          <ac:chgData name="Roman Zhigalov" userId="1f97e9fdf7779aa5" providerId="LiveId" clId="{AFF7E54B-B30E-4AD1-B2D8-B98339362410}" dt="2021-09-12T06:57:41.969" v="633" actId="26606"/>
          <ac:spMkLst>
            <pc:docMk/>
            <pc:sldMk cId="580766824" sldId="270"/>
            <ac:spMk id="13" creationId="{2B97F24A-32CE-4C1C-A50D-3016B394DCFB}"/>
          </ac:spMkLst>
        </pc:spChg>
        <pc:spChg chg="add del">
          <ac:chgData name="Roman Zhigalov" userId="1f97e9fdf7779aa5" providerId="LiveId" clId="{AFF7E54B-B30E-4AD1-B2D8-B98339362410}" dt="2021-09-12T06:57:41.969" v="633" actId="26606"/>
          <ac:spMkLst>
            <pc:docMk/>
            <pc:sldMk cId="580766824" sldId="270"/>
            <ac:spMk id="15" creationId="{CD8B4F24-440B-49E9-B85D-733523DC064B}"/>
          </ac:spMkLst>
        </pc:spChg>
        <pc:spChg chg="add">
          <ac:chgData name="Roman Zhigalov" userId="1f97e9fdf7779aa5" providerId="LiveId" clId="{AFF7E54B-B30E-4AD1-B2D8-B98339362410}" dt="2021-09-12T06:57:41.982" v="634" actId="26606"/>
          <ac:spMkLst>
            <pc:docMk/>
            <pc:sldMk cId="580766824" sldId="270"/>
            <ac:spMk id="17" creationId="{2B97F24A-32CE-4C1C-A50D-3016B394DCFB}"/>
          </ac:spMkLst>
        </pc:spChg>
        <pc:spChg chg="add">
          <ac:chgData name="Roman Zhigalov" userId="1f97e9fdf7779aa5" providerId="LiveId" clId="{AFF7E54B-B30E-4AD1-B2D8-B98339362410}" dt="2021-09-12T06:57:41.982" v="634" actId="26606"/>
          <ac:spMkLst>
            <pc:docMk/>
            <pc:sldMk cId="580766824" sldId="270"/>
            <ac:spMk id="18" creationId="{6357EC4F-235E-4222-A36F-C7878ACE37F2}"/>
          </ac:spMkLst>
        </pc:spChg>
        <pc:picChg chg="add mod ord">
          <ac:chgData name="Roman Zhigalov" userId="1f97e9fdf7779aa5" providerId="LiveId" clId="{AFF7E54B-B30E-4AD1-B2D8-B98339362410}" dt="2021-09-12T06:57:48.849" v="637" actId="1076"/>
          <ac:picMkLst>
            <pc:docMk/>
            <pc:sldMk cId="580766824" sldId="270"/>
            <ac:picMk id="8" creationId="{325E72A2-DBBE-403F-AE22-8E1532E07265}"/>
          </ac:picMkLst>
        </pc:picChg>
      </pc:sldChg>
      <pc:sldChg chg="addSp modSp new mod setBg addAnim">
        <pc:chgData name="Roman Zhigalov" userId="1f97e9fdf7779aa5" providerId="LiveId" clId="{AFF7E54B-B30E-4AD1-B2D8-B98339362410}" dt="2021-09-12T06:58:06.432" v="668"/>
        <pc:sldMkLst>
          <pc:docMk/>
          <pc:sldMk cId="1663695243" sldId="271"/>
        </pc:sldMkLst>
        <pc:spChg chg="mod">
          <ac:chgData name="Roman Zhigalov" userId="1f97e9fdf7779aa5" providerId="LiveId" clId="{AFF7E54B-B30E-4AD1-B2D8-B98339362410}" dt="2021-09-12T06:58:06.431" v="667" actId="26606"/>
          <ac:spMkLst>
            <pc:docMk/>
            <pc:sldMk cId="1663695243" sldId="271"/>
            <ac:spMk id="2" creationId="{AA99A38D-CC31-4979-8E1C-6A99B0458135}"/>
          </ac:spMkLst>
        </pc:spChg>
        <pc:spChg chg="mod">
          <ac:chgData name="Roman Zhigalov" userId="1f97e9fdf7779aa5" providerId="LiveId" clId="{AFF7E54B-B30E-4AD1-B2D8-B98339362410}" dt="2021-09-12T06:58:06.431" v="667" actId="26606"/>
          <ac:spMkLst>
            <pc:docMk/>
            <pc:sldMk cId="1663695243" sldId="271"/>
            <ac:spMk id="3" creationId="{795E8A8C-C93C-4383-8753-BB9643547187}"/>
          </ac:spMkLst>
        </pc:spChg>
        <pc:spChg chg="add">
          <ac:chgData name="Roman Zhigalov" userId="1f97e9fdf7779aa5" providerId="LiveId" clId="{AFF7E54B-B30E-4AD1-B2D8-B98339362410}" dt="2021-09-12T06:58:06.431" v="667" actId="26606"/>
          <ac:spMkLst>
            <pc:docMk/>
            <pc:sldMk cId="1663695243" sldId="271"/>
            <ac:spMk id="8" creationId="{943CAA20-3569-4189-9E48-239A229A86CA}"/>
          </ac:spMkLst>
        </pc:spChg>
        <pc:spChg chg="add">
          <ac:chgData name="Roman Zhigalov" userId="1f97e9fdf7779aa5" providerId="LiveId" clId="{AFF7E54B-B30E-4AD1-B2D8-B98339362410}" dt="2021-09-12T06:58:06.431" v="667" actId="26606"/>
          <ac:spMkLst>
            <pc:docMk/>
            <pc:sldMk cId="1663695243" sldId="271"/>
            <ac:spMk id="10" creationId="{DA542B6D-E775-4832-91DC-2D20F857813A}"/>
          </ac:spMkLst>
        </pc:spChg>
      </pc:sldChg>
      <pc:sldChg chg="addSp delSp modSp new mod setBg chgLayout">
        <pc:chgData name="Roman Zhigalov" userId="1f97e9fdf7779aa5" providerId="LiveId" clId="{AFF7E54B-B30E-4AD1-B2D8-B98339362410}" dt="2021-09-12T07:00:17.934" v="1101" actId="26606"/>
        <pc:sldMkLst>
          <pc:docMk/>
          <pc:sldMk cId="213852658" sldId="272"/>
        </pc:sldMkLst>
        <pc:spChg chg="mod ord">
          <ac:chgData name="Roman Zhigalov" userId="1f97e9fdf7779aa5" providerId="LiveId" clId="{AFF7E54B-B30E-4AD1-B2D8-B98339362410}" dt="2021-09-12T07:00:17.934" v="1101" actId="26606"/>
          <ac:spMkLst>
            <pc:docMk/>
            <pc:sldMk cId="213852658" sldId="272"/>
            <ac:spMk id="2" creationId="{6C5AAF17-7CE2-41DB-8855-90E2B3155E80}"/>
          </ac:spMkLst>
        </pc:spChg>
        <pc:spChg chg="add del mod ord">
          <ac:chgData name="Roman Zhigalov" userId="1f97e9fdf7779aa5" providerId="LiveId" clId="{AFF7E54B-B30E-4AD1-B2D8-B98339362410}" dt="2021-09-12T07:00:17.934" v="1101" actId="26606"/>
          <ac:spMkLst>
            <pc:docMk/>
            <pc:sldMk cId="213852658" sldId="272"/>
            <ac:spMk id="3" creationId="{FEA49FE6-7287-4092-B567-D95D84026CD4}"/>
          </ac:spMkLst>
        </pc:spChg>
        <pc:spChg chg="add del">
          <ac:chgData name="Roman Zhigalov" userId="1f97e9fdf7779aa5" providerId="LiveId" clId="{AFF7E54B-B30E-4AD1-B2D8-B98339362410}" dt="2021-09-12T07:00:17.839" v="1100" actId="26606"/>
          <ac:spMkLst>
            <pc:docMk/>
            <pc:sldMk cId="213852658" sldId="272"/>
            <ac:spMk id="8" creationId="{777A147A-9ED8-46B4-8660-1B3C2AA880B5}"/>
          </ac:spMkLst>
        </pc:spChg>
        <pc:spChg chg="add del">
          <ac:chgData name="Roman Zhigalov" userId="1f97e9fdf7779aa5" providerId="LiveId" clId="{AFF7E54B-B30E-4AD1-B2D8-B98339362410}" dt="2021-09-12T07:00:16.020" v="1098" actId="26606"/>
          <ac:spMkLst>
            <pc:docMk/>
            <pc:sldMk cId="213852658" sldId="272"/>
            <ac:spMk id="9" creationId="{35DB3719-6FDC-4E5D-891D-FF40B7300F64}"/>
          </ac:spMkLst>
        </pc:spChg>
        <pc:spChg chg="add del">
          <ac:chgData name="Roman Zhigalov" userId="1f97e9fdf7779aa5" providerId="LiveId" clId="{AFF7E54B-B30E-4AD1-B2D8-B98339362410}" dt="2021-09-12T07:00:17.839" v="1100" actId="26606"/>
          <ac:spMkLst>
            <pc:docMk/>
            <pc:sldMk cId="213852658" sldId="272"/>
            <ac:spMk id="10" creationId="{5D6C15A0-C087-4593-8414-2B4EC1CDC3DE}"/>
          </ac:spMkLst>
        </pc:spChg>
        <pc:spChg chg="add del">
          <ac:chgData name="Roman Zhigalov" userId="1f97e9fdf7779aa5" providerId="LiveId" clId="{AFF7E54B-B30E-4AD1-B2D8-B98339362410}" dt="2021-09-12T07:00:16.020" v="1098" actId="26606"/>
          <ac:spMkLst>
            <pc:docMk/>
            <pc:sldMk cId="213852658" sldId="272"/>
            <ac:spMk id="11" creationId="{E0CBAC23-2E3F-4A90-BA59-F8299F6A5439}"/>
          </ac:spMkLst>
        </pc:spChg>
        <pc:spChg chg="add del">
          <ac:chgData name="Roman Zhigalov" userId="1f97e9fdf7779aa5" providerId="LiveId" clId="{AFF7E54B-B30E-4AD1-B2D8-B98339362410}" dt="2021-09-12T07:00:17.839" v="1100" actId="26606"/>
          <ac:spMkLst>
            <pc:docMk/>
            <pc:sldMk cId="213852658" sldId="272"/>
            <ac:spMk id="13" creationId="{FEA49FE6-7287-4092-B567-D95D84026CD4}"/>
          </ac:spMkLst>
        </pc:spChg>
        <pc:spChg chg="add">
          <ac:chgData name="Roman Zhigalov" userId="1f97e9fdf7779aa5" providerId="LiveId" clId="{AFF7E54B-B30E-4AD1-B2D8-B98339362410}" dt="2021-09-12T07:00:17.934" v="1101" actId="26606"/>
          <ac:spMkLst>
            <pc:docMk/>
            <pc:sldMk cId="213852658" sldId="272"/>
            <ac:spMk id="15" creationId="{B819A166-7571-4003-A6B8-B62034C3ED30}"/>
          </ac:spMkLst>
        </pc:spChg>
        <pc:graphicFrameChg chg="add del">
          <ac:chgData name="Roman Zhigalov" userId="1f97e9fdf7779aa5" providerId="LiveId" clId="{AFF7E54B-B30E-4AD1-B2D8-B98339362410}" dt="2021-09-12T07:00:16.020" v="1098" actId="26606"/>
          <ac:graphicFrameMkLst>
            <pc:docMk/>
            <pc:sldMk cId="213852658" sldId="272"/>
            <ac:graphicFrameMk id="5" creationId="{52B55478-6344-436D-B390-69428C3DD075}"/>
          </ac:graphicFrameMkLst>
        </pc:graphicFrameChg>
        <pc:graphicFrameChg chg="add">
          <ac:chgData name="Roman Zhigalov" userId="1f97e9fdf7779aa5" providerId="LiveId" clId="{AFF7E54B-B30E-4AD1-B2D8-B98339362410}" dt="2021-09-12T07:00:17.934" v="1101" actId="26606"/>
          <ac:graphicFrameMkLst>
            <pc:docMk/>
            <pc:sldMk cId="213852658" sldId="272"/>
            <ac:graphicFrameMk id="16" creationId="{1C357729-22F8-4E50-8FA2-1BF1DF21A3D5}"/>
          </ac:graphicFrameMkLst>
        </pc:graphicFrameChg>
      </pc:sldChg>
      <pc:sldChg chg="add">
        <pc:chgData name="Roman Zhigalov" userId="1f97e9fdf7779aa5" providerId="LiveId" clId="{AFF7E54B-B30E-4AD1-B2D8-B98339362410}" dt="2021-09-18T10:28:10.438" v="1102"/>
        <pc:sldMkLst>
          <pc:docMk/>
          <pc:sldMk cId="659567580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542AA-38ED-45A2-B131-31BD8106065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1B0F003-D9CA-46BD-AEE9-17446F3528D6}">
      <dgm:prSet/>
      <dgm:spPr/>
      <dgm:t>
        <a:bodyPr/>
        <a:lstStyle/>
        <a:p>
          <a:pPr>
            <a:defRPr cap="all"/>
          </a:pPr>
          <a:r>
            <a:rPr lang="ru-RU"/>
            <a:t>Эмоции</a:t>
          </a:r>
          <a:endParaRPr lang="en-US"/>
        </a:p>
      </dgm:t>
    </dgm:pt>
    <dgm:pt modelId="{D55E0A19-717D-4A4F-8C27-555C2E43911A}" type="parTrans" cxnId="{A10A226C-6869-4EE6-BF4D-E76CB68A0FFD}">
      <dgm:prSet/>
      <dgm:spPr/>
      <dgm:t>
        <a:bodyPr/>
        <a:lstStyle/>
        <a:p>
          <a:endParaRPr lang="en-US"/>
        </a:p>
      </dgm:t>
    </dgm:pt>
    <dgm:pt modelId="{65515E20-AC78-446C-910C-D2D9C977ED2D}" type="sibTrans" cxnId="{A10A226C-6869-4EE6-BF4D-E76CB68A0FFD}">
      <dgm:prSet/>
      <dgm:spPr/>
      <dgm:t>
        <a:bodyPr/>
        <a:lstStyle/>
        <a:p>
          <a:endParaRPr lang="en-US"/>
        </a:p>
      </dgm:t>
    </dgm:pt>
    <dgm:pt modelId="{3BA433AD-3081-40CE-9AFE-8318BCFB96F5}">
      <dgm:prSet/>
      <dgm:spPr/>
      <dgm:t>
        <a:bodyPr/>
        <a:lstStyle/>
        <a:p>
          <a:pPr>
            <a:defRPr cap="all"/>
          </a:pPr>
          <a:r>
            <a:rPr lang="ru-RU"/>
            <a:t>Чувства</a:t>
          </a:r>
          <a:endParaRPr lang="en-US"/>
        </a:p>
      </dgm:t>
    </dgm:pt>
    <dgm:pt modelId="{62C9B411-83C7-47D1-9DA2-CED98B7DA37D}" type="parTrans" cxnId="{5419AAD1-849F-4859-9DFF-ED974B9B1664}">
      <dgm:prSet/>
      <dgm:spPr/>
      <dgm:t>
        <a:bodyPr/>
        <a:lstStyle/>
        <a:p>
          <a:endParaRPr lang="en-US"/>
        </a:p>
      </dgm:t>
    </dgm:pt>
    <dgm:pt modelId="{D3E8D487-896C-47F2-85E3-64ED6B0754E3}" type="sibTrans" cxnId="{5419AAD1-849F-4859-9DFF-ED974B9B1664}">
      <dgm:prSet/>
      <dgm:spPr/>
      <dgm:t>
        <a:bodyPr/>
        <a:lstStyle/>
        <a:p>
          <a:endParaRPr lang="en-US"/>
        </a:p>
      </dgm:t>
    </dgm:pt>
    <dgm:pt modelId="{53DD28C6-2828-400C-B82E-1807C6701048}">
      <dgm:prSet/>
      <dgm:spPr/>
      <dgm:t>
        <a:bodyPr/>
        <a:lstStyle/>
        <a:p>
          <a:pPr>
            <a:defRPr cap="all"/>
          </a:pPr>
          <a:r>
            <a:rPr lang="ru-RU"/>
            <a:t>Воля</a:t>
          </a:r>
          <a:endParaRPr lang="en-US"/>
        </a:p>
      </dgm:t>
    </dgm:pt>
    <dgm:pt modelId="{AB0B8BCC-88B2-453D-8965-D8AD3D6C26C0}" type="parTrans" cxnId="{D80E559E-FAF7-4A8F-8637-C0A760BBD63F}">
      <dgm:prSet/>
      <dgm:spPr/>
      <dgm:t>
        <a:bodyPr/>
        <a:lstStyle/>
        <a:p>
          <a:endParaRPr lang="en-US"/>
        </a:p>
      </dgm:t>
    </dgm:pt>
    <dgm:pt modelId="{DE0EF131-B32D-4084-A4DD-AE31E0580B19}" type="sibTrans" cxnId="{D80E559E-FAF7-4A8F-8637-C0A760BBD63F}">
      <dgm:prSet/>
      <dgm:spPr/>
      <dgm:t>
        <a:bodyPr/>
        <a:lstStyle/>
        <a:p>
          <a:endParaRPr lang="en-US"/>
        </a:p>
      </dgm:t>
    </dgm:pt>
    <dgm:pt modelId="{37960DD8-AC53-4F8F-8DD7-C7D6078AE2B2}" type="pres">
      <dgm:prSet presAssocID="{73E542AA-38ED-45A2-B131-31BD8106065C}" presName="root" presStyleCnt="0">
        <dgm:presLayoutVars>
          <dgm:dir/>
          <dgm:resizeHandles val="exact"/>
        </dgm:presLayoutVars>
      </dgm:prSet>
      <dgm:spPr/>
    </dgm:pt>
    <dgm:pt modelId="{9BE77F38-40D0-451A-9A83-A872A2241077}" type="pres">
      <dgm:prSet presAssocID="{C1B0F003-D9CA-46BD-AEE9-17446F3528D6}" presName="compNode" presStyleCnt="0"/>
      <dgm:spPr/>
    </dgm:pt>
    <dgm:pt modelId="{664030E5-441B-4509-995F-11D04077A9BD}" type="pres">
      <dgm:prSet presAssocID="{C1B0F003-D9CA-46BD-AEE9-17446F3528D6}" presName="iconBgRect" presStyleLbl="bgShp" presStyleIdx="0" presStyleCnt="3"/>
      <dgm:spPr/>
    </dgm:pt>
    <dgm:pt modelId="{D69F589D-F98E-454D-84DD-49A8FD5530E2}" type="pres">
      <dgm:prSet presAssocID="{C1B0F003-D9CA-46BD-AEE9-17446F3528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FFB57274-63D1-434A-8746-2FC7DDEB0924}" type="pres">
      <dgm:prSet presAssocID="{C1B0F003-D9CA-46BD-AEE9-17446F3528D6}" presName="spaceRect" presStyleCnt="0"/>
      <dgm:spPr/>
    </dgm:pt>
    <dgm:pt modelId="{2BC8CF4E-3B62-4959-809E-74984F1F912B}" type="pres">
      <dgm:prSet presAssocID="{C1B0F003-D9CA-46BD-AEE9-17446F3528D6}" presName="textRect" presStyleLbl="revTx" presStyleIdx="0" presStyleCnt="3">
        <dgm:presLayoutVars>
          <dgm:chMax val="1"/>
          <dgm:chPref val="1"/>
        </dgm:presLayoutVars>
      </dgm:prSet>
      <dgm:spPr/>
    </dgm:pt>
    <dgm:pt modelId="{42EC42B3-DAF0-44E4-B7DB-698696B0B24B}" type="pres">
      <dgm:prSet presAssocID="{65515E20-AC78-446C-910C-D2D9C977ED2D}" presName="sibTrans" presStyleCnt="0"/>
      <dgm:spPr/>
    </dgm:pt>
    <dgm:pt modelId="{622AF6A8-F0D1-4EA3-B857-10209DB387F7}" type="pres">
      <dgm:prSet presAssocID="{3BA433AD-3081-40CE-9AFE-8318BCFB96F5}" presName="compNode" presStyleCnt="0"/>
      <dgm:spPr/>
    </dgm:pt>
    <dgm:pt modelId="{7ED02D43-8C63-4F41-9239-849021606B45}" type="pres">
      <dgm:prSet presAssocID="{3BA433AD-3081-40CE-9AFE-8318BCFB96F5}" presName="iconBgRect" presStyleLbl="bgShp" presStyleIdx="1" presStyleCnt="3"/>
      <dgm:spPr/>
    </dgm:pt>
    <dgm:pt modelId="{5D8758B4-3DAF-4C4F-BAB7-6F7FD99B2DCA}" type="pres">
      <dgm:prSet presAssocID="{3BA433AD-3081-40CE-9AFE-8318BCFB96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лаз"/>
        </a:ext>
      </dgm:extLst>
    </dgm:pt>
    <dgm:pt modelId="{2E9C11FA-877A-4CEC-9225-295AB9B9CE29}" type="pres">
      <dgm:prSet presAssocID="{3BA433AD-3081-40CE-9AFE-8318BCFB96F5}" presName="spaceRect" presStyleCnt="0"/>
      <dgm:spPr/>
    </dgm:pt>
    <dgm:pt modelId="{0244EAD4-85E1-4127-B8FC-36511D9AF795}" type="pres">
      <dgm:prSet presAssocID="{3BA433AD-3081-40CE-9AFE-8318BCFB96F5}" presName="textRect" presStyleLbl="revTx" presStyleIdx="1" presStyleCnt="3">
        <dgm:presLayoutVars>
          <dgm:chMax val="1"/>
          <dgm:chPref val="1"/>
        </dgm:presLayoutVars>
      </dgm:prSet>
      <dgm:spPr/>
    </dgm:pt>
    <dgm:pt modelId="{3197D3EA-0782-4A14-8922-D5AFA9B1B37A}" type="pres">
      <dgm:prSet presAssocID="{D3E8D487-896C-47F2-85E3-64ED6B0754E3}" presName="sibTrans" presStyleCnt="0"/>
      <dgm:spPr/>
    </dgm:pt>
    <dgm:pt modelId="{5E488589-D57F-4B49-9971-BA5C1854AD44}" type="pres">
      <dgm:prSet presAssocID="{53DD28C6-2828-400C-B82E-1807C6701048}" presName="compNode" presStyleCnt="0"/>
      <dgm:spPr/>
    </dgm:pt>
    <dgm:pt modelId="{92786F83-182F-4B99-87AF-3EDF8172882A}" type="pres">
      <dgm:prSet presAssocID="{53DD28C6-2828-400C-B82E-1807C6701048}" presName="iconBgRect" presStyleLbl="bgShp" presStyleIdx="2" presStyleCnt="3"/>
      <dgm:spPr/>
    </dgm:pt>
    <dgm:pt modelId="{A25DE356-E65B-4767-8896-81EE26F6C023}" type="pres">
      <dgm:prSet presAssocID="{53DD28C6-2828-400C-B82E-1807C67010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2F82BE2-CC81-482F-AA7D-02190C17A00C}" type="pres">
      <dgm:prSet presAssocID="{53DD28C6-2828-400C-B82E-1807C6701048}" presName="spaceRect" presStyleCnt="0"/>
      <dgm:spPr/>
    </dgm:pt>
    <dgm:pt modelId="{80B05A31-B5D8-4983-94F6-393BC063C6B3}" type="pres">
      <dgm:prSet presAssocID="{53DD28C6-2828-400C-B82E-1807C67010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EFFC14-29B7-49A5-8046-407343D65C95}" type="presOf" srcId="{3BA433AD-3081-40CE-9AFE-8318BCFB96F5}" destId="{0244EAD4-85E1-4127-B8FC-36511D9AF795}" srcOrd="0" destOrd="0" presId="urn:microsoft.com/office/officeart/2018/5/layout/IconCircleLabelList"/>
    <dgm:cxn modelId="{3AD01636-C7B7-480D-8E9E-17A52FFBB5D9}" type="presOf" srcId="{53DD28C6-2828-400C-B82E-1807C6701048}" destId="{80B05A31-B5D8-4983-94F6-393BC063C6B3}" srcOrd="0" destOrd="0" presId="urn:microsoft.com/office/officeart/2018/5/layout/IconCircleLabelList"/>
    <dgm:cxn modelId="{0A81AC49-5E79-4892-9F69-50E6A873C0AB}" type="presOf" srcId="{C1B0F003-D9CA-46BD-AEE9-17446F3528D6}" destId="{2BC8CF4E-3B62-4959-809E-74984F1F912B}" srcOrd="0" destOrd="0" presId="urn:microsoft.com/office/officeart/2018/5/layout/IconCircleLabelList"/>
    <dgm:cxn modelId="{A10A226C-6869-4EE6-BF4D-E76CB68A0FFD}" srcId="{73E542AA-38ED-45A2-B131-31BD8106065C}" destId="{C1B0F003-D9CA-46BD-AEE9-17446F3528D6}" srcOrd="0" destOrd="0" parTransId="{D55E0A19-717D-4A4F-8C27-555C2E43911A}" sibTransId="{65515E20-AC78-446C-910C-D2D9C977ED2D}"/>
    <dgm:cxn modelId="{D80E559E-FAF7-4A8F-8637-C0A760BBD63F}" srcId="{73E542AA-38ED-45A2-B131-31BD8106065C}" destId="{53DD28C6-2828-400C-B82E-1807C6701048}" srcOrd="2" destOrd="0" parTransId="{AB0B8BCC-88B2-453D-8965-D8AD3D6C26C0}" sibTransId="{DE0EF131-B32D-4084-A4DD-AE31E0580B19}"/>
    <dgm:cxn modelId="{5419AAD1-849F-4859-9DFF-ED974B9B1664}" srcId="{73E542AA-38ED-45A2-B131-31BD8106065C}" destId="{3BA433AD-3081-40CE-9AFE-8318BCFB96F5}" srcOrd="1" destOrd="0" parTransId="{62C9B411-83C7-47D1-9DA2-CED98B7DA37D}" sibTransId="{D3E8D487-896C-47F2-85E3-64ED6B0754E3}"/>
    <dgm:cxn modelId="{9FB1D2D4-40EC-4083-9A15-C8CC57F06447}" type="presOf" srcId="{73E542AA-38ED-45A2-B131-31BD8106065C}" destId="{37960DD8-AC53-4F8F-8DD7-C7D6078AE2B2}" srcOrd="0" destOrd="0" presId="urn:microsoft.com/office/officeart/2018/5/layout/IconCircleLabelList"/>
    <dgm:cxn modelId="{664E2117-A1FB-4364-99DF-E072C000F126}" type="presParOf" srcId="{37960DD8-AC53-4F8F-8DD7-C7D6078AE2B2}" destId="{9BE77F38-40D0-451A-9A83-A872A2241077}" srcOrd="0" destOrd="0" presId="urn:microsoft.com/office/officeart/2018/5/layout/IconCircleLabelList"/>
    <dgm:cxn modelId="{D534120A-6C30-4059-B0DC-C15EB0612E3B}" type="presParOf" srcId="{9BE77F38-40D0-451A-9A83-A872A2241077}" destId="{664030E5-441B-4509-995F-11D04077A9BD}" srcOrd="0" destOrd="0" presId="urn:microsoft.com/office/officeart/2018/5/layout/IconCircleLabelList"/>
    <dgm:cxn modelId="{9B72A6C2-1A72-48A5-A11F-95DD68CC72F9}" type="presParOf" srcId="{9BE77F38-40D0-451A-9A83-A872A2241077}" destId="{D69F589D-F98E-454D-84DD-49A8FD5530E2}" srcOrd="1" destOrd="0" presId="urn:microsoft.com/office/officeart/2018/5/layout/IconCircleLabelList"/>
    <dgm:cxn modelId="{2F715234-F2AE-4D72-9E34-57A603E88518}" type="presParOf" srcId="{9BE77F38-40D0-451A-9A83-A872A2241077}" destId="{FFB57274-63D1-434A-8746-2FC7DDEB0924}" srcOrd="2" destOrd="0" presId="urn:microsoft.com/office/officeart/2018/5/layout/IconCircleLabelList"/>
    <dgm:cxn modelId="{DA322CC0-B5B3-49BE-8611-B96E9FD80213}" type="presParOf" srcId="{9BE77F38-40D0-451A-9A83-A872A2241077}" destId="{2BC8CF4E-3B62-4959-809E-74984F1F912B}" srcOrd="3" destOrd="0" presId="urn:microsoft.com/office/officeart/2018/5/layout/IconCircleLabelList"/>
    <dgm:cxn modelId="{A67BE2F2-C268-47A3-8954-252DEEFC633B}" type="presParOf" srcId="{37960DD8-AC53-4F8F-8DD7-C7D6078AE2B2}" destId="{42EC42B3-DAF0-44E4-B7DB-698696B0B24B}" srcOrd="1" destOrd="0" presId="urn:microsoft.com/office/officeart/2018/5/layout/IconCircleLabelList"/>
    <dgm:cxn modelId="{6F2B7563-FA4E-4AF8-8782-549483CE8233}" type="presParOf" srcId="{37960DD8-AC53-4F8F-8DD7-C7D6078AE2B2}" destId="{622AF6A8-F0D1-4EA3-B857-10209DB387F7}" srcOrd="2" destOrd="0" presId="urn:microsoft.com/office/officeart/2018/5/layout/IconCircleLabelList"/>
    <dgm:cxn modelId="{9F24CE45-E4E8-4CA5-9568-AB01837A0D03}" type="presParOf" srcId="{622AF6A8-F0D1-4EA3-B857-10209DB387F7}" destId="{7ED02D43-8C63-4F41-9239-849021606B45}" srcOrd="0" destOrd="0" presId="urn:microsoft.com/office/officeart/2018/5/layout/IconCircleLabelList"/>
    <dgm:cxn modelId="{752223FB-2131-4DFB-8E1E-9C92732288A7}" type="presParOf" srcId="{622AF6A8-F0D1-4EA3-B857-10209DB387F7}" destId="{5D8758B4-3DAF-4C4F-BAB7-6F7FD99B2DCA}" srcOrd="1" destOrd="0" presId="urn:microsoft.com/office/officeart/2018/5/layout/IconCircleLabelList"/>
    <dgm:cxn modelId="{8233D162-5C87-4968-A16B-037DA9463012}" type="presParOf" srcId="{622AF6A8-F0D1-4EA3-B857-10209DB387F7}" destId="{2E9C11FA-877A-4CEC-9225-295AB9B9CE29}" srcOrd="2" destOrd="0" presId="urn:microsoft.com/office/officeart/2018/5/layout/IconCircleLabelList"/>
    <dgm:cxn modelId="{8F171CCF-4A03-4FE4-B119-A0CB1B13763C}" type="presParOf" srcId="{622AF6A8-F0D1-4EA3-B857-10209DB387F7}" destId="{0244EAD4-85E1-4127-B8FC-36511D9AF795}" srcOrd="3" destOrd="0" presId="urn:microsoft.com/office/officeart/2018/5/layout/IconCircleLabelList"/>
    <dgm:cxn modelId="{E8A07521-E1A9-483B-9026-56CDD5D8679C}" type="presParOf" srcId="{37960DD8-AC53-4F8F-8DD7-C7D6078AE2B2}" destId="{3197D3EA-0782-4A14-8922-D5AFA9B1B37A}" srcOrd="3" destOrd="0" presId="urn:microsoft.com/office/officeart/2018/5/layout/IconCircleLabelList"/>
    <dgm:cxn modelId="{306546A4-28AF-4CD8-B272-2926193615FE}" type="presParOf" srcId="{37960DD8-AC53-4F8F-8DD7-C7D6078AE2B2}" destId="{5E488589-D57F-4B49-9971-BA5C1854AD44}" srcOrd="4" destOrd="0" presId="urn:microsoft.com/office/officeart/2018/5/layout/IconCircleLabelList"/>
    <dgm:cxn modelId="{289787ED-FC11-4878-9428-975FB696B4F8}" type="presParOf" srcId="{5E488589-D57F-4B49-9971-BA5C1854AD44}" destId="{92786F83-182F-4B99-87AF-3EDF8172882A}" srcOrd="0" destOrd="0" presId="urn:microsoft.com/office/officeart/2018/5/layout/IconCircleLabelList"/>
    <dgm:cxn modelId="{99E7031C-6C5A-46EB-A244-F47E163ED92A}" type="presParOf" srcId="{5E488589-D57F-4B49-9971-BA5C1854AD44}" destId="{A25DE356-E65B-4767-8896-81EE26F6C023}" srcOrd="1" destOrd="0" presId="urn:microsoft.com/office/officeart/2018/5/layout/IconCircleLabelList"/>
    <dgm:cxn modelId="{B1674E19-E214-425E-9143-29AD5FB08D29}" type="presParOf" srcId="{5E488589-D57F-4B49-9971-BA5C1854AD44}" destId="{52F82BE2-CC81-482F-AA7D-02190C17A00C}" srcOrd="2" destOrd="0" presId="urn:microsoft.com/office/officeart/2018/5/layout/IconCircleLabelList"/>
    <dgm:cxn modelId="{77CFB12E-93E9-41EA-9690-E3833D349D32}" type="presParOf" srcId="{5E488589-D57F-4B49-9971-BA5C1854AD44}" destId="{80B05A31-B5D8-4983-94F6-393BC063C6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F36C6-B298-4587-AC72-3C767C58EF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498BCA-6456-426D-84F0-F880936863AB}">
      <dgm:prSet/>
      <dgm:spPr/>
      <dgm:t>
        <a:bodyPr/>
        <a:lstStyle/>
        <a:p>
          <a:r>
            <a:rPr lang="ru-RU"/>
            <a:t>Параграф 1-3</a:t>
          </a:r>
          <a:endParaRPr lang="en-US"/>
        </a:p>
      </dgm:t>
    </dgm:pt>
    <dgm:pt modelId="{CAB63521-0563-47AA-B566-79C47CB7DC62}" type="parTrans" cxnId="{160FC13C-9884-499B-9ED5-042A6544C92D}">
      <dgm:prSet/>
      <dgm:spPr/>
      <dgm:t>
        <a:bodyPr/>
        <a:lstStyle/>
        <a:p>
          <a:endParaRPr lang="en-US"/>
        </a:p>
      </dgm:t>
    </dgm:pt>
    <dgm:pt modelId="{C0F9EE7D-6DB1-485E-89B7-8B20336F5D7D}" type="sibTrans" cxnId="{160FC13C-9884-499B-9ED5-042A6544C92D}">
      <dgm:prSet/>
      <dgm:spPr/>
      <dgm:t>
        <a:bodyPr/>
        <a:lstStyle/>
        <a:p>
          <a:endParaRPr lang="en-US"/>
        </a:p>
      </dgm:t>
    </dgm:pt>
    <dgm:pt modelId="{05FD419E-AFBF-4D00-9AED-5A6B3A1874C3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основные </a:t>
          </a:r>
          <a:r>
            <a:rPr lang="ru-RU"/>
            <a:t>термины (те, что в тетрадь записывали).</a:t>
          </a:r>
          <a:endParaRPr lang="en-US"/>
        </a:p>
      </dgm:t>
    </dgm:pt>
    <dgm:pt modelId="{C6636723-BA5B-4F02-A145-9531559976A7}" type="parTrans" cxnId="{72B80A3E-76EB-4274-8676-0199A1D86A0A}">
      <dgm:prSet/>
      <dgm:spPr/>
      <dgm:t>
        <a:bodyPr/>
        <a:lstStyle/>
        <a:p>
          <a:endParaRPr lang="en-US"/>
        </a:p>
      </dgm:t>
    </dgm:pt>
    <dgm:pt modelId="{29D575D4-4FBF-4B12-9FB3-31434C468F1B}" type="sibTrans" cxnId="{72B80A3E-76EB-4274-8676-0199A1D86A0A}">
      <dgm:prSet/>
      <dgm:spPr/>
      <dgm:t>
        <a:bodyPr/>
        <a:lstStyle/>
        <a:p>
          <a:endParaRPr lang="en-US"/>
        </a:p>
      </dgm:t>
    </dgm:pt>
    <dgm:pt modelId="{157DA491-667C-430B-8E62-538A7237CA2D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</a:t>
          </a:r>
          <a:r>
            <a:rPr lang="ru-RU"/>
            <a:t>социальные и биологические стороны человека</a:t>
          </a:r>
          <a:endParaRPr lang="en-US"/>
        </a:p>
      </dgm:t>
    </dgm:pt>
    <dgm:pt modelId="{12762EBC-0FBD-4BF0-8CEE-4CCE7C8C5986}" type="parTrans" cxnId="{BA0036F5-6B16-44FA-B0DF-B51A965EF391}">
      <dgm:prSet/>
      <dgm:spPr/>
      <dgm:t>
        <a:bodyPr/>
        <a:lstStyle/>
        <a:p>
          <a:endParaRPr lang="en-US"/>
        </a:p>
      </dgm:t>
    </dgm:pt>
    <dgm:pt modelId="{F3211593-9070-461C-B666-DF3DD6195225}" type="sibTrans" cxnId="{BA0036F5-6B16-44FA-B0DF-B51A965EF391}">
      <dgm:prSet/>
      <dgm:spPr/>
      <dgm:t>
        <a:bodyPr/>
        <a:lstStyle/>
        <a:p>
          <a:endParaRPr lang="en-US"/>
        </a:p>
      </dgm:t>
    </dgm:pt>
    <dgm:pt modelId="{34255AB4-C136-4C67-8647-2DBD791A637E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</a:t>
          </a:r>
          <a:r>
            <a:rPr lang="ru-RU"/>
            <a:t>Холерик, Меланхолик, Флегматик и Сангвиник – чем отличаются. </a:t>
          </a:r>
          <a:endParaRPr lang="en-US"/>
        </a:p>
      </dgm:t>
    </dgm:pt>
    <dgm:pt modelId="{1E45E078-4021-4A46-BD79-9A736A0A9126}" type="parTrans" cxnId="{3857BCD9-5974-4F5B-AFFC-DABE8D808DE6}">
      <dgm:prSet/>
      <dgm:spPr/>
      <dgm:t>
        <a:bodyPr/>
        <a:lstStyle/>
        <a:p>
          <a:endParaRPr lang="en-US"/>
        </a:p>
      </dgm:t>
    </dgm:pt>
    <dgm:pt modelId="{1FF68657-E984-4797-9C6F-6EB35F020999}" type="sibTrans" cxnId="{3857BCD9-5974-4F5B-AFFC-DABE8D808DE6}">
      <dgm:prSet/>
      <dgm:spPr/>
      <dgm:t>
        <a:bodyPr/>
        <a:lstStyle/>
        <a:p>
          <a:endParaRPr lang="en-US"/>
        </a:p>
      </dgm:t>
    </dgm:pt>
    <dgm:pt modelId="{12A617F6-22AF-43C3-A10D-0FADDBA6B2C2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</a:t>
          </a:r>
          <a:r>
            <a:rPr lang="ru-RU"/>
            <a:t>задатки, талант, гениальность, одаренность.</a:t>
          </a:r>
          <a:endParaRPr lang="en-US"/>
        </a:p>
      </dgm:t>
    </dgm:pt>
    <dgm:pt modelId="{066A0250-04AD-4CCC-8793-3DAAF6A193E8}" type="parTrans" cxnId="{D0819E00-B058-4208-B2FE-DD7B29565DB1}">
      <dgm:prSet/>
      <dgm:spPr/>
      <dgm:t>
        <a:bodyPr/>
        <a:lstStyle/>
        <a:p>
          <a:endParaRPr lang="en-US"/>
        </a:p>
      </dgm:t>
    </dgm:pt>
    <dgm:pt modelId="{85A93812-201E-43BA-B9C4-CD2F4B950B03}" type="sibTrans" cxnId="{D0819E00-B058-4208-B2FE-DD7B29565DB1}">
      <dgm:prSet/>
      <dgm:spPr/>
      <dgm:t>
        <a:bodyPr/>
        <a:lstStyle/>
        <a:p>
          <a:endParaRPr lang="en-US"/>
        </a:p>
      </dgm:t>
    </dgm:pt>
    <dgm:pt modelId="{575FF303-B2F7-4032-A0C9-584843039D11}">
      <dgm:prSet/>
      <dgm:spPr/>
      <dgm:t>
        <a:bodyPr/>
        <a:lstStyle/>
        <a:p>
          <a:r>
            <a:rPr lang="ru-RU"/>
            <a:t>Знать</a:t>
          </a:r>
          <a:r>
            <a:rPr lang="en-US"/>
            <a:t>:</a:t>
          </a:r>
          <a:r>
            <a:rPr lang="be-BY"/>
            <a:t> чем </a:t>
          </a:r>
          <a:r>
            <a:rPr lang="ru-RU"/>
            <a:t>отличаются чувства, эмоции и настроение </a:t>
          </a:r>
          <a:endParaRPr lang="en-US"/>
        </a:p>
      </dgm:t>
    </dgm:pt>
    <dgm:pt modelId="{125520B1-4DFF-42CC-843C-A9913F304409}" type="parTrans" cxnId="{694B072D-E596-4EC0-A92A-6DEC58AFBE08}">
      <dgm:prSet/>
      <dgm:spPr/>
      <dgm:t>
        <a:bodyPr/>
        <a:lstStyle/>
        <a:p>
          <a:endParaRPr lang="en-US"/>
        </a:p>
      </dgm:t>
    </dgm:pt>
    <dgm:pt modelId="{CBAE6ACE-CD13-4F94-B6A7-9CB919ADE9DF}" type="sibTrans" cxnId="{694B072D-E596-4EC0-A92A-6DEC58AFBE08}">
      <dgm:prSet/>
      <dgm:spPr/>
      <dgm:t>
        <a:bodyPr/>
        <a:lstStyle/>
        <a:p>
          <a:endParaRPr lang="en-US"/>
        </a:p>
      </dgm:t>
    </dgm:pt>
    <dgm:pt modelId="{4F7283E5-8F08-413B-9DBC-B6C2846B7952}" type="pres">
      <dgm:prSet presAssocID="{337F36C6-B298-4587-AC72-3C767C58EF9F}" presName="root" presStyleCnt="0">
        <dgm:presLayoutVars>
          <dgm:dir/>
          <dgm:resizeHandles val="exact"/>
        </dgm:presLayoutVars>
      </dgm:prSet>
      <dgm:spPr/>
    </dgm:pt>
    <dgm:pt modelId="{7D2E9672-3602-4A25-A286-327AB81C4059}" type="pres">
      <dgm:prSet presAssocID="{D1498BCA-6456-426D-84F0-F880936863AB}" presName="compNode" presStyleCnt="0"/>
      <dgm:spPr/>
    </dgm:pt>
    <dgm:pt modelId="{AFF5B4A4-9ED0-46DB-BBCC-E915CB73BFE8}" type="pres">
      <dgm:prSet presAssocID="{D1498BCA-6456-426D-84F0-F880936863AB}" presName="bgRect" presStyleLbl="bgShp" presStyleIdx="0" presStyleCnt="6"/>
      <dgm:spPr/>
    </dgm:pt>
    <dgm:pt modelId="{D01D778C-1A83-4213-B539-CC68CE1B6451}" type="pres">
      <dgm:prSet presAssocID="{D1498BCA-6456-426D-84F0-F880936863A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9278F7BB-5D5A-4985-8E0E-52EC46BA7A2E}" type="pres">
      <dgm:prSet presAssocID="{D1498BCA-6456-426D-84F0-F880936863AB}" presName="spaceRect" presStyleCnt="0"/>
      <dgm:spPr/>
    </dgm:pt>
    <dgm:pt modelId="{A135A40B-FDBE-40C5-9D8E-4AA76CBBCCD7}" type="pres">
      <dgm:prSet presAssocID="{D1498BCA-6456-426D-84F0-F880936863AB}" presName="parTx" presStyleLbl="revTx" presStyleIdx="0" presStyleCnt="6">
        <dgm:presLayoutVars>
          <dgm:chMax val="0"/>
          <dgm:chPref val="0"/>
        </dgm:presLayoutVars>
      </dgm:prSet>
      <dgm:spPr/>
    </dgm:pt>
    <dgm:pt modelId="{20506B3A-4A3D-4CF4-AB6F-4782510B07B4}" type="pres">
      <dgm:prSet presAssocID="{C0F9EE7D-6DB1-485E-89B7-8B20336F5D7D}" presName="sibTrans" presStyleCnt="0"/>
      <dgm:spPr/>
    </dgm:pt>
    <dgm:pt modelId="{5C9EDE21-5F7F-4AEF-8F44-19847D6B81B8}" type="pres">
      <dgm:prSet presAssocID="{05FD419E-AFBF-4D00-9AED-5A6B3A1874C3}" presName="compNode" presStyleCnt="0"/>
      <dgm:spPr/>
    </dgm:pt>
    <dgm:pt modelId="{460B9444-7377-4648-8752-728439D6FDD1}" type="pres">
      <dgm:prSet presAssocID="{05FD419E-AFBF-4D00-9AED-5A6B3A1874C3}" presName="bgRect" presStyleLbl="bgShp" presStyleIdx="1" presStyleCnt="6"/>
      <dgm:spPr/>
    </dgm:pt>
    <dgm:pt modelId="{97D20247-BCB2-449F-BB9F-3ED532D804DD}" type="pres">
      <dgm:prSet presAssocID="{05FD419E-AFBF-4D00-9AED-5A6B3A1874C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ейерверки"/>
        </a:ext>
      </dgm:extLst>
    </dgm:pt>
    <dgm:pt modelId="{93D0A21B-3570-44B8-B4FB-B64F96066487}" type="pres">
      <dgm:prSet presAssocID="{05FD419E-AFBF-4D00-9AED-5A6B3A1874C3}" presName="spaceRect" presStyleCnt="0"/>
      <dgm:spPr/>
    </dgm:pt>
    <dgm:pt modelId="{A42BFA0E-0548-4B0F-8F26-AB1C5D7E737A}" type="pres">
      <dgm:prSet presAssocID="{05FD419E-AFBF-4D00-9AED-5A6B3A1874C3}" presName="parTx" presStyleLbl="revTx" presStyleIdx="1" presStyleCnt="6">
        <dgm:presLayoutVars>
          <dgm:chMax val="0"/>
          <dgm:chPref val="0"/>
        </dgm:presLayoutVars>
      </dgm:prSet>
      <dgm:spPr/>
    </dgm:pt>
    <dgm:pt modelId="{E837C065-CD30-4D4F-8C96-B840DCA03557}" type="pres">
      <dgm:prSet presAssocID="{29D575D4-4FBF-4B12-9FB3-31434C468F1B}" presName="sibTrans" presStyleCnt="0"/>
      <dgm:spPr/>
    </dgm:pt>
    <dgm:pt modelId="{BD76FFFA-DE2D-43B4-A481-F3CCE5E28C25}" type="pres">
      <dgm:prSet presAssocID="{157DA491-667C-430B-8E62-538A7237CA2D}" presName="compNode" presStyleCnt="0"/>
      <dgm:spPr/>
    </dgm:pt>
    <dgm:pt modelId="{AA3836E9-45D0-4635-AFD2-E35E3139B921}" type="pres">
      <dgm:prSet presAssocID="{157DA491-667C-430B-8E62-538A7237CA2D}" presName="bgRect" presStyleLbl="bgShp" presStyleIdx="2" presStyleCnt="6"/>
      <dgm:spPr/>
    </dgm:pt>
    <dgm:pt modelId="{0C4A11F3-ACC8-4957-925E-BC172C5AB853}" type="pres">
      <dgm:prSet presAssocID="{157DA491-667C-430B-8E62-538A7237CA2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0A0000D8-6B34-4386-A819-B0D75E0D37E0}" type="pres">
      <dgm:prSet presAssocID="{157DA491-667C-430B-8E62-538A7237CA2D}" presName="spaceRect" presStyleCnt="0"/>
      <dgm:spPr/>
    </dgm:pt>
    <dgm:pt modelId="{67290FA7-4DE1-4BDB-ACCD-E69FFB6914B1}" type="pres">
      <dgm:prSet presAssocID="{157DA491-667C-430B-8E62-538A7237CA2D}" presName="parTx" presStyleLbl="revTx" presStyleIdx="2" presStyleCnt="6">
        <dgm:presLayoutVars>
          <dgm:chMax val="0"/>
          <dgm:chPref val="0"/>
        </dgm:presLayoutVars>
      </dgm:prSet>
      <dgm:spPr/>
    </dgm:pt>
    <dgm:pt modelId="{EA3306DF-FC84-47EE-B6B1-511AABF8DCAA}" type="pres">
      <dgm:prSet presAssocID="{F3211593-9070-461C-B666-DF3DD6195225}" presName="sibTrans" presStyleCnt="0"/>
      <dgm:spPr/>
    </dgm:pt>
    <dgm:pt modelId="{163775A7-B781-44C4-AB01-D189E079B542}" type="pres">
      <dgm:prSet presAssocID="{34255AB4-C136-4C67-8647-2DBD791A637E}" presName="compNode" presStyleCnt="0"/>
      <dgm:spPr/>
    </dgm:pt>
    <dgm:pt modelId="{7E731B85-9039-4AF2-9826-F235B7EA6173}" type="pres">
      <dgm:prSet presAssocID="{34255AB4-C136-4C67-8647-2DBD791A637E}" presName="bgRect" presStyleLbl="bgShp" presStyleIdx="3" presStyleCnt="6"/>
      <dgm:spPr/>
    </dgm:pt>
    <dgm:pt modelId="{7A610E02-A633-4A07-872D-0D238C38DC35}" type="pres">
      <dgm:prSet presAssocID="{34255AB4-C136-4C67-8647-2DBD791A637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CBAEA88F-2812-4A09-9074-F0A3D2F35886}" type="pres">
      <dgm:prSet presAssocID="{34255AB4-C136-4C67-8647-2DBD791A637E}" presName="spaceRect" presStyleCnt="0"/>
      <dgm:spPr/>
    </dgm:pt>
    <dgm:pt modelId="{F90E4A52-7F9A-40F6-98BF-C45C7B06E4A2}" type="pres">
      <dgm:prSet presAssocID="{34255AB4-C136-4C67-8647-2DBD791A637E}" presName="parTx" presStyleLbl="revTx" presStyleIdx="3" presStyleCnt="6">
        <dgm:presLayoutVars>
          <dgm:chMax val="0"/>
          <dgm:chPref val="0"/>
        </dgm:presLayoutVars>
      </dgm:prSet>
      <dgm:spPr/>
    </dgm:pt>
    <dgm:pt modelId="{8A719A67-BCBD-4731-A9BD-920209348D90}" type="pres">
      <dgm:prSet presAssocID="{1FF68657-E984-4797-9C6F-6EB35F020999}" presName="sibTrans" presStyleCnt="0"/>
      <dgm:spPr/>
    </dgm:pt>
    <dgm:pt modelId="{92EA2918-477D-4533-9904-E764BB496F1C}" type="pres">
      <dgm:prSet presAssocID="{12A617F6-22AF-43C3-A10D-0FADDBA6B2C2}" presName="compNode" presStyleCnt="0"/>
      <dgm:spPr/>
    </dgm:pt>
    <dgm:pt modelId="{39711F28-5BCB-4EA2-98DE-FC546BE085D4}" type="pres">
      <dgm:prSet presAssocID="{12A617F6-22AF-43C3-A10D-0FADDBA6B2C2}" presName="bgRect" presStyleLbl="bgShp" presStyleIdx="4" presStyleCnt="6"/>
      <dgm:spPr/>
    </dgm:pt>
    <dgm:pt modelId="{62F4D6D8-9373-4258-BAFB-10CBFDA4FE15}" type="pres">
      <dgm:prSet presAssocID="{12A617F6-22AF-43C3-A10D-0FADDBA6B2C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6902AFAC-D8DB-48BA-9DD2-26A87BC418F7}" type="pres">
      <dgm:prSet presAssocID="{12A617F6-22AF-43C3-A10D-0FADDBA6B2C2}" presName="spaceRect" presStyleCnt="0"/>
      <dgm:spPr/>
    </dgm:pt>
    <dgm:pt modelId="{30C22C59-B639-4ACA-AE26-EA0C620A2EE0}" type="pres">
      <dgm:prSet presAssocID="{12A617F6-22AF-43C3-A10D-0FADDBA6B2C2}" presName="parTx" presStyleLbl="revTx" presStyleIdx="4" presStyleCnt="6">
        <dgm:presLayoutVars>
          <dgm:chMax val="0"/>
          <dgm:chPref val="0"/>
        </dgm:presLayoutVars>
      </dgm:prSet>
      <dgm:spPr/>
    </dgm:pt>
    <dgm:pt modelId="{C234FC02-3F96-444D-A34A-76C4D161BAC2}" type="pres">
      <dgm:prSet presAssocID="{85A93812-201E-43BA-B9C4-CD2F4B950B03}" presName="sibTrans" presStyleCnt="0"/>
      <dgm:spPr/>
    </dgm:pt>
    <dgm:pt modelId="{1BF888E7-9DCC-4871-8934-D92376434968}" type="pres">
      <dgm:prSet presAssocID="{575FF303-B2F7-4032-A0C9-584843039D11}" presName="compNode" presStyleCnt="0"/>
      <dgm:spPr/>
    </dgm:pt>
    <dgm:pt modelId="{AB2D1448-181B-4373-B16D-CA19D85CF4E7}" type="pres">
      <dgm:prSet presAssocID="{575FF303-B2F7-4032-A0C9-584843039D11}" presName="bgRect" presStyleLbl="bgShp" presStyleIdx="5" presStyleCnt="6"/>
      <dgm:spPr/>
    </dgm:pt>
    <dgm:pt modelId="{E30F9A6D-29C7-4BC7-A508-013844274D5F}" type="pres">
      <dgm:prSet presAssocID="{575FF303-B2F7-4032-A0C9-584843039D1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C3E84BCF-BA35-43B8-B783-7C30A91B957C}" type="pres">
      <dgm:prSet presAssocID="{575FF303-B2F7-4032-A0C9-584843039D11}" presName="spaceRect" presStyleCnt="0"/>
      <dgm:spPr/>
    </dgm:pt>
    <dgm:pt modelId="{95192053-0086-4F09-A03F-18E096375DD7}" type="pres">
      <dgm:prSet presAssocID="{575FF303-B2F7-4032-A0C9-584843039D1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0819E00-B058-4208-B2FE-DD7B29565DB1}" srcId="{337F36C6-B298-4587-AC72-3C767C58EF9F}" destId="{12A617F6-22AF-43C3-A10D-0FADDBA6B2C2}" srcOrd="4" destOrd="0" parTransId="{066A0250-04AD-4CCC-8793-3DAAF6A193E8}" sibTransId="{85A93812-201E-43BA-B9C4-CD2F4B950B03}"/>
    <dgm:cxn modelId="{0A586817-EE08-4C3E-8270-FC160FD211AE}" type="presOf" srcId="{575FF303-B2F7-4032-A0C9-584843039D11}" destId="{95192053-0086-4F09-A03F-18E096375DD7}" srcOrd="0" destOrd="0" presId="urn:microsoft.com/office/officeart/2018/2/layout/IconVerticalSolidList"/>
    <dgm:cxn modelId="{7BA5392A-1031-44B2-9E6D-B87DFFDB6104}" type="presOf" srcId="{D1498BCA-6456-426D-84F0-F880936863AB}" destId="{A135A40B-FDBE-40C5-9D8E-4AA76CBBCCD7}" srcOrd="0" destOrd="0" presId="urn:microsoft.com/office/officeart/2018/2/layout/IconVerticalSolidList"/>
    <dgm:cxn modelId="{694B072D-E596-4EC0-A92A-6DEC58AFBE08}" srcId="{337F36C6-B298-4587-AC72-3C767C58EF9F}" destId="{575FF303-B2F7-4032-A0C9-584843039D11}" srcOrd="5" destOrd="0" parTransId="{125520B1-4DFF-42CC-843C-A9913F304409}" sibTransId="{CBAE6ACE-CD13-4F94-B6A7-9CB919ADE9DF}"/>
    <dgm:cxn modelId="{160FC13C-9884-499B-9ED5-042A6544C92D}" srcId="{337F36C6-B298-4587-AC72-3C767C58EF9F}" destId="{D1498BCA-6456-426D-84F0-F880936863AB}" srcOrd="0" destOrd="0" parTransId="{CAB63521-0563-47AA-B566-79C47CB7DC62}" sibTransId="{C0F9EE7D-6DB1-485E-89B7-8B20336F5D7D}"/>
    <dgm:cxn modelId="{72B80A3E-76EB-4274-8676-0199A1D86A0A}" srcId="{337F36C6-B298-4587-AC72-3C767C58EF9F}" destId="{05FD419E-AFBF-4D00-9AED-5A6B3A1874C3}" srcOrd="1" destOrd="0" parTransId="{C6636723-BA5B-4F02-A145-9531559976A7}" sibTransId="{29D575D4-4FBF-4B12-9FB3-31434C468F1B}"/>
    <dgm:cxn modelId="{ECE0ED42-2C4A-4DD9-9FB8-2FF2479B1C0F}" type="presOf" srcId="{337F36C6-B298-4587-AC72-3C767C58EF9F}" destId="{4F7283E5-8F08-413B-9DBC-B6C2846B7952}" srcOrd="0" destOrd="0" presId="urn:microsoft.com/office/officeart/2018/2/layout/IconVerticalSolidList"/>
    <dgm:cxn modelId="{A02C006C-3E61-41D1-90B1-58F0AC50FC39}" type="presOf" srcId="{12A617F6-22AF-43C3-A10D-0FADDBA6B2C2}" destId="{30C22C59-B639-4ACA-AE26-EA0C620A2EE0}" srcOrd="0" destOrd="0" presId="urn:microsoft.com/office/officeart/2018/2/layout/IconVerticalSolidList"/>
    <dgm:cxn modelId="{0C3E7A6E-CCE9-42C8-84AA-93D25BF017AC}" type="presOf" srcId="{157DA491-667C-430B-8E62-538A7237CA2D}" destId="{67290FA7-4DE1-4BDB-ACCD-E69FFB6914B1}" srcOrd="0" destOrd="0" presId="urn:microsoft.com/office/officeart/2018/2/layout/IconVerticalSolidList"/>
    <dgm:cxn modelId="{874C86A0-5E2D-4AAF-8E27-ECE41F6F328A}" type="presOf" srcId="{34255AB4-C136-4C67-8647-2DBD791A637E}" destId="{F90E4A52-7F9A-40F6-98BF-C45C7B06E4A2}" srcOrd="0" destOrd="0" presId="urn:microsoft.com/office/officeart/2018/2/layout/IconVerticalSolidList"/>
    <dgm:cxn modelId="{08B09FD2-6154-4251-A120-E21365B5E43D}" type="presOf" srcId="{05FD419E-AFBF-4D00-9AED-5A6B3A1874C3}" destId="{A42BFA0E-0548-4B0F-8F26-AB1C5D7E737A}" srcOrd="0" destOrd="0" presId="urn:microsoft.com/office/officeart/2018/2/layout/IconVerticalSolidList"/>
    <dgm:cxn modelId="{3857BCD9-5974-4F5B-AFFC-DABE8D808DE6}" srcId="{337F36C6-B298-4587-AC72-3C767C58EF9F}" destId="{34255AB4-C136-4C67-8647-2DBD791A637E}" srcOrd="3" destOrd="0" parTransId="{1E45E078-4021-4A46-BD79-9A736A0A9126}" sibTransId="{1FF68657-E984-4797-9C6F-6EB35F020999}"/>
    <dgm:cxn modelId="{BA0036F5-6B16-44FA-B0DF-B51A965EF391}" srcId="{337F36C6-B298-4587-AC72-3C767C58EF9F}" destId="{157DA491-667C-430B-8E62-538A7237CA2D}" srcOrd="2" destOrd="0" parTransId="{12762EBC-0FBD-4BF0-8CEE-4CCE7C8C5986}" sibTransId="{F3211593-9070-461C-B666-DF3DD6195225}"/>
    <dgm:cxn modelId="{5159F120-4AB3-4643-BB82-AD4D410ABC50}" type="presParOf" srcId="{4F7283E5-8F08-413B-9DBC-B6C2846B7952}" destId="{7D2E9672-3602-4A25-A286-327AB81C4059}" srcOrd="0" destOrd="0" presId="urn:microsoft.com/office/officeart/2018/2/layout/IconVerticalSolidList"/>
    <dgm:cxn modelId="{DCC201AA-97B2-449F-8D8E-090207BDBD07}" type="presParOf" srcId="{7D2E9672-3602-4A25-A286-327AB81C4059}" destId="{AFF5B4A4-9ED0-46DB-BBCC-E915CB73BFE8}" srcOrd="0" destOrd="0" presId="urn:microsoft.com/office/officeart/2018/2/layout/IconVerticalSolidList"/>
    <dgm:cxn modelId="{302A5838-CDC6-47CC-B880-460B2597E5E1}" type="presParOf" srcId="{7D2E9672-3602-4A25-A286-327AB81C4059}" destId="{D01D778C-1A83-4213-B539-CC68CE1B6451}" srcOrd="1" destOrd="0" presId="urn:microsoft.com/office/officeart/2018/2/layout/IconVerticalSolidList"/>
    <dgm:cxn modelId="{D51CB523-8DF0-4C54-B08A-2D69F18E4D5C}" type="presParOf" srcId="{7D2E9672-3602-4A25-A286-327AB81C4059}" destId="{9278F7BB-5D5A-4985-8E0E-52EC46BA7A2E}" srcOrd="2" destOrd="0" presId="urn:microsoft.com/office/officeart/2018/2/layout/IconVerticalSolidList"/>
    <dgm:cxn modelId="{D8489F63-0D47-4300-B31E-AB49F5D07292}" type="presParOf" srcId="{7D2E9672-3602-4A25-A286-327AB81C4059}" destId="{A135A40B-FDBE-40C5-9D8E-4AA76CBBCCD7}" srcOrd="3" destOrd="0" presId="urn:microsoft.com/office/officeart/2018/2/layout/IconVerticalSolidList"/>
    <dgm:cxn modelId="{5E591C1F-D49C-4073-BDF6-88370AE9C613}" type="presParOf" srcId="{4F7283E5-8F08-413B-9DBC-B6C2846B7952}" destId="{20506B3A-4A3D-4CF4-AB6F-4782510B07B4}" srcOrd="1" destOrd="0" presId="urn:microsoft.com/office/officeart/2018/2/layout/IconVerticalSolidList"/>
    <dgm:cxn modelId="{A0EE463A-578A-48A7-80CE-A791502F7678}" type="presParOf" srcId="{4F7283E5-8F08-413B-9DBC-B6C2846B7952}" destId="{5C9EDE21-5F7F-4AEF-8F44-19847D6B81B8}" srcOrd="2" destOrd="0" presId="urn:microsoft.com/office/officeart/2018/2/layout/IconVerticalSolidList"/>
    <dgm:cxn modelId="{4279EB82-A64A-487E-BDAC-8236DC3D42B7}" type="presParOf" srcId="{5C9EDE21-5F7F-4AEF-8F44-19847D6B81B8}" destId="{460B9444-7377-4648-8752-728439D6FDD1}" srcOrd="0" destOrd="0" presId="urn:microsoft.com/office/officeart/2018/2/layout/IconVerticalSolidList"/>
    <dgm:cxn modelId="{0E1F9C01-9A33-4752-88AB-BFC749886FBC}" type="presParOf" srcId="{5C9EDE21-5F7F-4AEF-8F44-19847D6B81B8}" destId="{97D20247-BCB2-449F-BB9F-3ED532D804DD}" srcOrd="1" destOrd="0" presId="urn:microsoft.com/office/officeart/2018/2/layout/IconVerticalSolidList"/>
    <dgm:cxn modelId="{77C0A413-2BD1-402B-8830-E7EA155EAE34}" type="presParOf" srcId="{5C9EDE21-5F7F-4AEF-8F44-19847D6B81B8}" destId="{93D0A21B-3570-44B8-B4FB-B64F96066487}" srcOrd="2" destOrd="0" presId="urn:microsoft.com/office/officeart/2018/2/layout/IconVerticalSolidList"/>
    <dgm:cxn modelId="{138AA4AF-B34D-4FAE-A9EA-650B8B1E4A94}" type="presParOf" srcId="{5C9EDE21-5F7F-4AEF-8F44-19847D6B81B8}" destId="{A42BFA0E-0548-4B0F-8F26-AB1C5D7E737A}" srcOrd="3" destOrd="0" presId="urn:microsoft.com/office/officeart/2018/2/layout/IconVerticalSolidList"/>
    <dgm:cxn modelId="{816CE8EF-0561-48E6-B739-17885B708E0D}" type="presParOf" srcId="{4F7283E5-8F08-413B-9DBC-B6C2846B7952}" destId="{E837C065-CD30-4D4F-8C96-B840DCA03557}" srcOrd="3" destOrd="0" presId="urn:microsoft.com/office/officeart/2018/2/layout/IconVerticalSolidList"/>
    <dgm:cxn modelId="{788CC345-F19F-4AC0-88F0-F0A4729049EC}" type="presParOf" srcId="{4F7283E5-8F08-413B-9DBC-B6C2846B7952}" destId="{BD76FFFA-DE2D-43B4-A481-F3CCE5E28C25}" srcOrd="4" destOrd="0" presId="urn:microsoft.com/office/officeart/2018/2/layout/IconVerticalSolidList"/>
    <dgm:cxn modelId="{C7C71AFF-641D-48AF-9694-590903FD12FE}" type="presParOf" srcId="{BD76FFFA-DE2D-43B4-A481-F3CCE5E28C25}" destId="{AA3836E9-45D0-4635-AFD2-E35E3139B921}" srcOrd="0" destOrd="0" presId="urn:microsoft.com/office/officeart/2018/2/layout/IconVerticalSolidList"/>
    <dgm:cxn modelId="{BF1DD4E5-68F1-4D44-9FB9-AA80F52771F2}" type="presParOf" srcId="{BD76FFFA-DE2D-43B4-A481-F3CCE5E28C25}" destId="{0C4A11F3-ACC8-4957-925E-BC172C5AB853}" srcOrd="1" destOrd="0" presId="urn:microsoft.com/office/officeart/2018/2/layout/IconVerticalSolidList"/>
    <dgm:cxn modelId="{7C6E3894-3CA1-4833-AA68-C59B99BD37B8}" type="presParOf" srcId="{BD76FFFA-DE2D-43B4-A481-F3CCE5E28C25}" destId="{0A0000D8-6B34-4386-A819-B0D75E0D37E0}" srcOrd="2" destOrd="0" presId="urn:microsoft.com/office/officeart/2018/2/layout/IconVerticalSolidList"/>
    <dgm:cxn modelId="{BA8E5685-0D01-4437-A50F-389BF12B8692}" type="presParOf" srcId="{BD76FFFA-DE2D-43B4-A481-F3CCE5E28C25}" destId="{67290FA7-4DE1-4BDB-ACCD-E69FFB6914B1}" srcOrd="3" destOrd="0" presId="urn:microsoft.com/office/officeart/2018/2/layout/IconVerticalSolidList"/>
    <dgm:cxn modelId="{21EAAA6F-3AAA-4475-B6A6-F75B4C4FF5BA}" type="presParOf" srcId="{4F7283E5-8F08-413B-9DBC-B6C2846B7952}" destId="{EA3306DF-FC84-47EE-B6B1-511AABF8DCAA}" srcOrd="5" destOrd="0" presId="urn:microsoft.com/office/officeart/2018/2/layout/IconVerticalSolidList"/>
    <dgm:cxn modelId="{4CCB715F-CC4E-4D93-9BDD-15AE935AD81C}" type="presParOf" srcId="{4F7283E5-8F08-413B-9DBC-B6C2846B7952}" destId="{163775A7-B781-44C4-AB01-D189E079B542}" srcOrd="6" destOrd="0" presId="urn:microsoft.com/office/officeart/2018/2/layout/IconVerticalSolidList"/>
    <dgm:cxn modelId="{37FD8650-F0A7-46CE-B45C-899AD499117F}" type="presParOf" srcId="{163775A7-B781-44C4-AB01-D189E079B542}" destId="{7E731B85-9039-4AF2-9826-F235B7EA6173}" srcOrd="0" destOrd="0" presId="urn:microsoft.com/office/officeart/2018/2/layout/IconVerticalSolidList"/>
    <dgm:cxn modelId="{D858D7BC-489A-4B33-A1E6-1A62BEB3BC6B}" type="presParOf" srcId="{163775A7-B781-44C4-AB01-D189E079B542}" destId="{7A610E02-A633-4A07-872D-0D238C38DC35}" srcOrd="1" destOrd="0" presId="urn:microsoft.com/office/officeart/2018/2/layout/IconVerticalSolidList"/>
    <dgm:cxn modelId="{9C347E0C-B91E-473F-AA22-6B59EE3C4D11}" type="presParOf" srcId="{163775A7-B781-44C4-AB01-D189E079B542}" destId="{CBAEA88F-2812-4A09-9074-F0A3D2F35886}" srcOrd="2" destOrd="0" presId="urn:microsoft.com/office/officeart/2018/2/layout/IconVerticalSolidList"/>
    <dgm:cxn modelId="{33E89C0C-2458-4C63-937B-7430A18324F0}" type="presParOf" srcId="{163775A7-B781-44C4-AB01-D189E079B542}" destId="{F90E4A52-7F9A-40F6-98BF-C45C7B06E4A2}" srcOrd="3" destOrd="0" presId="urn:microsoft.com/office/officeart/2018/2/layout/IconVerticalSolidList"/>
    <dgm:cxn modelId="{ECC24601-A335-4660-8F05-594BE3D10D68}" type="presParOf" srcId="{4F7283E5-8F08-413B-9DBC-B6C2846B7952}" destId="{8A719A67-BCBD-4731-A9BD-920209348D90}" srcOrd="7" destOrd="0" presId="urn:microsoft.com/office/officeart/2018/2/layout/IconVerticalSolidList"/>
    <dgm:cxn modelId="{BFB98BFB-156A-43BB-9A06-77ECB28B3E69}" type="presParOf" srcId="{4F7283E5-8F08-413B-9DBC-B6C2846B7952}" destId="{92EA2918-477D-4533-9904-E764BB496F1C}" srcOrd="8" destOrd="0" presId="urn:microsoft.com/office/officeart/2018/2/layout/IconVerticalSolidList"/>
    <dgm:cxn modelId="{FE85DE90-C3E5-4984-A055-C3F5C7F2A1C5}" type="presParOf" srcId="{92EA2918-477D-4533-9904-E764BB496F1C}" destId="{39711F28-5BCB-4EA2-98DE-FC546BE085D4}" srcOrd="0" destOrd="0" presId="urn:microsoft.com/office/officeart/2018/2/layout/IconVerticalSolidList"/>
    <dgm:cxn modelId="{777CC16C-F62B-430D-8DBC-49691F12710D}" type="presParOf" srcId="{92EA2918-477D-4533-9904-E764BB496F1C}" destId="{62F4D6D8-9373-4258-BAFB-10CBFDA4FE15}" srcOrd="1" destOrd="0" presId="urn:microsoft.com/office/officeart/2018/2/layout/IconVerticalSolidList"/>
    <dgm:cxn modelId="{26CFD7C2-C1CF-47DB-A13A-93D61AA48EE1}" type="presParOf" srcId="{92EA2918-477D-4533-9904-E764BB496F1C}" destId="{6902AFAC-D8DB-48BA-9DD2-26A87BC418F7}" srcOrd="2" destOrd="0" presId="urn:microsoft.com/office/officeart/2018/2/layout/IconVerticalSolidList"/>
    <dgm:cxn modelId="{D007EC57-9FF3-4CCC-B602-828C04BB87EA}" type="presParOf" srcId="{92EA2918-477D-4533-9904-E764BB496F1C}" destId="{30C22C59-B639-4ACA-AE26-EA0C620A2EE0}" srcOrd="3" destOrd="0" presId="urn:microsoft.com/office/officeart/2018/2/layout/IconVerticalSolidList"/>
    <dgm:cxn modelId="{E3312A78-F513-4B67-BFD0-6786CBB5DD4D}" type="presParOf" srcId="{4F7283E5-8F08-413B-9DBC-B6C2846B7952}" destId="{C234FC02-3F96-444D-A34A-76C4D161BAC2}" srcOrd="9" destOrd="0" presId="urn:microsoft.com/office/officeart/2018/2/layout/IconVerticalSolidList"/>
    <dgm:cxn modelId="{2E9CC522-4E4F-4CE1-9C32-08FAD3DCBDEB}" type="presParOf" srcId="{4F7283E5-8F08-413B-9DBC-B6C2846B7952}" destId="{1BF888E7-9DCC-4871-8934-D92376434968}" srcOrd="10" destOrd="0" presId="urn:microsoft.com/office/officeart/2018/2/layout/IconVerticalSolidList"/>
    <dgm:cxn modelId="{F7E49C5D-AC16-4DCF-8906-59A626C03291}" type="presParOf" srcId="{1BF888E7-9DCC-4871-8934-D92376434968}" destId="{AB2D1448-181B-4373-B16D-CA19D85CF4E7}" srcOrd="0" destOrd="0" presId="urn:microsoft.com/office/officeart/2018/2/layout/IconVerticalSolidList"/>
    <dgm:cxn modelId="{13B9E26B-A203-422A-B4B2-FFAF79E78318}" type="presParOf" srcId="{1BF888E7-9DCC-4871-8934-D92376434968}" destId="{E30F9A6D-29C7-4BC7-A508-013844274D5F}" srcOrd="1" destOrd="0" presId="urn:microsoft.com/office/officeart/2018/2/layout/IconVerticalSolidList"/>
    <dgm:cxn modelId="{1A3A7B1D-0C64-445D-B3E8-45F3627703C5}" type="presParOf" srcId="{1BF888E7-9DCC-4871-8934-D92376434968}" destId="{C3E84BCF-BA35-43B8-B783-7C30A91B957C}" srcOrd="2" destOrd="0" presId="urn:microsoft.com/office/officeart/2018/2/layout/IconVerticalSolidList"/>
    <dgm:cxn modelId="{B66BF2E8-561F-4B92-B06D-9DFE7B5F6050}" type="presParOf" srcId="{1BF888E7-9DCC-4871-8934-D92376434968}" destId="{95192053-0086-4F09-A03F-18E096375D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30E5-441B-4509-995F-11D04077A9BD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F589D-F98E-454D-84DD-49A8FD5530E2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8CF4E-3B62-4959-809E-74984F1F912B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4000" kern="1200"/>
            <a:t>Эмоции</a:t>
          </a:r>
          <a:endParaRPr lang="en-US" sz="4000" kern="1200"/>
        </a:p>
      </dsp:txBody>
      <dsp:txXfrm>
        <a:off x="75768" y="2851938"/>
        <a:ext cx="3093750" cy="720000"/>
      </dsp:txXfrm>
    </dsp:sp>
    <dsp:sp modelId="{7ED02D43-8C63-4F41-9239-849021606B45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758B4-3DAF-4C4F-BAB7-6F7FD99B2DCA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4EAD4-85E1-4127-B8FC-36511D9AF795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4000" kern="1200"/>
            <a:t>Чувства</a:t>
          </a:r>
          <a:endParaRPr lang="en-US" sz="4000" kern="1200"/>
        </a:p>
      </dsp:txBody>
      <dsp:txXfrm>
        <a:off x="3710925" y="2851938"/>
        <a:ext cx="3093750" cy="720000"/>
      </dsp:txXfrm>
    </dsp:sp>
    <dsp:sp modelId="{92786F83-182F-4B99-87AF-3EDF8172882A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DE356-E65B-4767-8896-81EE26F6C023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05A31-B5D8-4983-94F6-393BC063C6B3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4000" kern="1200"/>
            <a:t>Воля</a:t>
          </a:r>
          <a:endParaRPr lang="en-US" sz="4000" kern="1200"/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5B4A4-9ED0-46DB-BBCC-E915CB73BFE8}">
      <dsp:nvSpPr>
        <dsp:cNvPr id="0" name=""/>
        <dsp:cNvSpPr/>
      </dsp:nvSpPr>
      <dsp:spPr>
        <a:xfrm>
          <a:off x="0" y="178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78C-1A83-4213-B539-CC68CE1B6451}">
      <dsp:nvSpPr>
        <dsp:cNvPr id="0" name=""/>
        <dsp:cNvSpPr/>
      </dsp:nvSpPr>
      <dsp:spPr>
        <a:xfrm>
          <a:off x="229529" y="172505"/>
          <a:ext cx="417326" cy="417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5A40B-FDBE-40C5-9D8E-4AA76CBBCCD7}">
      <dsp:nvSpPr>
        <dsp:cNvPr id="0" name=""/>
        <dsp:cNvSpPr/>
      </dsp:nvSpPr>
      <dsp:spPr>
        <a:xfrm>
          <a:off x="876386" y="178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Параграф 1-3</a:t>
          </a:r>
          <a:endParaRPr lang="en-US" sz="1900" kern="1200"/>
        </a:p>
      </dsp:txBody>
      <dsp:txXfrm>
        <a:off x="876386" y="1780"/>
        <a:ext cx="5387253" cy="758776"/>
      </dsp:txXfrm>
    </dsp:sp>
    <dsp:sp modelId="{460B9444-7377-4648-8752-728439D6FDD1}">
      <dsp:nvSpPr>
        <dsp:cNvPr id="0" name=""/>
        <dsp:cNvSpPr/>
      </dsp:nvSpPr>
      <dsp:spPr>
        <a:xfrm>
          <a:off x="0" y="95025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20247-BCB2-449F-BB9F-3ED532D804DD}">
      <dsp:nvSpPr>
        <dsp:cNvPr id="0" name=""/>
        <dsp:cNvSpPr/>
      </dsp:nvSpPr>
      <dsp:spPr>
        <a:xfrm>
          <a:off x="229529" y="1120975"/>
          <a:ext cx="417326" cy="417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FA0E-0548-4B0F-8F26-AB1C5D7E737A}">
      <dsp:nvSpPr>
        <dsp:cNvPr id="0" name=""/>
        <dsp:cNvSpPr/>
      </dsp:nvSpPr>
      <dsp:spPr>
        <a:xfrm>
          <a:off x="876386" y="95025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Знать</a:t>
          </a:r>
          <a:r>
            <a:rPr lang="en-US" sz="1900" kern="1200"/>
            <a:t>:</a:t>
          </a:r>
          <a:r>
            <a:rPr lang="be-BY" sz="1900" kern="1200"/>
            <a:t> основные </a:t>
          </a:r>
          <a:r>
            <a:rPr lang="ru-RU" sz="1900" kern="1200"/>
            <a:t>термины (те, что в тетрадь записывали).</a:t>
          </a:r>
          <a:endParaRPr lang="en-US" sz="1900" kern="1200"/>
        </a:p>
      </dsp:txBody>
      <dsp:txXfrm>
        <a:off x="876386" y="950250"/>
        <a:ext cx="5387253" cy="758776"/>
      </dsp:txXfrm>
    </dsp:sp>
    <dsp:sp modelId="{AA3836E9-45D0-4635-AFD2-E35E3139B921}">
      <dsp:nvSpPr>
        <dsp:cNvPr id="0" name=""/>
        <dsp:cNvSpPr/>
      </dsp:nvSpPr>
      <dsp:spPr>
        <a:xfrm>
          <a:off x="0" y="1898720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A11F3-ACC8-4957-925E-BC172C5AB853}">
      <dsp:nvSpPr>
        <dsp:cNvPr id="0" name=""/>
        <dsp:cNvSpPr/>
      </dsp:nvSpPr>
      <dsp:spPr>
        <a:xfrm>
          <a:off x="229529" y="2069445"/>
          <a:ext cx="417326" cy="417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0FA7-4DE1-4BDB-ACCD-E69FFB6914B1}">
      <dsp:nvSpPr>
        <dsp:cNvPr id="0" name=""/>
        <dsp:cNvSpPr/>
      </dsp:nvSpPr>
      <dsp:spPr>
        <a:xfrm>
          <a:off x="876386" y="1898720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Знать</a:t>
          </a:r>
          <a:r>
            <a:rPr lang="en-US" sz="1900" kern="1200"/>
            <a:t>:</a:t>
          </a:r>
          <a:r>
            <a:rPr lang="be-BY" sz="1900" kern="1200"/>
            <a:t> </a:t>
          </a:r>
          <a:r>
            <a:rPr lang="ru-RU" sz="1900" kern="1200"/>
            <a:t>социальные и биологические стороны человека</a:t>
          </a:r>
          <a:endParaRPr lang="en-US" sz="1900" kern="1200"/>
        </a:p>
      </dsp:txBody>
      <dsp:txXfrm>
        <a:off x="876386" y="1898720"/>
        <a:ext cx="5387253" cy="758776"/>
      </dsp:txXfrm>
    </dsp:sp>
    <dsp:sp modelId="{7E731B85-9039-4AF2-9826-F235B7EA6173}">
      <dsp:nvSpPr>
        <dsp:cNvPr id="0" name=""/>
        <dsp:cNvSpPr/>
      </dsp:nvSpPr>
      <dsp:spPr>
        <a:xfrm>
          <a:off x="0" y="284719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10E02-A633-4A07-872D-0D238C38DC35}">
      <dsp:nvSpPr>
        <dsp:cNvPr id="0" name=""/>
        <dsp:cNvSpPr/>
      </dsp:nvSpPr>
      <dsp:spPr>
        <a:xfrm>
          <a:off x="229529" y="3017915"/>
          <a:ext cx="417326" cy="417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E4A52-7F9A-40F6-98BF-C45C7B06E4A2}">
      <dsp:nvSpPr>
        <dsp:cNvPr id="0" name=""/>
        <dsp:cNvSpPr/>
      </dsp:nvSpPr>
      <dsp:spPr>
        <a:xfrm>
          <a:off x="876386" y="284719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Знать</a:t>
          </a:r>
          <a:r>
            <a:rPr lang="en-US" sz="1900" kern="1200"/>
            <a:t>:</a:t>
          </a:r>
          <a:r>
            <a:rPr lang="be-BY" sz="1900" kern="1200"/>
            <a:t> </a:t>
          </a:r>
          <a:r>
            <a:rPr lang="ru-RU" sz="1900" kern="1200"/>
            <a:t>Холерик, Меланхолик, Флегматик и Сангвиник – чем отличаются. </a:t>
          </a:r>
          <a:endParaRPr lang="en-US" sz="1900" kern="1200"/>
        </a:p>
      </dsp:txBody>
      <dsp:txXfrm>
        <a:off x="876386" y="2847191"/>
        <a:ext cx="5387253" cy="758776"/>
      </dsp:txXfrm>
    </dsp:sp>
    <dsp:sp modelId="{39711F28-5BCB-4EA2-98DE-FC546BE085D4}">
      <dsp:nvSpPr>
        <dsp:cNvPr id="0" name=""/>
        <dsp:cNvSpPr/>
      </dsp:nvSpPr>
      <dsp:spPr>
        <a:xfrm>
          <a:off x="0" y="379566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D6D8-9373-4258-BAFB-10CBFDA4FE15}">
      <dsp:nvSpPr>
        <dsp:cNvPr id="0" name=""/>
        <dsp:cNvSpPr/>
      </dsp:nvSpPr>
      <dsp:spPr>
        <a:xfrm>
          <a:off x="229529" y="3966385"/>
          <a:ext cx="417326" cy="4173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22C59-B639-4ACA-AE26-EA0C620A2EE0}">
      <dsp:nvSpPr>
        <dsp:cNvPr id="0" name=""/>
        <dsp:cNvSpPr/>
      </dsp:nvSpPr>
      <dsp:spPr>
        <a:xfrm>
          <a:off x="876386" y="379566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Знать</a:t>
          </a:r>
          <a:r>
            <a:rPr lang="en-US" sz="1900" kern="1200"/>
            <a:t>:</a:t>
          </a:r>
          <a:r>
            <a:rPr lang="be-BY" sz="1900" kern="1200"/>
            <a:t> </a:t>
          </a:r>
          <a:r>
            <a:rPr lang="ru-RU" sz="1900" kern="1200"/>
            <a:t>задатки, талант, гениальность, одаренность.</a:t>
          </a:r>
          <a:endParaRPr lang="en-US" sz="1900" kern="1200"/>
        </a:p>
      </dsp:txBody>
      <dsp:txXfrm>
        <a:off x="876386" y="3795661"/>
        <a:ext cx="5387253" cy="758776"/>
      </dsp:txXfrm>
    </dsp:sp>
    <dsp:sp modelId="{AB2D1448-181B-4373-B16D-CA19D85CF4E7}">
      <dsp:nvSpPr>
        <dsp:cNvPr id="0" name=""/>
        <dsp:cNvSpPr/>
      </dsp:nvSpPr>
      <dsp:spPr>
        <a:xfrm>
          <a:off x="0" y="4744131"/>
          <a:ext cx="6263640" cy="7587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F9A6D-29C7-4BC7-A508-013844274D5F}">
      <dsp:nvSpPr>
        <dsp:cNvPr id="0" name=""/>
        <dsp:cNvSpPr/>
      </dsp:nvSpPr>
      <dsp:spPr>
        <a:xfrm>
          <a:off x="229529" y="4914855"/>
          <a:ext cx="417326" cy="4173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92053-0086-4F09-A03F-18E096375DD7}">
      <dsp:nvSpPr>
        <dsp:cNvPr id="0" name=""/>
        <dsp:cNvSpPr/>
      </dsp:nvSpPr>
      <dsp:spPr>
        <a:xfrm>
          <a:off x="876386" y="4744131"/>
          <a:ext cx="5387253" cy="75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80304" rIns="80304" bIns="803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Знать</a:t>
          </a:r>
          <a:r>
            <a:rPr lang="en-US" sz="1900" kern="1200"/>
            <a:t>:</a:t>
          </a:r>
          <a:r>
            <a:rPr lang="be-BY" sz="1900" kern="1200"/>
            <a:t> чем </a:t>
          </a:r>
          <a:r>
            <a:rPr lang="ru-RU" sz="1900" kern="1200"/>
            <a:t>отличаются чувства, эмоции и настроение </a:t>
          </a:r>
          <a:endParaRPr lang="en-US" sz="1900" kern="1200"/>
        </a:p>
      </dsp:txBody>
      <dsp:txXfrm>
        <a:off x="876386" y="4744131"/>
        <a:ext cx="5387253" cy="75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72D9D-8057-4103-AA40-6BFFED858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8F1107-308D-4108-8E2F-943F34293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801BC-279E-4AB5-80B7-49B40544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74A9D-BE1C-4FB1-81F5-6DD50A12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99274-746A-4D09-AF74-71C3A29C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4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CA9EB-2358-45F5-A397-213D80B0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D3E83-0058-48BF-B695-79E18B7CF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B7475-821D-4171-9ABF-6B9528FA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0C469-7A85-4561-A901-F9FEFFB0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2DC87-4ECD-4E53-ABBF-768CB48E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2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789FA2-4B1F-4A57-B21B-32A7BE1F5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ABA34-62C9-493B-BA56-A9258BBBB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F0135-DF29-4D74-9C6F-F04545FF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DE69D-592B-43DF-9676-179CB111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A8FCD-F008-46DD-859C-9C59F8F3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BEB3E-F769-4375-A55A-5FF31725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93906-4583-424E-AC49-D649D4BB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0833C-1661-4ABC-9394-C2A0D390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4F3BF-51C2-4614-A6E8-10FFA674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47E3D-379E-41B6-AD35-CCBCDB18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FE33D-C9B0-48DC-BFB4-ADAEA9CA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A7F30-7292-4068-BD3E-6BE909FF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A37E7-7DEB-42BE-874A-73A154D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C2424-1E30-417B-8066-C8B3F015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5F87B-0398-4151-B63B-B81E7F53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C4A1B-FE78-41E8-8993-4EBC9785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526AC-58B7-44D1-8C63-54780B54F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639E03-819A-4005-B1F7-A9CFABBCA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6A091-99FA-4713-B8E1-B44564F4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CF299-23D6-4DDF-821A-12244A8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EBCDD-13D9-4B0D-A299-FE0C50EE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777FE-543F-487D-9E40-03B30F73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184A8-581C-48D3-8AB7-0C768B24B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BD60D-2A4C-4144-BFF2-265FC763D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CA5FC8-AF20-4F97-9B23-AF40B50C2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104A3A-592A-4668-9D7D-1FAA1057D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62D3ED-67B3-4204-998D-D276D0A5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B7BF7B-1810-4343-90E7-AA82C302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85E00C-9D30-4400-A33B-0D0329DE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18A30-C96F-498F-AA84-5A04FEC7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6DF8C-1763-415F-84EC-DD31E68E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BD69EC-CFF8-4DB7-AC4C-CF969B4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5163A3-E130-428D-9B60-99800F4D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9601FD-9D70-4183-95FF-EBBE29FF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921C2A-A6A5-4C1C-9415-EFB84149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C2D758-8633-4027-91AD-18B57E1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1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C534D-34A8-4DDB-9BC5-FF9E45A0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5A135-D3B8-421E-B341-7D2BA982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9ED929-8D4F-4C25-BF60-1C592EFD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70984E-4888-4E95-A54C-4FEE78C8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6FCE5-53D4-40B5-BE9E-B83FA7D0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F17DF-A507-427F-A1EC-D20C5C92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4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8FDE2-026B-4D7C-ABCF-1505026B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CDC2D3-0626-4EB5-8A8D-35BF12856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5F874-F042-4A57-89AD-BCA38251A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07BB5-2C60-44B6-AA84-A919466D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7E1E67-4004-4DA8-B80C-06B8285F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15C03-6DDE-447C-910F-680AA75F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201C9-0425-447A-AA7B-D960673D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3F3ACF-36D2-4A85-92C7-C351A074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50176-560C-455F-A7E6-3AD31B8B9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D240-2C09-4C3E-A3FB-51DB5F929690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7FA0A-2D44-482A-BC42-65F036463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28DB2-5FC2-4CA5-B965-8312A885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F1E9-72E7-4A33-9C4F-F59DCEC28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D5A38-1EEE-44E7-916E-8E401C487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3. Эмоции, чувства, воля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C768C1-A15A-4D56-AC35-FE66E1942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7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882618-50F9-4FF8-AC2B-C4FFF3D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Стресс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7ECE3A6-8465-41BB-B4FD-AB02DF44F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эмоциональное состояние повышенного напряжения, с которым довольно часто сталкивается человек.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815A184-5180-4D55-A7FD-3C37FEE47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69735"/>
            <a:ext cx="7214616" cy="44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C23D-E44B-4F85-A26F-369631B6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2. Чувства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F7CB1-923C-482D-8E8B-16F64E043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Metal tic-tac-toe game pieces">
            <a:extLst>
              <a:ext uri="{FF2B5EF4-FFF2-40B4-BE49-F238E27FC236}">
                <a16:creationId xmlns:a16="http://schemas.microsoft.com/office/drawing/2014/main" id="{31EFDF06-2F03-4364-B894-82880BFD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8" r="1915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811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2E3ED-84E3-4BB2-A367-2EC6CA54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Чувства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865286-528E-4AE9-9B3E-A85262F87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это длящаяся и более устойчивая основа для эмоций. Чувства устроены более сложно, требуют конкретного объекта (например, чувство любви требует кого-то любить). </a:t>
            </a:r>
          </a:p>
        </p:txBody>
      </p:sp>
      <p:pic>
        <p:nvPicPr>
          <p:cNvPr id="4098" name="Picture 2" descr="Сущность, классификация эмоций и чувств. Особенности настроений и аффектов,  Физиологические основы эмоций и чувств - Юридическая психология">
            <a:extLst>
              <a:ext uri="{FF2B5EF4-FFF2-40B4-BE49-F238E27FC236}">
                <a16:creationId xmlns:a16="http://schemas.microsoft.com/office/drawing/2014/main" id="{ED8487EB-AF58-4F92-A93D-7C759447C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8819" y="640080"/>
            <a:ext cx="637467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3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840DE-5B68-45C5-A220-E43D98F6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«Вами управляет тот, кто вас злит»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6944C-EA5A-462B-8465-49FB7BEE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Лао-цзы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79459-054B-4F09-B650-B88DEB2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Воля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DA9CC-A4B4-45ED-8B7E-D1FA73BF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623AF4-71C0-4B90-A07A-B81DF101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Воля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8FAF6C0-912B-4AD2-B9BB-509B4A1CF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сознательное регулирование человеком своего поведения, умение преодолевать внутренние и внешние трудности при совершении целенаправленных действий и поступков.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25E72A2-DBBE-403F-AE22-8E1532E07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9129" y="0"/>
            <a:ext cx="3429000" cy="64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9A38D-CC31-4979-8E1C-6A99B045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E8A8C-C93C-4383-8753-BB9643547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QR-коды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AF17-7CE2-41DB-8855-90E2B315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Домашнее задание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1C357729-22F8-4E50-8FA2-1BF1DF21A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424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5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84665B-C9C4-4420-A905-8DEC4B40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Тест!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B356B-A894-432F-8BFF-FDA722C1B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Письменный тест и карандаш">
            <a:extLst>
              <a:ext uri="{FF2B5EF4-FFF2-40B4-BE49-F238E27FC236}">
                <a16:creationId xmlns:a16="http://schemas.microsoft.com/office/drawing/2014/main" id="{3394629D-3D29-44CC-9AEE-8538A7488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843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585F-F1DC-4070-B2AF-300F58F5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e-BY" sz="5400"/>
              <a:t>План урока </a:t>
            </a:r>
            <a:endParaRPr lang="ru-R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6EB0883-A47D-47D3-8667-13B341518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3302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9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4D32D-7800-40DD-A1F0-4F0A2414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1. Эмоции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04E5-8B15-40CA-AACB-B09B7137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Замок с сердцем">
            <a:extLst>
              <a:ext uri="{FF2B5EF4-FFF2-40B4-BE49-F238E27FC236}">
                <a16:creationId xmlns:a16="http://schemas.microsoft.com/office/drawing/2014/main" id="{E49B6FC5-47CA-41F7-8171-1DFC2FD5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r="215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142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EEB89-8F7D-4B21-96FE-DA75EFC8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endParaRPr lang="ru-RU" sz="5400"/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D1BF747-B957-4DDE-933B-ED390EED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1026" name="Picture 2" descr="Разные эмоции людей на фотоснимках (8 фото)">
            <a:extLst>
              <a:ext uri="{FF2B5EF4-FFF2-40B4-BE49-F238E27FC236}">
                <a16:creationId xmlns:a16="http://schemas.microsoft.com/office/drawing/2014/main" id="{44EC4A4C-D2A7-421F-8E07-721A9E7E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444" y="143957"/>
            <a:ext cx="9917111" cy="65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2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Эмоции картинки, стоковые фото Эмоции | Depositphotos">
            <a:extLst>
              <a:ext uri="{FF2B5EF4-FFF2-40B4-BE49-F238E27FC236}">
                <a16:creationId xmlns:a16="http://schemas.microsoft.com/office/drawing/2014/main" id="{582324D0-10F5-484C-9854-0AB597C96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1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CE57D82-8118-474D-ACDA-2376649D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 dirty="0"/>
              <a:t>Эмоции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E9EE347-D081-45A6-B657-AF6EEA77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внутренний психический процесс, протекающий в форме переживаний и отражающий значимость внешних и внутренних ситуаций для человека.</a:t>
            </a:r>
          </a:p>
          <a:p>
            <a:r>
              <a:rPr lang="ru-RU" sz="3200" dirty="0"/>
              <a:t> Эмоции бывают положительными и отрицательными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26482-07D5-4A19-B3F7-0C50DE2B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/>
              <a:t>Эмоциональное</a:t>
            </a:r>
            <a:r>
              <a:rPr lang="en-US" sz="3400" dirty="0"/>
              <a:t> </a:t>
            </a:r>
            <a:r>
              <a:rPr lang="en-US" sz="3400" dirty="0" err="1"/>
              <a:t>состояние</a:t>
            </a:r>
            <a:r>
              <a:rPr lang="en-US" sz="3400" dirty="0"/>
              <a:t> (</a:t>
            </a:r>
            <a:r>
              <a:rPr lang="en-US" sz="3400" dirty="0" err="1"/>
              <a:t>настроение</a:t>
            </a:r>
            <a:r>
              <a:rPr lang="en-US" sz="3400" dirty="0"/>
              <a:t>)</a:t>
            </a:r>
          </a:p>
        </p:txBody>
      </p:sp>
      <p:grpSp>
        <p:nvGrpSpPr>
          <p:cNvPr id="3080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1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740F2C-F4AF-4075-A4F0-C6E67032E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Продолжительное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времени</a:t>
            </a:r>
            <a:r>
              <a:rPr lang="en-US" sz="2800" dirty="0"/>
              <a:t> </a:t>
            </a:r>
            <a:r>
              <a:rPr lang="en-US" sz="2800" dirty="0" err="1"/>
              <a:t>психическое</a:t>
            </a:r>
            <a:r>
              <a:rPr lang="en-US" sz="2800" dirty="0"/>
              <a:t> </a:t>
            </a:r>
            <a:r>
              <a:rPr lang="en-US" sz="2800" dirty="0" err="1"/>
              <a:t>состояние</a:t>
            </a:r>
            <a:r>
              <a:rPr lang="en-US" sz="2800" dirty="0"/>
              <a:t>, </a:t>
            </a:r>
            <a:r>
              <a:rPr lang="en-US" sz="2800" dirty="0" err="1"/>
              <a:t>отличающееся</a:t>
            </a:r>
            <a:r>
              <a:rPr lang="en-US" sz="2800" dirty="0"/>
              <a:t> </a:t>
            </a:r>
            <a:r>
              <a:rPr lang="en-US" sz="2800" dirty="0" err="1"/>
              <a:t>постоянством</a:t>
            </a:r>
            <a:r>
              <a:rPr lang="en-US" sz="2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082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к поднять настроение себе, парню или девушке по переписке">
            <a:extLst>
              <a:ext uri="{FF2B5EF4-FFF2-40B4-BE49-F238E27FC236}">
                <a16:creationId xmlns:a16="http://schemas.microsoft.com/office/drawing/2014/main" id="{F85D0042-0CE1-4DA4-8E36-2A4C6C04F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r="27260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5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9210B81-3D6A-4709-8476-1FB6E1DAC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832" y="914400"/>
            <a:ext cx="5244136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0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200</Words>
  <Application>Microsoft Office PowerPoint</Application>
  <PresentationFormat>Широкоэкранный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§ 3. Эмоции, чувства, воля</vt:lpstr>
      <vt:lpstr>Тест!</vt:lpstr>
      <vt:lpstr>План урока </vt:lpstr>
      <vt:lpstr>1. Эмоции</vt:lpstr>
      <vt:lpstr>Презентация PowerPoint</vt:lpstr>
      <vt:lpstr>Презентация PowerPoint</vt:lpstr>
      <vt:lpstr>Эмоции</vt:lpstr>
      <vt:lpstr>Эмоциональное состояние (настроение)</vt:lpstr>
      <vt:lpstr>Презентация PowerPoint</vt:lpstr>
      <vt:lpstr>Стресс</vt:lpstr>
      <vt:lpstr>2. Чувства</vt:lpstr>
      <vt:lpstr>Чувства </vt:lpstr>
      <vt:lpstr>«Вами управляет тот, кто вас злит»</vt:lpstr>
      <vt:lpstr>3. Воля</vt:lpstr>
      <vt:lpstr>Воля</vt:lpstr>
      <vt:lpstr>Контроль знаний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3. Эмоции, чувства, воля</dc:title>
  <dc:creator>Роман Жигалов</dc:creator>
  <cp:lastModifiedBy>Роман Жигалов</cp:lastModifiedBy>
  <cp:revision>1</cp:revision>
  <dcterms:created xsi:type="dcterms:W3CDTF">2021-09-12T06:40:06Z</dcterms:created>
  <dcterms:modified xsi:type="dcterms:W3CDTF">2021-09-18T10:28:25Z</dcterms:modified>
</cp:coreProperties>
</file>