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70" r:id="rId13"/>
    <p:sldId id="269" r:id="rId14"/>
    <p:sldId id="261" r:id="rId15"/>
    <p:sldId id="271" r:id="rId16"/>
    <p:sldId id="272" r:id="rId17"/>
    <p:sldId id="273" r:id="rId18"/>
    <p:sldId id="274" r:id="rId19"/>
    <p:sldId id="262" r:id="rId20"/>
    <p:sldId id="275" r:id="rId21"/>
    <p:sldId id="276" r:id="rId22"/>
    <p:sldId id="277" r:id="rId23"/>
    <p:sldId id="278" r:id="rId24"/>
    <p:sldId id="279" r:id="rId25"/>
    <p:sldId id="28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025772-FDBF-4F48-887E-E0173311CFCB}" v="1" dt="2021-10-16T07:22:10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D1025772-FDBF-4F48-887E-E0173311CFCB}"/>
    <pc:docChg chg="addSld modSld sldOrd">
      <pc:chgData name="Roman Zhigalov" userId="1f97e9fdf7779aa5" providerId="LiveId" clId="{D1025772-FDBF-4F48-887E-E0173311CFCB}" dt="2021-10-16T07:22:23.257" v="12" actId="20577"/>
      <pc:docMkLst>
        <pc:docMk/>
      </pc:docMkLst>
      <pc:sldChg chg="modSp mod">
        <pc:chgData name="Roman Zhigalov" userId="1f97e9fdf7779aa5" providerId="LiveId" clId="{D1025772-FDBF-4F48-887E-E0173311CFCB}" dt="2021-10-16T07:22:23.257" v="12" actId="20577"/>
        <pc:sldMkLst>
          <pc:docMk/>
          <pc:sldMk cId="2979940680" sldId="279"/>
        </pc:sldMkLst>
        <pc:spChg chg="mod">
          <ac:chgData name="Roman Zhigalov" userId="1f97e9fdf7779aa5" providerId="LiveId" clId="{D1025772-FDBF-4F48-887E-E0173311CFCB}" dt="2021-10-16T07:22:23.257" v="12" actId="20577"/>
          <ac:spMkLst>
            <pc:docMk/>
            <pc:sldMk cId="2979940680" sldId="279"/>
            <ac:spMk id="3" creationId="{FCF28482-2192-4F6A-BA02-41E9C7447B30}"/>
          </ac:spMkLst>
        </pc:spChg>
      </pc:sldChg>
      <pc:sldChg chg="add ord">
        <pc:chgData name="Roman Zhigalov" userId="1f97e9fdf7779aa5" providerId="LiveId" clId="{D1025772-FDBF-4F48-887E-E0173311CFCB}" dt="2021-10-16T07:22:16.291" v="2"/>
        <pc:sldMkLst>
          <pc:docMk/>
          <pc:sldMk cId="4091901254" sldId="283"/>
        </pc:sldMkLst>
      </pc:sldChg>
    </pc:docChg>
  </pc:docChgLst>
  <pc:docChgLst>
    <pc:chgData name="Roman Zhigalov" userId="1f97e9fdf7779aa5" providerId="LiveId" clId="{5AD9AF65-D241-4F7B-96A6-089517E499C4}"/>
    <pc:docChg chg="undo custSel addSld delSld modSld sldOrd">
      <pc:chgData name="Roman Zhigalov" userId="1f97e9fdf7779aa5" providerId="LiveId" clId="{5AD9AF65-D241-4F7B-96A6-089517E499C4}" dt="2021-07-31T17:38:17.187" v="1527" actId="122"/>
      <pc:docMkLst>
        <pc:docMk/>
      </pc:docMkLst>
      <pc:sldChg chg="modSp new mod">
        <pc:chgData name="Roman Zhigalov" userId="1f97e9fdf7779aa5" providerId="LiveId" clId="{5AD9AF65-D241-4F7B-96A6-089517E499C4}" dt="2021-07-31T17:18:21.540" v="2" actId="27636"/>
        <pc:sldMkLst>
          <pc:docMk/>
          <pc:sldMk cId="2577869162" sldId="256"/>
        </pc:sldMkLst>
        <pc:spChg chg="mod">
          <ac:chgData name="Roman Zhigalov" userId="1f97e9fdf7779aa5" providerId="LiveId" clId="{5AD9AF65-D241-4F7B-96A6-089517E499C4}" dt="2021-07-31T17:18:21.540" v="2" actId="27636"/>
          <ac:spMkLst>
            <pc:docMk/>
            <pc:sldMk cId="2577869162" sldId="256"/>
            <ac:spMk id="2" creationId="{32E87692-2FA0-4D60-B516-BFA10399F0BD}"/>
          </ac:spMkLst>
        </pc:spChg>
      </pc:sldChg>
      <pc:sldChg chg="modSp new mod">
        <pc:chgData name="Roman Zhigalov" userId="1f97e9fdf7779aa5" providerId="LiveId" clId="{5AD9AF65-D241-4F7B-96A6-089517E499C4}" dt="2021-07-31T17:18:33.173" v="16" actId="122"/>
        <pc:sldMkLst>
          <pc:docMk/>
          <pc:sldMk cId="3134411256" sldId="257"/>
        </pc:sldMkLst>
        <pc:spChg chg="mod">
          <ac:chgData name="Roman Zhigalov" userId="1f97e9fdf7779aa5" providerId="LiveId" clId="{5AD9AF65-D241-4F7B-96A6-089517E499C4}" dt="2021-07-31T17:18:33.173" v="16" actId="122"/>
          <ac:spMkLst>
            <pc:docMk/>
            <pc:sldMk cId="3134411256" sldId="257"/>
            <ac:spMk id="2" creationId="{CC2C117D-E387-4750-976D-73A523FA015F}"/>
          </ac:spMkLst>
        </pc:spChg>
      </pc:sldChg>
      <pc:sldChg chg="addSp delSp modSp new mod setBg">
        <pc:chgData name="Roman Zhigalov" userId="1f97e9fdf7779aa5" providerId="LiveId" clId="{5AD9AF65-D241-4F7B-96A6-089517E499C4}" dt="2021-07-31T17:19:27.181" v="150" actId="26606"/>
        <pc:sldMkLst>
          <pc:docMk/>
          <pc:sldMk cId="3402270" sldId="258"/>
        </pc:sldMkLst>
        <pc:spChg chg="mod">
          <ac:chgData name="Roman Zhigalov" userId="1f97e9fdf7779aa5" providerId="LiveId" clId="{5AD9AF65-D241-4F7B-96A6-089517E499C4}" dt="2021-07-31T17:19:27.181" v="150" actId="26606"/>
          <ac:spMkLst>
            <pc:docMk/>
            <pc:sldMk cId="3402270" sldId="258"/>
            <ac:spMk id="2" creationId="{9236F032-CF97-433E-BFB1-A7E0AC913F8F}"/>
          </ac:spMkLst>
        </pc:spChg>
        <pc:spChg chg="mod">
          <ac:chgData name="Roman Zhigalov" userId="1f97e9fdf7779aa5" providerId="LiveId" clId="{5AD9AF65-D241-4F7B-96A6-089517E499C4}" dt="2021-07-31T17:19:27.181" v="150" actId="26606"/>
          <ac:spMkLst>
            <pc:docMk/>
            <pc:sldMk cId="3402270" sldId="258"/>
            <ac:spMk id="3" creationId="{9F96E431-7A73-42BE-BB97-4C01C2EC6F67}"/>
          </ac:spMkLst>
        </pc:spChg>
        <pc:spChg chg="add del">
          <ac:chgData name="Roman Zhigalov" userId="1f97e9fdf7779aa5" providerId="LiveId" clId="{5AD9AF65-D241-4F7B-96A6-089517E499C4}" dt="2021-07-31T17:19:09.868" v="146" actId="26606"/>
          <ac:spMkLst>
            <pc:docMk/>
            <pc:sldMk cId="3402270" sldId="258"/>
            <ac:spMk id="8" creationId="{DBF61EA3-B236-439E-9C0B-340980D56BEE}"/>
          </ac:spMkLst>
        </pc:spChg>
        <pc:spChg chg="add del">
          <ac:chgData name="Roman Zhigalov" userId="1f97e9fdf7779aa5" providerId="LiveId" clId="{5AD9AF65-D241-4F7B-96A6-089517E499C4}" dt="2021-07-31T17:19:09.868" v="146" actId="26606"/>
          <ac:spMkLst>
            <pc:docMk/>
            <pc:sldMk cId="3402270" sldId="258"/>
            <ac:spMk id="14" creationId="{E659831F-0D9A-4C63-9EBB-8435B85A440F}"/>
          </ac:spMkLst>
        </pc:spChg>
        <pc:spChg chg="add del">
          <ac:chgData name="Roman Zhigalov" userId="1f97e9fdf7779aa5" providerId="LiveId" clId="{5AD9AF65-D241-4F7B-96A6-089517E499C4}" dt="2021-07-31T17:19:27.181" v="150" actId="26606"/>
          <ac:spMkLst>
            <pc:docMk/>
            <pc:sldMk cId="3402270" sldId="258"/>
            <ac:spMk id="19" creationId="{DBF61EA3-B236-439E-9C0B-340980D56BEE}"/>
          </ac:spMkLst>
        </pc:spChg>
        <pc:spChg chg="add del">
          <ac:chgData name="Roman Zhigalov" userId="1f97e9fdf7779aa5" providerId="LiveId" clId="{5AD9AF65-D241-4F7B-96A6-089517E499C4}" dt="2021-07-31T17:19:27.181" v="150" actId="26606"/>
          <ac:spMkLst>
            <pc:docMk/>
            <pc:sldMk cId="3402270" sldId="258"/>
            <ac:spMk id="25" creationId="{E659831F-0D9A-4C63-9EBB-8435B85A440F}"/>
          </ac:spMkLst>
        </pc:spChg>
        <pc:spChg chg="add del">
          <ac:chgData name="Roman Zhigalov" userId="1f97e9fdf7779aa5" providerId="LiveId" clId="{5AD9AF65-D241-4F7B-96A6-089517E499C4}" dt="2021-07-31T17:19:27.149" v="149" actId="26606"/>
          <ac:spMkLst>
            <pc:docMk/>
            <pc:sldMk cId="3402270" sldId="258"/>
            <ac:spMk id="30" creationId="{DBF61EA3-B236-439E-9C0B-340980D56BEE}"/>
          </ac:spMkLst>
        </pc:spChg>
        <pc:spChg chg="add">
          <ac:chgData name="Roman Zhigalov" userId="1f97e9fdf7779aa5" providerId="LiveId" clId="{5AD9AF65-D241-4F7B-96A6-089517E499C4}" dt="2021-07-31T17:19:27.181" v="150" actId="26606"/>
          <ac:spMkLst>
            <pc:docMk/>
            <pc:sldMk cId="3402270" sldId="258"/>
            <ac:spMk id="31" creationId="{F13C74B1-5B17-4795-BED0-7140497B445A}"/>
          </ac:spMkLst>
        </pc:spChg>
        <pc:spChg chg="add del">
          <ac:chgData name="Roman Zhigalov" userId="1f97e9fdf7779aa5" providerId="LiveId" clId="{5AD9AF65-D241-4F7B-96A6-089517E499C4}" dt="2021-07-31T17:19:27.149" v="149" actId="26606"/>
          <ac:spMkLst>
            <pc:docMk/>
            <pc:sldMk cId="3402270" sldId="258"/>
            <ac:spMk id="36" creationId="{E659831F-0D9A-4C63-9EBB-8435B85A440F}"/>
          </ac:spMkLst>
        </pc:spChg>
        <pc:spChg chg="add">
          <ac:chgData name="Roman Zhigalov" userId="1f97e9fdf7779aa5" providerId="LiveId" clId="{5AD9AF65-D241-4F7B-96A6-089517E499C4}" dt="2021-07-31T17:19:27.181" v="150" actId="26606"/>
          <ac:spMkLst>
            <pc:docMk/>
            <pc:sldMk cId="3402270" sldId="258"/>
            <ac:spMk id="38" creationId="{D4974D33-8DC5-464E-8C6D-BE58F0669C17}"/>
          </ac:spMkLst>
        </pc:spChg>
        <pc:grpChg chg="add del">
          <ac:chgData name="Roman Zhigalov" userId="1f97e9fdf7779aa5" providerId="LiveId" clId="{5AD9AF65-D241-4F7B-96A6-089517E499C4}" dt="2021-07-31T17:19:09.868" v="146" actId="26606"/>
          <ac:grpSpMkLst>
            <pc:docMk/>
            <pc:sldMk cId="3402270" sldId="258"/>
            <ac:grpSpMk id="10" creationId="{28FAF094-D087-493F-8DF9-A486C2D6BBAA}"/>
          </ac:grpSpMkLst>
        </pc:grpChg>
        <pc:grpChg chg="add del">
          <ac:chgData name="Roman Zhigalov" userId="1f97e9fdf7779aa5" providerId="LiveId" clId="{5AD9AF65-D241-4F7B-96A6-089517E499C4}" dt="2021-07-31T17:19:27.181" v="150" actId="26606"/>
          <ac:grpSpMkLst>
            <pc:docMk/>
            <pc:sldMk cId="3402270" sldId="258"/>
            <ac:grpSpMk id="21" creationId="{28FAF094-D087-493F-8DF9-A486C2D6BBAA}"/>
          </ac:grpSpMkLst>
        </pc:grpChg>
        <pc:grpChg chg="add del">
          <ac:chgData name="Roman Zhigalov" userId="1f97e9fdf7779aa5" providerId="LiveId" clId="{5AD9AF65-D241-4F7B-96A6-089517E499C4}" dt="2021-07-31T17:19:27.149" v="149" actId="26606"/>
          <ac:grpSpMkLst>
            <pc:docMk/>
            <pc:sldMk cId="3402270" sldId="258"/>
            <ac:grpSpMk id="32" creationId="{28FAF094-D087-493F-8DF9-A486C2D6BBAA}"/>
          </ac:grpSpMkLst>
        </pc:grpChg>
        <pc:picChg chg="add">
          <ac:chgData name="Roman Zhigalov" userId="1f97e9fdf7779aa5" providerId="LiveId" clId="{5AD9AF65-D241-4F7B-96A6-089517E499C4}" dt="2021-07-31T17:19:27.181" v="150" actId="26606"/>
          <ac:picMkLst>
            <pc:docMk/>
            <pc:sldMk cId="3402270" sldId="258"/>
            <ac:picMk id="27" creationId="{6DC1A062-49C4-43DB-8BDB-BB0DC3D05170}"/>
          </ac:picMkLst>
        </pc:picChg>
      </pc:sldChg>
      <pc:sldChg chg="addSp modSp new mod setBg">
        <pc:chgData name="Roman Zhigalov" userId="1f97e9fdf7779aa5" providerId="LiveId" clId="{5AD9AF65-D241-4F7B-96A6-089517E499C4}" dt="2021-07-31T17:19:39.834" v="153" actId="26606"/>
        <pc:sldMkLst>
          <pc:docMk/>
          <pc:sldMk cId="3210439399" sldId="259"/>
        </pc:sldMkLst>
        <pc:spChg chg="mod">
          <ac:chgData name="Roman Zhigalov" userId="1f97e9fdf7779aa5" providerId="LiveId" clId="{5AD9AF65-D241-4F7B-96A6-089517E499C4}" dt="2021-07-31T17:19:39.834" v="153" actId="26606"/>
          <ac:spMkLst>
            <pc:docMk/>
            <pc:sldMk cId="3210439399" sldId="259"/>
            <ac:spMk id="2" creationId="{1CBA33EC-7453-4D7C-BDE7-ED986D9468D3}"/>
          </ac:spMkLst>
        </pc:spChg>
        <pc:spChg chg="mod">
          <ac:chgData name="Roman Zhigalov" userId="1f97e9fdf7779aa5" providerId="LiveId" clId="{5AD9AF65-D241-4F7B-96A6-089517E499C4}" dt="2021-07-31T17:19:39.834" v="153" actId="26606"/>
          <ac:spMkLst>
            <pc:docMk/>
            <pc:sldMk cId="3210439399" sldId="259"/>
            <ac:spMk id="3" creationId="{FAF4E295-C92B-4A2F-B5B3-1BDB2F6417BE}"/>
          </ac:spMkLst>
        </pc:spChg>
        <pc:spChg chg="add">
          <ac:chgData name="Roman Zhigalov" userId="1f97e9fdf7779aa5" providerId="LiveId" clId="{5AD9AF65-D241-4F7B-96A6-089517E499C4}" dt="2021-07-31T17:19:39.834" v="153" actId="26606"/>
          <ac:spMkLst>
            <pc:docMk/>
            <pc:sldMk cId="3210439399" sldId="259"/>
            <ac:spMk id="8" creationId="{4522B21E-B2B9-4C72-9A71-C87EFD137480}"/>
          </ac:spMkLst>
        </pc:spChg>
        <pc:spChg chg="add">
          <ac:chgData name="Roman Zhigalov" userId="1f97e9fdf7779aa5" providerId="LiveId" clId="{5AD9AF65-D241-4F7B-96A6-089517E499C4}" dt="2021-07-31T17:19:39.834" v="153" actId="26606"/>
          <ac:spMkLst>
            <pc:docMk/>
            <pc:sldMk cId="3210439399" sldId="259"/>
            <ac:spMk id="10" creationId="{5EB7D2A2-F448-44D4-938C-DC84CBCB3B1E}"/>
          </ac:spMkLst>
        </pc:spChg>
        <pc:spChg chg="add">
          <ac:chgData name="Roman Zhigalov" userId="1f97e9fdf7779aa5" providerId="LiveId" clId="{5AD9AF65-D241-4F7B-96A6-089517E499C4}" dt="2021-07-31T17:19:39.834" v="153" actId="26606"/>
          <ac:spMkLst>
            <pc:docMk/>
            <pc:sldMk cId="3210439399" sldId="259"/>
            <ac:spMk id="12" creationId="{871AEA07-1E14-44B4-8E55-64EF049CD66F}"/>
          </ac:spMkLst>
        </pc:spChg>
        <pc:cxnChg chg="add">
          <ac:chgData name="Roman Zhigalov" userId="1f97e9fdf7779aa5" providerId="LiveId" clId="{5AD9AF65-D241-4F7B-96A6-089517E499C4}" dt="2021-07-31T17:19:39.834" v="153" actId="26606"/>
          <ac:cxnSpMkLst>
            <pc:docMk/>
            <pc:sldMk cId="3210439399" sldId="259"/>
            <ac:cxnSpMk id="14" creationId="{F7C8EA93-3210-4C62-99E9-153C275E3A87}"/>
          </ac:cxnSpMkLst>
        </pc:cxnChg>
      </pc:sldChg>
      <pc:sldChg chg="addSp delSp modSp new del mod setBg">
        <pc:chgData name="Roman Zhigalov" userId="1f97e9fdf7779aa5" providerId="LiveId" clId="{5AD9AF65-D241-4F7B-96A6-089517E499C4}" dt="2021-07-31T17:19:56.796" v="159" actId="2696"/>
        <pc:sldMkLst>
          <pc:docMk/>
          <pc:sldMk cId="2601760446" sldId="260"/>
        </pc:sldMkLst>
        <pc:spChg chg="mod">
          <ac:chgData name="Roman Zhigalov" userId="1f97e9fdf7779aa5" providerId="LiveId" clId="{5AD9AF65-D241-4F7B-96A6-089517E499C4}" dt="2021-07-31T17:19:51.321" v="158" actId="26606"/>
          <ac:spMkLst>
            <pc:docMk/>
            <pc:sldMk cId="2601760446" sldId="260"/>
            <ac:spMk id="2" creationId="{E415C1F0-6489-46E0-B904-1AAD54AE03DD}"/>
          </ac:spMkLst>
        </pc:spChg>
        <pc:spChg chg="mod">
          <ac:chgData name="Roman Zhigalov" userId="1f97e9fdf7779aa5" providerId="LiveId" clId="{5AD9AF65-D241-4F7B-96A6-089517E499C4}" dt="2021-07-31T17:19:51.321" v="158" actId="26606"/>
          <ac:spMkLst>
            <pc:docMk/>
            <pc:sldMk cId="2601760446" sldId="260"/>
            <ac:spMk id="3" creationId="{1CA44780-09F8-41A5-992A-5BFEF0D1F68D}"/>
          </ac:spMkLst>
        </pc:spChg>
        <pc:spChg chg="add">
          <ac:chgData name="Roman Zhigalov" userId="1f97e9fdf7779aa5" providerId="LiveId" clId="{5AD9AF65-D241-4F7B-96A6-089517E499C4}" dt="2021-07-31T17:19:51.321" v="158" actId="26606"/>
          <ac:spMkLst>
            <pc:docMk/>
            <pc:sldMk cId="2601760446" sldId="260"/>
            <ac:spMk id="8" creationId="{8E2CC403-21CD-41DF-BAC4-329D7FF03C5C}"/>
          </ac:spMkLst>
        </pc:spChg>
        <pc:spChg chg="add del">
          <ac:chgData name="Roman Zhigalov" userId="1f97e9fdf7779aa5" providerId="LiveId" clId="{5AD9AF65-D241-4F7B-96A6-089517E499C4}" dt="2021-07-31T17:19:51.305" v="157" actId="26606"/>
          <ac:spMkLst>
            <pc:docMk/>
            <pc:sldMk cId="2601760446" sldId="260"/>
            <ac:spMk id="9" creationId="{06DA9DF9-31F7-4056-B42E-878CC92417B8}"/>
          </ac:spMkLst>
        </pc:spChg>
        <pc:spChg chg="add">
          <ac:chgData name="Roman Zhigalov" userId="1f97e9fdf7779aa5" providerId="LiveId" clId="{5AD9AF65-D241-4F7B-96A6-089517E499C4}" dt="2021-07-31T17:19:51.321" v="158" actId="26606"/>
          <ac:spMkLst>
            <pc:docMk/>
            <pc:sldMk cId="2601760446" sldId="260"/>
            <ac:spMk id="15" creationId="{7653717E-6F8C-43E0-9893-C03AE87D18D6}"/>
          </ac:spMkLst>
        </pc:spChg>
        <pc:spChg chg="add">
          <ac:chgData name="Roman Zhigalov" userId="1f97e9fdf7779aa5" providerId="LiveId" clId="{5AD9AF65-D241-4F7B-96A6-089517E499C4}" dt="2021-07-31T17:19:51.321" v="158" actId="26606"/>
          <ac:spMkLst>
            <pc:docMk/>
            <pc:sldMk cId="2601760446" sldId="260"/>
            <ac:spMk id="17" creationId="{35BB14B4-EC3F-47C7-9AF3-B0E017B75C42}"/>
          </ac:spMkLst>
        </pc:spChg>
        <pc:grpChg chg="add">
          <ac:chgData name="Roman Zhigalov" userId="1f97e9fdf7779aa5" providerId="LiveId" clId="{5AD9AF65-D241-4F7B-96A6-089517E499C4}" dt="2021-07-31T17:19:51.321" v="158" actId="26606"/>
          <ac:grpSpMkLst>
            <pc:docMk/>
            <pc:sldMk cId="2601760446" sldId="260"/>
            <ac:grpSpMk id="10" creationId="{B13AA5FE-3FFC-4725-9ADD-E428544EC61B}"/>
          </ac:grpSpMkLst>
        </pc:grpChg>
        <pc:picChg chg="add del">
          <ac:chgData name="Roman Zhigalov" userId="1f97e9fdf7779aa5" providerId="LiveId" clId="{5AD9AF65-D241-4F7B-96A6-089517E499C4}" dt="2021-07-31T17:19:51.305" v="157" actId="26606"/>
          <ac:picMkLst>
            <pc:docMk/>
            <pc:sldMk cId="2601760446" sldId="260"/>
            <ac:picMk id="5" creationId="{7B0D934B-57D9-4838-B7C0-06BC4A3CBAA8}"/>
          </ac:picMkLst>
        </pc:picChg>
      </pc:sldChg>
      <pc:sldChg chg="addSp delSp modSp add mod">
        <pc:chgData name="Roman Zhigalov" userId="1f97e9fdf7779aa5" providerId="LiveId" clId="{5AD9AF65-D241-4F7B-96A6-089517E499C4}" dt="2021-07-31T17:20:04.167" v="162" actId="26606"/>
        <pc:sldMkLst>
          <pc:docMk/>
          <pc:sldMk cId="3891939846" sldId="260"/>
        </pc:sldMkLst>
        <pc:spChg chg="mod">
          <ac:chgData name="Roman Zhigalov" userId="1f97e9fdf7779aa5" providerId="LiveId" clId="{5AD9AF65-D241-4F7B-96A6-089517E499C4}" dt="2021-07-31T17:20:04.167" v="162" actId="26606"/>
          <ac:spMkLst>
            <pc:docMk/>
            <pc:sldMk cId="3891939846" sldId="260"/>
            <ac:spMk id="2" creationId="{1CBA33EC-7453-4D7C-BDE7-ED986D9468D3}"/>
          </ac:spMkLst>
        </pc:spChg>
        <pc:spChg chg="del">
          <ac:chgData name="Roman Zhigalov" userId="1f97e9fdf7779aa5" providerId="LiveId" clId="{5AD9AF65-D241-4F7B-96A6-089517E499C4}" dt="2021-07-31T17:20:04.167" v="162" actId="26606"/>
          <ac:spMkLst>
            <pc:docMk/>
            <pc:sldMk cId="3891939846" sldId="260"/>
            <ac:spMk id="8" creationId="{4522B21E-B2B9-4C72-9A71-C87EFD137480}"/>
          </ac:spMkLst>
        </pc:spChg>
        <pc:spChg chg="del">
          <ac:chgData name="Roman Zhigalov" userId="1f97e9fdf7779aa5" providerId="LiveId" clId="{5AD9AF65-D241-4F7B-96A6-089517E499C4}" dt="2021-07-31T17:20:04.167" v="162" actId="26606"/>
          <ac:spMkLst>
            <pc:docMk/>
            <pc:sldMk cId="3891939846" sldId="260"/>
            <ac:spMk id="10" creationId="{5EB7D2A2-F448-44D4-938C-DC84CBCB3B1E}"/>
          </ac:spMkLst>
        </pc:spChg>
        <pc:spChg chg="del">
          <ac:chgData name="Roman Zhigalov" userId="1f97e9fdf7779aa5" providerId="LiveId" clId="{5AD9AF65-D241-4F7B-96A6-089517E499C4}" dt="2021-07-31T17:20:04.167" v="162" actId="26606"/>
          <ac:spMkLst>
            <pc:docMk/>
            <pc:sldMk cId="3891939846" sldId="260"/>
            <ac:spMk id="12" creationId="{871AEA07-1E14-44B4-8E55-64EF049CD66F}"/>
          </ac:spMkLst>
        </pc:spChg>
        <pc:spChg chg="add">
          <ac:chgData name="Roman Zhigalov" userId="1f97e9fdf7779aa5" providerId="LiveId" clId="{5AD9AF65-D241-4F7B-96A6-089517E499C4}" dt="2021-07-31T17:20:04.167" v="162" actId="26606"/>
          <ac:spMkLst>
            <pc:docMk/>
            <pc:sldMk cId="3891939846" sldId="260"/>
            <ac:spMk id="19" creationId="{4522B21E-B2B9-4C72-9A71-C87EFD137480}"/>
          </ac:spMkLst>
        </pc:spChg>
        <pc:spChg chg="add">
          <ac:chgData name="Roman Zhigalov" userId="1f97e9fdf7779aa5" providerId="LiveId" clId="{5AD9AF65-D241-4F7B-96A6-089517E499C4}" dt="2021-07-31T17:20:04.167" v="162" actId="26606"/>
          <ac:spMkLst>
            <pc:docMk/>
            <pc:sldMk cId="3891939846" sldId="260"/>
            <ac:spMk id="21" creationId="{5EB7D2A2-F448-44D4-938C-DC84CBCB3B1E}"/>
          </ac:spMkLst>
        </pc:spChg>
        <pc:spChg chg="add">
          <ac:chgData name="Roman Zhigalov" userId="1f97e9fdf7779aa5" providerId="LiveId" clId="{5AD9AF65-D241-4F7B-96A6-089517E499C4}" dt="2021-07-31T17:20:04.167" v="162" actId="26606"/>
          <ac:spMkLst>
            <pc:docMk/>
            <pc:sldMk cId="3891939846" sldId="260"/>
            <ac:spMk id="23" creationId="{871AEA07-1E14-44B4-8E55-64EF049CD66F}"/>
          </ac:spMkLst>
        </pc:spChg>
        <pc:cxnChg chg="del">
          <ac:chgData name="Roman Zhigalov" userId="1f97e9fdf7779aa5" providerId="LiveId" clId="{5AD9AF65-D241-4F7B-96A6-089517E499C4}" dt="2021-07-31T17:20:04.167" v="162" actId="26606"/>
          <ac:cxnSpMkLst>
            <pc:docMk/>
            <pc:sldMk cId="3891939846" sldId="260"/>
            <ac:cxnSpMk id="14" creationId="{F7C8EA93-3210-4C62-99E9-153C275E3A87}"/>
          </ac:cxnSpMkLst>
        </pc:cxnChg>
        <pc:cxnChg chg="add">
          <ac:chgData name="Roman Zhigalov" userId="1f97e9fdf7779aa5" providerId="LiveId" clId="{5AD9AF65-D241-4F7B-96A6-089517E499C4}" dt="2021-07-31T17:20:04.167" v="162" actId="26606"/>
          <ac:cxnSpMkLst>
            <pc:docMk/>
            <pc:sldMk cId="3891939846" sldId="260"/>
            <ac:cxnSpMk id="25" creationId="{F7C8EA93-3210-4C62-99E9-153C275E3A87}"/>
          </ac:cxnSpMkLst>
        </pc:cxnChg>
      </pc:sldChg>
      <pc:sldChg chg="addSp modSp new mod setBg">
        <pc:chgData name="Roman Zhigalov" userId="1f97e9fdf7779aa5" providerId="LiveId" clId="{5AD9AF65-D241-4F7B-96A6-089517E499C4}" dt="2021-07-31T17:20:14.168" v="165" actId="26606"/>
        <pc:sldMkLst>
          <pc:docMk/>
          <pc:sldMk cId="852429565" sldId="261"/>
        </pc:sldMkLst>
        <pc:spChg chg="mod">
          <ac:chgData name="Roman Zhigalov" userId="1f97e9fdf7779aa5" providerId="LiveId" clId="{5AD9AF65-D241-4F7B-96A6-089517E499C4}" dt="2021-07-31T17:20:14.168" v="165" actId="26606"/>
          <ac:spMkLst>
            <pc:docMk/>
            <pc:sldMk cId="852429565" sldId="261"/>
            <ac:spMk id="2" creationId="{AFDF1187-6E9D-4D18-85D3-811299C2710E}"/>
          </ac:spMkLst>
        </pc:spChg>
        <pc:spChg chg="mod">
          <ac:chgData name="Roman Zhigalov" userId="1f97e9fdf7779aa5" providerId="LiveId" clId="{5AD9AF65-D241-4F7B-96A6-089517E499C4}" dt="2021-07-31T17:20:14.168" v="165" actId="26606"/>
          <ac:spMkLst>
            <pc:docMk/>
            <pc:sldMk cId="852429565" sldId="261"/>
            <ac:spMk id="3" creationId="{9FF3E871-B126-4B2E-9961-ED2204E3BF69}"/>
          </ac:spMkLst>
        </pc:spChg>
        <pc:spChg chg="add">
          <ac:chgData name="Roman Zhigalov" userId="1f97e9fdf7779aa5" providerId="LiveId" clId="{5AD9AF65-D241-4F7B-96A6-089517E499C4}" dt="2021-07-31T17:20:14.168" v="165" actId="26606"/>
          <ac:spMkLst>
            <pc:docMk/>
            <pc:sldMk cId="852429565" sldId="261"/>
            <ac:spMk id="8" creationId="{4522B21E-B2B9-4C72-9A71-C87EFD137480}"/>
          </ac:spMkLst>
        </pc:spChg>
        <pc:spChg chg="add">
          <ac:chgData name="Roman Zhigalov" userId="1f97e9fdf7779aa5" providerId="LiveId" clId="{5AD9AF65-D241-4F7B-96A6-089517E499C4}" dt="2021-07-31T17:20:14.168" v="165" actId="26606"/>
          <ac:spMkLst>
            <pc:docMk/>
            <pc:sldMk cId="852429565" sldId="261"/>
            <ac:spMk id="10" creationId="{5EB7D2A2-F448-44D4-938C-DC84CBCB3B1E}"/>
          </ac:spMkLst>
        </pc:spChg>
        <pc:spChg chg="add">
          <ac:chgData name="Roman Zhigalov" userId="1f97e9fdf7779aa5" providerId="LiveId" clId="{5AD9AF65-D241-4F7B-96A6-089517E499C4}" dt="2021-07-31T17:20:14.168" v="165" actId="26606"/>
          <ac:spMkLst>
            <pc:docMk/>
            <pc:sldMk cId="852429565" sldId="261"/>
            <ac:spMk id="12" creationId="{871AEA07-1E14-44B4-8E55-64EF049CD66F}"/>
          </ac:spMkLst>
        </pc:spChg>
        <pc:cxnChg chg="add">
          <ac:chgData name="Roman Zhigalov" userId="1f97e9fdf7779aa5" providerId="LiveId" clId="{5AD9AF65-D241-4F7B-96A6-089517E499C4}" dt="2021-07-31T17:20:14.168" v="165" actId="26606"/>
          <ac:cxnSpMkLst>
            <pc:docMk/>
            <pc:sldMk cId="852429565" sldId="261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5AD9AF65-D241-4F7B-96A6-089517E499C4}" dt="2021-07-31T17:20:23.815" v="168" actId="26606"/>
        <pc:sldMkLst>
          <pc:docMk/>
          <pc:sldMk cId="3337991469" sldId="262"/>
        </pc:sldMkLst>
        <pc:spChg chg="mod">
          <ac:chgData name="Roman Zhigalov" userId="1f97e9fdf7779aa5" providerId="LiveId" clId="{5AD9AF65-D241-4F7B-96A6-089517E499C4}" dt="2021-07-31T17:20:23.815" v="168" actId="26606"/>
          <ac:spMkLst>
            <pc:docMk/>
            <pc:sldMk cId="3337991469" sldId="262"/>
            <ac:spMk id="2" creationId="{F985E60C-84FB-44E7-8B2A-1AA8B7BEE7B6}"/>
          </ac:spMkLst>
        </pc:spChg>
        <pc:spChg chg="mod">
          <ac:chgData name="Roman Zhigalov" userId="1f97e9fdf7779aa5" providerId="LiveId" clId="{5AD9AF65-D241-4F7B-96A6-089517E499C4}" dt="2021-07-31T17:20:23.815" v="168" actId="26606"/>
          <ac:spMkLst>
            <pc:docMk/>
            <pc:sldMk cId="3337991469" sldId="262"/>
            <ac:spMk id="3" creationId="{30B72E9F-AF1B-49B8-AB55-587384EBE0AF}"/>
          </ac:spMkLst>
        </pc:spChg>
        <pc:spChg chg="add">
          <ac:chgData name="Roman Zhigalov" userId="1f97e9fdf7779aa5" providerId="LiveId" clId="{5AD9AF65-D241-4F7B-96A6-089517E499C4}" dt="2021-07-31T17:20:23.815" v="168" actId="26606"/>
          <ac:spMkLst>
            <pc:docMk/>
            <pc:sldMk cId="3337991469" sldId="262"/>
            <ac:spMk id="8" creationId="{4522B21E-B2B9-4C72-9A71-C87EFD137480}"/>
          </ac:spMkLst>
        </pc:spChg>
        <pc:spChg chg="add">
          <ac:chgData name="Roman Zhigalov" userId="1f97e9fdf7779aa5" providerId="LiveId" clId="{5AD9AF65-D241-4F7B-96A6-089517E499C4}" dt="2021-07-31T17:20:23.815" v="168" actId="26606"/>
          <ac:spMkLst>
            <pc:docMk/>
            <pc:sldMk cId="3337991469" sldId="262"/>
            <ac:spMk id="10" creationId="{5EB7D2A2-F448-44D4-938C-DC84CBCB3B1E}"/>
          </ac:spMkLst>
        </pc:spChg>
        <pc:spChg chg="add">
          <ac:chgData name="Roman Zhigalov" userId="1f97e9fdf7779aa5" providerId="LiveId" clId="{5AD9AF65-D241-4F7B-96A6-089517E499C4}" dt="2021-07-31T17:20:23.815" v="168" actId="26606"/>
          <ac:spMkLst>
            <pc:docMk/>
            <pc:sldMk cId="3337991469" sldId="262"/>
            <ac:spMk id="12" creationId="{871AEA07-1E14-44B4-8E55-64EF049CD66F}"/>
          </ac:spMkLst>
        </pc:spChg>
        <pc:cxnChg chg="add">
          <ac:chgData name="Roman Zhigalov" userId="1f97e9fdf7779aa5" providerId="LiveId" clId="{5AD9AF65-D241-4F7B-96A6-089517E499C4}" dt="2021-07-31T17:20:23.815" v="168" actId="26606"/>
          <ac:cxnSpMkLst>
            <pc:docMk/>
            <pc:sldMk cId="3337991469" sldId="262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5AD9AF65-D241-4F7B-96A6-089517E499C4}" dt="2021-07-31T17:26:33.194" v="215" actId="14100"/>
        <pc:sldMkLst>
          <pc:docMk/>
          <pc:sldMk cId="2186345160" sldId="263"/>
        </pc:sldMkLst>
        <pc:spChg chg="mod">
          <ac:chgData name="Roman Zhigalov" userId="1f97e9fdf7779aa5" providerId="LiveId" clId="{5AD9AF65-D241-4F7B-96A6-089517E499C4}" dt="2021-07-31T17:26:33.194" v="215" actId="14100"/>
          <ac:spMkLst>
            <pc:docMk/>
            <pc:sldMk cId="2186345160" sldId="263"/>
            <ac:spMk id="2" creationId="{9E12EFF4-D9AC-4156-BA1E-016569C96403}"/>
          </ac:spMkLst>
        </pc:spChg>
        <pc:spChg chg="del">
          <ac:chgData name="Roman Zhigalov" userId="1f97e9fdf7779aa5" providerId="LiveId" clId="{5AD9AF65-D241-4F7B-96A6-089517E499C4}" dt="2021-07-31T17:25:53.113" v="170"/>
          <ac:spMkLst>
            <pc:docMk/>
            <pc:sldMk cId="2186345160" sldId="263"/>
            <ac:spMk id="3" creationId="{FEAF8FB0-7BAB-41CE-9027-63A32AE599F9}"/>
          </ac:spMkLst>
        </pc:spChg>
        <pc:spChg chg="add del">
          <ac:chgData name="Roman Zhigalov" userId="1f97e9fdf7779aa5" providerId="LiveId" clId="{5AD9AF65-D241-4F7B-96A6-089517E499C4}" dt="2021-07-31T17:26:20.794" v="210" actId="26606"/>
          <ac:spMkLst>
            <pc:docMk/>
            <pc:sldMk cId="2186345160" sldId="263"/>
            <ac:spMk id="71" creationId="{6753252F-4873-4F63-801D-CC719279A7D5}"/>
          </ac:spMkLst>
        </pc:spChg>
        <pc:spChg chg="add del">
          <ac:chgData name="Roman Zhigalov" userId="1f97e9fdf7779aa5" providerId="LiveId" clId="{5AD9AF65-D241-4F7B-96A6-089517E499C4}" dt="2021-07-31T17:26:20.794" v="210" actId="26606"/>
          <ac:spMkLst>
            <pc:docMk/>
            <pc:sldMk cId="2186345160" sldId="263"/>
            <ac:spMk id="73" creationId="{047C8CCB-F95D-4249-92DD-651249D3535A}"/>
          </ac:spMkLst>
        </pc:spChg>
        <pc:spChg chg="add del">
          <ac:chgData name="Roman Zhigalov" userId="1f97e9fdf7779aa5" providerId="LiveId" clId="{5AD9AF65-D241-4F7B-96A6-089517E499C4}" dt="2021-07-31T17:26:22.380" v="212" actId="26606"/>
          <ac:spMkLst>
            <pc:docMk/>
            <pc:sldMk cId="2186345160" sldId="263"/>
            <ac:spMk id="75" creationId="{84D4DDB8-B68F-45B0-9F62-C4279996F672}"/>
          </ac:spMkLst>
        </pc:spChg>
        <pc:spChg chg="add del">
          <ac:chgData name="Roman Zhigalov" userId="1f97e9fdf7779aa5" providerId="LiveId" clId="{5AD9AF65-D241-4F7B-96A6-089517E499C4}" dt="2021-07-31T17:26:22.380" v="212" actId="26606"/>
          <ac:spMkLst>
            <pc:docMk/>
            <pc:sldMk cId="2186345160" sldId="263"/>
            <ac:spMk id="77" creationId="{AF2F604E-43BE-4DC3-B983-E071523364F8}"/>
          </ac:spMkLst>
        </pc:spChg>
        <pc:spChg chg="add del">
          <ac:chgData name="Roman Zhigalov" userId="1f97e9fdf7779aa5" providerId="LiveId" clId="{5AD9AF65-D241-4F7B-96A6-089517E499C4}" dt="2021-07-31T17:26:22.380" v="212" actId="26606"/>
          <ac:spMkLst>
            <pc:docMk/>
            <pc:sldMk cId="2186345160" sldId="263"/>
            <ac:spMk id="79" creationId="{08C9B587-E65E-4B52-B37C-ABEBB6E87928}"/>
          </ac:spMkLst>
        </pc:spChg>
        <pc:spChg chg="add del">
          <ac:chgData name="Roman Zhigalov" userId="1f97e9fdf7779aa5" providerId="LiveId" clId="{5AD9AF65-D241-4F7B-96A6-089517E499C4}" dt="2021-07-31T17:26:22.380" v="212" actId="26606"/>
          <ac:spMkLst>
            <pc:docMk/>
            <pc:sldMk cId="2186345160" sldId="263"/>
            <ac:spMk id="1028" creationId="{5DCB5928-DC7D-4612-9922-441966E15627}"/>
          </ac:spMkLst>
        </pc:spChg>
        <pc:spChg chg="add del">
          <ac:chgData name="Roman Zhigalov" userId="1f97e9fdf7779aa5" providerId="LiveId" clId="{5AD9AF65-D241-4F7B-96A6-089517E499C4}" dt="2021-07-31T17:26:22.380" v="212" actId="26606"/>
          <ac:spMkLst>
            <pc:docMk/>
            <pc:sldMk cId="2186345160" sldId="263"/>
            <ac:spMk id="1029" creationId="{682C1161-1736-45EC-99B7-33F3CAE9D517}"/>
          </ac:spMkLst>
        </pc:spChg>
        <pc:spChg chg="add">
          <ac:chgData name="Roman Zhigalov" userId="1f97e9fdf7779aa5" providerId="LiveId" clId="{5AD9AF65-D241-4F7B-96A6-089517E499C4}" dt="2021-07-31T17:26:22.399" v="213" actId="26606"/>
          <ac:spMkLst>
            <pc:docMk/>
            <pc:sldMk cId="2186345160" sldId="263"/>
            <ac:spMk id="1031" creationId="{3C54F4CE-85F0-46ED-80DA-9518C9251AD1}"/>
          </ac:spMkLst>
        </pc:spChg>
        <pc:spChg chg="add">
          <ac:chgData name="Roman Zhigalov" userId="1f97e9fdf7779aa5" providerId="LiveId" clId="{5AD9AF65-D241-4F7B-96A6-089517E499C4}" dt="2021-07-31T17:26:22.399" v="213" actId="26606"/>
          <ac:spMkLst>
            <pc:docMk/>
            <pc:sldMk cId="2186345160" sldId="263"/>
            <ac:spMk id="1032" creationId="{669216FA-293F-4DFA-AF49-122081674F6E}"/>
          </ac:spMkLst>
        </pc:spChg>
        <pc:spChg chg="add">
          <ac:chgData name="Roman Zhigalov" userId="1f97e9fdf7779aa5" providerId="LiveId" clId="{5AD9AF65-D241-4F7B-96A6-089517E499C4}" dt="2021-07-31T17:26:22.399" v="213" actId="26606"/>
          <ac:spMkLst>
            <pc:docMk/>
            <pc:sldMk cId="2186345160" sldId="263"/>
            <ac:spMk id="1033" creationId="{885504CF-B07B-45CD-B2B9-77F91DFDF71B}"/>
          </ac:spMkLst>
        </pc:spChg>
        <pc:spChg chg="add">
          <ac:chgData name="Roman Zhigalov" userId="1f97e9fdf7779aa5" providerId="LiveId" clId="{5AD9AF65-D241-4F7B-96A6-089517E499C4}" dt="2021-07-31T17:26:22.399" v="213" actId="26606"/>
          <ac:spMkLst>
            <pc:docMk/>
            <pc:sldMk cId="2186345160" sldId="263"/>
            <ac:spMk id="1034" creationId="{C6F0F1BD-D7E0-40DE-8DBF-8152D3191EDE}"/>
          </ac:spMkLst>
        </pc:spChg>
        <pc:picChg chg="add mod">
          <ac:chgData name="Roman Zhigalov" userId="1f97e9fdf7779aa5" providerId="LiveId" clId="{5AD9AF65-D241-4F7B-96A6-089517E499C4}" dt="2021-07-31T17:26:22.399" v="213" actId="26606"/>
          <ac:picMkLst>
            <pc:docMk/>
            <pc:sldMk cId="2186345160" sldId="263"/>
            <ac:picMk id="1026" creationId="{856D2D58-7B6E-4923-B5D6-ACC386CF91C1}"/>
          </ac:picMkLst>
        </pc:picChg>
      </pc:sldChg>
      <pc:sldChg chg="addSp delSp modSp new mod setBg setClrOvrMap">
        <pc:chgData name="Roman Zhigalov" userId="1f97e9fdf7779aa5" providerId="LiveId" clId="{5AD9AF65-D241-4F7B-96A6-089517E499C4}" dt="2021-07-31T17:28:10.275" v="347" actId="27614"/>
        <pc:sldMkLst>
          <pc:docMk/>
          <pc:sldMk cId="3378811820" sldId="264"/>
        </pc:sldMkLst>
        <pc:spChg chg="mod ord">
          <ac:chgData name="Roman Zhigalov" userId="1f97e9fdf7779aa5" providerId="LiveId" clId="{5AD9AF65-D241-4F7B-96A6-089517E499C4}" dt="2021-07-31T17:28:06.733" v="346" actId="26606"/>
          <ac:spMkLst>
            <pc:docMk/>
            <pc:sldMk cId="3378811820" sldId="264"/>
            <ac:spMk id="2" creationId="{FF9F6D5B-3F4C-4E17-81F3-F4FD8C9C991A}"/>
          </ac:spMkLst>
        </pc:spChg>
        <pc:spChg chg="del">
          <ac:chgData name="Roman Zhigalov" userId="1f97e9fdf7779aa5" providerId="LiveId" clId="{5AD9AF65-D241-4F7B-96A6-089517E499C4}" dt="2021-07-31T17:26:47.655" v="217"/>
          <ac:spMkLst>
            <pc:docMk/>
            <pc:sldMk cId="3378811820" sldId="264"/>
            <ac:spMk id="3" creationId="{E7DF0CBB-835B-443D-A892-15E8301C4FF5}"/>
          </ac:spMkLst>
        </pc:spChg>
        <pc:spChg chg="add del mod">
          <ac:chgData name="Roman Zhigalov" userId="1f97e9fdf7779aa5" providerId="LiveId" clId="{5AD9AF65-D241-4F7B-96A6-089517E499C4}" dt="2021-07-31T17:28:06.733" v="346" actId="26606"/>
          <ac:spMkLst>
            <pc:docMk/>
            <pc:sldMk cId="3378811820" sldId="264"/>
            <ac:spMk id="4" creationId="{36B2081A-E39E-4851-85BC-FCC2965093DB}"/>
          </ac:spMkLst>
        </pc:spChg>
        <pc:spChg chg="add del">
          <ac:chgData name="Roman Zhigalov" userId="1f97e9fdf7779aa5" providerId="LiveId" clId="{5AD9AF65-D241-4F7B-96A6-089517E499C4}" dt="2021-07-31T17:27:18.051" v="255" actId="26606"/>
          <ac:spMkLst>
            <pc:docMk/>
            <pc:sldMk cId="3378811820" sldId="264"/>
            <ac:spMk id="71" creationId="{37C89E4B-3C9F-44B9-8B86-D9E3D112D8EC}"/>
          </ac:spMkLst>
        </pc:spChg>
        <pc:spChg chg="add del">
          <ac:chgData name="Roman Zhigalov" userId="1f97e9fdf7779aa5" providerId="LiveId" clId="{5AD9AF65-D241-4F7B-96A6-089517E499C4}" dt="2021-07-31T17:28:06.723" v="345" actId="26606"/>
          <ac:spMkLst>
            <pc:docMk/>
            <pc:sldMk cId="3378811820" sldId="264"/>
            <ac:spMk id="77" creationId="{3873B707-463F-40B0-8227-E8CC6C67EB25}"/>
          </ac:spMkLst>
        </pc:spChg>
        <pc:spChg chg="add del">
          <ac:chgData name="Roman Zhigalov" userId="1f97e9fdf7779aa5" providerId="LiveId" clId="{5AD9AF65-D241-4F7B-96A6-089517E499C4}" dt="2021-07-31T17:28:06.723" v="345" actId="26606"/>
          <ac:spMkLst>
            <pc:docMk/>
            <pc:sldMk cId="3378811820" sldId="264"/>
            <ac:spMk id="79" creationId="{C13237C8-E62C-4F0D-A318-BD6FB6C2D138}"/>
          </ac:spMkLst>
        </pc:spChg>
        <pc:spChg chg="add del">
          <ac:chgData name="Roman Zhigalov" userId="1f97e9fdf7779aa5" providerId="LiveId" clId="{5AD9AF65-D241-4F7B-96A6-089517E499C4}" dt="2021-07-31T17:28:06.723" v="345" actId="26606"/>
          <ac:spMkLst>
            <pc:docMk/>
            <pc:sldMk cId="3378811820" sldId="264"/>
            <ac:spMk id="81" creationId="{19C9EAEA-39D0-4B0E-A0EB-51E7B26740B1}"/>
          </ac:spMkLst>
        </pc:spChg>
        <pc:spChg chg="add del">
          <ac:chgData name="Roman Zhigalov" userId="1f97e9fdf7779aa5" providerId="LiveId" clId="{5AD9AF65-D241-4F7B-96A6-089517E499C4}" dt="2021-07-31T17:28:06.723" v="345" actId="26606"/>
          <ac:spMkLst>
            <pc:docMk/>
            <pc:sldMk cId="3378811820" sldId="264"/>
            <ac:spMk id="2052" creationId="{201CC55D-ED54-4C5C-95E6-10947BD1103B}"/>
          </ac:spMkLst>
        </pc:spChg>
        <pc:spChg chg="add">
          <ac:chgData name="Roman Zhigalov" userId="1f97e9fdf7779aa5" providerId="LiveId" clId="{5AD9AF65-D241-4F7B-96A6-089517E499C4}" dt="2021-07-31T17:28:06.733" v="346" actId="26606"/>
          <ac:spMkLst>
            <pc:docMk/>
            <pc:sldMk cId="3378811820" sldId="264"/>
            <ac:spMk id="2056" creationId="{5E8D2E83-FB3A-40E7-A9E5-7AB389D612B4}"/>
          </ac:spMkLst>
        </pc:spChg>
        <pc:grpChg chg="add del">
          <ac:chgData name="Roman Zhigalov" userId="1f97e9fdf7779aa5" providerId="LiveId" clId="{5AD9AF65-D241-4F7B-96A6-089517E499C4}" dt="2021-07-31T17:28:06.723" v="345" actId="26606"/>
          <ac:grpSpMkLst>
            <pc:docMk/>
            <pc:sldMk cId="3378811820" sldId="264"/>
            <ac:grpSpMk id="2053" creationId="{1DE889C7-FAD6-4397-98E2-05D503484459}"/>
          </ac:grpSpMkLst>
        </pc:grpChg>
        <pc:picChg chg="add mod ord">
          <ac:chgData name="Roman Zhigalov" userId="1f97e9fdf7779aa5" providerId="LiveId" clId="{5AD9AF65-D241-4F7B-96A6-089517E499C4}" dt="2021-07-31T17:28:10.275" v="347" actId="27614"/>
          <ac:picMkLst>
            <pc:docMk/>
            <pc:sldMk cId="3378811820" sldId="264"/>
            <ac:picMk id="2050" creationId="{99AE3655-FE03-4734-B6D5-0A29E525DA82}"/>
          </ac:picMkLst>
        </pc:picChg>
        <pc:cxnChg chg="add del">
          <ac:chgData name="Roman Zhigalov" userId="1f97e9fdf7779aa5" providerId="LiveId" clId="{5AD9AF65-D241-4F7B-96A6-089517E499C4}" dt="2021-07-31T17:27:18.051" v="255" actId="26606"/>
          <ac:cxnSpMkLst>
            <pc:docMk/>
            <pc:sldMk cId="3378811820" sldId="264"/>
            <ac:cxnSpMk id="73" creationId="{AA2EAA10-076F-46BD-8F0F-B9A2FB77A85C}"/>
          </ac:cxnSpMkLst>
        </pc:cxnChg>
        <pc:cxnChg chg="add del">
          <ac:chgData name="Roman Zhigalov" userId="1f97e9fdf7779aa5" providerId="LiveId" clId="{5AD9AF65-D241-4F7B-96A6-089517E499C4}" dt="2021-07-31T17:27:18.051" v="255" actId="26606"/>
          <ac:cxnSpMkLst>
            <pc:docMk/>
            <pc:sldMk cId="3378811820" sldId="264"/>
            <ac:cxnSpMk id="75" creationId="{D891E407-403B-4764-86C9-33A56D3BCAA3}"/>
          </ac:cxnSpMkLst>
        </pc:cxnChg>
      </pc:sldChg>
      <pc:sldChg chg="addSp delSp modSp new del mod">
        <pc:chgData name="Roman Zhigalov" userId="1f97e9fdf7779aa5" providerId="LiveId" clId="{5AD9AF65-D241-4F7B-96A6-089517E499C4}" dt="2021-07-31T17:27:16.980" v="254" actId="680"/>
        <pc:sldMkLst>
          <pc:docMk/>
          <pc:sldMk cId="737016731" sldId="265"/>
        </pc:sldMkLst>
        <pc:spChg chg="mod">
          <ac:chgData name="Roman Zhigalov" userId="1f97e9fdf7779aa5" providerId="LiveId" clId="{5AD9AF65-D241-4F7B-96A6-089517E499C4}" dt="2021-07-31T17:27:16.064" v="252" actId="20577"/>
          <ac:spMkLst>
            <pc:docMk/>
            <pc:sldMk cId="737016731" sldId="265"/>
            <ac:spMk id="2" creationId="{7C60BCE2-5BF7-4CEC-97A7-2C8F929BDE3B}"/>
          </ac:spMkLst>
        </pc:spChg>
        <pc:spChg chg="add del">
          <ac:chgData name="Roman Zhigalov" userId="1f97e9fdf7779aa5" providerId="LiveId" clId="{5AD9AF65-D241-4F7B-96A6-089517E499C4}" dt="2021-07-31T17:27:16.921" v="253"/>
          <ac:spMkLst>
            <pc:docMk/>
            <pc:sldMk cId="737016731" sldId="265"/>
            <ac:spMk id="3" creationId="{C66AF280-3722-4403-AB57-4A75DF9986A5}"/>
          </ac:spMkLst>
        </pc:spChg>
        <pc:picChg chg="add del mod">
          <ac:chgData name="Roman Zhigalov" userId="1f97e9fdf7779aa5" providerId="LiveId" clId="{5AD9AF65-D241-4F7B-96A6-089517E499C4}" dt="2021-07-31T17:27:16.921" v="253"/>
          <ac:picMkLst>
            <pc:docMk/>
            <pc:sldMk cId="737016731" sldId="265"/>
            <ac:picMk id="3074" creationId="{7F8B4C93-3BC0-4705-A094-CF3DBCD1E38E}"/>
          </ac:picMkLst>
        </pc:picChg>
      </pc:sldChg>
      <pc:sldChg chg="addSp delSp modSp new mod setBg">
        <pc:chgData name="Roman Zhigalov" userId="1f97e9fdf7779aa5" providerId="LiveId" clId="{5AD9AF65-D241-4F7B-96A6-089517E499C4}" dt="2021-07-31T17:29:10.925" v="484" actId="27614"/>
        <pc:sldMkLst>
          <pc:docMk/>
          <pc:sldMk cId="1570098820" sldId="265"/>
        </pc:sldMkLst>
        <pc:spChg chg="mod">
          <ac:chgData name="Roman Zhigalov" userId="1f97e9fdf7779aa5" providerId="LiveId" clId="{5AD9AF65-D241-4F7B-96A6-089517E499C4}" dt="2021-07-31T17:29:08.618" v="483" actId="26606"/>
          <ac:spMkLst>
            <pc:docMk/>
            <pc:sldMk cId="1570098820" sldId="265"/>
            <ac:spMk id="2" creationId="{4CE1A7E6-F546-4371-818E-56F6398E53BF}"/>
          </ac:spMkLst>
        </pc:spChg>
        <pc:spChg chg="del">
          <ac:chgData name="Roman Zhigalov" userId="1f97e9fdf7779aa5" providerId="LiveId" clId="{5AD9AF65-D241-4F7B-96A6-089517E499C4}" dt="2021-07-31T17:28:16.972" v="349"/>
          <ac:spMkLst>
            <pc:docMk/>
            <pc:sldMk cId="1570098820" sldId="265"/>
            <ac:spMk id="3" creationId="{318524C1-1AC9-4E18-8252-412181BE2D7F}"/>
          </ac:spMkLst>
        </pc:spChg>
        <pc:spChg chg="mod ord">
          <ac:chgData name="Roman Zhigalov" userId="1f97e9fdf7779aa5" providerId="LiveId" clId="{5AD9AF65-D241-4F7B-96A6-089517E499C4}" dt="2021-07-31T17:29:08.618" v="483" actId="26606"/>
          <ac:spMkLst>
            <pc:docMk/>
            <pc:sldMk cId="1570098820" sldId="265"/>
            <ac:spMk id="4" creationId="{379F4922-ECC3-4A68-8BEA-F3429EF4FB45}"/>
          </ac:spMkLst>
        </pc:spChg>
        <pc:spChg chg="add del">
          <ac:chgData name="Roman Zhigalov" userId="1f97e9fdf7779aa5" providerId="LiveId" clId="{5AD9AF65-D241-4F7B-96A6-089517E499C4}" dt="2021-07-31T17:28:47.996" v="448" actId="26606"/>
          <ac:spMkLst>
            <pc:docMk/>
            <pc:sldMk cId="1570098820" sldId="265"/>
            <ac:spMk id="71" creationId="{D009D6D5-DAC2-4A8B-A17A-E206B9012D09}"/>
          </ac:spMkLst>
        </pc:spChg>
        <pc:spChg chg="add del">
          <ac:chgData name="Roman Zhigalov" userId="1f97e9fdf7779aa5" providerId="LiveId" clId="{5AD9AF65-D241-4F7B-96A6-089517E499C4}" dt="2021-07-31T17:29:06.276" v="480" actId="26606"/>
          <ac:spMkLst>
            <pc:docMk/>
            <pc:sldMk cId="1570098820" sldId="265"/>
            <ac:spMk id="77" creationId="{3873B707-463F-40B0-8227-E8CC6C67EB25}"/>
          </ac:spMkLst>
        </pc:spChg>
        <pc:spChg chg="add del">
          <ac:chgData name="Roman Zhigalov" userId="1f97e9fdf7779aa5" providerId="LiveId" clId="{5AD9AF65-D241-4F7B-96A6-089517E499C4}" dt="2021-07-31T17:29:06.276" v="480" actId="26606"/>
          <ac:spMkLst>
            <pc:docMk/>
            <pc:sldMk cId="1570098820" sldId="265"/>
            <ac:spMk id="79" creationId="{C13237C8-E62C-4F0D-A318-BD6FB6C2D138}"/>
          </ac:spMkLst>
        </pc:spChg>
        <pc:spChg chg="add del">
          <ac:chgData name="Roman Zhigalov" userId="1f97e9fdf7779aa5" providerId="LiveId" clId="{5AD9AF65-D241-4F7B-96A6-089517E499C4}" dt="2021-07-31T17:29:06.276" v="480" actId="26606"/>
          <ac:spMkLst>
            <pc:docMk/>
            <pc:sldMk cId="1570098820" sldId="265"/>
            <ac:spMk id="81" creationId="{19C9EAEA-39D0-4B0E-A0EB-51E7B26740B1}"/>
          </ac:spMkLst>
        </pc:spChg>
        <pc:spChg chg="add del">
          <ac:chgData name="Roman Zhigalov" userId="1f97e9fdf7779aa5" providerId="LiveId" clId="{5AD9AF65-D241-4F7B-96A6-089517E499C4}" dt="2021-07-31T17:28:52.903" v="450" actId="26606"/>
          <ac:spMkLst>
            <pc:docMk/>
            <pc:sldMk cId="1570098820" sldId="265"/>
            <ac:spMk id="4100" creationId="{325166D1-1B21-4128-AC42-61745528E4D6}"/>
          </ac:spMkLst>
        </pc:spChg>
        <pc:spChg chg="add del">
          <ac:chgData name="Roman Zhigalov" userId="1f97e9fdf7779aa5" providerId="LiveId" clId="{5AD9AF65-D241-4F7B-96A6-089517E499C4}" dt="2021-07-31T17:29:05.129" v="478" actId="26606"/>
          <ac:spMkLst>
            <pc:docMk/>
            <pc:sldMk cId="1570098820" sldId="265"/>
            <ac:spMk id="4101" creationId="{2C61293E-6EBE-43EF-A52C-9BEBFD7679D4}"/>
          </ac:spMkLst>
        </pc:spChg>
        <pc:spChg chg="add del">
          <ac:chgData name="Roman Zhigalov" userId="1f97e9fdf7779aa5" providerId="LiveId" clId="{5AD9AF65-D241-4F7B-96A6-089517E499C4}" dt="2021-07-31T17:29:05.129" v="478" actId="26606"/>
          <ac:spMkLst>
            <pc:docMk/>
            <pc:sldMk cId="1570098820" sldId="265"/>
            <ac:spMk id="4102" creationId="{21540236-BFD5-4A9D-8840-4703E7F76825}"/>
          </ac:spMkLst>
        </pc:spChg>
        <pc:spChg chg="add del">
          <ac:chgData name="Roman Zhigalov" userId="1f97e9fdf7779aa5" providerId="LiveId" clId="{5AD9AF65-D241-4F7B-96A6-089517E499C4}" dt="2021-07-31T17:29:06.276" v="480" actId="26606"/>
          <ac:spMkLst>
            <pc:docMk/>
            <pc:sldMk cId="1570098820" sldId="265"/>
            <ac:spMk id="4104" creationId="{201CC55D-ED54-4C5C-95E6-10947BD1103B}"/>
          </ac:spMkLst>
        </pc:spChg>
        <pc:spChg chg="add">
          <ac:chgData name="Roman Zhigalov" userId="1f97e9fdf7779aa5" providerId="LiveId" clId="{5AD9AF65-D241-4F7B-96A6-089517E499C4}" dt="2021-07-31T17:29:08.618" v="483" actId="26606"/>
          <ac:spMkLst>
            <pc:docMk/>
            <pc:sldMk cId="1570098820" sldId="265"/>
            <ac:spMk id="4109" creationId="{2C61293E-6EBE-43EF-A52C-9BEBFD7679D4}"/>
          </ac:spMkLst>
        </pc:spChg>
        <pc:spChg chg="add">
          <ac:chgData name="Roman Zhigalov" userId="1f97e9fdf7779aa5" providerId="LiveId" clId="{5AD9AF65-D241-4F7B-96A6-089517E499C4}" dt="2021-07-31T17:29:08.618" v="483" actId="26606"/>
          <ac:spMkLst>
            <pc:docMk/>
            <pc:sldMk cId="1570098820" sldId="265"/>
            <ac:spMk id="4110" creationId="{21540236-BFD5-4A9D-8840-4703E7F76825}"/>
          </ac:spMkLst>
        </pc:spChg>
        <pc:grpChg chg="add del">
          <ac:chgData name="Roman Zhigalov" userId="1f97e9fdf7779aa5" providerId="LiveId" clId="{5AD9AF65-D241-4F7B-96A6-089517E499C4}" dt="2021-07-31T17:28:52.903" v="450" actId="26606"/>
          <ac:grpSpMkLst>
            <pc:docMk/>
            <pc:sldMk cId="1570098820" sldId="265"/>
            <ac:grpSpMk id="73" creationId="{E6517BAC-C80F-4065-90D8-703493E0B353}"/>
          </ac:grpSpMkLst>
        </pc:grpChg>
        <pc:grpChg chg="add del">
          <ac:chgData name="Roman Zhigalov" userId="1f97e9fdf7779aa5" providerId="LiveId" clId="{5AD9AF65-D241-4F7B-96A6-089517E499C4}" dt="2021-07-31T17:29:06.276" v="480" actId="26606"/>
          <ac:grpSpMkLst>
            <pc:docMk/>
            <pc:sldMk cId="1570098820" sldId="265"/>
            <ac:grpSpMk id="4105" creationId="{1DE889C7-FAD6-4397-98E2-05D503484459}"/>
          </ac:grpSpMkLst>
        </pc:grpChg>
        <pc:picChg chg="add mod">
          <ac:chgData name="Roman Zhigalov" userId="1f97e9fdf7779aa5" providerId="LiveId" clId="{5AD9AF65-D241-4F7B-96A6-089517E499C4}" dt="2021-07-31T17:29:10.925" v="484" actId="27614"/>
          <ac:picMkLst>
            <pc:docMk/>
            <pc:sldMk cId="1570098820" sldId="265"/>
            <ac:picMk id="4098" creationId="{C9F13F44-7871-4F89-B20F-B7AE6EAFCC00}"/>
          </ac:picMkLst>
        </pc:picChg>
        <pc:cxnChg chg="add del">
          <ac:chgData name="Roman Zhigalov" userId="1f97e9fdf7779aa5" providerId="LiveId" clId="{5AD9AF65-D241-4F7B-96A6-089517E499C4}" dt="2021-07-31T17:29:08.605" v="482" actId="26606"/>
          <ac:cxnSpMkLst>
            <pc:docMk/>
            <pc:sldMk cId="1570098820" sldId="265"/>
            <ac:cxnSpMk id="4107" creationId="{A7F400EE-A8A5-48AF-B4D6-291B52C6F0B0}"/>
          </ac:cxnSpMkLst>
        </pc:cxnChg>
      </pc:sldChg>
      <pc:sldChg chg="addSp delSp modSp new mod setBg">
        <pc:chgData name="Roman Zhigalov" userId="1f97e9fdf7779aa5" providerId="LiveId" clId="{5AD9AF65-D241-4F7B-96A6-089517E499C4}" dt="2021-07-31T17:29:44.777" v="534" actId="26606"/>
        <pc:sldMkLst>
          <pc:docMk/>
          <pc:sldMk cId="1777565999" sldId="266"/>
        </pc:sldMkLst>
        <pc:spChg chg="mod ord">
          <ac:chgData name="Roman Zhigalov" userId="1f97e9fdf7779aa5" providerId="LiveId" clId="{5AD9AF65-D241-4F7B-96A6-089517E499C4}" dt="2021-07-31T17:29:44.777" v="534" actId="26606"/>
          <ac:spMkLst>
            <pc:docMk/>
            <pc:sldMk cId="1777565999" sldId="266"/>
            <ac:spMk id="2" creationId="{33C6488E-A54A-4D03-9CC6-D557F3742F5D}"/>
          </ac:spMkLst>
        </pc:spChg>
        <pc:spChg chg="del">
          <ac:chgData name="Roman Zhigalov" userId="1f97e9fdf7779aa5" providerId="LiveId" clId="{5AD9AF65-D241-4F7B-96A6-089517E499C4}" dt="2021-07-31T17:29:31.393" v="486"/>
          <ac:spMkLst>
            <pc:docMk/>
            <pc:sldMk cId="1777565999" sldId="266"/>
            <ac:spMk id="3" creationId="{869F65F0-5B76-4615-9C36-8F71B472B9A9}"/>
          </ac:spMkLst>
        </pc:spChg>
        <pc:spChg chg="add">
          <ac:chgData name="Roman Zhigalov" userId="1f97e9fdf7779aa5" providerId="LiveId" clId="{5AD9AF65-D241-4F7B-96A6-089517E499C4}" dt="2021-07-31T17:29:44.777" v="534" actId="26606"/>
          <ac:spMkLst>
            <pc:docMk/>
            <pc:sldMk cId="1777565999" sldId="266"/>
            <ac:spMk id="71" creationId="{37C89E4B-3C9F-44B9-8B86-D9E3D112D8EC}"/>
          </ac:spMkLst>
        </pc:spChg>
        <pc:spChg chg="add del">
          <ac:chgData name="Roman Zhigalov" userId="1f97e9fdf7779aa5" providerId="LiveId" clId="{5AD9AF65-D241-4F7B-96A6-089517E499C4}" dt="2021-07-31T17:29:44.765" v="533" actId="26606"/>
          <ac:spMkLst>
            <pc:docMk/>
            <pc:sldMk cId="1777565999" sldId="266"/>
            <ac:spMk id="73" creationId="{2C61293E-6EBE-43EF-A52C-9BEBFD7679D4}"/>
          </ac:spMkLst>
        </pc:spChg>
        <pc:spChg chg="add del">
          <ac:chgData name="Roman Zhigalov" userId="1f97e9fdf7779aa5" providerId="LiveId" clId="{5AD9AF65-D241-4F7B-96A6-089517E499C4}" dt="2021-07-31T17:29:44.765" v="533" actId="26606"/>
          <ac:spMkLst>
            <pc:docMk/>
            <pc:sldMk cId="1777565999" sldId="266"/>
            <ac:spMk id="75" creationId="{21540236-BFD5-4A9D-8840-4703E7F76825}"/>
          </ac:spMkLst>
        </pc:spChg>
        <pc:spChg chg="add del">
          <ac:chgData name="Roman Zhigalov" userId="1f97e9fdf7779aa5" providerId="LiveId" clId="{5AD9AF65-D241-4F7B-96A6-089517E499C4}" dt="2021-07-31T17:29:44.765" v="533" actId="26606"/>
          <ac:spMkLst>
            <pc:docMk/>
            <pc:sldMk cId="1777565999" sldId="266"/>
            <ac:spMk id="5126" creationId="{8A7F38FD-934B-48F1-9FB4-07EC041055CA}"/>
          </ac:spMkLst>
        </pc:spChg>
        <pc:picChg chg="add mod">
          <ac:chgData name="Roman Zhigalov" userId="1f97e9fdf7779aa5" providerId="LiveId" clId="{5AD9AF65-D241-4F7B-96A6-089517E499C4}" dt="2021-07-31T17:29:44.777" v="534" actId="26606"/>
          <ac:picMkLst>
            <pc:docMk/>
            <pc:sldMk cId="1777565999" sldId="266"/>
            <ac:picMk id="5122" creationId="{3A727954-FAFC-47E1-8F6A-D682143EAD68}"/>
          </ac:picMkLst>
        </pc:picChg>
        <pc:cxnChg chg="add">
          <ac:chgData name="Roman Zhigalov" userId="1f97e9fdf7779aa5" providerId="LiveId" clId="{5AD9AF65-D241-4F7B-96A6-089517E499C4}" dt="2021-07-31T17:29:44.777" v="534" actId="26606"/>
          <ac:cxnSpMkLst>
            <pc:docMk/>
            <pc:sldMk cId="1777565999" sldId="266"/>
            <ac:cxnSpMk id="5128" creationId="{AA2EAA10-076F-46BD-8F0F-B9A2FB77A85C}"/>
          </ac:cxnSpMkLst>
        </pc:cxnChg>
        <pc:cxnChg chg="add">
          <ac:chgData name="Roman Zhigalov" userId="1f97e9fdf7779aa5" providerId="LiveId" clId="{5AD9AF65-D241-4F7B-96A6-089517E499C4}" dt="2021-07-31T17:29:44.777" v="534" actId="26606"/>
          <ac:cxnSpMkLst>
            <pc:docMk/>
            <pc:sldMk cId="1777565999" sldId="266"/>
            <ac:cxnSpMk id="5129" creationId="{D891E407-403B-4764-86C9-33A56D3BCAA3}"/>
          </ac:cxnSpMkLst>
        </pc:cxnChg>
      </pc:sldChg>
      <pc:sldChg chg="addSp delSp modSp new mod setBg">
        <pc:chgData name="Roman Zhigalov" userId="1f97e9fdf7779aa5" providerId="LiveId" clId="{5AD9AF65-D241-4F7B-96A6-089517E499C4}" dt="2021-07-31T17:30:37.501" v="571" actId="26606"/>
        <pc:sldMkLst>
          <pc:docMk/>
          <pc:sldMk cId="642366218" sldId="267"/>
        </pc:sldMkLst>
        <pc:spChg chg="mod ord">
          <ac:chgData name="Roman Zhigalov" userId="1f97e9fdf7779aa5" providerId="LiveId" clId="{5AD9AF65-D241-4F7B-96A6-089517E499C4}" dt="2021-07-31T17:30:37.501" v="571" actId="26606"/>
          <ac:spMkLst>
            <pc:docMk/>
            <pc:sldMk cId="642366218" sldId="267"/>
            <ac:spMk id="2" creationId="{85414020-588B-44A1-ADA1-AA7AAA7F7D33}"/>
          </ac:spMkLst>
        </pc:spChg>
        <pc:spChg chg="del">
          <ac:chgData name="Roman Zhigalov" userId="1f97e9fdf7779aa5" providerId="LiveId" clId="{5AD9AF65-D241-4F7B-96A6-089517E499C4}" dt="2021-07-31T17:30:23.696" v="536"/>
          <ac:spMkLst>
            <pc:docMk/>
            <pc:sldMk cId="642366218" sldId="267"/>
            <ac:spMk id="3" creationId="{B2B04499-8873-4C3F-A2C5-09DA27E6A973}"/>
          </ac:spMkLst>
        </pc:spChg>
        <pc:spChg chg="add del">
          <ac:chgData name="Roman Zhigalov" userId="1f97e9fdf7779aa5" providerId="LiveId" clId="{5AD9AF65-D241-4F7B-96A6-089517E499C4}" dt="2021-07-31T17:30:37.490" v="570" actId="26606"/>
          <ac:spMkLst>
            <pc:docMk/>
            <pc:sldMk cId="642366218" sldId="267"/>
            <ac:spMk id="71" creationId="{37C89E4B-3C9F-44B9-8B86-D9E3D112D8EC}"/>
          </ac:spMkLst>
        </pc:spChg>
        <pc:spChg chg="add">
          <ac:chgData name="Roman Zhigalov" userId="1f97e9fdf7779aa5" providerId="LiveId" clId="{5AD9AF65-D241-4F7B-96A6-089517E499C4}" dt="2021-07-31T17:30:37.501" v="571" actId="26606"/>
          <ac:spMkLst>
            <pc:docMk/>
            <pc:sldMk cId="642366218" sldId="267"/>
            <ac:spMk id="6148" creationId="{37C89E4B-3C9F-44B9-8B86-D9E3D112D8EC}"/>
          </ac:spMkLst>
        </pc:spChg>
        <pc:picChg chg="add mod">
          <ac:chgData name="Roman Zhigalov" userId="1f97e9fdf7779aa5" providerId="LiveId" clId="{5AD9AF65-D241-4F7B-96A6-089517E499C4}" dt="2021-07-31T17:30:37.501" v="571" actId="26606"/>
          <ac:picMkLst>
            <pc:docMk/>
            <pc:sldMk cId="642366218" sldId="267"/>
            <ac:picMk id="6146" creationId="{D63F83B8-32BA-427E-9708-EDF092ABF704}"/>
          </ac:picMkLst>
        </pc:picChg>
        <pc:cxnChg chg="add del">
          <ac:chgData name="Roman Zhigalov" userId="1f97e9fdf7779aa5" providerId="LiveId" clId="{5AD9AF65-D241-4F7B-96A6-089517E499C4}" dt="2021-07-31T17:30:37.490" v="570" actId="26606"/>
          <ac:cxnSpMkLst>
            <pc:docMk/>
            <pc:sldMk cId="642366218" sldId="267"/>
            <ac:cxnSpMk id="73" creationId="{AA2EAA10-076F-46BD-8F0F-B9A2FB77A85C}"/>
          </ac:cxnSpMkLst>
        </pc:cxnChg>
        <pc:cxnChg chg="add del">
          <ac:chgData name="Roman Zhigalov" userId="1f97e9fdf7779aa5" providerId="LiveId" clId="{5AD9AF65-D241-4F7B-96A6-089517E499C4}" dt="2021-07-31T17:30:37.490" v="570" actId="26606"/>
          <ac:cxnSpMkLst>
            <pc:docMk/>
            <pc:sldMk cId="642366218" sldId="267"/>
            <ac:cxnSpMk id="75" creationId="{D891E407-403B-4764-86C9-33A56D3BCAA3}"/>
          </ac:cxnSpMkLst>
        </pc:cxnChg>
        <pc:cxnChg chg="add">
          <ac:chgData name="Roman Zhigalov" userId="1f97e9fdf7779aa5" providerId="LiveId" clId="{5AD9AF65-D241-4F7B-96A6-089517E499C4}" dt="2021-07-31T17:30:37.501" v="571" actId="26606"/>
          <ac:cxnSpMkLst>
            <pc:docMk/>
            <pc:sldMk cId="642366218" sldId="267"/>
            <ac:cxnSpMk id="6149" creationId="{AA2EAA10-076F-46BD-8F0F-B9A2FB77A85C}"/>
          </ac:cxnSpMkLst>
        </pc:cxnChg>
        <pc:cxnChg chg="add">
          <ac:chgData name="Roman Zhigalov" userId="1f97e9fdf7779aa5" providerId="LiveId" clId="{5AD9AF65-D241-4F7B-96A6-089517E499C4}" dt="2021-07-31T17:30:37.501" v="571" actId="26606"/>
          <ac:cxnSpMkLst>
            <pc:docMk/>
            <pc:sldMk cId="642366218" sldId="267"/>
            <ac:cxnSpMk id="6150" creationId="{D891E407-403B-4764-86C9-33A56D3BCAA3}"/>
          </ac:cxnSpMkLst>
        </pc:cxnChg>
      </pc:sldChg>
      <pc:sldChg chg="addSp delSp modSp new mod setBg">
        <pc:chgData name="Roman Zhigalov" userId="1f97e9fdf7779aa5" providerId="LiveId" clId="{5AD9AF65-D241-4F7B-96A6-089517E499C4}" dt="2021-07-31T17:31:10.092" v="593" actId="27614"/>
        <pc:sldMkLst>
          <pc:docMk/>
          <pc:sldMk cId="1384375003" sldId="268"/>
        </pc:sldMkLst>
        <pc:spChg chg="mod">
          <ac:chgData name="Roman Zhigalov" userId="1f97e9fdf7779aa5" providerId="LiveId" clId="{5AD9AF65-D241-4F7B-96A6-089517E499C4}" dt="2021-07-31T17:31:08.039" v="592" actId="26606"/>
          <ac:spMkLst>
            <pc:docMk/>
            <pc:sldMk cId="1384375003" sldId="268"/>
            <ac:spMk id="2" creationId="{5FA5F51A-2B7B-4FC6-9953-568B205CF3AF}"/>
          </ac:spMkLst>
        </pc:spChg>
        <pc:spChg chg="del">
          <ac:chgData name="Roman Zhigalov" userId="1f97e9fdf7779aa5" providerId="LiveId" clId="{5AD9AF65-D241-4F7B-96A6-089517E499C4}" dt="2021-07-31T17:30:53.498" v="573"/>
          <ac:spMkLst>
            <pc:docMk/>
            <pc:sldMk cId="1384375003" sldId="268"/>
            <ac:spMk id="3" creationId="{2054443B-5F65-44F0-806F-B661ADCDC8B1}"/>
          </ac:spMkLst>
        </pc:spChg>
        <pc:spChg chg="add">
          <ac:chgData name="Roman Zhigalov" userId="1f97e9fdf7779aa5" providerId="LiveId" clId="{5AD9AF65-D241-4F7B-96A6-089517E499C4}" dt="2021-07-31T17:31:08.039" v="592" actId="26606"/>
          <ac:spMkLst>
            <pc:docMk/>
            <pc:sldMk cId="1384375003" sldId="268"/>
            <ac:spMk id="71" creationId="{6753252F-4873-4F63-801D-CC719279A7D5}"/>
          </ac:spMkLst>
        </pc:spChg>
        <pc:spChg chg="add">
          <ac:chgData name="Roman Zhigalov" userId="1f97e9fdf7779aa5" providerId="LiveId" clId="{5AD9AF65-D241-4F7B-96A6-089517E499C4}" dt="2021-07-31T17:31:08.039" v="592" actId="26606"/>
          <ac:spMkLst>
            <pc:docMk/>
            <pc:sldMk cId="1384375003" sldId="268"/>
            <ac:spMk id="73" creationId="{047C8CCB-F95D-4249-92DD-651249D3535A}"/>
          </ac:spMkLst>
        </pc:spChg>
        <pc:picChg chg="add mod">
          <ac:chgData name="Roman Zhigalov" userId="1f97e9fdf7779aa5" providerId="LiveId" clId="{5AD9AF65-D241-4F7B-96A6-089517E499C4}" dt="2021-07-31T17:31:10.092" v="593" actId="27614"/>
          <ac:picMkLst>
            <pc:docMk/>
            <pc:sldMk cId="1384375003" sldId="268"/>
            <ac:picMk id="7170" creationId="{A02EAF8F-AA1D-4562-9E6A-4995917A9808}"/>
          </ac:picMkLst>
        </pc:picChg>
      </pc:sldChg>
      <pc:sldChg chg="addSp delSp modSp new mod setBg">
        <pc:chgData name="Roman Zhigalov" userId="1f97e9fdf7779aa5" providerId="LiveId" clId="{5AD9AF65-D241-4F7B-96A6-089517E499C4}" dt="2021-07-31T17:31:35.415" v="627" actId="962"/>
        <pc:sldMkLst>
          <pc:docMk/>
          <pc:sldMk cId="1636037421" sldId="269"/>
        </pc:sldMkLst>
        <pc:spChg chg="mod">
          <ac:chgData name="Roman Zhigalov" userId="1f97e9fdf7779aa5" providerId="LiveId" clId="{5AD9AF65-D241-4F7B-96A6-089517E499C4}" dt="2021-07-31T17:31:35.415" v="627" actId="962"/>
          <ac:spMkLst>
            <pc:docMk/>
            <pc:sldMk cId="1636037421" sldId="269"/>
            <ac:spMk id="2" creationId="{76527334-7B0C-42A1-93BB-16C60F892EE7}"/>
          </ac:spMkLst>
        </pc:spChg>
        <pc:spChg chg="del">
          <ac:chgData name="Roman Zhigalov" userId="1f97e9fdf7779aa5" providerId="LiveId" clId="{5AD9AF65-D241-4F7B-96A6-089517E499C4}" dt="2021-07-31T17:31:20.502" v="595"/>
          <ac:spMkLst>
            <pc:docMk/>
            <pc:sldMk cId="1636037421" sldId="269"/>
            <ac:spMk id="3" creationId="{1FEEC73B-250D-4789-B1B1-745CF71F9144}"/>
          </ac:spMkLst>
        </pc:spChg>
        <pc:spChg chg="add">
          <ac:chgData name="Roman Zhigalov" userId="1f97e9fdf7779aa5" providerId="LiveId" clId="{5AD9AF65-D241-4F7B-96A6-089517E499C4}" dt="2021-07-31T17:31:33.215" v="625" actId="26606"/>
          <ac:spMkLst>
            <pc:docMk/>
            <pc:sldMk cId="1636037421" sldId="269"/>
            <ac:spMk id="71" creationId="{6753252F-4873-4F63-801D-CC719279A7D5}"/>
          </ac:spMkLst>
        </pc:spChg>
        <pc:spChg chg="add">
          <ac:chgData name="Roman Zhigalov" userId="1f97e9fdf7779aa5" providerId="LiveId" clId="{5AD9AF65-D241-4F7B-96A6-089517E499C4}" dt="2021-07-31T17:31:33.215" v="625" actId="26606"/>
          <ac:spMkLst>
            <pc:docMk/>
            <pc:sldMk cId="1636037421" sldId="269"/>
            <ac:spMk id="73" creationId="{047C8CCB-F95D-4249-92DD-651249D3535A}"/>
          </ac:spMkLst>
        </pc:spChg>
        <pc:picChg chg="add mod">
          <ac:chgData name="Roman Zhigalov" userId="1f97e9fdf7779aa5" providerId="LiveId" clId="{5AD9AF65-D241-4F7B-96A6-089517E499C4}" dt="2021-07-31T17:31:35.414" v="626" actId="27614"/>
          <ac:picMkLst>
            <pc:docMk/>
            <pc:sldMk cId="1636037421" sldId="269"/>
            <ac:picMk id="8194" creationId="{05811996-D4B3-4D10-B392-3B33DE82F9B0}"/>
          </ac:picMkLst>
        </pc:picChg>
      </pc:sldChg>
      <pc:sldChg chg="addSp delSp modSp new mod ord setBg">
        <pc:chgData name="Roman Zhigalov" userId="1f97e9fdf7779aa5" providerId="LiveId" clId="{5AD9AF65-D241-4F7B-96A6-089517E499C4}" dt="2021-07-31T17:32:32.759" v="675"/>
        <pc:sldMkLst>
          <pc:docMk/>
          <pc:sldMk cId="4119008707" sldId="270"/>
        </pc:sldMkLst>
        <pc:spChg chg="mod">
          <ac:chgData name="Roman Zhigalov" userId="1f97e9fdf7779aa5" providerId="LiveId" clId="{5AD9AF65-D241-4F7B-96A6-089517E499C4}" dt="2021-07-31T17:32:25" v="673" actId="26606"/>
          <ac:spMkLst>
            <pc:docMk/>
            <pc:sldMk cId="4119008707" sldId="270"/>
            <ac:spMk id="2" creationId="{ABA965DC-135D-40EB-B7C5-472D956033E6}"/>
          </ac:spMkLst>
        </pc:spChg>
        <pc:spChg chg="del">
          <ac:chgData name="Roman Zhigalov" userId="1f97e9fdf7779aa5" providerId="LiveId" clId="{5AD9AF65-D241-4F7B-96A6-089517E499C4}" dt="2021-07-31T17:32:09.868" v="629"/>
          <ac:spMkLst>
            <pc:docMk/>
            <pc:sldMk cId="4119008707" sldId="270"/>
            <ac:spMk id="3" creationId="{FC37AC24-9C66-4CB8-999A-B5A278B10FAE}"/>
          </ac:spMkLst>
        </pc:spChg>
        <pc:spChg chg="add">
          <ac:chgData name="Roman Zhigalov" userId="1f97e9fdf7779aa5" providerId="LiveId" clId="{5AD9AF65-D241-4F7B-96A6-089517E499C4}" dt="2021-07-31T17:32:25" v="673" actId="26606"/>
          <ac:spMkLst>
            <pc:docMk/>
            <pc:sldMk cId="4119008707" sldId="270"/>
            <ac:spMk id="71" creationId="{6753252F-4873-4F63-801D-CC719279A7D5}"/>
          </ac:spMkLst>
        </pc:spChg>
        <pc:spChg chg="add">
          <ac:chgData name="Roman Zhigalov" userId="1f97e9fdf7779aa5" providerId="LiveId" clId="{5AD9AF65-D241-4F7B-96A6-089517E499C4}" dt="2021-07-31T17:32:25" v="673" actId="26606"/>
          <ac:spMkLst>
            <pc:docMk/>
            <pc:sldMk cId="4119008707" sldId="270"/>
            <ac:spMk id="73" creationId="{047C8CCB-F95D-4249-92DD-651249D3535A}"/>
          </ac:spMkLst>
        </pc:spChg>
        <pc:picChg chg="add mod">
          <ac:chgData name="Roman Zhigalov" userId="1f97e9fdf7779aa5" providerId="LiveId" clId="{5AD9AF65-D241-4F7B-96A6-089517E499C4}" dt="2021-07-31T17:32:25" v="673" actId="26606"/>
          <ac:picMkLst>
            <pc:docMk/>
            <pc:sldMk cId="4119008707" sldId="270"/>
            <ac:picMk id="9218" creationId="{C5EA527E-6378-4F4A-A85D-D4AC3C8402B0}"/>
          </ac:picMkLst>
        </pc:picChg>
      </pc:sldChg>
      <pc:sldChg chg="addSp delSp modSp new mod ord setBg">
        <pc:chgData name="Roman Zhigalov" userId="1f97e9fdf7779aa5" providerId="LiveId" clId="{5AD9AF65-D241-4F7B-96A6-089517E499C4}" dt="2021-07-31T17:35:20.539" v="1154"/>
        <pc:sldMkLst>
          <pc:docMk/>
          <pc:sldMk cId="1429839948" sldId="271"/>
        </pc:sldMkLst>
        <pc:spChg chg="mod">
          <ac:chgData name="Roman Zhigalov" userId="1f97e9fdf7779aa5" providerId="LiveId" clId="{5AD9AF65-D241-4F7B-96A6-089517E499C4}" dt="2021-07-31T17:34:16.981" v="958" actId="26606"/>
          <ac:spMkLst>
            <pc:docMk/>
            <pc:sldMk cId="1429839948" sldId="271"/>
            <ac:spMk id="2" creationId="{716FD204-1112-4971-BA18-0B6163981452}"/>
          </ac:spMkLst>
        </pc:spChg>
        <pc:spChg chg="mod">
          <ac:chgData name="Roman Zhigalov" userId="1f97e9fdf7779aa5" providerId="LiveId" clId="{5AD9AF65-D241-4F7B-96A6-089517E499C4}" dt="2021-07-31T17:34:22.598" v="959" actId="255"/>
          <ac:spMkLst>
            <pc:docMk/>
            <pc:sldMk cId="1429839948" sldId="271"/>
            <ac:spMk id="3" creationId="{798AD67B-98C8-43A0-914A-6BEE414DD50B}"/>
          </ac:spMkLst>
        </pc:spChg>
        <pc:spChg chg="add del">
          <ac:chgData name="Roman Zhigalov" userId="1f97e9fdf7779aa5" providerId="LiveId" clId="{5AD9AF65-D241-4F7B-96A6-089517E499C4}" dt="2021-07-31T17:34:07.542" v="955" actId="26606"/>
          <ac:spMkLst>
            <pc:docMk/>
            <pc:sldMk cId="1429839948" sldId="271"/>
            <ac:spMk id="8" creationId="{777A147A-9ED8-46B4-8660-1B3C2AA880B5}"/>
          </ac:spMkLst>
        </pc:spChg>
        <pc:spChg chg="add del">
          <ac:chgData name="Roman Zhigalov" userId="1f97e9fdf7779aa5" providerId="LiveId" clId="{5AD9AF65-D241-4F7B-96A6-089517E499C4}" dt="2021-07-31T17:34:16.799" v="957" actId="26606"/>
          <ac:spMkLst>
            <pc:docMk/>
            <pc:sldMk cId="1429839948" sldId="271"/>
            <ac:spMk id="9" creationId="{04C21BAE-6866-4C7A-A7EC-C1B2E572D5BE}"/>
          </ac:spMkLst>
        </pc:spChg>
        <pc:spChg chg="add del">
          <ac:chgData name="Roman Zhigalov" userId="1f97e9fdf7779aa5" providerId="LiveId" clId="{5AD9AF65-D241-4F7B-96A6-089517E499C4}" dt="2021-07-31T17:34:07.542" v="955" actId="26606"/>
          <ac:spMkLst>
            <pc:docMk/>
            <pc:sldMk cId="1429839948" sldId="271"/>
            <ac:spMk id="10" creationId="{5D6C15A0-C087-4593-8414-2B4EC1CDC3DE}"/>
          </ac:spMkLst>
        </pc:spChg>
        <pc:spChg chg="add del">
          <ac:chgData name="Roman Zhigalov" userId="1f97e9fdf7779aa5" providerId="LiveId" clId="{5AD9AF65-D241-4F7B-96A6-089517E499C4}" dt="2021-07-31T17:34:16.799" v="957" actId="26606"/>
          <ac:spMkLst>
            <pc:docMk/>
            <pc:sldMk cId="1429839948" sldId="271"/>
            <ac:spMk id="11" creationId="{7E7D0C94-08B4-48AE-8813-CC4D60294F42}"/>
          </ac:spMkLst>
        </pc:spChg>
        <pc:spChg chg="add del">
          <ac:chgData name="Roman Zhigalov" userId="1f97e9fdf7779aa5" providerId="LiveId" clId="{5AD9AF65-D241-4F7B-96A6-089517E499C4}" dt="2021-07-31T17:34:16.799" v="957" actId="26606"/>
          <ac:spMkLst>
            <pc:docMk/>
            <pc:sldMk cId="1429839948" sldId="271"/>
            <ac:spMk id="13" creationId="{F0C518C2-0AA4-470C-87B9-9CBF428FBA25}"/>
          </ac:spMkLst>
        </pc:spChg>
        <pc:spChg chg="add">
          <ac:chgData name="Roman Zhigalov" userId="1f97e9fdf7779aa5" providerId="LiveId" clId="{5AD9AF65-D241-4F7B-96A6-089517E499C4}" dt="2021-07-31T17:34:16.981" v="958" actId="26606"/>
          <ac:spMkLst>
            <pc:docMk/>
            <pc:sldMk cId="1429839948" sldId="271"/>
            <ac:spMk id="15" creationId="{815925C2-A704-4D47-B1C1-3FCA52512EC1}"/>
          </ac:spMkLst>
        </pc:spChg>
        <pc:spChg chg="add">
          <ac:chgData name="Roman Zhigalov" userId="1f97e9fdf7779aa5" providerId="LiveId" clId="{5AD9AF65-D241-4F7B-96A6-089517E499C4}" dt="2021-07-31T17:34:16.981" v="958" actId="26606"/>
          <ac:spMkLst>
            <pc:docMk/>
            <pc:sldMk cId="1429839948" sldId="271"/>
            <ac:spMk id="24" creationId="{01D4315C-C23C-4FD3-98DF-08C29E2292A8}"/>
          </ac:spMkLst>
        </pc:spChg>
        <pc:grpChg chg="add">
          <ac:chgData name="Roman Zhigalov" userId="1f97e9fdf7779aa5" providerId="LiveId" clId="{5AD9AF65-D241-4F7B-96A6-089517E499C4}" dt="2021-07-31T17:34:16.981" v="958" actId="26606"/>
          <ac:grpSpMkLst>
            <pc:docMk/>
            <pc:sldMk cId="1429839948" sldId="271"/>
            <ac:grpSpMk id="12" creationId="{5E6B47BC-43FD-4C91-8BFF-B41B99A8A39E}"/>
          </ac:grpSpMkLst>
        </pc:grpChg>
        <pc:grpChg chg="add">
          <ac:chgData name="Roman Zhigalov" userId="1f97e9fdf7779aa5" providerId="LiveId" clId="{5AD9AF65-D241-4F7B-96A6-089517E499C4}" dt="2021-07-31T17:34:16.981" v="958" actId="26606"/>
          <ac:grpSpMkLst>
            <pc:docMk/>
            <pc:sldMk cId="1429839948" sldId="271"/>
            <ac:grpSpMk id="16" creationId="{43F5E015-E085-4624-B431-B42414448684}"/>
          </ac:grpSpMkLst>
        </pc:grpChg>
        <pc:picChg chg="add del">
          <ac:chgData name="Roman Zhigalov" userId="1f97e9fdf7779aa5" providerId="LiveId" clId="{5AD9AF65-D241-4F7B-96A6-089517E499C4}" dt="2021-07-31T17:34:16.799" v="957" actId="26606"/>
          <ac:picMkLst>
            <pc:docMk/>
            <pc:sldMk cId="1429839948" sldId="271"/>
            <ac:picMk id="5" creationId="{D17B7DA5-336B-4BFF-AB52-652D7D0EC864}"/>
          </ac:picMkLst>
        </pc:picChg>
      </pc:sldChg>
      <pc:sldChg chg="modSp add mod">
        <pc:chgData name="Roman Zhigalov" userId="1f97e9fdf7779aa5" providerId="LiveId" clId="{5AD9AF65-D241-4F7B-96A6-089517E499C4}" dt="2021-07-31T17:35:14.952" v="1150" actId="20577"/>
        <pc:sldMkLst>
          <pc:docMk/>
          <pc:sldMk cId="2097210949" sldId="272"/>
        </pc:sldMkLst>
        <pc:spChg chg="mod">
          <ac:chgData name="Roman Zhigalov" userId="1f97e9fdf7779aa5" providerId="LiveId" clId="{5AD9AF65-D241-4F7B-96A6-089517E499C4}" dt="2021-07-31T17:35:14.952" v="1150" actId="20577"/>
          <ac:spMkLst>
            <pc:docMk/>
            <pc:sldMk cId="2097210949" sldId="272"/>
            <ac:spMk id="3" creationId="{798AD67B-98C8-43A0-914A-6BEE414DD50B}"/>
          </ac:spMkLst>
        </pc:spChg>
      </pc:sldChg>
      <pc:sldChg chg="addSp delSp modSp new mod setBg modClrScheme chgLayout">
        <pc:chgData name="Roman Zhigalov" userId="1f97e9fdf7779aa5" providerId="LiveId" clId="{5AD9AF65-D241-4F7B-96A6-089517E499C4}" dt="2021-07-31T17:36:04.080" v="1184" actId="962"/>
        <pc:sldMkLst>
          <pc:docMk/>
          <pc:sldMk cId="3042008491" sldId="273"/>
        </pc:sldMkLst>
        <pc:spChg chg="add mod ord">
          <ac:chgData name="Roman Zhigalov" userId="1f97e9fdf7779aa5" providerId="LiveId" clId="{5AD9AF65-D241-4F7B-96A6-089517E499C4}" dt="2021-07-31T17:36:04.080" v="1184" actId="962"/>
          <ac:spMkLst>
            <pc:docMk/>
            <pc:sldMk cId="3042008491" sldId="273"/>
            <ac:spMk id="2" creationId="{1A0F2584-303D-4AC7-B7D6-D817A4D92DDD}"/>
          </ac:spMkLst>
        </pc:spChg>
        <pc:spChg chg="add del mod">
          <ac:chgData name="Roman Zhigalov" userId="1f97e9fdf7779aa5" providerId="LiveId" clId="{5AD9AF65-D241-4F7B-96A6-089517E499C4}" dt="2021-07-31T17:35:45.234" v="1163"/>
          <ac:spMkLst>
            <pc:docMk/>
            <pc:sldMk cId="3042008491" sldId="273"/>
            <ac:spMk id="3" creationId="{539E14AE-F526-4EA9-90B9-B594E210624B}"/>
          </ac:spMkLst>
        </pc:spChg>
        <pc:spChg chg="add del">
          <ac:chgData name="Roman Zhigalov" userId="1f97e9fdf7779aa5" providerId="LiveId" clId="{5AD9AF65-D241-4F7B-96A6-089517E499C4}" dt="2021-07-31T17:35:54.618" v="1179" actId="26606"/>
          <ac:spMkLst>
            <pc:docMk/>
            <pc:sldMk cId="3042008491" sldId="273"/>
            <ac:spMk id="73" creationId="{37C89E4B-3C9F-44B9-8B86-D9E3D112D8EC}"/>
          </ac:spMkLst>
        </pc:spChg>
        <pc:spChg chg="add del">
          <ac:chgData name="Roman Zhigalov" userId="1f97e9fdf7779aa5" providerId="LiveId" clId="{5AD9AF65-D241-4F7B-96A6-089517E499C4}" dt="2021-07-31T17:36:01.123" v="1181" actId="26606"/>
          <ac:spMkLst>
            <pc:docMk/>
            <pc:sldMk cId="3042008491" sldId="273"/>
            <ac:spMk id="81" creationId="{3873B707-463F-40B0-8227-E8CC6C67EB25}"/>
          </ac:spMkLst>
        </pc:spChg>
        <pc:spChg chg="add del">
          <ac:chgData name="Roman Zhigalov" userId="1f97e9fdf7779aa5" providerId="LiveId" clId="{5AD9AF65-D241-4F7B-96A6-089517E499C4}" dt="2021-07-31T17:36:01.123" v="1181" actId="26606"/>
          <ac:spMkLst>
            <pc:docMk/>
            <pc:sldMk cId="3042008491" sldId="273"/>
            <ac:spMk id="83" creationId="{C13237C8-E62C-4F0D-A318-BD6FB6C2D138}"/>
          </ac:spMkLst>
        </pc:spChg>
        <pc:spChg chg="add del">
          <ac:chgData name="Roman Zhigalov" userId="1f97e9fdf7779aa5" providerId="LiveId" clId="{5AD9AF65-D241-4F7B-96A6-089517E499C4}" dt="2021-07-31T17:36:01.123" v="1181" actId="26606"/>
          <ac:spMkLst>
            <pc:docMk/>
            <pc:sldMk cId="3042008491" sldId="273"/>
            <ac:spMk id="85" creationId="{19C9EAEA-39D0-4B0E-A0EB-51E7B26740B1}"/>
          </ac:spMkLst>
        </pc:spChg>
        <pc:spChg chg="add del">
          <ac:chgData name="Roman Zhigalov" userId="1f97e9fdf7779aa5" providerId="LiveId" clId="{5AD9AF65-D241-4F7B-96A6-089517E499C4}" dt="2021-07-31T17:36:01.123" v="1181" actId="26606"/>
          <ac:spMkLst>
            <pc:docMk/>
            <pc:sldMk cId="3042008491" sldId="273"/>
            <ac:spMk id="10246" creationId="{201CC55D-ED54-4C5C-95E6-10947BD1103B}"/>
          </ac:spMkLst>
        </pc:spChg>
        <pc:spChg chg="add del">
          <ac:chgData name="Roman Zhigalov" userId="1f97e9fdf7779aa5" providerId="LiveId" clId="{5AD9AF65-D241-4F7B-96A6-089517E499C4}" dt="2021-07-31T17:36:01.123" v="1181" actId="26606"/>
          <ac:spMkLst>
            <pc:docMk/>
            <pc:sldMk cId="3042008491" sldId="273"/>
            <ac:spMk id="10248" creationId="{51A2BCA5-EFAB-47B7-9A40-14AF7B973287}"/>
          </ac:spMkLst>
        </pc:spChg>
        <pc:spChg chg="add">
          <ac:chgData name="Roman Zhigalov" userId="1f97e9fdf7779aa5" providerId="LiveId" clId="{5AD9AF65-D241-4F7B-96A6-089517E499C4}" dt="2021-07-31T17:36:01.134" v="1182" actId="26606"/>
          <ac:spMkLst>
            <pc:docMk/>
            <pc:sldMk cId="3042008491" sldId="273"/>
            <ac:spMk id="10250" creationId="{9B7AD9F6-8CE7-4299-8FC6-328F4DCD3FF9}"/>
          </ac:spMkLst>
        </pc:spChg>
        <pc:spChg chg="add">
          <ac:chgData name="Roman Zhigalov" userId="1f97e9fdf7779aa5" providerId="LiveId" clId="{5AD9AF65-D241-4F7B-96A6-089517E499C4}" dt="2021-07-31T17:36:01.134" v="1182" actId="26606"/>
          <ac:spMkLst>
            <pc:docMk/>
            <pc:sldMk cId="3042008491" sldId="273"/>
            <ac:spMk id="10251" creationId="{F49775AF-8896-43EE-92C6-83497D6DC56F}"/>
          </ac:spMkLst>
        </pc:spChg>
        <pc:grpChg chg="add del">
          <ac:chgData name="Roman Zhigalov" userId="1f97e9fdf7779aa5" providerId="LiveId" clId="{5AD9AF65-D241-4F7B-96A6-089517E499C4}" dt="2021-07-31T17:36:01.123" v="1181" actId="26606"/>
          <ac:grpSpMkLst>
            <pc:docMk/>
            <pc:sldMk cId="3042008491" sldId="273"/>
            <ac:grpSpMk id="10247" creationId="{1DE889C7-FAD6-4397-98E2-05D503484459}"/>
          </ac:grpSpMkLst>
        </pc:grpChg>
        <pc:picChg chg="add del mod">
          <ac:chgData name="Roman Zhigalov" userId="1f97e9fdf7779aa5" providerId="LiveId" clId="{5AD9AF65-D241-4F7B-96A6-089517E499C4}" dt="2021-07-31T17:35:42.545" v="1161"/>
          <ac:picMkLst>
            <pc:docMk/>
            <pc:sldMk cId="3042008491" sldId="273"/>
            <ac:picMk id="10242" creationId="{91E73970-9DAB-46E3-8153-5792F3946D75}"/>
          </ac:picMkLst>
        </pc:picChg>
        <pc:picChg chg="add mod">
          <ac:chgData name="Roman Zhigalov" userId="1f97e9fdf7779aa5" providerId="LiveId" clId="{5AD9AF65-D241-4F7B-96A6-089517E499C4}" dt="2021-07-31T17:36:04.079" v="1183" actId="27614"/>
          <ac:picMkLst>
            <pc:docMk/>
            <pc:sldMk cId="3042008491" sldId="273"/>
            <ac:picMk id="10244" creationId="{80CFF086-4EF8-4489-A1BC-EA0E48866015}"/>
          </ac:picMkLst>
        </pc:picChg>
        <pc:cxnChg chg="add del">
          <ac:chgData name="Roman Zhigalov" userId="1f97e9fdf7779aa5" providerId="LiveId" clId="{5AD9AF65-D241-4F7B-96A6-089517E499C4}" dt="2021-07-31T17:35:54.618" v="1179" actId="26606"/>
          <ac:cxnSpMkLst>
            <pc:docMk/>
            <pc:sldMk cId="3042008491" sldId="273"/>
            <ac:cxnSpMk id="75" creationId="{AA2EAA10-076F-46BD-8F0F-B9A2FB77A85C}"/>
          </ac:cxnSpMkLst>
        </pc:cxnChg>
        <pc:cxnChg chg="add del">
          <ac:chgData name="Roman Zhigalov" userId="1f97e9fdf7779aa5" providerId="LiveId" clId="{5AD9AF65-D241-4F7B-96A6-089517E499C4}" dt="2021-07-31T17:35:54.618" v="1179" actId="26606"/>
          <ac:cxnSpMkLst>
            <pc:docMk/>
            <pc:sldMk cId="3042008491" sldId="273"/>
            <ac:cxnSpMk id="77" creationId="{D891E407-403B-4764-86C9-33A56D3BCAA3}"/>
          </ac:cxnSpMkLst>
        </pc:cxnChg>
      </pc:sldChg>
      <pc:sldChg chg="addSp delSp modSp new mod setBg">
        <pc:chgData name="Roman Zhigalov" userId="1f97e9fdf7779aa5" providerId="LiveId" clId="{5AD9AF65-D241-4F7B-96A6-089517E499C4}" dt="2021-07-31T17:36:22.502" v="1213" actId="27614"/>
        <pc:sldMkLst>
          <pc:docMk/>
          <pc:sldMk cId="2358870986" sldId="274"/>
        </pc:sldMkLst>
        <pc:spChg chg="mod ord">
          <ac:chgData name="Roman Zhigalov" userId="1f97e9fdf7779aa5" providerId="LiveId" clId="{5AD9AF65-D241-4F7B-96A6-089517E499C4}" dt="2021-07-31T17:36:19.868" v="1212" actId="26606"/>
          <ac:spMkLst>
            <pc:docMk/>
            <pc:sldMk cId="2358870986" sldId="274"/>
            <ac:spMk id="2" creationId="{41AC3DA2-3A6E-4B79-A804-2B2E75BC0813}"/>
          </ac:spMkLst>
        </pc:spChg>
        <pc:spChg chg="del">
          <ac:chgData name="Roman Zhigalov" userId="1f97e9fdf7779aa5" providerId="LiveId" clId="{5AD9AF65-D241-4F7B-96A6-089517E499C4}" dt="2021-07-31T17:36:09.111" v="1186"/>
          <ac:spMkLst>
            <pc:docMk/>
            <pc:sldMk cId="2358870986" sldId="274"/>
            <ac:spMk id="3" creationId="{AEC70B4A-95AB-41ED-9AA9-BAF17D89DD64}"/>
          </ac:spMkLst>
        </pc:spChg>
        <pc:spChg chg="add del">
          <ac:chgData name="Roman Zhigalov" userId="1f97e9fdf7779aa5" providerId="LiveId" clId="{5AD9AF65-D241-4F7B-96A6-089517E499C4}" dt="2021-07-31T17:36:17.555" v="1209" actId="26606"/>
          <ac:spMkLst>
            <pc:docMk/>
            <pc:sldMk cId="2358870986" sldId="274"/>
            <ac:spMk id="71" creationId="{9B7AD9F6-8CE7-4299-8FC6-328F4DCD3FF9}"/>
          </ac:spMkLst>
        </pc:spChg>
        <pc:spChg chg="add del">
          <ac:chgData name="Roman Zhigalov" userId="1f97e9fdf7779aa5" providerId="LiveId" clId="{5AD9AF65-D241-4F7B-96A6-089517E499C4}" dt="2021-07-31T17:36:17.555" v="1209" actId="26606"/>
          <ac:spMkLst>
            <pc:docMk/>
            <pc:sldMk cId="2358870986" sldId="274"/>
            <ac:spMk id="73" creationId="{F49775AF-8896-43EE-92C6-83497D6DC56F}"/>
          </ac:spMkLst>
        </pc:spChg>
        <pc:spChg chg="add del">
          <ac:chgData name="Roman Zhigalov" userId="1f97e9fdf7779aa5" providerId="LiveId" clId="{5AD9AF65-D241-4F7B-96A6-089517E499C4}" dt="2021-07-31T17:36:19.858" v="1211" actId="26606"/>
          <ac:spMkLst>
            <pc:docMk/>
            <pc:sldMk cId="2358870986" sldId="274"/>
            <ac:spMk id="11268" creationId="{37C89E4B-3C9F-44B9-8B86-D9E3D112D8EC}"/>
          </ac:spMkLst>
        </pc:spChg>
        <pc:spChg chg="add">
          <ac:chgData name="Roman Zhigalov" userId="1f97e9fdf7779aa5" providerId="LiveId" clId="{5AD9AF65-D241-4F7B-96A6-089517E499C4}" dt="2021-07-31T17:36:19.868" v="1212" actId="26606"/>
          <ac:spMkLst>
            <pc:docMk/>
            <pc:sldMk cId="2358870986" sldId="274"/>
            <ac:spMk id="11271" creationId="{665DBBEF-238B-476B-96AB-8AAC3224ECEA}"/>
          </ac:spMkLst>
        </pc:spChg>
        <pc:spChg chg="add">
          <ac:chgData name="Roman Zhigalov" userId="1f97e9fdf7779aa5" providerId="LiveId" clId="{5AD9AF65-D241-4F7B-96A6-089517E499C4}" dt="2021-07-31T17:36:19.868" v="1212" actId="26606"/>
          <ac:spMkLst>
            <pc:docMk/>
            <pc:sldMk cId="2358870986" sldId="274"/>
            <ac:spMk id="11272" creationId="{3FCFB1DE-0B7E-48CC-BA90-B2AB0889F9D6}"/>
          </ac:spMkLst>
        </pc:spChg>
        <pc:picChg chg="add mod">
          <ac:chgData name="Roman Zhigalov" userId="1f97e9fdf7779aa5" providerId="LiveId" clId="{5AD9AF65-D241-4F7B-96A6-089517E499C4}" dt="2021-07-31T17:36:22.502" v="1213" actId="27614"/>
          <ac:picMkLst>
            <pc:docMk/>
            <pc:sldMk cId="2358870986" sldId="274"/>
            <ac:picMk id="11266" creationId="{25B6A763-16C5-4B04-8D47-08B13194118B}"/>
          </ac:picMkLst>
        </pc:picChg>
        <pc:cxnChg chg="add del">
          <ac:chgData name="Roman Zhigalov" userId="1f97e9fdf7779aa5" providerId="LiveId" clId="{5AD9AF65-D241-4F7B-96A6-089517E499C4}" dt="2021-07-31T17:36:19.858" v="1211" actId="26606"/>
          <ac:cxnSpMkLst>
            <pc:docMk/>
            <pc:sldMk cId="2358870986" sldId="274"/>
            <ac:cxnSpMk id="75" creationId="{D891E407-403B-4764-86C9-33A56D3BCAA3}"/>
          </ac:cxnSpMkLst>
        </pc:cxnChg>
        <pc:cxnChg chg="add del">
          <ac:chgData name="Roman Zhigalov" userId="1f97e9fdf7779aa5" providerId="LiveId" clId="{5AD9AF65-D241-4F7B-96A6-089517E499C4}" dt="2021-07-31T17:36:19.858" v="1211" actId="26606"/>
          <ac:cxnSpMkLst>
            <pc:docMk/>
            <pc:sldMk cId="2358870986" sldId="274"/>
            <ac:cxnSpMk id="11269" creationId="{AA2EAA10-076F-46BD-8F0F-B9A2FB77A85C}"/>
          </ac:cxnSpMkLst>
        </pc:cxnChg>
      </pc:sldChg>
      <pc:sldChg chg="addSp delSp modSp new mod setBg">
        <pc:chgData name="Roman Zhigalov" userId="1f97e9fdf7779aa5" providerId="LiveId" clId="{5AD9AF65-D241-4F7B-96A6-089517E499C4}" dt="2021-07-31T17:37:12.103" v="1440" actId="26606"/>
        <pc:sldMkLst>
          <pc:docMk/>
          <pc:sldMk cId="3864076596" sldId="275"/>
        </pc:sldMkLst>
        <pc:spChg chg="mod">
          <ac:chgData name="Roman Zhigalov" userId="1f97e9fdf7779aa5" providerId="LiveId" clId="{5AD9AF65-D241-4F7B-96A6-089517E499C4}" dt="2021-07-31T17:37:12.103" v="1440" actId="26606"/>
          <ac:spMkLst>
            <pc:docMk/>
            <pc:sldMk cId="3864076596" sldId="275"/>
            <ac:spMk id="2" creationId="{7A4825F2-CBAA-47DF-A815-E00436EE8205}"/>
          </ac:spMkLst>
        </pc:spChg>
        <pc:spChg chg="mod">
          <ac:chgData name="Roman Zhigalov" userId="1f97e9fdf7779aa5" providerId="LiveId" clId="{5AD9AF65-D241-4F7B-96A6-089517E499C4}" dt="2021-07-31T17:37:12.103" v="1440" actId="26606"/>
          <ac:spMkLst>
            <pc:docMk/>
            <pc:sldMk cId="3864076596" sldId="275"/>
            <ac:spMk id="3" creationId="{63507E69-B1FD-4A09-BC9D-D983993CC196}"/>
          </ac:spMkLst>
        </pc:spChg>
        <pc:spChg chg="add del">
          <ac:chgData name="Roman Zhigalov" userId="1f97e9fdf7779aa5" providerId="LiveId" clId="{5AD9AF65-D241-4F7B-96A6-089517E499C4}" dt="2021-07-31T17:37:11.118" v="1437" actId="26606"/>
          <ac:spMkLst>
            <pc:docMk/>
            <pc:sldMk cId="3864076596" sldId="275"/>
            <ac:spMk id="9" creationId="{F13C74B1-5B17-4795-BED0-7140497B445A}"/>
          </ac:spMkLst>
        </pc:spChg>
        <pc:spChg chg="add del">
          <ac:chgData name="Roman Zhigalov" userId="1f97e9fdf7779aa5" providerId="LiveId" clId="{5AD9AF65-D241-4F7B-96A6-089517E499C4}" dt="2021-07-31T17:37:11.118" v="1437" actId="26606"/>
          <ac:spMkLst>
            <pc:docMk/>
            <pc:sldMk cId="3864076596" sldId="275"/>
            <ac:spMk id="11" creationId="{D4974D33-8DC5-464E-8C6D-BE58F0669C17}"/>
          </ac:spMkLst>
        </pc:spChg>
        <pc:spChg chg="add del">
          <ac:chgData name="Roman Zhigalov" userId="1f97e9fdf7779aa5" providerId="LiveId" clId="{5AD9AF65-D241-4F7B-96A6-089517E499C4}" dt="2021-07-31T17:37:12.085" v="1439" actId="26606"/>
          <ac:spMkLst>
            <pc:docMk/>
            <pc:sldMk cId="3864076596" sldId="275"/>
            <ac:spMk id="13" creationId="{F13C74B1-5B17-4795-BED0-7140497B445A}"/>
          </ac:spMkLst>
        </pc:spChg>
        <pc:spChg chg="add del">
          <ac:chgData name="Roman Zhigalov" userId="1f97e9fdf7779aa5" providerId="LiveId" clId="{5AD9AF65-D241-4F7B-96A6-089517E499C4}" dt="2021-07-31T17:37:12.085" v="1439" actId="26606"/>
          <ac:spMkLst>
            <pc:docMk/>
            <pc:sldMk cId="3864076596" sldId="275"/>
            <ac:spMk id="14" creationId="{D4974D33-8DC5-464E-8C6D-BE58F0669C17}"/>
          </ac:spMkLst>
        </pc:spChg>
        <pc:spChg chg="add">
          <ac:chgData name="Roman Zhigalov" userId="1f97e9fdf7779aa5" providerId="LiveId" clId="{5AD9AF65-D241-4F7B-96A6-089517E499C4}" dt="2021-07-31T17:37:12.103" v="1440" actId="26606"/>
          <ac:spMkLst>
            <pc:docMk/>
            <pc:sldMk cId="3864076596" sldId="275"/>
            <ac:spMk id="17" creationId="{F13C74B1-5B17-4795-BED0-7140497B445A}"/>
          </ac:spMkLst>
        </pc:spChg>
        <pc:spChg chg="add">
          <ac:chgData name="Roman Zhigalov" userId="1f97e9fdf7779aa5" providerId="LiveId" clId="{5AD9AF65-D241-4F7B-96A6-089517E499C4}" dt="2021-07-31T17:37:12.103" v="1440" actId="26606"/>
          <ac:spMkLst>
            <pc:docMk/>
            <pc:sldMk cId="3864076596" sldId="275"/>
            <ac:spMk id="18" creationId="{D4974D33-8DC5-464E-8C6D-BE58F0669C17}"/>
          </ac:spMkLst>
        </pc:spChg>
        <pc:picChg chg="add del">
          <ac:chgData name="Roman Zhigalov" userId="1f97e9fdf7779aa5" providerId="LiveId" clId="{5AD9AF65-D241-4F7B-96A6-089517E499C4}" dt="2021-07-31T17:37:11.118" v="1437" actId="26606"/>
          <ac:picMkLst>
            <pc:docMk/>
            <pc:sldMk cId="3864076596" sldId="275"/>
            <ac:picMk id="5" creationId="{8DCD2D7E-0B1F-4BAA-B380-3EBE1807BC3A}"/>
          </ac:picMkLst>
        </pc:picChg>
        <pc:picChg chg="add del">
          <ac:chgData name="Roman Zhigalov" userId="1f97e9fdf7779aa5" providerId="LiveId" clId="{5AD9AF65-D241-4F7B-96A6-089517E499C4}" dt="2021-07-31T17:37:12.085" v="1439" actId="26606"/>
          <ac:picMkLst>
            <pc:docMk/>
            <pc:sldMk cId="3864076596" sldId="275"/>
            <ac:picMk id="15" creationId="{E0E2F823-2522-4630-B486-DC8342ADBAE0}"/>
          </ac:picMkLst>
        </pc:picChg>
        <pc:picChg chg="add">
          <ac:chgData name="Roman Zhigalov" userId="1f97e9fdf7779aa5" providerId="LiveId" clId="{5AD9AF65-D241-4F7B-96A6-089517E499C4}" dt="2021-07-31T17:37:12.103" v="1440" actId="26606"/>
          <ac:picMkLst>
            <pc:docMk/>
            <pc:sldMk cId="3864076596" sldId="275"/>
            <ac:picMk id="19" creationId="{8DCD2D7E-0B1F-4BAA-B380-3EBE1807BC3A}"/>
          </ac:picMkLst>
        </pc:picChg>
      </pc:sldChg>
      <pc:sldChg chg="addSp delSp modSp new mod setBg">
        <pc:chgData name="Roman Zhigalov" userId="1f97e9fdf7779aa5" providerId="LiveId" clId="{5AD9AF65-D241-4F7B-96A6-089517E499C4}" dt="2021-07-31T17:37:39.522" v="1466" actId="27614"/>
        <pc:sldMkLst>
          <pc:docMk/>
          <pc:sldMk cId="2088344975" sldId="276"/>
        </pc:sldMkLst>
        <pc:spChg chg="mod ord">
          <ac:chgData name="Roman Zhigalov" userId="1f97e9fdf7779aa5" providerId="LiveId" clId="{5AD9AF65-D241-4F7B-96A6-089517E499C4}" dt="2021-07-31T17:37:36.656" v="1465" actId="26606"/>
          <ac:spMkLst>
            <pc:docMk/>
            <pc:sldMk cId="2088344975" sldId="276"/>
            <ac:spMk id="2" creationId="{1AECED17-0DB3-4C06-B9B1-5D47D880ECD7}"/>
          </ac:spMkLst>
        </pc:spChg>
        <pc:spChg chg="del">
          <ac:chgData name="Roman Zhigalov" userId="1f97e9fdf7779aa5" providerId="LiveId" clId="{5AD9AF65-D241-4F7B-96A6-089517E499C4}" dt="2021-07-31T17:37:25.489" v="1442"/>
          <ac:spMkLst>
            <pc:docMk/>
            <pc:sldMk cId="2088344975" sldId="276"/>
            <ac:spMk id="3" creationId="{202AE0EA-0FB1-4A16-8E63-695BB57EA4D3}"/>
          </ac:spMkLst>
        </pc:spChg>
        <pc:spChg chg="add del">
          <ac:chgData name="Roman Zhigalov" userId="1f97e9fdf7779aa5" providerId="LiveId" clId="{5AD9AF65-D241-4F7B-96A6-089517E499C4}" dt="2021-07-31T17:37:34.267" v="1462" actId="26606"/>
          <ac:spMkLst>
            <pc:docMk/>
            <pc:sldMk cId="2088344975" sldId="276"/>
            <ac:spMk id="71" creationId="{9B7AD9F6-8CE7-4299-8FC6-328F4DCD3FF9}"/>
          </ac:spMkLst>
        </pc:spChg>
        <pc:spChg chg="add del">
          <ac:chgData name="Roman Zhigalov" userId="1f97e9fdf7779aa5" providerId="LiveId" clId="{5AD9AF65-D241-4F7B-96A6-089517E499C4}" dt="2021-07-31T17:37:33.187" v="1460" actId="26606"/>
          <ac:spMkLst>
            <pc:docMk/>
            <pc:sldMk cId="2088344975" sldId="276"/>
            <ac:spMk id="73" creationId="{F13C74B1-5B17-4795-BED0-7140497B445A}"/>
          </ac:spMkLst>
        </pc:spChg>
        <pc:spChg chg="add del">
          <ac:chgData name="Roman Zhigalov" userId="1f97e9fdf7779aa5" providerId="LiveId" clId="{5AD9AF65-D241-4F7B-96A6-089517E499C4}" dt="2021-07-31T17:37:33.187" v="1460" actId="26606"/>
          <ac:spMkLst>
            <pc:docMk/>
            <pc:sldMk cId="2088344975" sldId="276"/>
            <ac:spMk id="75" creationId="{D4974D33-8DC5-464E-8C6D-BE58F0669C17}"/>
          </ac:spMkLst>
        </pc:spChg>
        <pc:spChg chg="add del">
          <ac:chgData name="Roman Zhigalov" userId="1f97e9fdf7779aa5" providerId="LiveId" clId="{5AD9AF65-D241-4F7B-96A6-089517E499C4}" dt="2021-07-31T17:37:36.630" v="1464" actId="26606"/>
          <ac:spMkLst>
            <pc:docMk/>
            <pc:sldMk cId="2088344975" sldId="276"/>
            <ac:spMk id="79" creationId="{C58F402F-FDB5-409B-8818-B6FCE06E577C}"/>
          </ac:spMkLst>
        </pc:spChg>
        <pc:spChg chg="add del">
          <ac:chgData name="Roman Zhigalov" userId="1f97e9fdf7779aa5" providerId="LiveId" clId="{5AD9AF65-D241-4F7B-96A6-089517E499C4}" dt="2021-07-31T17:37:33.187" v="1460" actId="26606"/>
          <ac:spMkLst>
            <pc:docMk/>
            <pc:sldMk cId="2088344975" sldId="276"/>
            <ac:spMk id="12294" creationId="{0CE452A0-A865-4AE0-A73C-F8CC5B1742F4}"/>
          </ac:spMkLst>
        </pc:spChg>
        <pc:spChg chg="add del">
          <ac:chgData name="Roman Zhigalov" userId="1f97e9fdf7779aa5" providerId="LiveId" clId="{5AD9AF65-D241-4F7B-96A6-089517E499C4}" dt="2021-07-31T17:37:34.267" v="1462" actId="26606"/>
          <ac:spMkLst>
            <pc:docMk/>
            <pc:sldMk cId="2088344975" sldId="276"/>
            <ac:spMk id="12296" creationId="{F49775AF-8896-43EE-92C6-83497D6DC56F}"/>
          </ac:spMkLst>
        </pc:spChg>
        <pc:spChg chg="add del">
          <ac:chgData name="Roman Zhigalov" userId="1f97e9fdf7779aa5" providerId="LiveId" clId="{5AD9AF65-D241-4F7B-96A6-089517E499C4}" dt="2021-07-31T17:37:36.630" v="1464" actId="26606"/>
          <ac:spMkLst>
            <pc:docMk/>
            <pc:sldMk cId="2088344975" sldId="276"/>
            <ac:spMk id="12298" creationId="{C7D023E4-8DE1-436E-9847-ED6A4B4B04FD}"/>
          </ac:spMkLst>
        </pc:spChg>
        <pc:spChg chg="add del">
          <ac:chgData name="Roman Zhigalov" userId="1f97e9fdf7779aa5" providerId="LiveId" clId="{5AD9AF65-D241-4F7B-96A6-089517E499C4}" dt="2021-07-31T17:37:36.630" v="1464" actId="26606"/>
          <ac:spMkLst>
            <pc:docMk/>
            <pc:sldMk cId="2088344975" sldId="276"/>
            <ac:spMk id="12299" creationId="{8B2B1708-8CE4-4A20-94F5-55118AE2CBD7}"/>
          </ac:spMkLst>
        </pc:spChg>
        <pc:spChg chg="add">
          <ac:chgData name="Roman Zhigalov" userId="1f97e9fdf7779aa5" providerId="LiveId" clId="{5AD9AF65-D241-4F7B-96A6-089517E499C4}" dt="2021-07-31T17:37:36.656" v="1465" actId="26606"/>
          <ac:spMkLst>
            <pc:docMk/>
            <pc:sldMk cId="2088344975" sldId="276"/>
            <ac:spMk id="12302" creationId="{3C54F4CE-85F0-46ED-80DA-9518C9251AD1}"/>
          </ac:spMkLst>
        </pc:spChg>
        <pc:spChg chg="add">
          <ac:chgData name="Roman Zhigalov" userId="1f97e9fdf7779aa5" providerId="LiveId" clId="{5AD9AF65-D241-4F7B-96A6-089517E499C4}" dt="2021-07-31T17:37:36.656" v="1465" actId="26606"/>
          <ac:spMkLst>
            <pc:docMk/>
            <pc:sldMk cId="2088344975" sldId="276"/>
            <ac:spMk id="12303" creationId="{669216FA-293F-4DFA-AF49-122081674F6E}"/>
          </ac:spMkLst>
        </pc:spChg>
        <pc:spChg chg="add">
          <ac:chgData name="Roman Zhigalov" userId="1f97e9fdf7779aa5" providerId="LiveId" clId="{5AD9AF65-D241-4F7B-96A6-089517E499C4}" dt="2021-07-31T17:37:36.656" v="1465" actId="26606"/>
          <ac:spMkLst>
            <pc:docMk/>
            <pc:sldMk cId="2088344975" sldId="276"/>
            <ac:spMk id="12304" creationId="{885504CF-B07B-45CD-B2B9-77F91DFDF71B}"/>
          </ac:spMkLst>
        </pc:spChg>
        <pc:spChg chg="add">
          <ac:chgData name="Roman Zhigalov" userId="1f97e9fdf7779aa5" providerId="LiveId" clId="{5AD9AF65-D241-4F7B-96A6-089517E499C4}" dt="2021-07-31T17:37:36.656" v="1465" actId="26606"/>
          <ac:spMkLst>
            <pc:docMk/>
            <pc:sldMk cId="2088344975" sldId="276"/>
            <ac:spMk id="12305" creationId="{C6F0F1BD-D7E0-40DE-8DBF-8152D3191EDE}"/>
          </ac:spMkLst>
        </pc:spChg>
        <pc:grpChg chg="add del">
          <ac:chgData name="Roman Zhigalov" userId="1f97e9fdf7779aa5" providerId="LiveId" clId="{5AD9AF65-D241-4F7B-96A6-089517E499C4}" dt="2021-07-31T17:37:36.630" v="1464" actId="26606"/>
          <ac:grpSpMkLst>
            <pc:docMk/>
            <pc:sldMk cId="2088344975" sldId="276"/>
            <ac:grpSpMk id="81" creationId="{E27AF472-EAE3-4572-AB69-B92BD10DBC6D}"/>
          </ac:grpSpMkLst>
        </pc:grpChg>
        <pc:grpChg chg="add del">
          <ac:chgData name="Roman Zhigalov" userId="1f97e9fdf7779aa5" providerId="LiveId" clId="{5AD9AF65-D241-4F7B-96A6-089517E499C4}" dt="2021-07-31T17:37:36.630" v="1464" actId="26606"/>
          <ac:grpSpMkLst>
            <pc:docMk/>
            <pc:sldMk cId="2088344975" sldId="276"/>
            <ac:grpSpMk id="12300" creationId="{5D095D3E-C464-41D5-87FA-07742698A722}"/>
          </ac:grpSpMkLst>
        </pc:grpChg>
        <pc:picChg chg="add mod">
          <ac:chgData name="Roman Zhigalov" userId="1f97e9fdf7779aa5" providerId="LiveId" clId="{5AD9AF65-D241-4F7B-96A6-089517E499C4}" dt="2021-07-31T17:37:39.522" v="1466" actId="27614"/>
          <ac:picMkLst>
            <pc:docMk/>
            <pc:sldMk cId="2088344975" sldId="276"/>
            <ac:picMk id="12290" creationId="{B55D5FAC-24FE-4C94-B5EA-62B40372CEF3}"/>
          </ac:picMkLst>
        </pc:picChg>
      </pc:sldChg>
      <pc:sldChg chg="addSp delSp modSp new mod setBg">
        <pc:chgData name="Roman Zhigalov" userId="1f97e9fdf7779aa5" providerId="LiveId" clId="{5AD9AF65-D241-4F7B-96A6-089517E499C4}" dt="2021-07-31T17:38:04.737" v="1492" actId="27614"/>
        <pc:sldMkLst>
          <pc:docMk/>
          <pc:sldMk cId="2164342028" sldId="277"/>
        </pc:sldMkLst>
        <pc:spChg chg="mod ord">
          <ac:chgData name="Roman Zhigalov" userId="1f97e9fdf7779aa5" providerId="LiveId" clId="{5AD9AF65-D241-4F7B-96A6-089517E499C4}" dt="2021-07-31T17:38:02.473" v="1491" actId="26606"/>
          <ac:spMkLst>
            <pc:docMk/>
            <pc:sldMk cId="2164342028" sldId="277"/>
            <ac:spMk id="2" creationId="{BED6F8D0-9D0A-4586-BDC3-53D5EA8A8674}"/>
          </ac:spMkLst>
        </pc:spChg>
        <pc:spChg chg="del">
          <ac:chgData name="Roman Zhigalov" userId="1f97e9fdf7779aa5" providerId="LiveId" clId="{5AD9AF65-D241-4F7B-96A6-089517E499C4}" dt="2021-07-31T17:37:52.905" v="1472"/>
          <ac:spMkLst>
            <pc:docMk/>
            <pc:sldMk cId="2164342028" sldId="277"/>
            <ac:spMk id="3" creationId="{A26155B2-5E76-41FA-8FB7-F2F129970056}"/>
          </ac:spMkLst>
        </pc:spChg>
        <pc:spChg chg="add del">
          <ac:chgData name="Roman Zhigalov" userId="1f97e9fdf7779aa5" providerId="LiveId" clId="{5AD9AF65-D241-4F7B-96A6-089517E499C4}" dt="2021-07-31T17:37:47.367" v="1469"/>
          <ac:spMkLst>
            <pc:docMk/>
            <pc:sldMk cId="2164342028" sldId="277"/>
            <ac:spMk id="4" creationId="{CCADA479-991A-4210-9DC4-D93344A19D5E}"/>
          </ac:spMkLst>
        </pc:spChg>
        <pc:spChg chg="add del">
          <ac:chgData name="Roman Zhigalov" userId="1f97e9fdf7779aa5" providerId="LiveId" clId="{5AD9AF65-D241-4F7B-96A6-089517E499C4}" dt="2021-07-31T17:37:48.626" v="1471"/>
          <ac:spMkLst>
            <pc:docMk/>
            <pc:sldMk cId="2164342028" sldId="277"/>
            <ac:spMk id="5" creationId="{8F270765-0D8F-4FB1-93C4-8EEDBF9E68B3}"/>
          </ac:spMkLst>
        </pc:spChg>
        <pc:spChg chg="add del">
          <ac:chgData name="Roman Zhigalov" userId="1f97e9fdf7779aa5" providerId="LiveId" clId="{5AD9AF65-D241-4F7B-96A6-089517E499C4}" dt="2021-07-31T17:38:02.460" v="1490" actId="26606"/>
          <ac:spMkLst>
            <pc:docMk/>
            <pc:sldMk cId="2164342028" sldId="277"/>
            <ac:spMk id="75" creationId="{3C54F4CE-85F0-46ED-80DA-9518C9251AD1}"/>
          </ac:spMkLst>
        </pc:spChg>
        <pc:spChg chg="add del">
          <ac:chgData name="Roman Zhigalov" userId="1f97e9fdf7779aa5" providerId="LiveId" clId="{5AD9AF65-D241-4F7B-96A6-089517E499C4}" dt="2021-07-31T17:38:02.460" v="1490" actId="26606"/>
          <ac:spMkLst>
            <pc:docMk/>
            <pc:sldMk cId="2164342028" sldId="277"/>
            <ac:spMk id="77" creationId="{669216FA-293F-4DFA-AF49-122081674F6E}"/>
          </ac:spMkLst>
        </pc:spChg>
        <pc:spChg chg="add del">
          <ac:chgData name="Roman Zhigalov" userId="1f97e9fdf7779aa5" providerId="LiveId" clId="{5AD9AF65-D241-4F7B-96A6-089517E499C4}" dt="2021-07-31T17:38:02.460" v="1490" actId="26606"/>
          <ac:spMkLst>
            <pc:docMk/>
            <pc:sldMk cId="2164342028" sldId="277"/>
            <ac:spMk id="79" creationId="{885504CF-B07B-45CD-B2B9-77F91DFDF71B}"/>
          </ac:spMkLst>
        </pc:spChg>
        <pc:spChg chg="add del">
          <ac:chgData name="Roman Zhigalov" userId="1f97e9fdf7779aa5" providerId="LiveId" clId="{5AD9AF65-D241-4F7B-96A6-089517E499C4}" dt="2021-07-31T17:38:02.460" v="1490" actId="26606"/>
          <ac:spMkLst>
            <pc:docMk/>
            <pc:sldMk cId="2164342028" sldId="277"/>
            <ac:spMk id="81" creationId="{C6F0F1BD-D7E0-40DE-8DBF-8152D3191EDE}"/>
          </ac:spMkLst>
        </pc:spChg>
        <pc:spChg chg="add">
          <ac:chgData name="Roman Zhigalov" userId="1f97e9fdf7779aa5" providerId="LiveId" clId="{5AD9AF65-D241-4F7B-96A6-089517E499C4}" dt="2021-07-31T17:38:02.473" v="1491" actId="26606"/>
          <ac:spMkLst>
            <pc:docMk/>
            <pc:sldMk cId="2164342028" sldId="277"/>
            <ac:spMk id="13320" creationId="{37C89E4B-3C9F-44B9-8B86-D9E3D112D8EC}"/>
          </ac:spMkLst>
        </pc:spChg>
        <pc:picChg chg="add del">
          <ac:chgData name="Roman Zhigalov" userId="1f97e9fdf7779aa5" providerId="LiveId" clId="{5AD9AF65-D241-4F7B-96A6-089517E499C4}" dt="2021-07-31T17:37:47.367" v="1469"/>
          <ac:picMkLst>
            <pc:docMk/>
            <pc:sldMk cId="2164342028" sldId="277"/>
            <ac:picMk id="13313" creationId="{96AB70E3-1CD8-450F-8E49-B9F33EF4141A}"/>
          </ac:picMkLst>
        </pc:picChg>
        <pc:picChg chg="add del">
          <ac:chgData name="Roman Zhigalov" userId="1f97e9fdf7779aa5" providerId="LiveId" clId="{5AD9AF65-D241-4F7B-96A6-089517E499C4}" dt="2021-07-31T17:37:48.626" v="1471"/>
          <ac:picMkLst>
            <pc:docMk/>
            <pc:sldMk cId="2164342028" sldId="277"/>
            <ac:picMk id="13315" creationId="{F18FFC7B-9DBB-42B7-8BEF-2AB15744D790}"/>
          </ac:picMkLst>
        </pc:picChg>
        <pc:picChg chg="add mod">
          <ac:chgData name="Roman Zhigalov" userId="1f97e9fdf7779aa5" providerId="LiveId" clId="{5AD9AF65-D241-4F7B-96A6-089517E499C4}" dt="2021-07-31T17:38:04.737" v="1492" actId="27614"/>
          <ac:picMkLst>
            <pc:docMk/>
            <pc:sldMk cId="2164342028" sldId="277"/>
            <ac:picMk id="13318" creationId="{26A092F4-F677-47F1-9647-1A1EC672D435}"/>
          </ac:picMkLst>
        </pc:picChg>
        <pc:cxnChg chg="add">
          <ac:chgData name="Roman Zhigalov" userId="1f97e9fdf7779aa5" providerId="LiveId" clId="{5AD9AF65-D241-4F7B-96A6-089517E499C4}" dt="2021-07-31T17:38:02.473" v="1491" actId="26606"/>
          <ac:cxnSpMkLst>
            <pc:docMk/>
            <pc:sldMk cId="2164342028" sldId="277"/>
            <ac:cxnSpMk id="13321" creationId="{AA2EAA10-076F-46BD-8F0F-B9A2FB77A85C}"/>
          </ac:cxnSpMkLst>
        </pc:cxnChg>
        <pc:cxnChg chg="add">
          <ac:chgData name="Roman Zhigalov" userId="1f97e9fdf7779aa5" providerId="LiveId" clId="{5AD9AF65-D241-4F7B-96A6-089517E499C4}" dt="2021-07-31T17:38:02.473" v="1491" actId="26606"/>
          <ac:cxnSpMkLst>
            <pc:docMk/>
            <pc:sldMk cId="2164342028" sldId="277"/>
            <ac:cxnSpMk id="13322" creationId="{D891E407-403B-4764-86C9-33A56D3BCAA3}"/>
          </ac:cxnSpMkLst>
        </pc:cxnChg>
      </pc:sldChg>
      <pc:sldChg chg="modSp new mod">
        <pc:chgData name="Roman Zhigalov" userId="1f97e9fdf7779aa5" providerId="LiveId" clId="{5AD9AF65-D241-4F7B-96A6-089517E499C4}" dt="2021-07-31T17:38:11.860" v="1509" actId="122"/>
        <pc:sldMkLst>
          <pc:docMk/>
          <pc:sldMk cId="2989830212" sldId="278"/>
        </pc:sldMkLst>
        <pc:spChg chg="mod">
          <ac:chgData name="Roman Zhigalov" userId="1f97e9fdf7779aa5" providerId="LiveId" clId="{5AD9AF65-D241-4F7B-96A6-089517E499C4}" dt="2021-07-31T17:38:11.860" v="1509" actId="122"/>
          <ac:spMkLst>
            <pc:docMk/>
            <pc:sldMk cId="2989830212" sldId="278"/>
            <ac:spMk id="2" creationId="{4E296F19-601C-46A4-B556-2D1D418DD561}"/>
          </ac:spMkLst>
        </pc:spChg>
      </pc:sldChg>
      <pc:sldChg chg="modSp new mod">
        <pc:chgData name="Roman Zhigalov" userId="1f97e9fdf7779aa5" providerId="LiveId" clId="{5AD9AF65-D241-4F7B-96A6-089517E499C4}" dt="2021-07-31T17:38:17.187" v="1527" actId="122"/>
        <pc:sldMkLst>
          <pc:docMk/>
          <pc:sldMk cId="2979940680" sldId="279"/>
        </pc:sldMkLst>
        <pc:spChg chg="mod">
          <ac:chgData name="Roman Zhigalov" userId="1f97e9fdf7779aa5" providerId="LiveId" clId="{5AD9AF65-D241-4F7B-96A6-089517E499C4}" dt="2021-07-31T17:38:17.187" v="1527" actId="122"/>
          <ac:spMkLst>
            <pc:docMk/>
            <pc:sldMk cId="2979940680" sldId="279"/>
            <ac:spMk id="2" creationId="{0CB837B3-8AE6-4A7D-8E20-A26396A1A90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0E976-B2F7-4DD8-B4EF-C3DA648DE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35BB72-9251-4334-BED1-A6FF17BD3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6B08D8-E2E9-4CF3-B2FE-856BF458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C71-E5F6-4C63-96FA-B7D57F2ADBC1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AE554C-EB43-4434-8BE7-2EDE6A80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0609A9-0E51-421D-9F71-E88F814D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0F5-EE33-4011-930D-7A465728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3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4BF37-55BA-4966-A8E6-4F43EFFD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14540B-886D-4CE3-B919-1EF769DAB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699999-25B6-4EC2-B00B-83F3B601D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C71-E5F6-4C63-96FA-B7D57F2ADBC1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3D3782-156D-4261-87F2-8840422C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9B713-25E9-4D24-986F-2B838682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0F5-EE33-4011-930D-7A465728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1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1A87B9-0721-42E9-93AE-A9B8F9723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276C02-DDC8-473A-8AC6-DC2EB975A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E54874-7A1A-4D51-B7BD-E9F2CC42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C71-E5F6-4C63-96FA-B7D57F2ADBC1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C933D-B5D8-43A7-81C1-D97550B72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FB7C34-AC9F-4F0B-A12A-25090CD9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0F5-EE33-4011-930D-7A465728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04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2E19-44AE-45DE-A3FD-26BB0543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56AB89-E8BB-4329-A4B7-6755B1B18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2D493D-E7B1-4F66-A9BF-68E48871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C71-E5F6-4C63-96FA-B7D57F2ADBC1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3C8AB-227D-41CB-9E35-A54A2494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323BFE-6283-4B00-98D0-BBDE9A93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0F5-EE33-4011-930D-7A465728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8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68C7E-0224-4E48-885C-3C1DAEF0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F1FD1A-EDEE-4D43-A66A-29D6217F7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8345A6-D933-4732-91D1-013D1E850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C71-E5F6-4C63-96FA-B7D57F2ADBC1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E95BD2-E542-45BB-BA90-751DC859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89044-2832-480F-ABD9-4708D307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0F5-EE33-4011-930D-7A465728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0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BE25D-4653-4A3A-8E7C-82DD3DEE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118486-5CAC-4069-B4BB-79982517C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95757F-4420-45DB-BF23-9CE2344F4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4EC4AF-3E71-401C-AEBA-2C4911E6B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C71-E5F6-4C63-96FA-B7D57F2ADBC1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AA70C6-861B-4C5F-A008-FBE975F02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E26E2E-3B11-41CA-A520-3A9A96A0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0F5-EE33-4011-930D-7A465728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692C8-5115-43CA-9463-7C521731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876FAB-3B1E-4266-B771-C3393975F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92FEB1-669F-4A67-BA13-6E6353C90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5247B4-C27F-49B3-B92D-BF1434801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AB3F52-1EC9-47B2-9A57-4FC4BE26F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D79A20-2BF1-4CF9-8C1B-FFB5250F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C71-E5F6-4C63-96FA-B7D57F2ADBC1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9F25E6-5104-429E-A645-59B38C9F6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BB36AC-599C-4499-AD39-446281C7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0F5-EE33-4011-930D-7A465728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7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60E8E-965D-4584-978E-76CBFC6C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26F1A7-54AE-4B1E-9B7F-8FB91161D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C71-E5F6-4C63-96FA-B7D57F2ADBC1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8180AD-925C-4E1A-AC07-0108DBF3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45C469-42CD-46D8-ADAA-0E30EC8A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0F5-EE33-4011-930D-7A465728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1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E6B3D6-C027-4813-BBED-D2C0C1199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C71-E5F6-4C63-96FA-B7D57F2ADBC1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613009-3DD5-48FB-AECD-C072E411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05F740-0DFE-40A6-B32C-7454489A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0F5-EE33-4011-930D-7A465728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4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9D9DE-8778-430D-A125-01EC7DAD4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8BB063-B9FF-46E4-8447-A1FB79798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EB8FC4-D21C-4B33-AC66-18AA9562A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D5FE91-2DB7-4670-9B7D-0B9C9036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C71-E5F6-4C63-96FA-B7D57F2ADBC1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4781A5-25A3-4F10-BAF0-DAB0CCDF8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C4A437-1AC4-41C5-BA7F-B8A625B43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0F5-EE33-4011-930D-7A465728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3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FED76-6132-4A10-93BD-71DCE33B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3A4FAA-2703-4B62-A30A-44F52DD38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80244B-0573-4FD2-BB5E-7FA8F19FE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E1F265-346D-4DC1-9688-B2574486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C71-E5F6-4C63-96FA-B7D57F2ADBC1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F056B6-D6F4-41C0-8FD7-612F66AB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9283F1-8B6F-43F5-943E-D2FBFD99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0F5-EE33-4011-930D-7A465728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6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1943D-A5F3-46CE-A643-67674D2CB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56B50A-6323-486E-91CC-C286036FA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6C0D99-0D4E-48E9-804E-01B3A89E8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9C71-E5F6-4C63-96FA-B7D57F2ADBC1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59AAB-265A-46A6-B9A8-ABF5D14BF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3E9AA5-48BF-48C8-96AB-D121A80B2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E00F5-EE33-4011-930D-7A465728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3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87692-2FA0-4D60-B516-BFA10399F0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7. Германия во второй половине XIX — начале XX в.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0563C1-FA24-4093-AFE3-9B9C7FE003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6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5F51A-2B7B-4FC6-9953-568B205C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Германская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империя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Изображение выглядит как текст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A02EAF8F-AA1D-4562-9E6A-4995917A98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0079" y="961812"/>
            <a:ext cx="4865240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375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A33EC-7453-4D7C-BDE7-ED986D94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Политическое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устройство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F4E295-C92B-4A2F-B5B3-1BDB2F641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939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965DC-135D-40EB-B7C5-472D9560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Государственное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устройство</a:t>
            </a:r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схема политическое устройство германской империи - Школьные Знания.com">
            <a:extLst>
              <a:ext uri="{FF2B5EF4-FFF2-40B4-BE49-F238E27FC236}">
                <a16:creationId xmlns:a16="http://schemas.microsoft.com/office/drawing/2014/main" id="{C5EA527E-6378-4F4A-A85D-D4AC3C8402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9521" y="961812"/>
            <a:ext cx="7146357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00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98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27334-7B0C-42A1-93BB-16C60F89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Внутренне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устройство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Германии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5811996-D4B3-4D10-B392-3B33DE82F9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8826" y="961812"/>
            <a:ext cx="5887746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037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F1187-6E9D-4D18-85D3-811299C2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Экономическое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развитие</a:t>
            </a:r>
            <a:b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F3E871-B126-4B2E-9961-ED2204E3B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429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FD204-1112-4971-BA18-0B616398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Основные направления внутренней политики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AD67B-98C8-43A0-914A-6BEE414DD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Значительный рост промышленности (металлургической, химической, автомобильной, оружейной)</a:t>
            </a:r>
          </a:p>
          <a:p>
            <a:r>
              <a:rPr lang="ru-RU" sz="2400" dirty="0">
                <a:solidFill>
                  <a:schemeClr val="tx2"/>
                </a:solidFill>
              </a:rPr>
              <a:t>Промышленный переворот завершился в 1880-е гг.</a:t>
            </a:r>
          </a:p>
          <a:p>
            <a:r>
              <a:rPr lang="ru-RU" sz="2400" dirty="0">
                <a:solidFill>
                  <a:schemeClr val="tx2"/>
                </a:solidFill>
              </a:rPr>
              <a:t>Активное развитие сельского хозяйства (фермерства)</a:t>
            </a:r>
          </a:p>
          <a:p>
            <a:r>
              <a:rPr lang="ru-RU" sz="2400" dirty="0">
                <a:solidFill>
                  <a:schemeClr val="tx2"/>
                </a:solidFill>
              </a:rPr>
              <a:t>Процесс урбанизации</a:t>
            </a:r>
          </a:p>
          <a:p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39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FD204-1112-4971-BA18-0B616398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Основные направления внутренней политики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AD67B-98C8-43A0-914A-6BEE414DD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Рост рабочего движения </a:t>
            </a:r>
          </a:p>
          <a:p>
            <a:r>
              <a:rPr lang="ru-RU" sz="2400" dirty="0">
                <a:solidFill>
                  <a:schemeClr val="tx2"/>
                </a:solidFill>
              </a:rPr>
              <a:t>Появление политических партий, профсоюзов</a:t>
            </a:r>
          </a:p>
          <a:p>
            <a:r>
              <a:rPr lang="ru-RU" sz="2400" dirty="0">
                <a:solidFill>
                  <a:schemeClr val="tx2"/>
                </a:solidFill>
              </a:rPr>
              <a:t>Репрессии в отношении политических противников </a:t>
            </a:r>
          </a:p>
          <a:p>
            <a:r>
              <a:rPr lang="ru-RU" sz="2400" dirty="0">
                <a:solidFill>
                  <a:schemeClr val="tx2"/>
                </a:solidFill>
              </a:rPr>
              <a:t>Сохранение абсолютистского порядка</a:t>
            </a:r>
          </a:p>
        </p:txBody>
      </p:sp>
    </p:spTree>
    <p:extLst>
      <p:ext uri="{BB962C8B-B14F-4D97-AF65-F5344CB8AC3E}">
        <p14:creationId xmlns:p14="http://schemas.microsoft.com/office/powerpoint/2010/main" val="2097210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0" name="Rectangle 7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F2584-303D-4AC7-B7D6-D817A4D92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Немецкая</a:t>
            </a:r>
            <a:r>
              <a:rPr lang="en-US" sz="5400" dirty="0"/>
              <a:t> </a:t>
            </a:r>
            <a:r>
              <a:rPr lang="en-US" sz="5400" dirty="0" err="1"/>
              <a:t>шахта</a:t>
            </a:r>
            <a:endParaRPr lang="en-US" sz="5400" dirty="0"/>
          </a:p>
        </p:txBody>
      </p:sp>
      <p:sp>
        <p:nvSpPr>
          <p:cNvPr id="1025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80CFF086-4EF8-4489-A1BC-EA0E488660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1" r="-2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08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C3DA2-3A6E-4B79-A804-2B2E75BC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Производство оружия</a:t>
            </a:r>
          </a:p>
        </p:txBody>
      </p:sp>
      <p:sp>
        <p:nvSpPr>
          <p:cNvPr id="1127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Изображение выглядит как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25B6A763-16C5-4B04-8D47-08B1319411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27041"/>
            <a:ext cx="7214616" cy="51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870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5E60C-84FB-44E7-8B2A-1AA8B7BE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Внешняя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политика</a:t>
            </a:r>
            <a:b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B72E9F-AF1B-49B8-AB55-587384EBE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99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C117D-E387-4750-976D-73A523FA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8F0257-1CF2-46F1-A26F-83B11D6F7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411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825F2-CBAA-47DF-A815-E00436EE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3800"/>
              <a:t>Основные направления внешней политики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507E69-B1FD-4A09-BC9D-D983993CC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200" dirty="0"/>
              <a:t>Колонизация Африки и Океании</a:t>
            </a:r>
          </a:p>
          <a:p>
            <a:r>
              <a:rPr lang="ru-RU" sz="2200" dirty="0"/>
              <a:t>Сближение с Австрийской империей </a:t>
            </a:r>
          </a:p>
          <a:p>
            <a:r>
              <a:rPr lang="ru-RU" sz="2200" dirty="0"/>
              <a:t>Усиление вражды с Францией и Великобританией</a:t>
            </a:r>
          </a:p>
          <a:p>
            <a:r>
              <a:rPr lang="ru-RU" sz="2200" dirty="0"/>
              <a:t>Желание быть гегемоном мировой политики</a:t>
            </a:r>
          </a:p>
        </p:txBody>
      </p:sp>
      <p:pic>
        <p:nvPicPr>
          <p:cNvPr id="19" name="Picture 4" descr="Шах и мат в шахматной партии">
            <a:extLst>
              <a:ext uri="{FF2B5EF4-FFF2-40B4-BE49-F238E27FC236}">
                <a16:creationId xmlns:a16="http://schemas.microsoft.com/office/drawing/2014/main" id="{8DCD2D7E-0B1F-4BAA-B380-3EBE1807B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4" r="13267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4076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2" name="Rectangle 7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3" name="Freeform: Shape 72">
            <a:extLst>
              <a:ext uri="{FF2B5EF4-FFF2-40B4-BE49-F238E27FC236}">
                <a16:creationId xmlns:a16="http://schemas.microsoft.com/office/drawing/2014/main" id="{669216FA-293F-4DFA-AF49-122081674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7814528" cy="6858000"/>
          </a:xfrm>
          <a:custGeom>
            <a:avLst/>
            <a:gdLst>
              <a:gd name="connsiteX0" fmla="*/ 7814528 w 7814528"/>
              <a:gd name="connsiteY0" fmla="*/ 0 h 6858000"/>
              <a:gd name="connsiteX1" fmla="*/ 4918634 w 7814528"/>
              <a:gd name="connsiteY1" fmla="*/ 0 h 6858000"/>
              <a:gd name="connsiteX2" fmla="*/ 3846377 w 7814528"/>
              <a:gd name="connsiteY2" fmla="*/ 0 h 6858000"/>
              <a:gd name="connsiteX3" fmla="*/ 1560224 w 7814528"/>
              <a:gd name="connsiteY3" fmla="*/ 0 h 6858000"/>
              <a:gd name="connsiteX4" fmla="*/ 1545811 w 7814528"/>
              <a:gd name="connsiteY4" fmla="*/ 52964 h 6858000"/>
              <a:gd name="connsiteX5" fmla="*/ 1507504 w 7814528"/>
              <a:gd name="connsiteY5" fmla="*/ 89121 h 6858000"/>
              <a:gd name="connsiteX6" fmla="*/ 1509331 w 7814528"/>
              <a:gd name="connsiteY6" fmla="*/ 143623 h 6858000"/>
              <a:gd name="connsiteX7" fmla="*/ 1476497 w 7814528"/>
              <a:gd name="connsiteY7" fmla="*/ 182099 h 6858000"/>
              <a:gd name="connsiteX8" fmla="*/ 1448939 w 7814528"/>
              <a:gd name="connsiteY8" fmla="*/ 236597 h 6858000"/>
              <a:gd name="connsiteX9" fmla="*/ 1420047 w 7814528"/>
              <a:gd name="connsiteY9" fmla="*/ 334926 h 6858000"/>
              <a:gd name="connsiteX10" fmla="*/ 1379508 w 7814528"/>
              <a:gd name="connsiteY10" fmla="*/ 455615 h 6858000"/>
              <a:gd name="connsiteX11" fmla="*/ 1387994 w 7814528"/>
              <a:gd name="connsiteY11" fmla="*/ 515581 h 6858000"/>
              <a:gd name="connsiteX12" fmla="*/ 1369494 w 7814528"/>
              <a:gd name="connsiteY12" fmla="*/ 600848 h 6858000"/>
              <a:gd name="connsiteX13" fmla="*/ 1385058 w 7814528"/>
              <a:gd name="connsiteY13" fmla="*/ 712462 h 6858000"/>
              <a:gd name="connsiteX14" fmla="*/ 1312535 w 7814528"/>
              <a:gd name="connsiteY14" fmla="*/ 779617 h 6858000"/>
              <a:gd name="connsiteX15" fmla="*/ 1327355 w 7814528"/>
              <a:gd name="connsiteY15" fmla="*/ 890133 h 6858000"/>
              <a:gd name="connsiteX16" fmla="*/ 1366472 w 7814528"/>
              <a:gd name="connsiteY16" fmla="*/ 950605 h 6858000"/>
              <a:gd name="connsiteX17" fmla="*/ 1386886 w 7814528"/>
              <a:gd name="connsiteY17" fmla="*/ 1051638 h 6858000"/>
              <a:gd name="connsiteX18" fmla="*/ 1370890 w 7814528"/>
              <a:gd name="connsiteY18" fmla="*/ 1102487 h 6858000"/>
              <a:gd name="connsiteX19" fmla="*/ 1341022 w 7814528"/>
              <a:gd name="connsiteY19" fmla="*/ 1164961 h 6858000"/>
              <a:gd name="connsiteX20" fmla="*/ 1342836 w 7814528"/>
              <a:gd name="connsiteY20" fmla="*/ 1249089 h 6858000"/>
              <a:gd name="connsiteX21" fmla="*/ 1306738 w 7814528"/>
              <a:gd name="connsiteY21" fmla="*/ 1345177 h 6858000"/>
              <a:gd name="connsiteX22" fmla="*/ 1300572 w 7814528"/>
              <a:gd name="connsiteY22" fmla="*/ 1349556 h 6858000"/>
              <a:gd name="connsiteX23" fmla="*/ 1299545 w 7814528"/>
              <a:gd name="connsiteY23" fmla="*/ 1357170 h 6858000"/>
              <a:gd name="connsiteX24" fmla="*/ 1303870 w 7814528"/>
              <a:gd name="connsiteY24" fmla="*/ 1361656 h 6858000"/>
              <a:gd name="connsiteX25" fmla="*/ 1291699 w 7814528"/>
              <a:gd name="connsiteY25" fmla="*/ 1421105 h 6858000"/>
              <a:gd name="connsiteX26" fmla="*/ 1268505 w 7814528"/>
              <a:gd name="connsiteY26" fmla="*/ 1489998 h 6858000"/>
              <a:gd name="connsiteX27" fmla="*/ 1273852 w 7814528"/>
              <a:gd name="connsiteY27" fmla="*/ 1558391 h 6858000"/>
              <a:gd name="connsiteX28" fmla="*/ 1269886 w 7814528"/>
              <a:gd name="connsiteY28" fmla="*/ 1634781 h 6858000"/>
              <a:gd name="connsiteX29" fmla="*/ 1267725 w 7814528"/>
              <a:gd name="connsiteY29" fmla="*/ 1680343 h 6858000"/>
              <a:gd name="connsiteX30" fmla="*/ 1245845 w 7814528"/>
              <a:gd name="connsiteY30" fmla="*/ 1810891 h 6858000"/>
              <a:gd name="connsiteX31" fmla="*/ 1197494 w 7814528"/>
              <a:gd name="connsiteY31" fmla="*/ 1985855 h 6858000"/>
              <a:gd name="connsiteX32" fmla="*/ 1180450 w 7814528"/>
              <a:gd name="connsiteY32" fmla="*/ 2025741 h 6858000"/>
              <a:gd name="connsiteX33" fmla="*/ 1180389 w 7814528"/>
              <a:gd name="connsiteY33" fmla="*/ 2031780 h 6858000"/>
              <a:gd name="connsiteX34" fmla="*/ 1173755 w 7814528"/>
              <a:gd name="connsiteY34" fmla="*/ 2064932 h 6858000"/>
              <a:gd name="connsiteX35" fmla="*/ 1178518 w 7814528"/>
              <a:gd name="connsiteY35" fmla="*/ 2118139 h 6858000"/>
              <a:gd name="connsiteX36" fmla="*/ 1185141 w 7814528"/>
              <a:gd name="connsiteY36" fmla="*/ 2154737 h 6858000"/>
              <a:gd name="connsiteX37" fmla="*/ 1185020 w 7814528"/>
              <a:gd name="connsiteY37" fmla="*/ 2259305 h 6858000"/>
              <a:gd name="connsiteX38" fmla="*/ 1178049 w 7814528"/>
              <a:gd name="connsiteY38" fmla="*/ 2517573 h 6858000"/>
              <a:gd name="connsiteX39" fmla="*/ 1179496 w 7814528"/>
              <a:gd name="connsiteY39" fmla="*/ 2636046 h 6858000"/>
              <a:gd name="connsiteX40" fmla="*/ 1192574 w 7814528"/>
              <a:gd name="connsiteY40" fmla="*/ 2780324 h 6858000"/>
              <a:gd name="connsiteX41" fmla="*/ 1158036 w 7814528"/>
              <a:gd name="connsiteY41" fmla="*/ 3022588 h 6858000"/>
              <a:gd name="connsiteX42" fmla="*/ 1150044 w 7814528"/>
              <a:gd name="connsiteY42" fmla="*/ 3399727 h 6858000"/>
              <a:gd name="connsiteX43" fmla="*/ 1150150 w 7814528"/>
              <a:gd name="connsiteY43" fmla="*/ 3673177 h 6858000"/>
              <a:gd name="connsiteX44" fmla="*/ 1151174 w 7814528"/>
              <a:gd name="connsiteY44" fmla="*/ 3675779 h 6858000"/>
              <a:gd name="connsiteX45" fmla="*/ 1149664 w 7814528"/>
              <a:gd name="connsiteY45" fmla="*/ 3703595 h 6858000"/>
              <a:gd name="connsiteX46" fmla="*/ 1132881 w 7814528"/>
              <a:gd name="connsiteY46" fmla="*/ 3833633 h 6858000"/>
              <a:gd name="connsiteX47" fmla="*/ 1134815 w 7814528"/>
              <a:gd name="connsiteY47" fmla="*/ 3841018 h 6858000"/>
              <a:gd name="connsiteX48" fmla="*/ 1120250 w 7814528"/>
              <a:gd name="connsiteY48" fmla="*/ 3887430 h 6858000"/>
              <a:gd name="connsiteX49" fmla="*/ 1102131 w 7814528"/>
              <a:gd name="connsiteY49" fmla="*/ 4004432 h 6858000"/>
              <a:gd name="connsiteX50" fmla="*/ 1023613 w 7814528"/>
              <a:gd name="connsiteY50" fmla="*/ 4326337 h 6858000"/>
              <a:gd name="connsiteX51" fmla="*/ 978637 w 7814528"/>
              <a:gd name="connsiteY51" fmla="*/ 4400454 h 6858000"/>
              <a:gd name="connsiteX52" fmla="*/ 965082 w 7814528"/>
              <a:gd name="connsiteY52" fmla="*/ 4458968 h 6858000"/>
              <a:gd name="connsiteX53" fmla="*/ 920188 w 7814528"/>
              <a:gd name="connsiteY53" fmla="*/ 4639226 h 6858000"/>
              <a:gd name="connsiteX54" fmla="*/ 742368 w 7814528"/>
              <a:gd name="connsiteY54" fmla="*/ 4844222 h 6858000"/>
              <a:gd name="connsiteX55" fmla="*/ 607456 w 7814528"/>
              <a:gd name="connsiteY55" fmla="*/ 4966224 h 6858000"/>
              <a:gd name="connsiteX56" fmla="*/ 508178 w 7814528"/>
              <a:gd name="connsiteY56" fmla="*/ 5187685 h 6858000"/>
              <a:gd name="connsiteX57" fmla="*/ 534294 w 7814528"/>
              <a:gd name="connsiteY57" fmla="*/ 5284615 h 6858000"/>
              <a:gd name="connsiteX58" fmla="*/ 447707 w 7814528"/>
              <a:gd name="connsiteY58" fmla="*/ 5395474 h 6858000"/>
              <a:gd name="connsiteX59" fmla="*/ 387935 w 7814528"/>
              <a:gd name="connsiteY59" fmla="*/ 5513206 h 6858000"/>
              <a:gd name="connsiteX60" fmla="*/ 292998 w 7814528"/>
              <a:gd name="connsiteY60" fmla="*/ 5606846 h 6858000"/>
              <a:gd name="connsiteX61" fmla="*/ 312720 w 7814528"/>
              <a:gd name="connsiteY61" fmla="*/ 5718432 h 6858000"/>
              <a:gd name="connsiteX62" fmla="*/ 303403 w 7814528"/>
              <a:gd name="connsiteY62" fmla="*/ 5763866 h 6858000"/>
              <a:gd name="connsiteX63" fmla="*/ 274115 w 7814528"/>
              <a:gd name="connsiteY63" fmla="*/ 5897456 h 6858000"/>
              <a:gd name="connsiteX64" fmla="*/ 267877 w 7814528"/>
              <a:gd name="connsiteY64" fmla="*/ 5939124 h 6858000"/>
              <a:gd name="connsiteX65" fmla="*/ 258663 w 7814528"/>
              <a:gd name="connsiteY65" fmla="*/ 6050242 h 6858000"/>
              <a:gd name="connsiteX66" fmla="*/ 283914 w 7814528"/>
              <a:gd name="connsiteY66" fmla="*/ 6117636 h 6858000"/>
              <a:gd name="connsiteX67" fmla="*/ 322438 w 7814528"/>
              <a:gd name="connsiteY67" fmla="*/ 6227890 h 6858000"/>
              <a:gd name="connsiteX68" fmla="*/ 311534 w 7814528"/>
              <a:gd name="connsiteY68" fmla="*/ 6270812 h 6858000"/>
              <a:gd name="connsiteX69" fmla="*/ 280671 w 7814528"/>
              <a:gd name="connsiteY69" fmla="*/ 6223342 h 6858000"/>
              <a:gd name="connsiteX70" fmla="*/ 280789 w 7814528"/>
              <a:gd name="connsiteY70" fmla="*/ 6292076 h 6858000"/>
              <a:gd name="connsiteX71" fmla="*/ 278411 w 7814528"/>
              <a:gd name="connsiteY71" fmla="*/ 6346762 h 6858000"/>
              <a:gd name="connsiteX72" fmla="*/ 196833 w 7814528"/>
              <a:gd name="connsiteY72" fmla="*/ 6404216 h 6858000"/>
              <a:gd name="connsiteX73" fmla="*/ 186183 w 7814528"/>
              <a:gd name="connsiteY73" fmla="*/ 6460270 h 6858000"/>
              <a:gd name="connsiteX74" fmla="*/ 134005 w 7814528"/>
              <a:gd name="connsiteY74" fmla="*/ 6493382 h 6858000"/>
              <a:gd name="connsiteX75" fmla="*/ 131368 w 7814528"/>
              <a:gd name="connsiteY75" fmla="*/ 6500603 h 6858000"/>
              <a:gd name="connsiteX76" fmla="*/ 134632 w 7814528"/>
              <a:gd name="connsiteY76" fmla="*/ 6505906 h 6858000"/>
              <a:gd name="connsiteX77" fmla="*/ 109997 w 7814528"/>
              <a:gd name="connsiteY77" fmla="*/ 6561395 h 6858000"/>
              <a:gd name="connsiteX78" fmla="*/ 97687 w 7814528"/>
              <a:gd name="connsiteY78" fmla="*/ 6623770 h 6858000"/>
              <a:gd name="connsiteX79" fmla="*/ 53082 w 7814528"/>
              <a:gd name="connsiteY79" fmla="*/ 6696748 h 6858000"/>
              <a:gd name="connsiteX80" fmla="*/ 42878 w 7814528"/>
              <a:gd name="connsiteY80" fmla="*/ 6765511 h 6858000"/>
              <a:gd name="connsiteX81" fmla="*/ 30999 w 7814528"/>
              <a:gd name="connsiteY81" fmla="*/ 6809563 h 6858000"/>
              <a:gd name="connsiteX82" fmla="*/ 154 w 7814528"/>
              <a:gd name="connsiteY82" fmla="*/ 6857440 h 6858000"/>
              <a:gd name="connsiteX83" fmla="*/ 0 w 7814528"/>
              <a:gd name="connsiteY83" fmla="*/ 6858000 h 6858000"/>
              <a:gd name="connsiteX84" fmla="*/ 3846377 w 7814528"/>
              <a:gd name="connsiteY84" fmla="*/ 6858000 h 6858000"/>
              <a:gd name="connsiteX85" fmla="*/ 4918634 w 7814528"/>
              <a:gd name="connsiteY85" fmla="*/ 6858000 h 6858000"/>
              <a:gd name="connsiteX86" fmla="*/ 7814528 w 7814528"/>
              <a:gd name="connsiteY8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814528" h="6858000">
                <a:moveTo>
                  <a:pt x="7814528" y="0"/>
                </a:moveTo>
                <a:lnTo>
                  <a:pt x="4918634" y="0"/>
                </a:lnTo>
                <a:lnTo>
                  <a:pt x="3846377" y="0"/>
                </a:lnTo>
                <a:lnTo>
                  <a:pt x="1560224" y="0"/>
                </a:lnTo>
                <a:lnTo>
                  <a:pt x="1545811" y="52964"/>
                </a:lnTo>
                <a:cubicBezTo>
                  <a:pt x="1528410" y="78177"/>
                  <a:pt x="1517810" y="67775"/>
                  <a:pt x="1507504" y="89121"/>
                </a:cubicBezTo>
                <a:cubicBezTo>
                  <a:pt x="1508113" y="107288"/>
                  <a:pt x="1508722" y="125456"/>
                  <a:pt x="1509331" y="143623"/>
                </a:cubicBezTo>
                <a:cubicBezTo>
                  <a:pt x="1506516" y="157505"/>
                  <a:pt x="1450948" y="154163"/>
                  <a:pt x="1476497" y="182099"/>
                </a:cubicBezTo>
                <a:cubicBezTo>
                  <a:pt x="1477289" y="203409"/>
                  <a:pt x="1453597" y="215198"/>
                  <a:pt x="1448939" y="236597"/>
                </a:cubicBezTo>
                <a:cubicBezTo>
                  <a:pt x="1404813" y="323811"/>
                  <a:pt x="1432514" y="275061"/>
                  <a:pt x="1420047" y="334926"/>
                </a:cubicBezTo>
                <a:cubicBezTo>
                  <a:pt x="1410313" y="400073"/>
                  <a:pt x="1422800" y="355936"/>
                  <a:pt x="1379508" y="455615"/>
                </a:cubicBezTo>
                <a:cubicBezTo>
                  <a:pt x="1385931" y="489229"/>
                  <a:pt x="1380690" y="490382"/>
                  <a:pt x="1387994" y="515581"/>
                </a:cubicBezTo>
                <a:cubicBezTo>
                  <a:pt x="1405790" y="523813"/>
                  <a:pt x="1354208" y="591261"/>
                  <a:pt x="1369494" y="600848"/>
                </a:cubicBezTo>
                <a:cubicBezTo>
                  <a:pt x="1369503" y="646426"/>
                  <a:pt x="1385049" y="666884"/>
                  <a:pt x="1385058" y="712462"/>
                </a:cubicBezTo>
                <a:cubicBezTo>
                  <a:pt x="1371578" y="737413"/>
                  <a:pt x="1301411" y="773001"/>
                  <a:pt x="1312535" y="779617"/>
                </a:cubicBezTo>
                <a:cubicBezTo>
                  <a:pt x="1306880" y="822322"/>
                  <a:pt x="1322795" y="848662"/>
                  <a:pt x="1327355" y="890133"/>
                </a:cubicBezTo>
                <a:cubicBezTo>
                  <a:pt x="1310340" y="948105"/>
                  <a:pt x="1361739" y="906205"/>
                  <a:pt x="1366472" y="950605"/>
                </a:cubicBezTo>
                <a:lnTo>
                  <a:pt x="1386886" y="1051638"/>
                </a:lnTo>
                <a:lnTo>
                  <a:pt x="1370890" y="1102487"/>
                </a:lnTo>
                <a:lnTo>
                  <a:pt x="1341022" y="1164961"/>
                </a:lnTo>
                <a:cubicBezTo>
                  <a:pt x="1325635" y="1231008"/>
                  <a:pt x="1335585" y="1221954"/>
                  <a:pt x="1342836" y="1249089"/>
                </a:cubicBezTo>
                <a:cubicBezTo>
                  <a:pt x="1331059" y="1279763"/>
                  <a:pt x="1300805" y="1310433"/>
                  <a:pt x="1306738" y="1345177"/>
                </a:cubicBezTo>
                <a:cubicBezTo>
                  <a:pt x="1303557" y="1343687"/>
                  <a:pt x="1301735" y="1345624"/>
                  <a:pt x="1300572" y="1349556"/>
                </a:cubicBezTo>
                <a:lnTo>
                  <a:pt x="1299545" y="1357170"/>
                </a:lnTo>
                <a:lnTo>
                  <a:pt x="1303870" y="1361656"/>
                </a:lnTo>
                <a:cubicBezTo>
                  <a:pt x="1318344" y="1380369"/>
                  <a:pt x="1296755" y="1386887"/>
                  <a:pt x="1291699" y="1421105"/>
                </a:cubicBezTo>
                <a:cubicBezTo>
                  <a:pt x="1288206" y="1437353"/>
                  <a:pt x="1272286" y="1493313"/>
                  <a:pt x="1268505" y="1489998"/>
                </a:cubicBezTo>
                <a:lnTo>
                  <a:pt x="1273852" y="1558391"/>
                </a:lnTo>
                <a:cubicBezTo>
                  <a:pt x="1249752" y="1600697"/>
                  <a:pt x="1278105" y="1594593"/>
                  <a:pt x="1269886" y="1634781"/>
                </a:cubicBezTo>
                <a:cubicBezTo>
                  <a:pt x="1260574" y="1657385"/>
                  <a:pt x="1258711" y="1670409"/>
                  <a:pt x="1267725" y="1680343"/>
                </a:cubicBezTo>
                <a:cubicBezTo>
                  <a:pt x="1222526" y="1786031"/>
                  <a:pt x="1264454" y="1728006"/>
                  <a:pt x="1245845" y="1810891"/>
                </a:cubicBezTo>
                <a:cubicBezTo>
                  <a:pt x="1231459" y="1866045"/>
                  <a:pt x="1220375" y="1923519"/>
                  <a:pt x="1197494" y="1985855"/>
                </a:cubicBezTo>
                <a:lnTo>
                  <a:pt x="1180450" y="2025741"/>
                </a:lnTo>
                <a:lnTo>
                  <a:pt x="1180389" y="2031780"/>
                </a:lnTo>
                <a:cubicBezTo>
                  <a:pt x="1179373" y="2043912"/>
                  <a:pt x="1177313" y="2055306"/>
                  <a:pt x="1173755" y="2064932"/>
                </a:cubicBezTo>
                <a:cubicBezTo>
                  <a:pt x="1187987" y="2054984"/>
                  <a:pt x="1167308" y="2109329"/>
                  <a:pt x="1178518" y="2118139"/>
                </a:cubicBezTo>
                <a:cubicBezTo>
                  <a:pt x="1187958" y="2122956"/>
                  <a:pt x="1183883" y="2140566"/>
                  <a:pt x="1185141" y="2154737"/>
                </a:cubicBezTo>
                <a:cubicBezTo>
                  <a:pt x="1193612" y="2166165"/>
                  <a:pt x="1190732" y="2235860"/>
                  <a:pt x="1185020" y="2259305"/>
                </a:cubicBezTo>
                <a:lnTo>
                  <a:pt x="1178049" y="2517573"/>
                </a:lnTo>
                <a:cubicBezTo>
                  <a:pt x="1177128" y="2580363"/>
                  <a:pt x="1171628" y="2600315"/>
                  <a:pt x="1179496" y="2636046"/>
                </a:cubicBezTo>
                <a:cubicBezTo>
                  <a:pt x="1184616" y="2688494"/>
                  <a:pt x="1163332" y="2741828"/>
                  <a:pt x="1192574" y="2780324"/>
                </a:cubicBezTo>
                <a:cubicBezTo>
                  <a:pt x="1179558" y="2884035"/>
                  <a:pt x="1185698" y="2922794"/>
                  <a:pt x="1158036" y="3022588"/>
                </a:cubicBezTo>
                <a:cubicBezTo>
                  <a:pt x="1152947" y="3137700"/>
                  <a:pt x="1151991" y="3299532"/>
                  <a:pt x="1150044" y="3399727"/>
                </a:cubicBezTo>
                <a:cubicBezTo>
                  <a:pt x="1150079" y="3490877"/>
                  <a:pt x="1150115" y="3582027"/>
                  <a:pt x="1150150" y="3673177"/>
                </a:cubicBezTo>
                <a:lnTo>
                  <a:pt x="1151174" y="3675779"/>
                </a:lnTo>
                <a:cubicBezTo>
                  <a:pt x="1153016" y="3688315"/>
                  <a:pt x="1151974" y="3696849"/>
                  <a:pt x="1149664" y="3703595"/>
                </a:cubicBezTo>
                <a:lnTo>
                  <a:pt x="1132881" y="3833633"/>
                </a:lnTo>
                <a:lnTo>
                  <a:pt x="1134815" y="3841018"/>
                </a:lnTo>
                <a:lnTo>
                  <a:pt x="1120250" y="3887430"/>
                </a:lnTo>
                <a:cubicBezTo>
                  <a:pt x="1105791" y="3928762"/>
                  <a:pt x="1111561" y="3966554"/>
                  <a:pt x="1102131" y="4004432"/>
                </a:cubicBezTo>
                <a:cubicBezTo>
                  <a:pt x="1064064" y="4136055"/>
                  <a:pt x="1040701" y="4260393"/>
                  <a:pt x="1023613" y="4326337"/>
                </a:cubicBezTo>
                <a:cubicBezTo>
                  <a:pt x="1011608" y="4366877"/>
                  <a:pt x="986978" y="4380936"/>
                  <a:pt x="978637" y="4400454"/>
                </a:cubicBezTo>
                <a:cubicBezTo>
                  <a:pt x="973638" y="4417006"/>
                  <a:pt x="948720" y="4442947"/>
                  <a:pt x="965082" y="4458968"/>
                </a:cubicBezTo>
                <a:cubicBezTo>
                  <a:pt x="925918" y="4546524"/>
                  <a:pt x="944438" y="4565414"/>
                  <a:pt x="920188" y="4639226"/>
                </a:cubicBezTo>
                <a:lnTo>
                  <a:pt x="742368" y="4844222"/>
                </a:lnTo>
                <a:lnTo>
                  <a:pt x="607456" y="4966224"/>
                </a:lnTo>
                <a:cubicBezTo>
                  <a:pt x="552467" y="5030691"/>
                  <a:pt x="542133" y="5141843"/>
                  <a:pt x="508178" y="5187685"/>
                </a:cubicBezTo>
                <a:lnTo>
                  <a:pt x="534294" y="5284615"/>
                </a:lnTo>
                <a:lnTo>
                  <a:pt x="447707" y="5395474"/>
                </a:lnTo>
                <a:cubicBezTo>
                  <a:pt x="437363" y="5431641"/>
                  <a:pt x="402113" y="5463532"/>
                  <a:pt x="387935" y="5513206"/>
                </a:cubicBezTo>
                <a:cubicBezTo>
                  <a:pt x="364458" y="5574781"/>
                  <a:pt x="356661" y="5518667"/>
                  <a:pt x="292998" y="5606846"/>
                </a:cubicBezTo>
                <a:cubicBezTo>
                  <a:pt x="292067" y="5641050"/>
                  <a:pt x="310984" y="5692261"/>
                  <a:pt x="312720" y="5718432"/>
                </a:cubicBezTo>
                <a:cubicBezTo>
                  <a:pt x="328340" y="5730258"/>
                  <a:pt x="290524" y="5751252"/>
                  <a:pt x="303403" y="5763866"/>
                </a:cubicBezTo>
                <a:lnTo>
                  <a:pt x="274115" y="5897456"/>
                </a:lnTo>
                <a:cubicBezTo>
                  <a:pt x="255595" y="5918965"/>
                  <a:pt x="258427" y="5930296"/>
                  <a:pt x="267877" y="5939124"/>
                </a:cubicBezTo>
                <a:cubicBezTo>
                  <a:pt x="253196" y="5979642"/>
                  <a:pt x="263098" y="6008758"/>
                  <a:pt x="258663" y="6050242"/>
                </a:cubicBezTo>
                <a:cubicBezTo>
                  <a:pt x="229611" y="6103262"/>
                  <a:pt x="288809" y="6073252"/>
                  <a:pt x="283914" y="6117636"/>
                </a:cubicBezTo>
                <a:lnTo>
                  <a:pt x="322438" y="6227890"/>
                </a:lnTo>
                <a:lnTo>
                  <a:pt x="311534" y="6270812"/>
                </a:lnTo>
                <a:lnTo>
                  <a:pt x="280671" y="6223342"/>
                </a:lnTo>
                <a:lnTo>
                  <a:pt x="280789" y="6292076"/>
                </a:lnTo>
                <a:lnTo>
                  <a:pt x="278411" y="6346762"/>
                </a:lnTo>
                <a:cubicBezTo>
                  <a:pt x="249219" y="6408016"/>
                  <a:pt x="195566" y="6376164"/>
                  <a:pt x="196833" y="6404216"/>
                </a:cubicBezTo>
                <a:cubicBezTo>
                  <a:pt x="178751" y="6431680"/>
                  <a:pt x="187838" y="6425066"/>
                  <a:pt x="186183" y="6460270"/>
                </a:cubicBezTo>
                <a:cubicBezTo>
                  <a:pt x="183397" y="6458140"/>
                  <a:pt x="135985" y="6489789"/>
                  <a:pt x="134005" y="6493382"/>
                </a:cubicBezTo>
                <a:lnTo>
                  <a:pt x="131368" y="6500603"/>
                </a:lnTo>
                <a:lnTo>
                  <a:pt x="134632" y="6505906"/>
                </a:lnTo>
                <a:cubicBezTo>
                  <a:pt x="144760" y="6527264"/>
                  <a:pt x="122272" y="6529041"/>
                  <a:pt x="109997" y="6561395"/>
                </a:cubicBezTo>
                <a:cubicBezTo>
                  <a:pt x="103101" y="6576527"/>
                  <a:pt x="100671" y="6627814"/>
                  <a:pt x="97687" y="6623770"/>
                </a:cubicBezTo>
                <a:lnTo>
                  <a:pt x="53082" y="6696748"/>
                </a:lnTo>
                <a:cubicBezTo>
                  <a:pt x="20465" y="6732956"/>
                  <a:pt x="59523" y="6727996"/>
                  <a:pt x="42878" y="6765511"/>
                </a:cubicBezTo>
                <a:cubicBezTo>
                  <a:pt x="28934" y="6785613"/>
                  <a:pt x="24323" y="6797941"/>
                  <a:pt x="30999" y="6809563"/>
                </a:cubicBezTo>
                <a:cubicBezTo>
                  <a:pt x="14295" y="6832974"/>
                  <a:pt x="5105" y="6847546"/>
                  <a:pt x="154" y="6857440"/>
                </a:cubicBezTo>
                <a:lnTo>
                  <a:pt x="0" y="6858000"/>
                </a:lnTo>
                <a:lnTo>
                  <a:pt x="3846377" y="6858000"/>
                </a:lnTo>
                <a:lnTo>
                  <a:pt x="4918634" y="6858000"/>
                </a:lnTo>
                <a:lnTo>
                  <a:pt x="7814528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CED17-0DB3-4C06-B9B1-5D47D880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Немецкие солдаты</a:t>
            </a:r>
          </a:p>
        </p:txBody>
      </p:sp>
      <p:sp>
        <p:nvSpPr>
          <p:cNvPr id="12304" name="Freeform: Shape 74">
            <a:extLst>
              <a:ext uri="{FF2B5EF4-FFF2-40B4-BE49-F238E27FC236}">
                <a16:creationId xmlns:a16="http://schemas.microsoft.com/office/drawing/2014/main" id="{885504CF-B07B-45CD-B2B9-77F91DFDF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5522" y="578738"/>
            <a:ext cx="6596369" cy="561558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305" name="Rectangle 6">
            <a:extLst>
              <a:ext uri="{FF2B5EF4-FFF2-40B4-BE49-F238E27FC236}">
                <a16:creationId xmlns:a16="http://schemas.microsoft.com/office/drawing/2014/main" id="{C6F0F1BD-D7E0-40DE-8DBF-8152D3191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5159" y="255475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 descr="Изображение выглядит как военная форма, человек, стои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B55D5FAC-24FE-4C94-B5EA-62B40372CE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4899" y="944418"/>
            <a:ext cx="6129502" cy="493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44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Изображение выглядит как текст, внешний, трав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26A092F4-F677-47F1-9647-1A1EC672D4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4" b="337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Rectangle 7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6F8D0-9D0A-4586-BDC3-53D5EA8A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Немецкие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солдаты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321" name="Straight Connector 7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2" name="Straight Connector 7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342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96F19-601C-46A4-B556-2D1D418DD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8DA003-248F-4CC6-8C68-6223AFBEB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30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837B3-8AE6-4A7D-8E20-A26396A1A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F28482-2192-4F6A-BA02-41E9C7447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Параграф 7</a:t>
            </a:r>
          </a:p>
        </p:txBody>
      </p:sp>
    </p:spTree>
    <p:extLst>
      <p:ext uri="{BB962C8B-B14F-4D97-AF65-F5344CB8AC3E}">
        <p14:creationId xmlns:p14="http://schemas.microsoft.com/office/powerpoint/2010/main" val="2979940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90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6F032-CF97-433E-BFB1-A7E0AC91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 dirty="0"/>
              <a:t>План урока</a:t>
            </a:r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6E431-7A73-42BE-BB97-4C01C2EC6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200" dirty="0"/>
              <a:t>1. Создание Германской империи</a:t>
            </a:r>
          </a:p>
          <a:p>
            <a:r>
              <a:rPr lang="ru-RU" sz="2200" dirty="0"/>
              <a:t>2. Политическое устройство</a:t>
            </a:r>
          </a:p>
          <a:p>
            <a:r>
              <a:rPr lang="ru-RU" sz="2200" dirty="0"/>
              <a:t>3. Экономическое развитие</a:t>
            </a:r>
          </a:p>
          <a:p>
            <a:r>
              <a:rPr lang="ru-RU" sz="2200" dirty="0"/>
              <a:t>4. Внешняя политика</a:t>
            </a:r>
          </a:p>
        </p:txBody>
      </p:sp>
      <p:pic>
        <p:nvPicPr>
          <p:cNvPr id="27" name="Picture 26" descr="Пустые фигуры для речи">
            <a:extLst>
              <a:ext uri="{FF2B5EF4-FFF2-40B4-BE49-F238E27FC236}">
                <a16:creationId xmlns:a16="http://schemas.microsoft.com/office/drawing/2014/main" id="{6DC1A062-49C4-43DB-8BDB-BB0DC3D05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1" r="1227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A33EC-7453-4D7C-BDE7-ED986D94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Создание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Германской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империи</a:t>
            </a:r>
            <a:b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F4E295-C92B-4A2F-B5B3-1BDB2F641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43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7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Freeform: Shape 72">
            <a:extLst>
              <a:ext uri="{FF2B5EF4-FFF2-40B4-BE49-F238E27FC236}">
                <a16:creationId xmlns:a16="http://schemas.microsoft.com/office/drawing/2014/main" id="{669216FA-293F-4DFA-AF49-122081674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7814528" cy="6858000"/>
          </a:xfrm>
          <a:custGeom>
            <a:avLst/>
            <a:gdLst>
              <a:gd name="connsiteX0" fmla="*/ 7814528 w 7814528"/>
              <a:gd name="connsiteY0" fmla="*/ 0 h 6858000"/>
              <a:gd name="connsiteX1" fmla="*/ 4918634 w 7814528"/>
              <a:gd name="connsiteY1" fmla="*/ 0 h 6858000"/>
              <a:gd name="connsiteX2" fmla="*/ 3846377 w 7814528"/>
              <a:gd name="connsiteY2" fmla="*/ 0 h 6858000"/>
              <a:gd name="connsiteX3" fmla="*/ 1560224 w 7814528"/>
              <a:gd name="connsiteY3" fmla="*/ 0 h 6858000"/>
              <a:gd name="connsiteX4" fmla="*/ 1545811 w 7814528"/>
              <a:gd name="connsiteY4" fmla="*/ 52964 h 6858000"/>
              <a:gd name="connsiteX5" fmla="*/ 1507504 w 7814528"/>
              <a:gd name="connsiteY5" fmla="*/ 89121 h 6858000"/>
              <a:gd name="connsiteX6" fmla="*/ 1509331 w 7814528"/>
              <a:gd name="connsiteY6" fmla="*/ 143623 h 6858000"/>
              <a:gd name="connsiteX7" fmla="*/ 1476497 w 7814528"/>
              <a:gd name="connsiteY7" fmla="*/ 182099 h 6858000"/>
              <a:gd name="connsiteX8" fmla="*/ 1448939 w 7814528"/>
              <a:gd name="connsiteY8" fmla="*/ 236597 h 6858000"/>
              <a:gd name="connsiteX9" fmla="*/ 1420047 w 7814528"/>
              <a:gd name="connsiteY9" fmla="*/ 334926 h 6858000"/>
              <a:gd name="connsiteX10" fmla="*/ 1379508 w 7814528"/>
              <a:gd name="connsiteY10" fmla="*/ 455615 h 6858000"/>
              <a:gd name="connsiteX11" fmla="*/ 1387994 w 7814528"/>
              <a:gd name="connsiteY11" fmla="*/ 515581 h 6858000"/>
              <a:gd name="connsiteX12" fmla="*/ 1369494 w 7814528"/>
              <a:gd name="connsiteY12" fmla="*/ 600848 h 6858000"/>
              <a:gd name="connsiteX13" fmla="*/ 1385058 w 7814528"/>
              <a:gd name="connsiteY13" fmla="*/ 712462 h 6858000"/>
              <a:gd name="connsiteX14" fmla="*/ 1312535 w 7814528"/>
              <a:gd name="connsiteY14" fmla="*/ 779617 h 6858000"/>
              <a:gd name="connsiteX15" fmla="*/ 1327355 w 7814528"/>
              <a:gd name="connsiteY15" fmla="*/ 890133 h 6858000"/>
              <a:gd name="connsiteX16" fmla="*/ 1366472 w 7814528"/>
              <a:gd name="connsiteY16" fmla="*/ 950605 h 6858000"/>
              <a:gd name="connsiteX17" fmla="*/ 1386886 w 7814528"/>
              <a:gd name="connsiteY17" fmla="*/ 1051638 h 6858000"/>
              <a:gd name="connsiteX18" fmla="*/ 1370890 w 7814528"/>
              <a:gd name="connsiteY18" fmla="*/ 1102487 h 6858000"/>
              <a:gd name="connsiteX19" fmla="*/ 1341022 w 7814528"/>
              <a:gd name="connsiteY19" fmla="*/ 1164961 h 6858000"/>
              <a:gd name="connsiteX20" fmla="*/ 1342836 w 7814528"/>
              <a:gd name="connsiteY20" fmla="*/ 1249089 h 6858000"/>
              <a:gd name="connsiteX21" fmla="*/ 1306738 w 7814528"/>
              <a:gd name="connsiteY21" fmla="*/ 1345177 h 6858000"/>
              <a:gd name="connsiteX22" fmla="*/ 1300572 w 7814528"/>
              <a:gd name="connsiteY22" fmla="*/ 1349556 h 6858000"/>
              <a:gd name="connsiteX23" fmla="*/ 1299545 w 7814528"/>
              <a:gd name="connsiteY23" fmla="*/ 1357170 h 6858000"/>
              <a:gd name="connsiteX24" fmla="*/ 1303870 w 7814528"/>
              <a:gd name="connsiteY24" fmla="*/ 1361656 h 6858000"/>
              <a:gd name="connsiteX25" fmla="*/ 1291699 w 7814528"/>
              <a:gd name="connsiteY25" fmla="*/ 1421105 h 6858000"/>
              <a:gd name="connsiteX26" fmla="*/ 1268505 w 7814528"/>
              <a:gd name="connsiteY26" fmla="*/ 1489998 h 6858000"/>
              <a:gd name="connsiteX27" fmla="*/ 1273852 w 7814528"/>
              <a:gd name="connsiteY27" fmla="*/ 1558391 h 6858000"/>
              <a:gd name="connsiteX28" fmla="*/ 1269886 w 7814528"/>
              <a:gd name="connsiteY28" fmla="*/ 1634781 h 6858000"/>
              <a:gd name="connsiteX29" fmla="*/ 1267725 w 7814528"/>
              <a:gd name="connsiteY29" fmla="*/ 1680343 h 6858000"/>
              <a:gd name="connsiteX30" fmla="*/ 1245845 w 7814528"/>
              <a:gd name="connsiteY30" fmla="*/ 1810891 h 6858000"/>
              <a:gd name="connsiteX31" fmla="*/ 1197494 w 7814528"/>
              <a:gd name="connsiteY31" fmla="*/ 1985855 h 6858000"/>
              <a:gd name="connsiteX32" fmla="*/ 1180450 w 7814528"/>
              <a:gd name="connsiteY32" fmla="*/ 2025741 h 6858000"/>
              <a:gd name="connsiteX33" fmla="*/ 1180389 w 7814528"/>
              <a:gd name="connsiteY33" fmla="*/ 2031780 h 6858000"/>
              <a:gd name="connsiteX34" fmla="*/ 1173755 w 7814528"/>
              <a:gd name="connsiteY34" fmla="*/ 2064932 h 6858000"/>
              <a:gd name="connsiteX35" fmla="*/ 1178518 w 7814528"/>
              <a:gd name="connsiteY35" fmla="*/ 2118139 h 6858000"/>
              <a:gd name="connsiteX36" fmla="*/ 1185141 w 7814528"/>
              <a:gd name="connsiteY36" fmla="*/ 2154737 h 6858000"/>
              <a:gd name="connsiteX37" fmla="*/ 1185020 w 7814528"/>
              <a:gd name="connsiteY37" fmla="*/ 2259305 h 6858000"/>
              <a:gd name="connsiteX38" fmla="*/ 1178049 w 7814528"/>
              <a:gd name="connsiteY38" fmla="*/ 2517573 h 6858000"/>
              <a:gd name="connsiteX39" fmla="*/ 1179496 w 7814528"/>
              <a:gd name="connsiteY39" fmla="*/ 2636046 h 6858000"/>
              <a:gd name="connsiteX40" fmla="*/ 1192574 w 7814528"/>
              <a:gd name="connsiteY40" fmla="*/ 2780324 h 6858000"/>
              <a:gd name="connsiteX41" fmla="*/ 1158036 w 7814528"/>
              <a:gd name="connsiteY41" fmla="*/ 3022588 h 6858000"/>
              <a:gd name="connsiteX42" fmla="*/ 1150044 w 7814528"/>
              <a:gd name="connsiteY42" fmla="*/ 3399727 h 6858000"/>
              <a:gd name="connsiteX43" fmla="*/ 1150150 w 7814528"/>
              <a:gd name="connsiteY43" fmla="*/ 3673177 h 6858000"/>
              <a:gd name="connsiteX44" fmla="*/ 1151174 w 7814528"/>
              <a:gd name="connsiteY44" fmla="*/ 3675779 h 6858000"/>
              <a:gd name="connsiteX45" fmla="*/ 1149664 w 7814528"/>
              <a:gd name="connsiteY45" fmla="*/ 3703595 h 6858000"/>
              <a:gd name="connsiteX46" fmla="*/ 1132881 w 7814528"/>
              <a:gd name="connsiteY46" fmla="*/ 3833633 h 6858000"/>
              <a:gd name="connsiteX47" fmla="*/ 1134815 w 7814528"/>
              <a:gd name="connsiteY47" fmla="*/ 3841018 h 6858000"/>
              <a:gd name="connsiteX48" fmla="*/ 1120250 w 7814528"/>
              <a:gd name="connsiteY48" fmla="*/ 3887430 h 6858000"/>
              <a:gd name="connsiteX49" fmla="*/ 1102131 w 7814528"/>
              <a:gd name="connsiteY49" fmla="*/ 4004432 h 6858000"/>
              <a:gd name="connsiteX50" fmla="*/ 1023613 w 7814528"/>
              <a:gd name="connsiteY50" fmla="*/ 4326337 h 6858000"/>
              <a:gd name="connsiteX51" fmla="*/ 978637 w 7814528"/>
              <a:gd name="connsiteY51" fmla="*/ 4400454 h 6858000"/>
              <a:gd name="connsiteX52" fmla="*/ 965082 w 7814528"/>
              <a:gd name="connsiteY52" fmla="*/ 4458968 h 6858000"/>
              <a:gd name="connsiteX53" fmla="*/ 920188 w 7814528"/>
              <a:gd name="connsiteY53" fmla="*/ 4639226 h 6858000"/>
              <a:gd name="connsiteX54" fmla="*/ 742368 w 7814528"/>
              <a:gd name="connsiteY54" fmla="*/ 4844222 h 6858000"/>
              <a:gd name="connsiteX55" fmla="*/ 607456 w 7814528"/>
              <a:gd name="connsiteY55" fmla="*/ 4966224 h 6858000"/>
              <a:gd name="connsiteX56" fmla="*/ 508178 w 7814528"/>
              <a:gd name="connsiteY56" fmla="*/ 5187685 h 6858000"/>
              <a:gd name="connsiteX57" fmla="*/ 534294 w 7814528"/>
              <a:gd name="connsiteY57" fmla="*/ 5284615 h 6858000"/>
              <a:gd name="connsiteX58" fmla="*/ 447707 w 7814528"/>
              <a:gd name="connsiteY58" fmla="*/ 5395474 h 6858000"/>
              <a:gd name="connsiteX59" fmla="*/ 387935 w 7814528"/>
              <a:gd name="connsiteY59" fmla="*/ 5513206 h 6858000"/>
              <a:gd name="connsiteX60" fmla="*/ 292998 w 7814528"/>
              <a:gd name="connsiteY60" fmla="*/ 5606846 h 6858000"/>
              <a:gd name="connsiteX61" fmla="*/ 312720 w 7814528"/>
              <a:gd name="connsiteY61" fmla="*/ 5718432 h 6858000"/>
              <a:gd name="connsiteX62" fmla="*/ 303403 w 7814528"/>
              <a:gd name="connsiteY62" fmla="*/ 5763866 h 6858000"/>
              <a:gd name="connsiteX63" fmla="*/ 274115 w 7814528"/>
              <a:gd name="connsiteY63" fmla="*/ 5897456 h 6858000"/>
              <a:gd name="connsiteX64" fmla="*/ 267877 w 7814528"/>
              <a:gd name="connsiteY64" fmla="*/ 5939124 h 6858000"/>
              <a:gd name="connsiteX65" fmla="*/ 258663 w 7814528"/>
              <a:gd name="connsiteY65" fmla="*/ 6050242 h 6858000"/>
              <a:gd name="connsiteX66" fmla="*/ 283914 w 7814528"/>
              <a:gd name="connsiteY66" fmla="*/ 6117636 h 6858000"/>
              <a:gd name="connsiteX67" fmla="*/ 322438 w 7814528"/>
              <a:gd name="connsiteY67" fmla="*/ 6227890 h 6858000"/>
              <a:gd name="connsiteX68" fmla="*/ 311534 w 7814528"/>
              <a:gd name="connsiteY68" fmla="*/ 6270812 h 6858000"/>
              <a:gd name="connsiteX69" fmla="*/ 280671 w 7814528"/>
              <a:gd name="connsiteY69" fmla="*/ 6223342 h 6858000"/>
              <a:gd name="connsiteX70" fmla="*/ 280789 w 7814528"/>
              <a:gd name="connsiteY70" fmla="*/ 6292076 h 6858000"/>
              <a:gd name="connsiteX71" fmla="*/ 278411 w 7814528"/>
              <a:gd name="connsiteY71" fmla="*/ 6346762 h 6858000"/>
              <a:gd name="connsiteX72" fmla="*/ 196833 w 7814528"/>
              <a:gd name="connsiteY72" fmla="*/ 6404216 h 6858000"/>
              <a:gd name="connsiteX73" fmla="*/ 186183 w 7814528"/>
              <a:gd name="connsiteY73" fmla="*/ 6460270 h 6858000"/>
              <a:gd name="connsiteX74" fmla="*/ 134005 w 7814528"/>
              <a:gd name="connsiteY74" fmla="*/ 6493382 h 6858000"/>
              <a:gd name="connsiteX75" fmla="*/ 131368 w 7814528"/>
              <a:gd name="connsiteY75" fmla="*/ 6500603 h 6858000"/>
              <a:gd name="connsiteX76" fmla="*/ 134632 w 7814528"/>
              <a:gd name="connsiteY76" fmla="*/ 6505906 h 6858000"/>
              <a:gd name="connsiteX77" fmla="*/ 109997 w 7814528"/>
              <a:gd name="connsiteY77" fmla="*/ 6561395 h 6858000"/>
              <a:gd name="connsiteX78" fmla="*/ 97687 w 7814528"/>
              <a:gd name="connsiteY78" fmla="*/ 6623770 h 6858000"/>
              <a:gd name="connsiteX79" fmla="*/ 53082 w 7814528"/>
              <a:gd name="connsiteY79" fmla="*/ 6696748 h 6858000"/>
              <a:gd name="connsiteX80" fmla="*/ 42878 w 7814528"/>
              <a:gd name="connsiteY80" fmla="*/ 6765511 h 6858000"/>
              <a:gd name="connsiteX81" fmla="*/ 30999 w 7814528"/>
              <a:gd name="connsiteY81" fmla="*/ 6809563 h 6858000"/>
              <a:gd name="connsiteX82" fmla="*/ 154 w 7814528"/>
              <a:gd name="connsiteY82" fmla="*/ 6857440 h 6858000"/>
              <a:gd name="connsiteX83" fmla="*/ 0 w 7814528"/>
              <a:gd name="connsiteY83" fmla="*/ 6858000 h 6858000"/>
              <a:gd name="connsiteX84" fmla="*/ 3846377 w 7814528"/>
              <a:gd name="connsiteY84" fmla="*/ 6858000 h 6858000"/>
              <a:gd name="connsiteX85" fmla="*/ 4918634 w 7814528"/>
              <a:gd name="connsiteY85" fmla="*/ 6858000 h 6858000"/>
              <a:gd name="connsiteX86" fmla="*/ 7814528 w 7814528"/>
              <a:gd name="connsiteY8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814528" h="6858000">
                <a:moveTo>
                  <a:pt x="7814528" y="0"/>
                </a:moveTo>
                <a:lnTo>
                  <a:pt x="4918634" y="0"/>
                </a:lnTo>
                <a:lnTo>
                  <a:pt x="3846377" y="0"/>
                </a:lnTo>
                <a:lnTo>
                  <a:pt x="1560224" y="0"/>
                </a:lnTo>
                <a:lnTo>
                  <a:pt x="1545811" y="52964"/>
                </a:lnTo>
                <a:cubicBezTo>
                  <a:pt x="1528410" y="78177"/>
                  <a:pt x="1517810" y="67775"/>
                  <a:pt x="1507504" y="89121"/>
                </a:cubicBezTo>
                <a:cubicBezTo>
                  <a:pt x="1508113" y="107288"/>
                  <a:pt x="1508722" y="125456"/>
                  <a:pt x="1509331" y="143623"/>
                </a:cubicBezTo>
                <a:cubicBezTo>
                  <a:pt x="1506516" y="157505"/>
                  <a:pt x="1450948" y="154163"/>
                  <a:pt x="1476497" y="182099"/>
                </a:cubicBezTo>
                <a:cubicBezTo>
                  <a:pt x="1477289" y="203409"/>
                  <a:pt x="1453597" y="215198"/>
                  <a:pt x="1448939" y="236597"/>
                </a:cubicBezTo>
                <a:cubicBezTo>
                  <a:pt x="1404813" y="323811"/>
                  <a:pt x="1432514" y="275061"/>
                  <a:pt x="1420047" y="334926"/>
                </a:cubicBezTo>
                <a:cubicBezTo>
                  <a:pt x="1410313" y="400073"/>
                  <a:pt x="1422800" y="355936"/>
                  <a:pt x="1379508" y="455615"/>
                </a:cubicBezTo>
                <a:cubicBezTo>
                  <a:pt x="1385931" y="489229"/>
                  <a:pt x="1380690" y="490382"/>
                  <a:pt x="1387994" y="515581"/>
                </a:cubicBezTo>
                <a:cubicBezTo>
                  <a:pt x="1405790" y="523813"/>
                  <a:pt x="1354208" y="591261"/>
                  <a:pt x="1369494" y="600848"/>
                </a:cubicBezTo>
                <a:cubicBezTo>
                  <a:pt x="1369503" y="646426"/>
                  <a:pt x="1385049" y="666884"/>
                  <a:pt x="1385058" y="712462"/>
                </a:cubicBezTo>
                <a:cubicBezTo>
                  <a:pt x="1371578" y="737413"/>
                  <a:pt x="1301411" y="773001"/>
                  <a:pt x="1312535" y="779617"/>
                </a:cubicBezTo>
                <a:cubicBezTo>
                  <a:pt x="1306880" y="822322"/>
                  <a:pt x="1322795" y="848662"/>
                  <a:pt x="1327355" y="890133"/>
                </a:cubicBezTo>
                <a:cubicBezTo>
                  <a:pt x="1310340" y="948105"/>
                  <a:pt x="1361739" y="906205"/>
                  <a:pt x="1366472" y="950605"/>
                </a:cubicBezTo>
                <a:lnTo>
                  <a:pt x="1386886" y="1051638"/>
                </a:lnTo>
                <a:lnTo>
                  <a:pt x="1370890" y="1102487"/>
                </a:lnTo>
                <a:lnTo>
                  <a:pt x="1341022" y="1164961"/>
                </a:lnTo>
                <a:cubicBezTo>
                  <a:pt x="1325635" y="1231008"/>
                  <a:pt x="1335585" y="1221954"/>
                  <a:pt x="1342836" y="1249089"/>
                </a:cubicBezTo>
                <a:cubicBezTo>
                  <a:pt x="1331059" y="1279763"/>
                  <a:pt x="1300805" y="1310433"/>
                  <a:pt x="1306738" y="1345177"/>
                </a:cubicBezTo>
                <a:cubicBezTo>
                  <a:pt x="1303557" y="1343687"/>
                  <a:pt x="1301735" y="1345624"/>
                  <a:pt x="1300572" y="1349556"/>
                </a:cubicBezTo>
                <a:lnTo>
                  <a:pt x="1299545" y="1357170"/>
                </a:lnTo>
                <a:lnTo>
                  <a:pt x="1303870" y="1361656"/>
                </a:lnTo>
                <a:cubicBezTo>
                  <a:pt x="1318344" y="1380369"/>
                  <a:pt x="1296755" y="1386887"/>
                  <a:pt x="1291699" y="1421105"/>
                </a:cubicBezTo>
                <a:cubicBezTo>
                  <a:pt x="1288206" y="1437353"/>
                  <a:pt x="1272286" y="1493313"/>
                  <a:pt x="1268505" y="1489998"/>
                </a:cubicBezTo>
                <a:lnTo>
                  <a:pt x="1273852" y="1558391"/>
                </a:lnTo>
                <a:cubicBezTo>
                  <a:pt x="1249752" y="1600697"/>
                  <a:pt x="1278105" y="1594593"/>
                  <a:pt x="1269886" y="1634781"/>
                </a:cubicBezTo>
                <a:cubicBezTo>
                  <a:pt x="1260574" y="1657385"/>
                  <a:pt x="1258711" y="1670409"/>
                  <a:pt x="1267725" y="1680343"/>
                </a:cubicBezTo>
                <a:cubicBezTo>
                  <a:pt x="1222526" y="1786031"/>
                  <a:pt x="1264454" y="1728006"/>
                  <a:pt x="1245845" y="1810891"/>
                </a:cubicBezTo>
                <a:cubicBezTo>
                  <a:pt x="1231459" y="1866045"/>
                  <a:pt x="1220375" y="1923519"/>
                  <a:pt x="1197494" y="1985855"/>
                </a:cubicBezTo>
                <a:lnTo>
                  <a:pt x="1180450" y="2025741"/>
                </a:lnTo>
                <a:lnTo>
                  <a:pt x="1180389" y="2031780"/>
                </a:lnTo>
                <a:cubicBezTo>
                  <a:pt x="1179373" y="2043912"/>
                  <a:pt x="1177313" y="2055306"/>
                  <a:pt x="1173755" y="2064932"/>
                </a:cubicBezTo>
                <a:cubicBezTo>
                  <a:pt x="1187987" y="2054984"/>
                  <a:pt x="1167308" y="2109329"/>
                  <a:pt x="1178518" y="2118139"/>
                </a:cubicBezTo>
                <a:cubicBezTo>
                  <a:pt x="1187958" y="2122956"/>
                  <a:pt x="1183883" y="2140566"/>
                  <a:pt x="1185141" y="2154737"/>
                </a:cubicBezTo>
                <a:cubicBezTo>
                  <a:pt x="1193612" y="2166165"/>
                  <a:pt x="1190732" y="2235860"/>
                  <a:pt x="1185020" y="2259305"/>
                </a:cubicBezTo>
                <a:lnTo>
                  <a:pt x="1178049" y="2517573"/>
                </a:lnTo>
                <a:cubicBezTo>
                  <a:pt x="1177128" y="2580363"/>
                  <a:pt x="1171628" y="2600315"/>
                  <a:pt x="1179496" y="2636046"/>
                </a:cubicBezTo>
                <a:cubicBezTo>
                  <a:pt x="1184616" y="2688494"/>
                  <a:pt x="1163332" y="2741828"/>
                  <a:pt x="1192574" y="2780324"/>
                </a:cubicBezTo>
                <a:cubicBezTo>
                  <a:pt x="1179558" y="2884035"/>
                  <a:pt x="1185698" y="2922794"/>
                  <a:pt x="1158036" y="3022588"/>
                </a:cubicBezTo>
                <a:cubicBezTo>
                  <a:pt x="1152947" y="3137700"/>
                  <a:pt x="1151991" y="3299532"/>
                  <a:pt x="1150044" y="3399727"/>
                </a:cubicBezTo>
                <a:cubicBezTo>
                  <a:pt x="1150079" y="3490877"/>
                  <a:pt x="1150115" y="3582027"/>
                  <a:pt x="1150150" y="3673177"/>
                </a:cubicBezTo>
                <a:lnTo>
                  <a:pt x="1151174" y="3675779"/>
                </a:lnTo>
                <a:cubicBezTo>
                  <a:pt x="1153016" y="3688315"/>
                  <a:pt x="1151974" y="3696849"/>
                  <a:pt x="1149664" y="3703595"/>
                </a:cubicBezTo>
                <a:lnTo>
                  <a:pt x="1132881" y="3833633"/>
                </a:lnTo>
                <a:lnTo>
                  <a:pt x="1134815" y="3841018"/>
                </a:lnTo>
                <a:lnTo>
                  <a:pt x="1120250" y="3887430"/>
                </a:lnTo>
                <a:cubicBezTo>
                  <a:pt x="1105791" y="3928762"/>
                  <a:pt x="1111561" y="3966554"/>
                  <a:pt x="1102131" y="4004432"/>
                </a:cubicBezTo>
                <a:cubicBezTo>
                  <a:pt x="1064064" y="4136055"/>
                  <a:pt x="1040701" y="4260393"/>
                  <a:pt x="1023613" y="4326337"/>
                </a:cubicBezTo>
                <a:cubicBezTo>
                  <a:pt x="1011608" y="4366877"/>
                  <a:pt x="986978" y="4380936"/>
                  <a:pt x="978637" y="4400454"/>
                </a:cubicBezTo>
                <a:cubicBezTo>
                  <a:pt x="973638" y="4417006"/>
                  <a:pt x="948720" y="4442947"/>
                  <a:pt x="965082" y="4458968"/>
                </a:cubicBezTo>
                <a:cubicBezTo>
                  <a:pt x="925918" y="4546524"/>
                  <a:pt x="944438" y="4565414"/>
                  <a:pt x="920188" y="4639226"/>
                </a:cubicBezTo>
                <a:lnTo>
                  <a:pt x="742368" y="4844222"/>
                </a:lnTo>
                <a:lnTo>
                  <a:pt x="607456" y="4966224"/>
                </a:lnTo>
                <a:cubicBezTo>
                  <a:pt x="552467" y="5030691"/>
                  <a:pt x="542133" y="5141843"/>
                  <a:pt x="508178" y="5187685"/>
                </a:cubicBezTo>
                <a:lnTo>
                  <a:pt x="534294" y="5284615"/>
                </a:lnTo>
                <a:lnTo>
                  <a:pt x="447707" y="5395474"/>
                </a:lnTo>
                <a:cubicBezTo>
                  <a:pt x="437363" y="5431641"/>
                  <a:pt x="402113" y="5463532"/>
                  <a:pt x="387935" y="5513206"/>
                </a:cubicBezTo>
                <a:cubicBezTo>
                  <a:pt x="364458" y="5574781"/>
                  <a:pt x="356661" y="5518667"/>
                  <a:pt x="292998" y="5606846"/>
                </a:cubicBezTo>
                <a:cubicBezTo>
                  <a:pt x="292067" y="5641050"/>
                  <a:pt x="310984" y="5692261"/>
                  <a:pt x="312720" y="5718432"/>
                </a:cubicBezTo>
                <a:cubicBezTo>
                  <a:pt x="328340" y="5730258"/>
                  <a:pt x="290524" y="5751252"/>
                  <a:pt x="303403" y="5763866"/>
                </a:cubicBezTo>
                <a:lnTo>
                  <a:pt x="274115" y="5897456"/>
                </a:lnTo>
                <a:cubicBezTo>
                  <a:pt x="255595" y="5918965"/>
                  <a:pt x="258427" y="5930296"/>
                  <a:pt x="267877" y="5939124"/>
                </a:cubicBezTo>
                <a:cubicBezTo>
                  <a:pt x="253196" y="5979642"/>
                  <a:pt x="263098" y="6008758"/>
                  <a:pt x="258663" y="6050242"/>
                </a:cubicBezTo>
                <a:cubicBezTo>
                  <a:pt x="229611" y="6103262"/>
                  <a:pt x="288809" y="6073252"/>
                  <a:pt x="283914" y="6117636"/>
                </a:cubicBezTo>
                <a:lnTo>
                  <a:pt x="322438" y="6227890"/>
                </a:lnTo>
                <a:lnTo>
                  <a:pt x="311534" y="6270812"/>
                </a:lnTo>
                <a:lnTo>
                  <a:pt x="280671" y="6223342"/>
                </a:lnTo>
                <a:lnTo>
                  <a:pt x="280789" y="6292076"/>
                </a:lnTo>
                <a:lnTo>
                  <a:pt x="278411" y="6346762"/>
                </a:lnTo>
                <a:cubicBezTo>
                  <a:pt x="249219" y="6408016"/>
                  <a:pt x="195566" y="6376164"/>
                  <a:pt x="196833" y="6404216"/>
                </a:cubicBezTo>
                <a:cubicBezTo>
                  <a:pt x="178751" y="6431680"/>
                  <a:pt x="187838" y="6425066"/>
                  <a:pt x="186183" y="6460270"/>
                </a:cubicBezTo>
                <a:cubicBezTo>
                  <a:pt x="183397" y="6458140"/>
                  <a:pt x="135985" y="6489789"/>
                  <a:pt x="134005" y="6493382"/>
                </a:cubicBezTo>
                <a:lnTo>
                  <a:pt x="131368" y="6500603"/>
                </a:lnTo>
                <a:lnTo>
                  <a:pt x="134632" y="6505906"/>
                </a:lnTo>
                <a:cubicBezTo>
                  <a:pt x="144760" y="6527264"/>
                  <a:pt x="122272" y="6529041"/>
                  <a:pt x="109997" y="6561395"/>
                </a:cubicBezTo>
                <a:cubicBezTo>
                  <a:pt x="103101" y="6576527"/>
                  <a:pt x="100671" y="6627814"/>
                  <a:pt x="97687" y="6623770"/>
                </a:cubicBezTo>
                <a:lnTo>
                  <a:pt x="53082" y="6696748"/>
                </a:lnTo>
                <a:cubicBezTo>
                  <a:pt x="20465" y="6732956"/>
                  <a:pt x="59523" y="6727996"/>
                  <a:pt x="42878" y="6765511"/>
                </a:cubicBezTo>
                <a:cubicBezTo>
                  <a:pt x="28934" y="6785613"/>
                  <a:pt x="24323" y="6797941"/>
                  <a:pt x="30999" y="6809563"/>
                </a:cubicBezTo>
                <a:cubicBezTo>
                  <a:pt x="14295" y="6832974"/>
                  <a:pt x="5105" y="6847546"/>
                  <a:pt x="154" y="6857440"/>
                </a:cubicBezTo>
                <a:lnTo>
                  <a:pt x="0" y="6858000"/>
                </a:lnTo>
                <a:lnTo>
                  <a:pt x="3846377" y="6858000"/>
                </a:lnTo>
                <a:lnTo>
                  <a:pt x="4918634" y="6858000"/>
                </a:lnTo>
                <a:lnTo>
                  <a:pt x="7814528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2EFF4-D9AC-4156-BA1E-016569C9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5" y="1174974"/>
            <a:ext cx="4441358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Германский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союз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(1813 – 1866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гг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.)</a:t>
            </a:r>
          </a:p>
        </p:txBody>
      </p:sp>
      <p:sp>
        <p:nvSpPr>
          <p:cNvPr id="1033" name="Freeform: Shape 74">
            <a:extLst>
              <a:ext uri="{FF2B5EF4-FFF2-40B4-BE49-F238E27FC236}">
                <a16:creationId xmlns:a16="http://schemas.microsoft.com/office/drawing/2014/main" id="{885504CF-B07B-45CD-B2B9-77F91DFDF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5522" y="578738"/>
            <a:ext cx="6596369" cy="561558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34" name="Rectangle 6">
            <a:extLst>
              <a:ext uri="{FF2B5EF4-FFF2-40B4-BE49-F238E27FC236}">
                <a16:creationId xmlns:a16="http://schemas.microsoft.com/office/drawing/2014/main" id="{C6F0F1BD-D7E0-40DE-8DBF-8152D3191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5159" y="255475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6D2D58-7B6E-4923-B5D6-ACC386CF91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8074" y="846483"/>
            <a:ext cx="5083152" cy="513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345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зображение выглядит как белый, алтарь&#10;&#10;Автоматически созданное описание">
            <a:extLst>
              <a:ext uri="{FF2B5EF4-FFF2-40B4-BE49-F238E27FC236}">
                <a16:creationId xmlns:a16="http://schemas.microsoft.com/office/drawing/2014/main" id="{99AE3655-FE03-4734-B6D5-0A29E525DA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1" b="6087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F6D5B-3F4C-4E17-81F3-F4FD8C9C9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Вильгельм I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B2081A-E39E-4851-85BC-FCC296509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Король Пруссии 1861-1871 гг., император Германии 1871 – 1888 гг.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78811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9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1A7E6-F546-4371-818E-56F6398E5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Отто Фон Бисмарк</a:t>
            </a:r>
          </a:p>
        </p:txBody>
      </p:sp>
      <p:pic>
        <p:nvPicPr>
          <p:cNvPr id="4098" name="Picture 2" descr="Изображение выглядит как текст, мужчина, ст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C9F13F44-7871-4F89-B20F-B7AE6EAFCC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" r="3" b="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9F4922-ECC3-4A68-8BEA-F3429EF4F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Провел реформу вооружённых сил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Укрепил экономическую мощь Пруссии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«Железный канцлер» </a:t>
            </a:r>
          </a:p>
        </p:txBody>
      </p:sp>
    </p:spTree>
    <p:extLst>
      <p:ext uri="{BB962C8B-B14F-4D97-AF65-F5344CB8AC3E}">
        <p14:creationId xmlns:p14="http://schemas.microsoft.com/office/powerpoint/2010/main" val="157009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ранко-прусская война | Только война">
            <a:extLst>
              <a:ext uri="{FF2B5EF4-FFF2-40B4-BE49-F238E27FC236}">
                <a16:creationId xmlns:a16="http://schemas.microsoft.com/office/drawing/2014/main" id="{3A727954-FAFC-47E1-8F6A-D682143EAD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6488E-A54A-4D03-9CC6-D557F374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Франко-Прусская война 1870-1871 гг.</a:t>
            </a:r>
          </a:p>
        </p:txBody>
      </p:sp>
      <p:cxnSp>
        <p:nvCxnSpPr>
          <p:cNvPr id="5128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9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56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ильгельм I (император Германии) - это... Что такое Вильгельм I (император  Германии)?">
            <a:extLst>
              <a:ext uri="{FF2B5EF4-FFF2-40B4-BE49-F238E27FC236}">
                <a16:creationId xmlns:a16="http://schemas.microsoft.com/office/drawing/2014/main" id="{D63F83B8-32BA-427E-9708-EDF092ABF7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" b="1774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14020-588B-44A1-ADA1-AA7AAA7F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Коронация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Вильгельма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 в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Версале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149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0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366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208</Words>
  <Application>Microsoft Office PowerPoint</Application>
  <PresentationFormat>Широкоэкранный</PresentationFormat>
  <Paragraphs>46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§ 7. Германия во второй половине XIX — начале XX в. </vt:lpstr>
      <vt:lpstr>Проверка д/з</vt:lpstr>
      <vt:lpstr>План урока</vt:lpstr>
      <vt:lpstr>1. Создание Германской империи </vt:lpstr>
      <vt:lpstr>Германский союз (1813 – 1866 гг.)</vt:lpstr>
      <vt:lpstr>Вильгельм I</vt:lpstr>
      <vt:lpstr>Отто Фон Бисмарк</vt:lpstr>
      <vt:lpstr>Франко-Прусская война 1870-1871 гг.</vt:lpstr>
      <vt:lpstr>Коронация Вильгельма I в Версале</vt:lpstr>
      <vt:lpstr>Германская империя</vt:lpstr>
      <vt:lpstr>2. Политическое устройство</vt:lpstr>
      <vt:lpstr>Государственное устройство</vt:lpstr>
      <vt:lpstr>Внутренне устройство Германии</vt:lpstr>
      <vt:lpstr>3. Экономическое развитие </vt:lpstr>
      <vt:lpstr>Основные направления внутренней политики</vt:lpstr>
      <vt:lpstr>Основные направления внутренней политики</vt:lpstr>
      <vt:lpstr>Немецкая шахта</vt:lpstr>
      <vt:lpstr>Производство оружия</vt:lpstr>
      <vt:lpstr>4. Внешняя политика </vt:lpstr>
      <vt:lpstr>Основные направления внешней политики</vt:lpstr>
      <vt:lpstr>Немецкие солдаты</vt:lpstr>
      <vt:lpstr>Немецкие солдаты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7. Германия во второй половине XIX — начале XX в. </dc:title>
  <dc:creator>Роман Жигалов</dc:creator>
  <cp:lastModifiedBy>Роман Жигалов</cp:lastModifiedBy>
  <cp:revision>1</cp:revision>
  <dcterms:created xsi:type="dcterms:W3CDTF">2021-07-31T17:18:18Z</dcterms:created>
  <dcterms:modified xsi:type="dcterms:W3CDTF">2021-10-16T07:22:25Z</dcterms:modified>
</cp:coreProperties>
</file>