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48" r:id="rId2"/>
  </p:sldMasterIdLst>
  <p:sldIdLst>
    <p:sldId id="256" r:id="rId3"/>
    <p:sldId id="271" r:id="rId4"/>
    <p:sldId id="272" r:id="rId5"/>
    <p:sldId id="27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74" r:id="rId16"/>
    <p:sldId id="266" r:id="rId17"/>
    <p:sldId id="267" r:id="rId18"/>
    <p:sldId id="268" r:id="rId19"/>
    <p:sldId id="275" r:id="rId20"/>
    <p:sldId id="269" r:id="rId21"/>
    <p:sldId id="270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E94761-15C7-496C-8C53-84798344C6F9}" v="537" dt="2021-10-20T18:10:40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81E94761-15C7-496C-8C53-84798344C6F9}"/>
    <pc:docChg chg="addSld modSld addMainMaster delMainMaster">
      <pc:chgData name="Zhigalov Roman" userId="1f97e9fdf7779aa5" providerId="Windows Live" clId="Web-{81E94761-15C7-496C-8C53-84798344C6F9}" dt="2021-10-20T18:10:40.484" v="539"/>
      <pc:docMkLst>
        <pc:docMk/>
      </pc:docMkLst>
      <pc:sldChg chg="addSp modSp mod setBg modClrScheme chgLayout">
        <pc:chgData name="Zhigalov Roman" userId="1f97e9fdf7779aa5" providerId="Windows Live" clId="Web-{81E94761-15C7-496C-8C53-84798344C6F9}" dt="2021-10-20T17:41:03.252" v="1"/>
        <pc:sldMkLst>
          <pc:docMk/>
          <pc:sldMk cId="1351651579" sldId="256"/>
        </pc:sldMkLst>
        <pc:spChg chg="mod">
          <ac:chgData name="Zhigalov Roman" userId="1f97e9fdf7779aa5" providerId="Windows Live" clId="Web-{81E94761-15C7-496C-8C53-84798344C6F9}" dt="2021-10-20T17:41:03.252" v="1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Zhigalov Roman" userId="1f97e9fdf7779aa5" providerId="Windows Live" clId="Web-{81E94761-15C7-496C-8C53-84798344C6F9}" dt="2021-10-20T17:41:03.252" v="1"/>
          <ac:spMkLst>
            <pc:docMk/>
            <pc:sldMk cId="1351651579" sldId="256"/>
            <ac:spMk id="3" creationId="{00000000-0000-0000-0000-000000000000}"/>
          </ac:spMkLst>
        </pc:spChg>
        <pc:spChg chg="add">
          <ac:chgData name="Zhigalov Roman" userId="1f97e9fdf7779aa5" providerId="Windows Live" clId="Web-{81E94761-15C7-496C-8C53-84798344C6F9}" dt="2021-10-20T17:41:03.252" v="1"/>
          <ac:spMkLst>
            <pc:docMk/>
            <pc:sldMk cId="1351651579" sldId="256"/>
            <ac:spMk id="9" creationId="{6CA2C65D-0168-1245-86C8-62A8A6F7B813}"/>
          </ac:spMkLst>
        </pc:spChg>
        <pc:spChg chg="add">
          <ac:chgData name="Zhigalov Roman" userId="1f97e9fdf7779aa5" providerId="Windows Live" clId="Web-{81E94761-15C7-496C-8C53-84798344C6F9}" dt="2021-10-20T17:41:03.252" v="1"/>
          <ac:spMkLst>
            <pc:docMk/>
            <pc:sldMk cId="1351651579" sldId="256"/>
            <ac:spMk id="11" creationId="{12E8ED90-6D42-AE40-963A-3924EE2073F0}"/>
          </ac:spMkLst>
        </pc:spChg>
        <pc:spChg chg="add">
          <ac:chgData name="Zhigalov Roman" userId="1f97e9fdf7779aa5" providerId="Windows Live" clId="Web-{81E94761-15C7-496C-8C53-84798344C6F9}" dt="2021-10-20T17:41:03.252" v="1"/>
          <ac:spMkLst>
            <pc:docMk/>
            <pc:sldMk cId="1351651579" sldId="256"/>
            <ac:spMk id="13" creationId="{755E9273-3717-C94C-9BFF-75E87E47C46A}"/>
          </ac:spMkLst>
        </pc:spChg>
        <pc:picChg chg="add">
          <ac:chgData name="Zhigalov Roman" userId="1f97e9fdf7779aa5" providerId="Windows Live" clId="Web-{81E94761-15C7-496C-8C53-84798344C6F9}" dt="2021-10-20T17:41:03.252" v="1"/>
          <ac:picMkLst>
            <pc:docMk/>
            <pc:sldMk cId="1351651579" sldId="256"/>
            <ac:picMk id="4" creationId="{71865720-5DE8-45C3-8DC1-CD9097EB4A4E}"/>
          </ac:picMkLst>
        </pc:picChg>
      </pc:sldChg>
      <pc:sldChg chg="addSp delSp modSp new mod setBg modClrScheme chgLayout">
        <pc:chgData name="Zhigalov Roman" userId="1f97e9fdf7779aa5" providerId="Windows Live" clId="Web-{81E94761-15C7-496C-8C53-84798344C6F9}" dt="2021-10-20T17:44:11.491" v="14"/>
        <pc:sldMkLst>
          <pc:docMk/>
          <pc:sldMk cId="1187696365" sldId="257"/>
        </pc:sldMkLst>
        <pc:spChg chg="mod ord">
          <ac:chgData name="Zhigalov Roman" userId="1f97e9fdf7779aa5" providerId="Windows Live" clId="Web-{81E94761-15C7-496C-8C53-84798344C6F9}" dt="2021-10-20T17:44:11.491" v="14"/>
          <ac:spMkLst>
            <pc:docMk/>
            <pc:sldMk cId="1187696365" sldId="257"/>
            <ac:spMk id="2" creationId="{256ECAE1-C714-41E0-B9B8-6E61AB253AA4}"/>
          </ac:spMkLst>
        </pc:spChg>
        <pc:spChg chg="del mod ord">
          <ac:chgData name="Zhigalov Roman" userId="1f97e9fdf7779aa5" providerId="Windows Live" clId="Web-{81E94761-15C7-496C-8C53-84798344C6F9}" dt="2021-10-20T17:44:06.631" v="13"/>
          <ac:spMkLst>
            <pc:docMk/>
            <pc:sldMk cId="1187696365" sldId="257"/>
            <ac:spMk id="3" creationId="{B090579D-7159-49DA-BA8B-500F4C79DDF5}"/>
          </ac:spMkLst>
        </pc:spChg>
        <pc:spChg chg="mod ord">
          <ac:chgData name="Zhigalov Roman" userId="1f97e9fdf7779aa5" providerId="Windows Live" clId="Web-{81E94761-15C7-496C-8C53-84798344C6F9}" dt="2021-10-20T17:44:11.491" v="14"/>
          <ac:spMkLst>
            <pc:docMk/>
            <pc:sldMk cId="1187696365" sldId="257"/>
            <ac:spMk id="4" creationId="{3FA12D21-1AF9-4599-91AE-C16C2F0B32A0}"/>
          </ac:spMkLst>
        </pc:spChg>
        <pc:spChg chg="add">
          <ac:chgData name="Zhigalov Roman" userId="1f97e9fdf7779aa5" providerId="Windows Live" clId="Web-{81E94761-15C7-496C-8C53-84798344C6F9}" dt="2021-10-20T17:44:11.491" v="14"/>
          <ac:spMkLst>
            <pc:docMk/>
            <pc:sldMk cId="1187696365" sldId="257"/>
            <ac:spMk id="10" creationId="{9F291BE0-7A7E-D04F-974F-9F4577FB2F46}"/>
          </ac:spMkLst>
        </pc:spChg>
        <pc:spChg chg="add">
          <ac:chgData name="Zhigalov Roman" userId="1f97e9fdf7779aa5" providerId="Windows Live" clId="Web-{81E94761-15C7-496C-8C53-84798344C6F9}" dt="2021-10-20T17:44:11.491" v="14"/>
          <ac:spMkLst>
            <pc:docMk/>
            <pc:sldMk cId="1187696365" sldId="257"/>
            <ac:spMk id="12" creationId="{BD33FF1F-6094-0B4A-A3E4-6B0D9283DB44}"/>
          </ac:spMkLst>
        </pc:spChg>
        <pc:spChg chg="add">
          <ac:chgData name="Zhigalov Roman" userId="1f97e9fdf7779aa5" providerId="Windows Live" clId="Web-{81E94761-15C7-496C-8C53-84798344C6F9}" dt="2021-10-20T17:44:11.491" v="14"/>
          <ac:spMkLst>
            <pc:docMk/>
            <pc:sldMk cId="1187696365" sldId="257"/>
            <ac:spMk id="14" creationId="{B78A6D9C-C7A5-414B-8CB7-E31470D7D280}"/>
          </ac:spMkLst>
        </pc:spChg>
        <pc:spChg chg="add">
          <ac:chgData name="Zhigalov Roman" userId="1f97e9fdf7779aa5" providerId="Windows Live" clId="Web-{81E94761-15C7-496C-8C53-84798344C6F9}" dt="2021-10-20T17:44:11.491" v="14"/>
          <ac:spMkLst>
            <pc:docMk/>
            <pc:sldMk cId="1187696365" sldId="257"/>
            <ac:spMk id="16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7:44:11.491" v="14"/>
          <ac:spMkLst>
            <pc:docMk/>
            <pc:sldMk cId="1187696365" sldId="257"/>
            <ac:spMk id="18" creationId="{EAB1217A-7C36-3A41-8536-BC68C4521095}"/>
          </ac:spMkLst>
        </pc:spChg>
        <pc:spChg chg="add">
          <ac:chgData name="Zhigalov Roman" userId="1f97e9fdf7779aa5" providerId="Windows Live" clId="Web-{81E94761-15C7-496C-8C53-84798344C6F9}" dt="2021-10-20T17:44:11.491" v="14"/>
          <ac:spMkLst>
            <pc:docMk/>
            <pc:sldMk cId="1187696365" sldId="257"/>
            <ac:spMk id="20" creationId="{DCA5172B-100A-154D-8648-280629D67DD0}"/>
          </ac:spMkLst>
        </pc:spChg>
        <pc:picChg chg="add mod ord">
          <ac:chgData name="Zhigalov Roman" userId="1f97e9fdf7779aa5" providerId="Windows Live" clId="Web-{81E94761-15C7-496C-8C53-84798344C6F9}" dt="2021-10-20T17:44:11.491" v="14"/>
          <ac:picMkLst>
            <pc:docMk/>
            <pc:sldMk cId="1187696365" sldId="257"/>
            <ac:picMk id="5" creationId="{EF4EEDAA-3FC0-4E16-B7AD-D8BE0B1C20CD}"/>
          </ac:picMkLst>
        </pc:picChg>
      </pc:sldChg>
      <pc:sldChg chg="addSp modSp new mod setBg">
        <pc:chgData name="Zhigalov Roman" userId="1f97e9fdf7779aa5" providerId="Windows Live" clId="Web-{81E94761-15C7-496C-8C53-84798344C6F9}" dt="2021-10-20T17:46:31.713" v="71"/>
        <pc:sldMkLst>
          <pc:docMk/>
          <pc:sldMk cId="546682023" sldId="258"/>
        </pc:sldMkLst>
        <pc:spChg chg="mod">
          <ac:chgData name="Zhigalov Roman" userId="1f97e9fdf7779aa5" providerId="Windows Live" clId="Web-{81E94761-15C7-496C-8C53-84798344C6F9}" dt="2021-10-20T17:46:31.713" v="71"/>
          <ac:spMkLst>
            <pc:docMk/>
            <pc:sldMk cId="546682023" sldId="258"/>
            <ac:spMk id="2" creationId="{261B6B19-7384-4209-BE46-EB2C04AEE401}"/>
          </ac:spMkLst>
        </pc:spChg>
        <pc:spChg chg="mod">
          <ac:chgData name="Zhigalov Roman" userId="1f97e9fdf7779aa5" providerId="Windows Live" clId="Web-{81E94761-15C7-496C-8C53-84798344C6F9}" dt="2021-10-20T17:46:31.713" v="71"/>
          <ac:spMkLst>
            <pc:docMk/>
            <pc:sldMk cId="546682023" sldId="258"/>
            <ac:spMk id="3" creationId="{68C0901D-0445-4A35-8D56-3C482CF91DFF}"/>
          </ac:spMkLst>
        </pc:spChg>
        <pc:spChg chg="add">
          <ac:chgData name="Zhigalov Roman" userId="1f97e9fdf7779aa5" providerId="Windows Live" clId="Web-{81E94761-15C7-496C-8C53-84798344C6F9}" dt="2021-10-20T17:46:31.713" v="71"/>
          <ac:spMkLst>
            <pc:docMk/>
            <pc:sldMk cId="546682023" sldId="258"/>
            <ac:spMk id="9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7:46:31.713" v="71"/>
          <ac:spMkLst>
            <pc:docMk/>
            <pc:sldMk cId="546682023" sldId="258"/>
            <ac:spMk id="11" creationId="{EAB1217A-7C36-3A41-8536-BC68C4521095}"/>
          </ac:spMkLst>
        </pc:spChg>
        <pc:spChg chg="add">
          <ac:chgData name="Zhigalov Roman" userId="1f97e9fdf7779aa5" providerId="Windows Live" clId="Web-{81E94761-15C7-496C-8C53-84798344C6F9}" dt="2021-10-20T17:46:31.713" v="71"/>
          <ac:spMkLst>
            <pc:docMk/>
            <pc:sldMk cId="546682023" sldId="258"/>
            <ac:spMk id="13" creationId="{DCA5172B-100A-154D-8648-280629D67DD0}"/>
          </ac:spMkLst>
        </pc:spChg>
        <pc:picChg chg="add">
          <ac:chgData name="Zhigalov Roman" userId="1f97e9fdf7779aa5" providerId="Windows Live" clId="Web-{81E94761-15C7-496C-8C53-84798344C6F9}" dt="2021-10-20T17:46:31.713" v="71"/>
          <ac:picMkLst>
            <pc:docMk/>
            <pc:sldMk cId="546682023" sldId="258"/>
            <ac:picMk id="5" creationId="{AAE82D30-D2D3-43CA-98CD-F2B65CD04C61}"/>
          </ac:picMkLst>
        </pc:picChg>
      </pc:sldChg>
      <pc:sldChg chg="addSp delSp modSp new mod setBg">
        <pc:chgData name="Zhigalov Roman" userId="1f97e9fdf7779aa5" providerId="Windows Live" clId="Web-{81E94761-15C7-496C-8C53-84798344C6F9}" dt="2021-10-20T17:47:43.387" v="85"/>
        <pc:sldMkLst>
          <pc:docMk/>
          <pc:sldMk cId="3708257913" sldId="259"/>
        </pc:sldMkLst>
        <pc:spChg chg="mod">
          <ac:chgData name="Zhigalov Roman" userId="1f97e9fdf7779aa5" providerId="Windows Live" clId="Web-{81E94761-15C7-496C-8C53-84798344C6F9}" dt="2021-10-20T17:47:43.387" v="85"/>
          <ac:spMkLst>
            <pc:docMk/>
            <pc:sldMk cId="3708257913" sldId="259"/>
            <ac:spMk id="2" creationId="{CFF3782A-8E6D-4989-99E4-EBBF84B245E4}"/>
          </ac:spMkLst>
        </pc:spChg>
        <pc:spChg chg="del">
          <ac:chgData name="Zhigalov Roman" userId="1f97e9fdf7779aa5" providerId="Windows Live" clId="Web-{81E94761-15C7-496C-8C53-84798344C6F9}" dt="2021-10-20T17:47:41.106" v="84"/>
          <ac:spMkLst>
            <pc:docMk/>
            <pc:sldMk cId="3708257913" sldId="259"/>
            <ac:spMk id="3" creationId="{4889C186-3A65-464C-9892-D17045B6B748}"/>
          </ac:spMkLst>
        </pc:spChg>
        <pc:spChg chg="mod">
          <ac:chgData name="Zhigalov Roman" userId="1f97e9fdf7779aa5" providerId="Windows Live" clId="Web-{81E94761-15C7-496C-8C53-84798344C6F9}" dt="2021-10-20T17:47:43.387" v="85"/>
          <ac:spMkLst>
            <pc:docMk/>
            <pc:sldMk cId="3708257913" sldId="259"/>
            <ac:spMk id="4" creationId="{F497E774-0DB9-4D2D-8961-CD1289D780F2}"/>
          </ac:spMkLst>
        </pc:spChg>
        <pc:spChg chg="add">
          <ac:chgData name="Zhigalov Roman" userId="1f97e9fdf7779aa5" providerId="Windows Live" clId="Web-{81E94761-15C7-496C-8C53-84798344C6F9}" dt="2021-10-20T17:47:43.387" v="85"/>
          <ac:spMkLst>
            <pc:docMk/>
            <pc:sldMk cId="3708257913" sldId="259"/>
            <ac:spMk id="10" creationId="{9F291BE0-7A7E-D04F-974F-9F4577FB2F46}"/>
          </ac:spMkLst>
        </pc:spChg>
        <pc:spChg chg="add">
          <ac:chgData name="Zhigalov Roman" userId="1f97e9fdf7779aa5" providerId="Windows Live" clId="Web-{81E94761-15C7-496C-8C53-84798344C6F9}" dt="2021-10-20T17:47:43.387" v="85"/>
          <ac:spMkLst>
            <pc:docMk/>
            <pc:sldMk cId="3708257913" sldId="259"/>
            <ac:spMk id="12" creationId="{BD33FF1F-6094-0B4A-A3E4-6B0D9283DB44}"/>
          </ac:spMkLst>
        </pc:spChg>
        <pc:spChg chg="add">
          <ac:chgData name="Zhigalov Roman" userId="1f97e9fdf7779aa5" providerId="Windows Live" clId="Web-{81E94761-15C7-496C-8C53-84798344C6F9}" dt="2021-10-20T17:47:43.387" v="85"/>
          <ac:spMkLst>
            <pc:docMk/>
            <pc:sldMk cId="3708257913" sldId="259"/>
            <ac:spMk id="14" creationId="{B78A6D9C-C7A5-414B-8CB7-E31470D7D280}"/>
          </ac:spMkLst>
        </pc:spChg>
        <pc:spChg chg="add">
          <ac:chgData name="Zhigalov Roman" userId="1f97e9fdf7779aa5" providerId="Windows Live" clId="Web-{81E94761-15C7-496C-8C53-84798344C6F9}" dt="2021-10-20T17:47:43.387" v="85"/>
          <ac:spMkLst>
            <pc:docMk/>
            <pc:sldMk cId="3708257913" sldId="259"/>
            <ac:spMk id="16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7:47:43.387" v="85"/>
          <ac:spMkLst>
            <pc:docMk/>
            <pc:sldMk cId="3708257913" sldId="259"/>
            <ac:spMk id="18" creationId="{EAB1217A-7C36-3A41-8536-BC68C4521095}"/>
          </ac:spMkLst>
        </pc:spChg>
        <pc:spChg chg="add">
          <ac:chgData name="Zhigalov Roman" userId="1f97e9fdf7779aa5" providerId="Windows Live" clId="Web-{81E94761-15C7-496C-8C53-84798344C6F9}" dt="2021-10-20T17:47:43.387" v="85"/>
          <ac:spMkLst>
            <pc:docMk/>
            <pc:sldMk cId="3708257913" sldId="259"/>
            <ac:spMk id="20" creationId="{DCA5172B-100A-154D-8648-280629D67DD0}"/>
          </ac:spMkLst>
        </pc:spChg>
        <pc:picChg chg="add mod ord">
          <ac:chgData name="Zhigalov Roman" userId="1f97e9fdf7779aa5" providerId="Windows Live" clId="Web-{81E94761-15C7-496C-8C53-84798344C6F9}" dt="2021-10-20T17:47:43.387" v="85"/>
          <ac:picMkLst>
            <pc:docMk/>
            <pc:sldMk cId="3708257913" sldId="259"/>
            <ac:picMk id="5" creationId="{EE7F96AC-292B-4730-954F-A9EED727B1C1}"/>
          </ac:picMkLst>
        </pc:picChg>
      </pc:sldChg>
      <pc:sldChg chg="addSp delSp modSp new mod setBg">
        <pc:chgData name="Zhigalov Roman" userId="1f97e9fdf7779aa5" providerId="Windows Live" clId="Web-{81E94761-15C7-496C-8C53-84798344C6F9}" dt="2021-10-20T17:48:29.779" v="95"/>
        <pc:sldMkLst>
          <pc:docMk/>
          <pc:sldMk cId="2491107256" sldId="260"/>
        </pc:sldMkLst>
        <pc:spChg chg="mod">
          <ac:chgData name="Zhigalov Roman" userId="1f97e9fdf7779aa5" providerId="Windows Live" clId="Web-{81E94761-15C7-496C-8C53-84798344C6F9}" dt="2021-10-20T17:48:29.779" v="95"/>
          <ac:spMkLst>
            <pc:docMk/>
            <pc:sldMk cId="2491107256" sldId="260"/>
            <ac:spMk id="2" creationId="{8A0C125B-17D2-4BF5-B199-2AFD108FE97D}"/>
          </ac:spMkLst>
        </pc:spChg>
        <pc:spChg chg="del">
          <ac:chgData name="Zhigalov Roman" userId="1f97e9fdf7779aa5" providerId="Windows Live" clId="Web-{81E94761-15C7-496C-8C53-84798344C6F9}" dt="2021-10-20T17:48:25.560" v="94"/>
          <ac:spMkLst>
            <pc:docMk/>
            <pc:sldMk cId="2491107256" sldId="260"/>
            <ac:spMk id="3" creationId="{FA71EDFB-5DA8-45F3-ADF6-1CB155271E3B}"/>
          </ac:spMkLst>
        </pc:spChg>
        <pc:spChg chg="mod">
          <ac:chgData name="Zhigalov Roman" userId="1f97e9fdf7779aa5" providerId="Windows Live" clId="Web-{81E94761-15C7-496C-8C53-84798344C6F9}" dt="2021-10-20T17:48:29.779" v="95"/>
          <ac:spMkLst>
            <pc:docMk/>
            <pc:sldMk cId="2491107256" sldId="260"/>
            <ac:spMk id="4" creationId="{1CBDE09D-EC99-4A57-B1C4-33FEA47D7FAF}"/>
          </ac:spMkLst>
        </pc:spChg>
        <pc:spChg chg="add">
          <ac:chgData name="Zhigalov Roman" userId="1f97e9fdf7779aa5" providerId="Windows Live" clId="Web-{81E94761-15C7-496C-8C53-84798344C6F9}" dt="2021-10-20T17:48:29.779" v="95"/>
          <ac:spMkLst>
            <pc:docMk/>
            <pc:sldMk cId="2491107256" sldId="260"/>
            <ac:spMk id="10" creationId="{9F291BE0-7A7E-D04F-974F-9F4577FB2F46}"/>
          </ac:spMkLst>
        </pc:spChg>
        <pc:spChg chg="add">
          <ac:chgData name="Zhigalov Roman" userId="1f97e9fdf7779aa5" providerId="Windows Live" clId="Web-{81E94761-15C7-496C-8C53-84798344C6F9}" dt="2021-10-20T17:48:29.779" v="95"/>
          <ac:spMkLst>
            <pc:docMk/>
            <pc:sldMk cId="2491107256" sldId="260"/>
            <ac:spMk id="12" creationId="{BD33FF1F-6094-0B4A-A3E4-6B0D9283DB44}"/>
          </ac:spMkLst>
        </pc:spChg>
        <pc:spChg chg="add">
          <ac:chgData name="Zhigalov Roman" userId="1f97e9fdf7779aa5" providerId="Windows Live" clId="Web-{81E94761-15C7-496C-8C53-84798344C6F9}" dt="2021-10-20T17:48:29.779" v="95"/>
          <ac:spMkLst>
            <pc:docMk/>
            <pc:sldMk cId="2491107256" sldId="260"/>
            <ac:spMk id="14" creationId="{B78A6D9C-C7A5-414B-8CB7-E31470D7D280}"/>
          </ac:spMkLst>
        </pc:spChg>
        <pc:spChg chg="add">
          <ac:chgData name="Zhigalov Roman" userId="1f97e9fdf7779aa5" providerId="Windows Live" clId="Web-{81E94761-15C7-496C-8C53-84798344C6F9}" dt="2021-10-20T17:48:29.779" v="95"/>
          <ac:spMkLst>
            <pc:docMk/>
            <pc:sldMk cId="2491107256" sldId="260"/>
            <ac:spMk id="16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7:48:29.779" v="95"/>
          <ac:spMkLst>
            <pc:docMk/>
            <pc:sldMk cId="2491107256" sldId="260"/>
            <ac:spMk id="18" creationId="{EAB1217A-7C36-3A41-8536-BC68C4521095}"/>
          </ac:spMkLst>
        </pc:spChg>
        <pc:spChg chg="add">
          <ac:chgData name="Zhigalov Roman" userId="1f97e9fdf7779aa5" providerId="Windows Live" clId="Web-{81E94761-15C7-496C-8C53-84798344C6F9}" dt="2021-10-20T17:48:29.779" v="95"/>
          <ac:spMkLst>
            <pc:docMk/>
            <pc:sldMk cId="2491107256" sldId="260"/>
            <ac:spMk id="20" creationId="{DCA5172B-100A-154D-8648-280629D67DD0}"/>
          </ac:spMkLst>
        </pc:spChg>
        <pc:picChg chg="add mod ord">
          <ac:chgData name="Zhigalov Roman" userId="1f97e9fdf7779aa5" providerId="Windows Live" clId="Web-{81E94761-15C7-496C-8C53-84798344C6F9}" dt="2021-10-20T17:48:29.779" v="95"/>
          <ac:picMkLst>
            <pc:docMk/>
            <pc:sldMk cId="2491107256" sldId="260"/>
            <ac:picMk id="5" creationId="{C3591CB0-FDC7-4A35-B535-2D0996F42847}"/>
          </ac:picMkLst>
        </pc:picChg>
      </pc:sldChg>
      <pc:sldChg chg="addSp delSp modSp new mod setBg">
        <pc:chgData name="Zhigalov Roman" userId="1f97e9fdf7779aa5" providerId="Windows Live" clId="Web-{81E94761-15C7-496C-8C53-84798344C6F9}" dt="2021-10-20T17:49:44.702" v="118"/>
        <pc:sldMkLst>
          <pc:docMk/>
          <pc:sldMk cId="1871001613" sldId="261"/>
        </pc:sldMkLst>
        <pc:spChg chg="mod">
          <ac:chgData name="Zhigalov Roman" userId="1f97e9fdf7779aa5" providerId="Windows Live" clId="Web-{81E94761-15C7-496C-8C53-84798344C6F9}" dt="2021-10-20T17:49:44.702" v="118"/>
          <ac:spMkLst>
            <pc:docMk/>
            <pc:sldMk cId="1871001613" sldId="261"/>
            <ac:spMk id="2" creationId="{44D32DCA-F5F9-487E-A4CA-21A1F443FA50}"/>
          </ac:spMkLst>
        </pc:spChg>
        <pc:spChg chg="del">
          <ac:chgData name="Zhigalov Roman" userId="1f97e9fdf7779aa5" providerId="Windows Live" clId="Web-{81E94761-15C7-496C-8C53-84798344C6F9}" dt="2021-10-20T17:49:33.811" v="115"/>
          <ac:spMkLst>
            <pc:docMk/>
            <pc:sldMk cId="1871001613" sldId="261"/>
            <ac:spMk id="3" creationId="{0135EAD7-CBAF-43D4-9E70-9E019B6C31B9}"/>
          </ac:spMkLst>
        </pc:spChg>
        <pc:spChg chg="mod">
          <ac:chgData name="Zhigalov Roman" userId="1f97e9fdf7779aa5" providerId="Windows Live" clId="Web-{81E94761-15C7-496C-8C53-84798344C6F9}" dt="2021-10-20T17:49:44.702" v="118"/>
          <ac:spMkLst>
            <pc:docMk/>
            <pc:sldMk cId="1871001613" sldId="261"/>
            <ac:spMk id="4" creationId="{486D5596-FE99-4450-B746-EE7B48B9BF6F}"/>
          </ac:spMkLst>
        </pc:spChg>
        <pc:spChg chg="add">
          <ac:chgData name="Zhigalov Roman" userId="1f97e9fdf7779aa5" providerId="Windows Live" clId="Web-{81E94761-15C7-496C-8C53-84798344C6F9}" dt="2021-10-20T17:49:44.702" v="118"/>
          <ac:spMkLst>
            <pc:docMk/>
            <pc:sldMk cId="1871001613" sldId="261"/>
            <ac:spMk id="7" creationId="{9F291BE0-7A7E-D04F-974F-9F4577FB2F46}"/>
          </ac:spMkLst>
        </pc:spChg>
        <pc:spChg chg="add">
          <ac:chgData name="Zhigalov Roman" userId="1f97e9fdf7779aa5" providerId="Windows Live" clId="Web-{81E94761-15C7-496C-8C53-84798344C6F9}" dt="2021-10-20T17:49:44.702" v="118"/>
          <ac:spMkLst>
            <pc:docMk/>
            <pc:sldMk cId="1871001613" sldId="261"/>
            <ac:spMk id="8" creationId="{BD33FF1F-6094-0B4A-A3E4-6B0D9283DB44}"/>
          </ac:spMkLst>
        </pc:spChg>
        <pc:spChg chg="add">
          <ac:chgData name="Zhigalov Roman" userId="1f97e9fdf7779aa5" providerId="Windows Live" clId="Web-{81E94761-15C7-496C-8C53-84798344C6F9}" dt="2021-10-20T17:49:44.702" v="118"/>
          <ac:spMkLst>
            <pc:docMk/>
            <pc:sldMk cId="1871001613" sldId="261"/>
            <ac:spMk id="9" creationId="{B78A6D9C-C7A5-414B-8CB7-E31470D7D280}"/>
          </ac:spMkLst>
        </pc:spChg>
        <pc:spChg chg="add del">
          <ac:chgData name="Zhigalov Roman" userId="1f97e9fdf7779aa5" providerId="Windows Live" clId="Web-{81E94761-15C7-496C-8C53-84798344C6F9}" dt="2021-10-20T17:49:44.687" v="117"/>
          <ac:spMkLst>
            <pc:docMk/>
            <pc:sldMk cId="1871001613" sldId="261"/>
            <ac:spMk id="10" creationId="{9F291BE0-7A7E-D04F-974F-9F4577FB2F46}"/>
          </ac:spMkLst>
        </pc:spChg>
        <pc:spChg chg="add">
          <ac:chgData name="Zhigalov Roman" userId="1f97e9fdf7779aa5" providerId="Windows Live" clId="Web-{81E94761-15C7-496C-8C53-84798344C6F9}" dt="2021-10-20T17:49:44.702" v="118"/>
          <ac:spMkLst>
            <pc:docMk/>
            <pc:sldMk cId="1871001613" sldId="261"/>
            <ac:spMk id="11" creationId="{579E3846-8D0B-B14A-817A-7FAC9DDAB4D8}"/>
          </ac:spMkLst>
        </pc:spChg>
        <pc:spChg chg="add del">
          <ac:chgData name="Zhigalov Roman" userId="1f97e9fdf7779aa5" providerId="Windows Live" clId="Web-{81E94761-15C7-496C-8C53-84798344C6F9}" dt="2021-10-20T17:49:44.687" v="117"/>
          <ac:spMkLst>
            <pc:docMk/>
            <pc:sldMk cId="1871001613" sldId="261"/>
            <ac:spMk id="12" creationId="{BD33FF1F-6094-0B4A-A3E4-6B0D9283DB44}"/>
          </ac:spMkLst>
        </pc:spChg>
        <pc:spChg chg="add">
          <ac:chgData name="Zhigalov Roman" userId="1f97e9fdf7779aa5" providerId="Windows Live" clId="Web-{81E94761-15C7-496C-8C53-84798344C6F9}" dt="2021-10-20T17:49:44.702" v="118"/>
          <ac:spMkLst>
            <pc:docMk/>
            <pc:sldMk cId="1871001613" sldId="261"/>
            <ac:spMk id="13" creationId="{BE50E7BE-734F-224D-B03E-074DE1D12480}"/>
          </ac:spMkLst>
        </pc:spChg>
        <pc:spChg chg="add del">
          <ac:chgData name="Zhigalov Roman" userId="1f97e9fdf7779aa5" providerId="Windows Live" clId="Web-{81E94761-15C7-496C-8C53-84798344C6F9}" dt="2021-10-20T17:49:44.687" v="117"/>
          <ac:spMkLst>
            <pc:docMk/>
            <pc:sldMk cId="1871001613" sldId="261"/>
            <ac:spMk id="14" creationId="{B78A6D9C-C7A5-414B-8CB7-E31470D7D280}"/>
          </ac:spMkLst>
        </pc:spChg>
        <pc:spChg chg="add">
          <ac:chgData name="Zhigalov Roman" userId="1f97e9fdf7779aa5" providerId="Windows Live" clId="Web-{81E94761-15C7-496C-8C53-84798344C6F9}" dt="2021-10-20T17:49:44.702" v="118"/>
          <ac:spMkLst>
            <pc:docMk/>
            <pc:sldMk cId="1871001613" sldId="261"/>
            <ac:spMk id="15" creationId="{DCA5172B-100A-154D-8648-280629D67DD0}"/>
          </ac:spMkLst>
        </pc:spChg>
        <pc:spChg chg="add del">
          <ac:chgData name="Zhigalov Roman" userId="1f97e9fdf7779aa5" providerId="Windows Live" clId="Web-{81E94761-15C7-496C-8C53-84798344C6F9}" dt="2021-10-20T17:49:44.687" v="117"/>
          <ac:spMkLst>
            <pc:docMk/>
            <pc:sldMk cId="1871001613" sldId="261"/>
            <ac:spMk id="16" creationId="{579E3846-8D0B-B14A-817A-7FAC9DDAB4D8}"/>
          </ac:spMkLst>
        </pc:spChg>
        <pc:spChg chg="add del">
          <ac:chgData name="Zhigalov Roman" userId="1f97e9fdf7779aa5" providerId="Windows Live" clId="Web-{81E94761-15C7-496C-8C53-84798344C6F9}" dt="2021-10-20T17:49:44.687" v="117"/>
          <ac:spMkLst>
            <pc:docMk/>
            <pc:sldMk cId="1871001613" sldId="261"/>
            <ac:spMk id="18" creationId="{EAB1217A-7C36-3A41-8536-BC68C4521095}"/>
          </ac:spMkLst>
        </pc:spChg>
        <pc:spChg chg="add del">
          <ac:chgData name="Zhigalov Roman" userId="1f97e9fdf7779aa5" providerId="Windows Live" clId="Web-{81E94761-15C7-496C-8C53-84798344C6F9}" dt="2021-10-20T17:49:44.687" v="117"/>
          <ac:spMkLst>
            <pc:docMk/>
            <pc:sldMk cId="1871001613" sldId="261"/>
            <ac:spMk id="20" creationId="{DCA5172B-100A-154D-8648-280629D67DD0}"/>
          </ac:spMkLst>
        </pc:spChg>
        <pc:picChg chg="add mod ord">
          <ac:chgData name="Zhigalov Roman" userId="1f97e9fdf7779aa5" providerId="Windows Live" clId="Web-{81E94761-15C7-496C-8C53-84798344C6F9}" dt="2021-10-20T17:49:44.702" v="118"/>
          <ac:picMkLst>
            <pc:docMk/>
            <pc:sldMk cId="1871001613" sldId="261"/>
            <ac:picMk id="5" creationId="{B86B0E40-4F25-4C02-AD02-F3DC97E3AD77}"/>
          </ac:picMkLst>
        </pc:picChg>
      </pc:sldChg>
      <pc:sldChg chg="addSp delSp modSp new mod setBg">
        <pc:chgData name="Zhigalov Roman" userId="1f97e9fdf7779aa5" providerId="Windows Live" clId="Web-{81E94761-15C7-496C-8C53-84798344C6F9}" dt="2021-10-20T17:51:16.892" v="148" actId="20577"/>
        <pc:sldMkLst>
          <pc:docMk/>
          <pc:sldMk cId="3441560203" sldId="262"/>
        </pc:sldMkLst>
        <pc:spChg chg="mod">
          <ac:chgData name="Zhigalov Roman" userId="1f97e9fdf7779aa5" providerId="Windows Live" clId="Web-{81E94761-15C7-496C-8C53-84798344C6F9}" dt="2021-10-20T17:50:57.767" v="146"/>
          <ac:spMkLst>
            <pc:docMk/>
            <pc:sldMk cId="3441560203" sldId="262"/>
            <ac:spMk id="2" creationId="{1586ADD0-E626-42B6-8956-42DF91787151}"/>
          </ac:spMkLst>
        </pc:spChg>
        <pc:spChg chg="del">
          <ac:chgData name="Zhigalov Roman" userId="1f97e9fdf7779aa5" providerId="Windows Live" clId="Web-{81E94761-15C7-496C-8C53-84798344C6F9}" dt="2021-10-20T17:50:28.407" v="134"/>
          <ac:spMkLst>
            <pc:docMk/>
            <pc:sldMk cId="3441560203" sldId="262"/>
            <ac:spMk id="3" creationId="{5DACCED5-CB85-4682-BE2A-DAD79336D13C}"/>
          </ac:spMkLst>
        </pc:spChg>
        <pc:spChg chg="mod">
          <ac:chgData name="Zhigalov Roman" userId="1f97e9fdf7779aa5" providerId="Windows Live" clId="Web-{81E94761-15C7-496C-8C53-84798344C6F9}" dt="2021-10-20T17:51:16.892" v="148" actId="20577"/>
          <ac:spMkLst>
            <pc:docMk/>
            <pc:sldMk cId="3441560203" sldId="262"/>
            <ac:spMk id="4" creationId="{FABA4884-6C3F-492D-9E55-215EFD9BC064}"/>
          </ac:spMkLst>
        </pc:spChg>
        <pc:spChg chg="add del">
          <ac:chgData name="Zhigalov Roman" userId="1f97e9fdf7779aa5" providerId="Windows Live" clId="Web-{81E94761-15C7-496C-8C53-84798344C6F9}" dt="2021-10-20T17:50:48.720" v="142"/>
          <ac:spMkLst>
            <pc:docMk/>
            <pc:sldMk cId="3441560203" sldId="262"/>
            <ac:spMk id="9" creationId="{9F291BE0-7A7E-D04F-974F-9F4577FB2F46}"/>
          </ac:spMkLst>
        </pc:spChg>
        <pc:spChg chg="add del">
          <ac:chgData name="Zhigalov Roman" userId="1f97e9fdf7779aa5" providerId="Windows Live" clId="Web-{81E94761-15C7-496C-8C53-84798344C6F9}" dt="2021-10-20T17:50:48.720" v="142"/>
          <ac:spMkLst>
            <pc:docMk/>
            <pc:sldMk cId="3441560203" sldId="262"/>
            <ac:spMk id="10" creationId="{BD33FF1F-6094-0B4A-A3E4-6B0D9283DB44}"/>
          </ac:spMkLst>
        </pc:spChg>
        <pc:spChg chg="add del">
          <ac:chgData name="Zhigalov Roman" userId="1f97e9fdf7779aa5" providerId="Windows Live" clId="Web-{81E94761-15C7-496C-8C53-84798344C6F9}" dt="2021-10-20T17:50:48.720" v="142"/>
          <ac:spMkLst>
            <pc:docMk/>
            <pc:sldMk cId="3441560203" sldId="262"/>
            <ac:spMk id="11" creationId="{B78A6D9C-C7A5-414B-8CB7-E31470D7D280}"/>
          </ac:spMkLst>
        </pc:spChg>
        <pc:spChg chg="add del">
          <ac:chgData name="Zhigalov Roman" userId="1f97e9fdf7779aa5" providerId="Windows Live" clId="Web-{81E94761-15C7-496C-8C53-84798344C6F9}" dt="2021-10-20T17:50:46.126" v="140"/>
          <ac:spMkLst>
            <pc:docMk/>
            <pc:sldMk cId="3441560203" sldId="262"/>
            <ac:spMk id="12" creationId="{9F291BE0-7A7E-D04F-974F-9F4577FB2F46}"/>
          </ac:spMkLst>
        </pc:spChg>
        <pc:spChg chg="add del">
          <ac:chgData name="Zhigalov Roman" userId="1f97e9fdf7779aa5" providerId="Windows Live" clId="Web-{81E94761-15C7-496C-8C53-84798344C6F9}" dt="2021-10-20T17:50:48.720" v="142"/>
          <ac:spMkLst>
            <pc:docMk/>
            <pc:sldMk cId="3441560203" sldId="262"/>
            <ac:spMk id="13" creationId="{579E3846-8D0B-B14A-817A-7FAC9DDAB4D8}"/>
          </ac:spMkLst>
        </pc:spChg>
        <pc:spChg chg="add del">
          <ac:chgData name="Zhigalov Roman" userId="1f97e9fdf7779aa5" providerId="Windows Live" clId="Web-{81E94761-15C7-496C-8C53-84798344C6F9}" dt="2021-10-20T17:50:46.126" v="140"/>
          <ac:spMkLst>
            <pc:docMk/>
            <pc:sldMk cId="3441560203" sldId="262"/>
            <ac:spMk id="14" creationId="{BD33FF1F-6094-0B4A-A3E4-6B0D9283DB44}"/>
          </ac:spMkLst>
        </pc:spChg>
        <pc:spChg chg="add del">
          <ac:chgData name="Zhigalov Roman" userId="1f97e9fdf7779aa5" providerId="Windows Live" clId="Web-{81E94761-15C7-496C-8C53-84798344C6F9}" dt="2021-10-20T17:50:48.720" v="142"/>
          <ac:spMkLst>
            <pc:docMk/>
            <pc:sldMk cId="3441560203" sldId="262"/>
            <ac:spMk id="15" creationId="{EAB1217A-7C36-3A41-8536-BC68C4521095}"/>
          </ac:spMkLst>
        </pc:spChg>
        <pc:spChg chg="add del">
          <ac:chgData name="Zhigalov Roman" userId="1f97e9fdf7779aa5" providerId="Windows Live" clId="Web-{81E94761-15C7-496C-8C53-84798344C6F9}" dt="2021-10-20T17:50:46.126" v="140"/>
          <ac:spMkLst>
            <pc:docMk/>
            <pc:sldMk cId="3441560203" sldId="262"/>
            <ac:spMk id="16" creationId="{B78A6D9C-C7A5-414B-8CB7-E31470D7D280}"/>
          </ac:spMkLst>
        </pc:spChg>
        <pc:spChg chg="add del">
          <ac:chgData name="Zhigalov Roman" userId="1f97e9fdf7779aa5" providerId="Windows Live" clId="Web-{81E94761-15C7-496C-8C53-84798344C6F9}" dt="2021-10-20T17:50:48.720" v="142"/>
          <ac:spMkLst>
            <pc:docMk/>
            <pc:sldMk cId="3441560203" sldId="262"/>
            <ac:spMk id="17" creationId="{DCA5172B-100A-154D-8648-280629D67DD0}"/>
          </ac:spMkLst>
        </pc:spChg>
        <pc:spChg chg="add del">
          <ac:chgData name="Zhigalov Roman" userId="1f97e9fdf7779aa5" providerId="Windows Live" clId="Web-{81E94761-15C7-496C-8C53-84798344C6F9}" dt="2021-10-20T17:50:46.126" v="140"/>
          <ac:spMkLst>
            <pc:docMk/>
            <pc:sldMk cId="3441560203" sldId="262"/>
            <ac:spMk id="18" creationId="{579E3846-8D0B-B14A-817A-7FAC9DDAB4D8}"/>
          </ac:spMkLst>
        </pc:spChg>
        <pc:spChg chg="add del">
          <ac:chgData name="Zhigalov Roman" userId="1f97e9fdf7779aa5" providerId="Windows Live" clId="Web-{81E94761-15C7-496C-8C53-84798344C6F9}" dt="2021-10-20T17:50:51.751" v="144"/>
          <ac:spMkLst>
            <pc:docMk/>
            <pc:sldMk cId="3441560203" sldId="262"/>
            <ac:spMk id="19" creationId="{9F291BE0-7A7E-D04F-974F-9F4577FB2F46}"/>
          </ac:spMkLst>
        </pc:spChg>
        <pc:spChg chg="add del">
          <ac:chgData name="Zhigalov Roman" userId="1f97e9fdf7779aa5" providerId="Windows Live" clId="Web-{81E94761-15C7-496C-8C53-84798344C6F9}" dt="2021-10-20T17:50:46.126" v="140"/>
          <ac:spMkLst>
            <pc:docMk/>
            <pc:sldMk cId="3441560203" sldId="262"/>
            <ac:spMk id="20" creationId="{EAB1217A-7C36-3A41-8536-BC68C4521095}"/>
          </ac:spMkLst>
        </pc:spChg>
        <pc:spChg chg="add del">
          <ac:chgData name="Zhigalov Roman" userId="1f97e9fdf7779aa5" providerId="Windows Live" clId="Web-{81E94761-15C7-496C-8C53-84798344C6F9}" dt="2021-10-20T17:50:51.751" v="144"/>
          <ac:spMkLst>
            <pc:docMk/>
            <pc:sldMk cId="3441560203" sldId="262"/>
            <ac:spMk id="21" creationId="{BD33FF1F-6094-0B4A-A3E4-6B0D9283DB44}"/>
          </ac:spMkLst>
        </pc:spChg>
        <pc:spChg chg="add del">
          <ac:chgData name="Zhigalov Roman" userId="1f97e9fdf7779aa5" providerId="Windows Live" clId="Web-{81E94761-15C7-496C-8C53-84798344C6F9}" dt="2021-10-20T17:50:46.126" v="140"/>
          <ac:spMkLst>
            <pc:docMk/>
            <pc:sldMk cId="3441560203" sldId="262"/>
            <ac:spMk id="22" creationId="{DCA5172B-100A-154D-8648-280629D67DD0}"/>
          </ac:spMkLst>
        </pc:spChg>
        <pc:spChg chg="add del">
          <ac:chgData name="Zhigalov Roman" userId="1f97e9fdf7779aa5" providerId="Windows Live" clId="Web-{81E94761-15C7-496C-8C53-84798344C6F9}" dt="2021-10-20T17:50:51.751" v="144"/>
          <ac:spMkLst>
            <pc:docMk/>
            <pc:sldMk cId="3441560203" sldId="262"/>
            <ac:spMk id="23" creationId="{B78A6D9C-C7A5-414B-8CB7-E31470D7D280}"/>
          </ac:spMkLst>
        </pc:spChg>
        <pc:spChg chg="add del">
          <ac:chgData name="Zhigalov Roman" userId="1f97e9fdf7779aa5" providerId="Windows Live" clId="Web-{81E94761-15C7-496C-8C53-84798344C6F9}" dt="2021-10-20T17:50:51.751" v="144"/>
          <ac:spMkLst>
            <pc:docMk/>
            <pc:sldMk cId="3441560203" sldId="262"/>
            <ac:spMk id="24" creationId="{579E3846-8D0B-B14A-817A-7FAC9DDAB4D8}"/>
          </ac:spMkLst>
        </pc:spChg>
        <pc:spChg chg="add del">
          <ac:chgData name="Zhigalov Roman" userId="1f97e9fdf7779aa5" providerId="Windows Live" clId="Web-{81E94761-15C7-496C-8C53-84798344C6F9}" dt="2021-10-20T17:50:51.751" v="144"/>
          <ac:spMkLst>
            <pc:docMk/>
            <pc:sldMk cId="3441560203" sldId="262"/>
            <ac:spMk id="25" creationId="{BE50E7BE-734F-224D-B03E-074DE1D12480}"/>
          </ac:spMkLst>
        </pc:spChg>
        <pc:spChg chg="add del">
          <ac:chgData name="Zhigalov Roman" userId="1f97e9fdf7779aa5" providerId="Windows Live" clId="Web-{81E94761-15C7-496C-8C53-84798344C6F9}" dt="2021-10-20T17:50:51.751" v="144"/>
          <ac:spMkLst>
            <pc:docMk/>
            <pc:sldMk cId="3441560203" sldId="262"/>
            <ac:spMk id="26" creationId="{DCA5172B-100A-154D-8648-280629D67DD0}"/>
          </ac:spMkLst>
        </pc:spChg>
        <pc:spChg chg="add del">
          <ac:chgData name="Zhigalov Roman" userId="1f97e9fdf7779aa5" providerId="Windows Live" clId="Web-{81E94761-15C7-496C-8C53-84798344C6F9}" dt="2021-10-20T17:50:57.767" v="146"/>
          <ac:spMkLst>
            <pc:docMk/>
            <pc:sldMk cId="3441560203" sldId="262"/>
            <ac:spMk id="27" creationId="{9F291BE0-7A7E-D04F-974F-9F4577FB2F46}"/>
          </ac:spMkLst>
        </pc:spChg>
        <pc:spChg chg="add del">
          <ac:chgData name="Zhigalov Roman" userId="1f97e9fdf7779aa5" providerId="Windows Live" clId="Web-{81E94761-15C7-496C-8C53-84798344C6F9}" dt="2021-10-20T17:50:57.767" v="146"/>
          <ac:spMkLst>
            <pc:docMk/>
            <pc:sldMk cId="3441560203" sldId="262"/>
            <ac:spMk id="28" creationId="{BD33FF1F-6094-0B4A-A3E4-6B0D9283DB44}"/>
          </ac:spMkLst>
        </pc:spChg>
        <pc:spChg chg="add del">
          <ac:chgData name="Zhigalov Roman" userId="1f97e9fdf7779aa5" providerId="Windows Live" clId="Web-{81E94761-15C7-496C-8C53-84798344C6F9}" dt="2021-10-20T17:50:57.767" v="146"/>
          <ac:spMkLst>
            <pc:docMk/>
            <pc:sldMk cId="3441560203" sldId="262"/>
            <ac:spMk id="29" creationId="{B78A6D9C-C7A5-414B-8CB7-E31470D7D280}"/>
          </ac:spMkLst>
        </pc:spChg>
        <pc:spChg chg="add del">
          <ac:chgData name="Zhigalov Roman" userId="1f97e9fdf7779aa5" providerId="Windows Live" clId="Web-{81E94761-15C7-496C-8C53-84798344C6F9}" dt="2021-10-20T17:50:57.767" v="146"/>
          <ac:spMkLst>
            <pc:docMk/>
            <pc:sldMk cId="3441560203" sldId="262"/>
            <ac:spMk id="30" creationId="{579E3846-8D0B-B14A-817A-7FAC9DDAB4D8}"/>
          </ac:spMkLst>
        </pc:spChg>
        <pc:spChg chg="add del">
          <ac:chgData name="Zhigalov Roman" userId="1f97e9fdf7779aa5" providerId="Windows Live" clId="Web-{81E94761-15C7-496C-8C53-84798344C6F9}" dt="2021-10-20T17:50:57.767" v="146"/>
          <ac:spMkLst>
            <pc:docMk/>
            <pc:sldMk cId="3441560203" sldId="262"/>
            <ac:spMk id="33" creationId="{A27CA9A8-2E1B-1E43-B7A6-45B44037C763}"/>
          </ac:spMkLst>
        </pc:spChg>
        <pc:spChg chg="add del">
          <ac:chgData name="Zhigalov Roman" userId="1f97e9fdf7779aa5" providerId="Windows Live" clId="Web-{81E94761-15C7-496C-8C53-84798344C6F9}" dt="2021-10-20T17:50:57.767" v="146"/>
          <ac:spMkLst>
            <pc:docMk/>
            <pc:sldMk cId="3441560203" sldId="262"/>
            <ac:spMk id="34" creationId="{DCA5172B-100A-154D-8648-280629D67DD0}"/>
          </ac:spMkLst>
        </pc:spChg>
        <pc:spChg chg="add">
          <ac:chgData name="Zhigalov Roman" userId="1f97e9fdf7779aa5" providerId="Windows Live" clId="Web-{81E94761-15C7-496C-8C53-84798344C6F9}" dt="2021-10-20T17:50:57.767" v="146"/>
          <ac:spMkLst>
            <pc:docMk/>
            <pc:sldMk cId="3441560203" sldId="262"/>
            <ac:spMk id="39" creationId="{9F291BE0-7A7E-D04F-974F-9F4577FB2F46}"/>
          </ac:spMkLst>
        </pc:spChg>
        <pc:spChg chg="add">
          <ac:chgData name="Zhigalov Roman" userId="1f97e9fdf7779aa5" providerId="Windows Live" clId="Web-{81E94761-15C7-496C-8C53-84798344C6F9}" dt="2021-10-20T17:50:57.767" v="146"/>
          <ac:spMkLst>
            <pc:docMk/>
            <pc:sldMk cId="3441560203" sldId="262"/>
            <ac:spMk id="41" creationId="{BD33FF1F-6094-0B4A-A3E4-6B0D9283DB44}"/>
          </ac:spMkLst>
        </pc:spChg>
        <pc:spChg chg="add">
          <ac:chgData name="Zhigalov Roman" userId="1f97e9fdf7779aa5" providerId="Windows Live" clId="Web-{81E94761-15C7-496C-8C53-84798344C6F9}" dt="2021-10-20T17:50:57.767" v="146"/>
          <ac:spMkLst>
            <pc:docMk/>
            <pc:sldMk cId="3441560203" sldId="262"/>
            <ac:spMk id="43" creationId="{B78A6D9C-C7A5-414B-8CB7-E31470D7D280}"/>
          </ac:spMkLst>
        </pc:spChg>
        <pc:spChg chg="add">
          <ac:chgData name="Zhigalov Roman" userId="1f97e9fdf7779aa5" providerId="Windows Live" clId="Web-{81E94761-15C7-496C-8C53-84798344C6F9}" dt="2021-10-20T17:50:57.767" v="146"/>
          <ac:spMkLst>
            <pc:docMk/>
            <pc:sldMk cId="3441560203" sldId="262"/>
            <ac:spMk id="45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7:50:57.767" v="146"/>
          <ac:spMkLst>
            <pc:docMk/>
            <pc:sldMk cId="3441560203" sldId="262"/>
            <ac:spMk id="47" creationId="{EAB1217A-7C36-3A41-8536-BC68C4521095}"/>
          </ac:spMkLst>
        </pc:spChg>
        <pc:spChg chg="add">
          <ac:chgData name="Zhigalov Roman" userId="1f97e9fdf7779aa5" providerId="Windows Live" clId="Web-{81E94761-15C7-496C-8C53-84798344C6F9}" dt="2021-10-20T17:50:57.767" v="146"/>
          <ac:spMkLst>
            <pc:docMk/>
            <pc:sldMk cId="3441560203" sldId="262"/>
            <ac:spMk id="49" creationId="{DCA5172B-100A-154D-8648-280629D67DD0}"/>
          </ac:spMkLst>
        </pc:spChg>
        <pc:picChg chg="add mod ord">
          <ac:chgData name="Zhigalov Roman" userId="1f97e9fdf7779aa5" providerId="Windows Live" clId="Web-{81E94761-15C7-496C-8C53-84798344C6F9}" dt="2021-10-20T17:50:57.767" v="146"/>
          <ac:picMkLst>
            <pc:docMk/>
            <pc:sldMk cId="3441560203" sldId="262"/>
            <ac:picMk id="5" creationId="{98B1A144-4F3D-4352-ABCE-AA464330F872}"/>
          </ac:picMkLst>
        </pc:picChg>
        <pc:picChg chg="add mod ord">
          <ac:chgData name="Zhigalov Roman" userId="1f97e9fdf7779aa5" providerId="Windows Live" clId="Web-{81E94761-15C7-496C-8C53-84798344C6F9}" dt="2021-10-20T17:50:57.767" v="146"/>
          <ac:picMkLst>
            <pc:docMk/>
            <pc:sldMk cId="3441560203" sldId="262"/>
            <ac:picMk id="6" creationId="{78B62C71-F8FF-4583-83DE-4DD1830051F4}"/>
          </ac:picMkLst>
        </pc:picChg>
        <pc:picChg chg="add mod ord">
          <ac:chgData name="Zhigalov Roman" userId="1f97e9fdf7779aa5" providerId="Windows Live" clId="Web-{81E94761-15C7-496C-8C53-84798344C6F9}" dt="2021-10-20T17:50:57.767" v="146"/>
          <ac:picMkLst>
            <pc:docMk/>
            <pc:sldMk cId="3441560203" sldId="262"/>
            <ac:picMk id="7" creationId="{02A4E50F-D885-4EE1-824B-B798742DAE52}"/>
          </ac:picMkLst>
        </pc:picChg>
        <pc:cxnChg chg="add del">
          <ac:chgData name="Zhigalov Roman" userId="1f97e9fdf7779aa5" providerId="Windows Live" clId="Web-{81E94761-15C7-496C-8C53-84798344C6F9}" dt="2021-10-20T17:50:57.767" v="146"/>
          <ac:cxnSpMkLst>
            <pc:docMk/>
            <pc:sldMk cId="3441560203" sldId="262"/>
            <ac:cxnSpMk id="31" creationId="{4955096D-C4D4-DB47-BFA5-7E4EBA6F510C}"/>
          </ac:cxnSpMkLst>
        </pc:cxnChg>
        <pc:cxnChg chg="add del">
          <ac:chgData name="Zhigalov Roman" userId="1f97e9fdf7779aa5" providerId="Windows Live" clId="Web-{81E94761-15C7-496C-8C53-84798344C6F9}" dt="2021-10-20T17:50:57.767" v="146"/>
          <ac:cxnSpMkLst>
            <pc:docMk/>
            <pc:sldMk cId="3441560203" sldId="262"/>
            <ac:cxnSpMk id="32" creationId="{4E00BEC7-C555-C846-BE49-D692C424F7A4}"/>
          </ac:cxnSpMkLst>
        </pc:cxnChg>
      </pc:sldChg>
      <pc:sldChg chg="addSp delSp modSp new mod setBg">
        <pc:chgData name="Zhigalov Roman" userId="1f97e9fdf7779aa5" providerId="Windows Live" clId="Web-{81E94761-15C7-496C-8C53-84798344C6F9}" dt="2021-10-20T17:52:05.675" v="167"/>
        <pc:sldMkLst>
          <pc:docMk/>
          <pc:sldMk cId="2952419140" sldId="263"/>
        </pc:sldMkLst>
        <pc:spChg chg="mod">
          <ac:chgData name="Zhigalov Roman" userId="1f97e9fdf7779aa5" providerId="Windows Live" clId="Web-{81E94761-15C7-496C-8C53-84798344C6F9}" dt="2021-10-20T17:52:05.675" v="167"/>
          <ac:spMkLst>
            <pc:docMk/>
            <pc:sldMk cId="2952419140" sldId="263"/>
            <ac:spMk id="2" creationId="{05A00588-B412-444F-97EC-EC1FD782A9BD}"/>
          </ac:spMkLst>
        </pc:spChg>
        <pc:spChg chg="del">
          <ac:chgData name="Zhigalov Roman" userId="1f97e9fdf7779aa5" providerId="Windows Live" clId="Web-{81E94761-15C7-496C-8C53-84798344C6F9}" dt="2021-10-20T17:51:52.471" v="164"/>
          <ac:spMkLst>
            <pc:docMk/>
            <pc:sldMk cId="2952419140" sldId="263"/>
            <ac:spMk id="3" creationId="{EBE2D123-8004-410A-8D7F-CFE4374A7B7A}"/>
          </ac:spMkLst>
        </pc:spChg>
        <pc:spChg chg="mod">
          <ac:chgData name="Zhigalov Roman" userId="1f97e9fdf7779aa5" providerId="Windows Live" clId="Web-{81E94761-15C7-496C-8C53-84798344C6F9}" dt="2021-10-20T17:52:05.675" v="167"/>
          <ac:spMkLst>
            <pc:docMk/>
            <pc:sldMk cId="2952419140" sldId="263"/>
            <ac:spMk id="4" creationId="{3BB6352C-19C7-49A1-B2DF-8703B7908060}"/>
          </ac:spMkLst>
        </pc:spChg>
        <pc:spChg chg="add">
          <ac:chgData name="Zhigalov Roman" userId="1f97e9fdf7779aa5" providerId="Windows Live" clId="Web-{81E94761-15C7-496C-8C53-84798344C6F9}" dt="2021-10-20T17:52:05.675" v="167"/>
          <ac:spMkLst>
            <pc:docMk/>
            <pc:sldMk cId="2952419140" sldId="263"/>
            <ac:spMk id="7" creationId="{9F291BE0-7A7E-D04F-974F-9F4577FB2F46}"/>
          </ac:spMkLst>
        </pc:spChg>
        <pc:spChg chg="add">
          <ac:chgData name="Zhigalov Roman" userId="1f97e9fdf7779aa5" providerId="Windows Live" clId="Web-{81E94761-15C7-496C-8C53-84798344C6F9}" dt="2021-10-20T17:52:05.675" v="167"/>
          <ac:spMkLst>
            <pc:docMk/>
            <pc:sldMk cId="2952419140" sldId="263"/>
            <ac:spMk id="8" creationId="{BD33FF1F-6094-0B4A-A3E4-6B0D9283DB44}"/>
          </ac:spMkLst>
        </pc:spChg>
        <pc:spChg chg="add">
          <ac:chgData name="Zhigalov Roman" userId="1f97e9fdf7779aa5" providerId="Windows Live" clId="Web-{81E94761-15C7-496C-8C53-84798344C6F9}" dt="2021-10-20T17:52:05.675" v="167"/>
          <ac:spMkLst>
            <pc:docMk/>
            <pc:sldMk cId="2952419140" sldId="263"/>
            <ac:spMk id="9" creationId="{B78A6D9C-C7A5-414B-8CB7-E31470D7D280}"/>
          </ac:spMkLst>
        </pc:spChg>
        <pc:spChg chg="add del">
          <ac:chgData name="Zhigalov Roman" userId="1f97e9fdf7779aa5" providerId="Windows Live" clId="Web-{81E94761-15C7-496C-8C53-84798344C6F9}" dt="2021-10-20T17:52:05.659" v="166"/>
          <ac:spMkLst>
            <pc:docMk/>
            <pc:sldMk cId="2952419140" sldId="263"/>
            <ac:spMk id="10" creationId="{9F291BE0-7A7E-D04F-974F-9F4577FB2F46}"/>
          </ac:spMkLst>
        </pc:spChg>
        <pc:spChg chg="add">
          <ac:chgData name="Zhigalov Roman" userId="1f97e9fdf7779aa5" providerId="Windows Live" clId="Web-{81E94761-15C7-496C-8C53-84798344C6F9}" dt="2021-10-20T17:52:05.675" v="167"/>
          <ac:spMkLst>
            <pc:docMk/>
            <pc:sldMk cId="2952419140" sldId="263"/>
            <ac:spMk id="11" creationId="{579E3846-8D0B-B14A-817A-7FAC9DDAB4D8}"/>
          </ac:spMkLst>
        </pc:spChg>
        <pc:spChg chg="add del">
          <ac:chgData name="Zhigalov Roman" userId="1f97e9fdf7779aa5" providerId="Windows Live" clId="Web-{81E94761-15C7-496C-8C53-84798344C6F9}" dt="2021-10-20T17:52:05.659" v="166"/>
          <ac:spMkLst>
            <pc:docMk/>
            <pc:sldMk cId="2952419140" sldId="263"/>
            <ac:spMk id="12" creationId="{BD33FF1F-6094-0B4A-A3E4-6B0D9283DB44}"/>
          </ac:spMkLst>
        </pc:spChg>
        <pc:spChg chg="add">
          <ac:chgData name="Zhigalov Roman" userId="1f97e9fdf7779aa5" providerId="Windows Live" clId="Web-{81E94761-15C7-496C-8C53-84798344C6F9}" dt="2021-10-20T17:52:05.675" v="167"/>
          <ac:spMkLst>
            <pc:docMk/>
            <pc:sldMk cId="2952419140" sldId="263"/>
            <ac:spMk id="13" creationId="{BE50E7BE-734F-224D-B03E-074DE1D12480}"/>
          </ac:spMkLst>
        </pc:spChg>
        <pc:spChg chg="add del">
          <ac:chgData name="Zhigalov Roman" userId="1f97e9fdf7779aa5" providerId="Windows Live" clId="Web-{81E94761-15C7-496C-8C53-84798344C6F9}" dt="2021-10-20T17:52:05.659" v="166"/>
          <ac:spMkLst>
            <pc:docMk/>
            <pc:sldMk cId="2952419140" sldId="263"/>
            <ac:spMk id="14" creationId="{B78A6D9C-C7A5-414B-8CB7-E31470D7D280}"/>
          </ac:spMkLst>
        </pc:spChg>
        <pc:spChg chg="add">
          <ac:chgData name="Zhigalov Roman" userId="1f97e9fdf7779aa5" providerId="Windows Live" clId="Web-{81E94761-15C7-496C-8C53-84798344C6F9}" dt="2021-10-20T17:52:05.675" v="167"/>
          <ac:spMkLst>
            <pc:docMk/>
            <pc:sldMk cId="2952419140" sldId="263"/>
            <ac:spMk id="15" creationId="{DCA5172B-100A-154D-8648-280629D67DD0}"/>
          </ac:spMkLst>
        </pc:spChg>
        <pc:spChg chg="add del">
          <ac:chgData name="Zhigalov Roman" userId="1f97e9fdf7779aa5" providerId="Windows Live" clId="Web-{81E94761-15C7-496C-8C53-84798344C6F9}" dt="2021-10-20T17:52:05.659" v="166"/>
          <ac:spMkLst>
            <pc:docMk/>
            <pc:sldMk cId="2952419140" sldId="263"/>
            <ac:spMk id="16" creationId="{579E3846-8D0B-B14A-817A-7FAC9DDAB4D8}"/>
          </ac:spMkLst>
        </pc:spChg>
        <pc:spChg chg="add del">
          <ac:chgData name="Zhigalov Roman" userId="1f97e9fdf7779aa5" providerId="Windows Live" clId="Web-{81E94761-15C7-496C-8C53-84798344C6F9}" dt="2021-10-20T17:52:05.659" v="166"/>
          <ac:spMkLst>
            <pc:docMk/>
            <pc:sldMk cId="2952419140" sldId="263"/>
            <ac:spMk id="18" creationId="{EAB1217A-7C36-3A41-8536-BC68C4521095}"/>
          </ac:spMkLst>
        </pc:spChg>
        <pc:spChg chg="add del">
          <ac:chgData name="Zhigalov Roman" userId="1f97e9fdf7779aa5" providerId="Windows Live" clId="Web-{81E94761-15C7-496C-8C53-84798344C6F9}" dt="2021-10-20T17:52:05.659" v="166"/>
          <ac:spMkLst>
            <pc:docMk/>
            <pc:sldMk cId="2952419140" sldId="263"/>
            <ac:spMk id="20" creationId="{DCA5172B-100A-154D-8648-280629D67DD0}"/>
          </ac:spMkLst>
        </pc:spChg>
        <pc:picChg chg="add mod ord">
          <ac:chgData name="Zhigalov Roman" userId="1f97e9fdf7779aa5" providerId="Windows Live" clId="Web-{81E94761-15C7-496C-8C53-84798344C6F9}" dt="2021-10-20T17:52:05.675" v="167"/>
          <ac:picMkLst>
            <pc:docMk/>
            <pc:sldMk cId="2952419140" sldId="263"/>
            <ac:picMk id="5" creationId="{A345A6BA-10C3-4649-AB50-8851C6FE29D2}"/>
          </ac:picMkLst>
        </pc:picChg>
      </pc:sldChg>
      <pc:sldChg chg="addSp delSp modSp new mod setBg">
        <pc:chgData name="Zhigalov Roman" userId="1f97e9fdf7779aa5" providerId="Windows Live" clId="Web-{81E94761-15C7-496C-8C53-84798344C6F9}" dt="2021-10-20T17:52:52.488" v="180"/>
        <pc:sldMkLst>
          <pc:docMk/>
          <pc:sldMk cId="1635404174" sldId="264"/>
        </pc:sldMkLst>
        <pc:spChg chg="mod">
          <ac:chgData name="Zhigalov Roman" userId="1f97e9fdf7779aa5" providerId="Windows Live" clId="Web-{81E94761-15C7-496C-8C53-84798344C6F9}" dt="2021-10-20T17:52:52.488" v="180"/>
          <ac:spMkLst>
            <pc:docMk/>
            <pc:sldMk cId="1635404174" sldId="264"/>
            <ac:spMk id="2" creationId="{16F003A4-D859-470B-BD72-A11290CAD714}"/>
          </ac:spMkLst>
        </pc:spChg>
        <pc:spChg chg="del">
          <ac:chgData name="Zhigalov Roman" userId="1f97e9fdf7779aa5" providerId="Windows Live" clId="Web-{81E94761-15C7-496C-8C53-84798344C6F9}" dt="2021-10-20T17:52:49.785" v="179"/>
          <ac:spMkLst>
            <pc:docMk/>
            <pc:sldMk cId="1635404174" sldId="264"/>
            <ac:spMk id="3" creationId="{ECBA9B4F-FF61-4D6B-B4E6-276A202FAF53}"/>
          </ac:spMkLst>
        </pc:spChg>
        <pc:spChg chg="mod">
          <ac:chgData name="Zhigalov Roman" userId="1f97e9fdf7779aa5" providerId="Windows Live" clId="Web-{81E94761-15C7-496C-8C53-84798344C6F9}" dt="2021-10-20T17:52:52.488" v="180"/>
          <ac:spMkLst>
            <pc:docMk/>
            <pc:sldMk cId="1635404174" sldId="264"/>
            <ac:spMk id="4" creationId="{646F4A4B-8EF2-41E4-BE99-2C506AD3FC7D}"/>
          </ac:spMkLst>
        </pc:spChg>
        <pc:spChg chg="add">
          <ac:chgData name="Zhigalov Roman" userId="1f97e9fdf7779aa5" providerId="Windows Live" clId="Web-{81E94761-15C7-496C-8C53-84798344C6F9}" dt="2021-10-20T17:52:52.488" v="180"/>
          <ac:spMkLst>
            <pc:docMk/>
            <pc:sldMk cId="1635404174" sldId="264"/>
            <ac:spMk id="10" creationId="{9F291BE0-7A7E-D04F-974F-9F4577FB2F46}"/>
          </ac:spMkLst>
        </pc:spChg>
        <pc:spChg chg="add">
          <ac:chgData name="Zhigalov Roman" userId="1f97e9fdf7779aa5" providerId="Windows Live" clId="Web-{81E94761-15C7-496C-8C53-84798344C6F9}" dt="2021-10-20T17:52:52.488" v="180"/>
          <ac:spMkLst>
            <pc:docMk/>
            <pc:sldMk cId="1635404174" sldId="264"/>
            <ac:spMk id="12" creationId="{BD33FF1F-6094-0B4A-A3E4-6B0D9283DB44}"/>
          </ac:spMkLst>
        </pc:spChg>
        <pc:spChg chg="add">
          <ac:chgData name="Zhigalov Roman" userId="1f97e9fdf7779aa5" providerId="Windows Live" clId="Web-{81E94761-15C7-496C-8C53-84798344C6F9}" dt="2021-10-20T17:52:52.488" v="180"/>
          <ac:spMkLst>
            <pc:docMk/>
            <pc:sldMk cId="1635404174" sldId="264"/>
            <ac:spMk id="14" creationId="{B78A6D9C-C7A5-414B-8CB7-E31470D7D280}"/>
          </ac:spMkLst>
        </pc:spChg>
        <pc:spChg chg="add">
          <ac:chgData name="Zhigalov Roman" userId="1f97e9fdf7779aa5" providerId="Windows Live" clId="Web-{81E94761-15C7-496C-8C53-84798344C6F9}" dt="2021-10-20T17:52:52.488" v="180"/>
          <ac:spMkLst>
            <pc:docMk/>
            <pc:sldMk cId="1635404174" sldId="264"/>
            <ac:spMk id="16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7:52:52.488" v="180"/>
          <ac:spMkLst>
            <pc:docMk/>
            <pc:sldMk cId="1635404174" sldId="264"/>
            <ac:spMk id="18" creationId="{BE50E7BE-734F-224D-B03E-074DE1D12480}"/>
          </ac:spMkLst>
        </pc:spChg>
        <pc:spChg chg="add">
          <ac:chgData name="Zhigalov Roman" userId="1f97e9fdf7779aa5" providerId="Windows Live" clId="Web-{81E94761-15C7-496C-8C53-84798344C6F9}" dt="2021-10-20T17:52:52.488" v="180"/>
          <ac:spMkLst>
            <pc:docMk/>
            <pc:sldMk cId="1635404174" sldId="264"/>
            <ac:spMk id="20" creationId="{DCA5172B-100A-154D-8648-280629D67DD0}"/>
          </ac:spMkLst>
        </pc:spChg>
        <pc:picChg chg="add mod ord">
          <ac:chgData name="Zhigalov Roman" userId="1f97e9fdf7779aa5" providerId="Windows Live" clId="Web-{81E94761-15C7-496C-8C53-84798344C6F9}" dt="2021-10-20T17:52:52.488" v="180"/>
          <ac:picMkLst>
            <pc:docMk/>
            <pc:sldMk cId="1635404174" sldId="264"/>
            <ac:picMk id="5" creationId="{350BD452-5432-42A7-9904-036721E459D8}"/>
          </ac:picMkLst>
        </pc:picChg>
      </pc:sldChg>
      <pc:sldChg chg="addSp delSp modSp new mod setBg">
        <pc:chgData name="Zhigalov Roman" userId="1f97e9fdf7779aa5" providerId="Windows Live" clId="Web-{81E94761-15C7-496C-8C53-84798344C6F9}" dt="2021-10-20T17:53:57.365" v="199"/>
        <pc:sldMkLst>
          <pc:docMk/>
          <pc:sldMk cId="2401532764" sldId="265"/>
        </pc:sldMkLst>
        <pc:spChg chg="mod">
          <ac:chgData name="Zhigalov Roman" userId="1f97e9fdf7779aa5" providerId="Windows Live" clId="Web-{81E94761-15C7-496C-8C53-84798344C6F9}" dt="2021-10-20T17:53:57.365" v="199"/>
          <ac:spMkLst>
            <pc:docMk/>
            <pc:sldMk cId="2401532764" sldId="265"/>
            <ac:spMk id="2" creationId="{755086BE-6166-4FCA-BD9F-E364791D5449}"/>
          </ac:spMkLst>
        </pc:spChg>
        <pc:spChg chg="add del">
          <ac:chgData name="Zhigalov Roman" userId="1f97e9fdf7779aa5" providerId="Windows Live" clId="Web-{81E94761-15C7-496C-8C53-84798344C6F9}" dt="2021-10-20T17:53:54.568" v="198"/>
          <ac:spMkLst>
            <pc:docMk/>
            <pc:sldMk cId="2401532764" sldId="265"/>
            <ac:spMk id="3" creationId="{9E536AA9-40FD-4B63-B84A-CE296D73F5B2}"/>
          </ac:spMkLst>
        </pc:spChg>
        <pc:spChg chg="mod">
          <ac:chgData name="Zhigalov Roman" userId="1f97e9fdf7779aa5" providerId="Windows Live" clId="Web-{81E94761-15C7-496C-8C53-84798344C6F9}" dt="2021-10-20T17:53:57.365" v="199"/>
          <ac:spMkLst>
            <pc:docMk/>
            <pc:sldMk cId="2401532764" sldId="265"/>
            <ac:spMk id="4" creationId="{03658A36-3F1F-4756-AB79-62773C17B363}"/>
          </ac:spMkLst>
        </pc:spChg>
        <pc:spChg chg="add">
          <ac:chgData name="Zhigalov Roman" userId="1f97e9fdf7779aa5" providerId="Windows Live" clId="Web-{81E94761-15C7-496C-8C53-84798344C6F9}" dt="2021-10-20T17:53:57.365" v="199"/>
          <ac:spMkLst>
            <pc:docMk/>
            <pc:sldMk cId="2401532764" sldId="265"/>
            <ac:spMk id="12" creationId="{9F291BE0-7A7E-D04F-974F-9F4577FB2F46}"/>
          </ac:spMkLst>
        </pc:spChg>
        <pc:spChg chg="add">
          <ac:chgData name="Zhigalov Roman" userId="1f97e9fdf7779aa5" providerId="Windows Live" clId="Web-{81E94761-15C7-496C-8C53-84798344C6F9}" dt="2021-10-20T17:53:57.365" v="199"/>
          <ac:spMkLst>
            <pc:docMk/>
            <pc:sldMk cId="2401532764" sldId="265"/>
            <ac:spMk id="14" creationId="{BD33FF1F-6094-0B4A-A3E4-6B0D9283DB44}"/>
          </ac:spMkLst>
        </pc:spChg>
        <pc:spChg chg="add">
          <ac:chgData name="Zhigalov Roman" userId="1f97e9fdf7779aa5" providerId="Windows Live" clId="Web-{81E94761-15C7-496C-8C53-84798344C6F9}" dt="2021-10-20T17:53:57.365" v="199"/>
          <ac:spMkLst>
            <pc:docMk/>
            <pc:sldMk cId="2401532764" sldId="265"/>
            <ac:spMk id="16" creationId="{B78A6D9C-C7A5-414B-8CB7-E31470D7D280}"/>
          </ac:spMkLst>
        </pc:spChg>
        <pc:spChg chg="add">
          <ac:chgData name="Zhigalov Roman" userId="1f97e9fdf7779aa5" providerId="Windows Live" clId="Web-{81E94761-15C7-496C-8C53-84798344C6F9}" dt="2021-10-20T17:53:57.365" v="199"/>
          <ac:spMkLst>
            <pc:docMk/>
            <pc:sldMk cId="2401532764" sldId="265"/>
            <ac:spMk id="18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7:53:57.365" v="199"/>
          <ac:spMkLst>
            <pc:docMk/>
            <pc:sldMk cId="2401532764" sldId="265"/>
            <ac:spMk id="20" creationId="{BE50E7BE-734F-224D-B03E-074DE1D12480}"/>
          </ac:spMkLst>
        </pc:spChg>
        <pc:spChg chg="add">
          <ac:chgData name="Zhigalov Roman" userId="1f97e9fdf7779aa5" providerId="Windows Live" clId="Web-{81E94761-15C7-496C-8C53-84798344C6F9}" dt="2021-10-20T17:53:57.365" v="199"/>
          <ac:spMkLst>
            <pc:docMk/>
            <pc:sldMk cId="2401532764" sldId="265"/>
            <ac:spMk id="22" creationId="{DCA5172B-100A-154D-8648-280629D67DD0}"/>
          </ac:spMkLst>
        </pc:spChg>
        <pc:picChg chg="add del mod ord">
          <ac:chgData name="Zhigalov Roman" userId="1f97e9fdf7779aa5" providerId="Windows Live" clId="Web-{81E94761-15C7-496C-8C53-84798344C6F9}" dt="2021-10-20T17:53:26.114" v="195"/>
          <ac:picMkLst>
            <pc:docMk/>
            <pc:sldMk cId="2401532764" sldId="265"/>
            <ac:picMk id="5" creationId="{69F1428F-1B50-410C-9358-84D646CE5AB1}"/>
          </ac:picMkLst>
        </pc:picChg>
        <pc:picChg chg="add del mod">
          <ac:chgData name="Zhigalov Roman" userId="1f97e9fdf7779aa5" providerId="Windows Live" clId="Web-{81E94761-15C7-496C-8C53-84798344C6F9}" dt="2021-10-20T17:53:24.145" v="194"/>
          <ac:picMkLst>
            <pc:docMk/>
            <pc:sldMk cId="2401532764" sldId="265"/>
            <ac:picMk id="6" creationId="{CB9351BE-A863-4563-B6E2-BC809AD2BBA0}"/>
          </ac:picMkLst>
        </pc:picChg>
        <pc:picChg chg="add mod ord">
          <ac:chgData name="Zhigalov Roman" userId="1f97e9fdf7779aa5" providerId="Windows Live" clId="Web-{81E94761-15C7-496C-8C53-84798344C6F9}" dt="2021-10-20T17:53:57.365" v="199"/>
          <ac:picMkLst>
            <pc:docMk/>
            <pc:sldMk cId="2401532764" sldId="265"/>
            <ac:picMk id="7" creationId="{63898E83-B687-4AF6-A0F9-248D753411D7}"/>
          </ac:picMkLst>
        </pc:picChg>
      </pc:sldChg>
      <pc:sldChg chg="addSp delSp modSp new mod setBg modClrScheme chgLayout">
        <pc:chgData name="Zhigalov Roman" userId="1f97e9fdf7779aa5" providerId="Windows Live" clId="Web-{81E94761-15C7-496C-8C53-84798344C6F9}" dt="2021-10-20T17:58:10.199" v="241"/>
        <pc:sldMkLst>
          <pc:docMk/>
          <pc:sldMk cId="240874767" sldId="266"/>
        </pc:sldMkLst>
        <pc:spChg chg="mod ord">
          <ac:chgData name="Zhigalov Roman" userId="1f97e9fdf7779aa5" providerId="Windows Live" clId="Web-{81E94761-15C7-496C-8C53-84798344C6F9}" dt="2021-10-20T17:58:10.199" v="241"/>
          <ac:spMkLst>
            <pc:docMk/>
            <pc:sldMk cId="240874767" sldId="266"/>
            <ac:spMk id="2" creationId="{12BE7B8E-DE39-4008-96A6-AB0251FD075E}"/>
          </ac:spMkLst>
        </pc:spChg>
        <pc:spChg chg="mod ord">
          <ac:chgData name="Zhigalov Roman" userId="1f97e9fdf7779aa5" providerId="Windows Live" clId="Web-{81E94761-15C7-496C-8C53-84798344C6F9}" dt="2021-10-20T17:58:10.199" v="241"/>
          <ac:spMkLst>
            <pc:docMk/>
            <pc:sldMk cId="240874767" sldId="266"/>
            <ac:spMk id="3" creationId="{48A2FCF4-2963-478B-834D-C1A1DF7C9089}"/>
          </ac:spMkLst>
        </pc:spChg>
        <pc:spChg chg="del">
          <ac:chgData name="Zhigalov Roman" userId="1f97e9fdf7779aa5" providerId="Windows Live" clId="Web-{81E94761-15C7-496C-8C53-84798344C6F9}" dt="2021-10-20T17:56:51.276" v="201"/>
          <ac:spMkLst>
            <pc:docMk/>
            <pc:sldMk cId="240874767" sldId="266"/>
            <ac:spMk id="4" creationId="{A48A6A96-7B3A-44D1-88CD-7ECD2E978A28}"/>
          </ac:spMkLst>
        </pc:spChg>
        <pc:spChg chg="add">
          <ac:chgData name="Zhigalov Roman" userId="1f97e9fdf7779aa5" providerId="Windows Live" clId="Web-{81E94761-15C7-496C-8C53-84798344C6F9}" dt="2021-10-20T17:58:10.199" v="241"/>
          <ac:spMkLst>
            <pc:docMk/>
            <pc:sldMk cId="240874767" sldId="266"/>
            <ac:spMk id="6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7:58:10.199" v="241"/>
          <ac:spMkLst>
            <pc:docMk/>
            <pc:sldMk cId="240874767" sldId="266"/>
            <ac:spMk id="8" creationId="{EAB1217A-7C36-3A41-8536-BC68C4521095}"/>
          </ac:spMkLst>
        </pc:spChg>
        <pc:spChg chg="add del">
          <ac:chgData name="Zhigalov Roman" userId="1f97e9fdf7779aa5" providerId="Windows Live" clId="Web-{81E94761-15C7-496C-8C53-84798344C6F9}" dt="2021-10-20T17:58:10.168" v="240"/>
          <ac:spMkLst>
            <pc:docMk/>
            <pc:sldMk cId="240874767" sldId="266"/>
            <ac:spMk id="9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7:58:10.199" v="241"/>
          <ac:spMkLst>
            <pc:docMk/>
            <pc:sldMk cId="240874767" sldId="266"/>
            <ac:spMk id="10" creationId="{DCA5172B-100A-154D-8648-280629D67DD0}"/>
          </ac:spMkLst>
        </pc:spChg>
        <pc:spChg chg="add del">
          <ac:chgData name="Zhigalov Roman" userId="1f97e9fdf7779aa5" providerId="Windows Live" clId="Web-{81E94761-15C7-496C-8C53-84798344C6F9}" dt="2021-10-20T17:58:10.168" v="240"/>
          <ac:spMkLst>
            <pc:docMk/>
            <pc:sldMk cId="240874767" sldId="266"/>
            <ac:spMk id="11" creationId="{EAB1217A-7C36-3A41-8536-BC68C4521095}"/>
          </ac:spMkLst>
        </pc:spChg>
        <pc:spChg chg="add del">
          <ac:chgData name="Zhigalov Roman" userId="1f97e9fdf7779aa5" providerId="Windows Live" clId="Web-{81E94761-15C7-496C-8C53-84798344C6F9}" dt="2021-10-20T17:58:10.168" v="240"/>
          <ac:spMkLst>
            <pc:docMk/>
            <pc:sldMk cId="240874767" sldId="266"/>
            <ac:spMk id="13" creationId="{DCA5172B-100A-154D-8648-280629D67DD0}"/>
          </ac:spMkLst>
        </pc:spChg>
        <pc:picChg chg="add del">
          <ac:chgData name="Zhigalov Roman" userId="1f97e9fdf7779aa5" providerId="Windows Live" clId="Web-{81E94761-15C7-496C-8C53-84798344C6F9}" dt="2021-10-20T17:58:10.168" v="240"/>
          <ac:picMkLst>
            <pc:docMk/>
            <pc:sldMk cId="240874767" sldId="266"/>
            <ac:picMk id="5" creationId="{3759B81C-E52B-4179-9D13-06C30811F558}"/>
          </ac:picMkLst>
        </pc:picChg>
        <pc:picChg chg="add">
          <ac:chgData name="Zhigalov Roman" userId="1f97e9fdf7779aa5" providerId="Windows Live" clId="Web-{81E94761-15C7-496C-8C53-84798344C6F9}" dt="2021-10-20T17:58:10.199" v="241"/>
          <ac:picMkLst>
            <pc:docMk/>
            <pc:sldMk cId="240874767" sldId="266"/>
            <ac:picMk id="7" creationId="{EB6B7A6B-B082-423D-84D0-3B98AC89B525}"/>
          </ac:picMkLst>
        </pc:picChg>
      </pc:sldChg>
      <pc:sldChg chg="addSp delSp modSp new mod setBg modClrScheme chgLayout">
        <pc:chgData name="Zhigalov Roman" userId="1f97e9fdf7779aa5" providerId="Windows Live" clId="Web-{81E94761-15C7-496C-8C53-84798344C6F9}" dt="2021-10-20T17:58:47.700" v="249" actId="1076"/>
        <pc:sldMkLst>
          <pc:docMk/>
          <pc:sldMk cId="4246815649" sldId="267"/>
        </pc:sldMkLst>
        <pc:spChg chg="del">
          <ac:chgData name="Zhigalov Roman" userId="1f97e9fdf7779aa5" providerId="Windows Live" clId="Web-{81E94761-15C7-496C-8C53-84798344C6F9}" dt="2021-10-20T17:58:37.060" v="245"/>
          <ac:spMkLst>
            <pc:docMk/>
            <pc:sldMk cId="4246815649" sldId="267"/>
            <ac:spMk id="2" creationId="{8583DA9B-02DE-41F7-BB25-1A624B176718}"/>
          </ac:spMkLst>
        </pc:spChg>
        <pc:spChg chg="add del">
          <ac:chgData name="Zhigalov Roman" userId="1f97e9fdf7779aa5" providerId="Windows Live" clId="Web-{81E94761-15C7-496C-8C53-84798344C6F9}" dt="2021-10-20T17:58:37.060" v="245"/>
          <ac:spMkLst>
            <pc:docMk/>
            <pc:sldMk cId="4246815649" sldId="267"/>
            <ac:spMk id="3" creationId="{538C7FCC-4A21-48A2-9112-E3007EB1317A}"/>
          </ac:spMkLst>
        </pc:spChg>
        <pc:spChg chg="add">
          <ac:chgData name="Zhigalov Roman" userId="1f97e9fdf7779aa5" providerId="Windows Live" clId="Web-{81E94761-15C7-496C-8C53-84798344C6F9}" dt="2021-10-20T17:58:42.060" v="248"/>
          <ac:spMkLst>
            <pc:docMk/>
            <pc:sldMk cId="4246815649" sldId="267"/>
            <ac:spMk id="10" creationId="{671C725B-C3AC-DD41-8D28-B407D74071B2}"/>
          </ac:spMkLst>
        </pc:spChg>
        <pc:spChg chg="add">
          <ac:chgData name="Zhigalov Roman" userId="1f97e9fdf7779aa5" providerId="Windows Live" clId="Web-{81E94761-15C7-496C-8C53-84798344C6F9}" dt="2021-10-20T17:58:42.060" v="248"/>
          <ac:spMkLst>
            <pc:docMk/>
            <pc:sldMk cId="4246815649" sldId="267"/>
            <ac:spMk id="12" creationId="{58948E94-51E1-DD44-B615-1907C1B4609D}"/>
          </ac:spMkLst>
        </pc:spChg>
        <pc:spChg chg="add">
          <ac:chgData name="Zhigalov Roman" userId="1f97e9fdf7779aa5" providerId="Windows Live" clId="Web-{81E94761-15C7-496C-8C53-84798344C6F9}" dt="2021-10-20T17:58:42.060" v="248"/>
          <ac:spMkLst>
            <pc:docMk/>
            <pc:sldMk cId="4246815649" sldId="267"/>
            <ac:spMk id="14" creationId="{0C672AB2-DD8A-8849-8622-B984F142F23F}"/>
          </ac:spMkLst>
        </pc:spChg>
        <pc:spChg chg="add">
          <ac:chgData name="Zhigalov Roman" userId="1f97e9fdf7779aa5" providerId="Windows Live" clId="Web-{81E94761-15C7-496C-8C53-84798344C6F9}" dt="2021-10-20T17:58:42.060" v="248"/>
          <ac:spMkLst>
            <pc:docMk/>
            <pc:sldMk cId="4246815649" sldId="267"/>
            <ac:spMk id="16" creationId="{6CEC9E09-1346-7549-ADB5-8466A750BC9F}"/>
          </ac:spMkLst>
        </pc:spChg>
        <pc:picChg chg="add del mod ord">
          <ac:chgData name="Zhigalov Roman" userId="1f97e9fdf7779aa5" providerId="Windows Live" clId="Web-{81E94761-15C7-496C-8C53-84798344C6F9}" dt="2021-10-20T17:58:34.481" v="244"/>
          <ac:picMkLst>
            <pc:docMk/>
            <pc:sldMk cId="4246815649" sldId="267"/>
            <ac:picMk id="4" creationId="{03C2AD8E-0EF0-4A45-9C2D-1586D4BB14AC}"/>
          </ac:picMkLst>
        </pc:picChg>
        <pc:picChg chg="add mod">
          <ac:chgData name="Zhigalov Roman" userId="1f97e9fdf7779aa5" providerId="Windows Live" clId="Web-{81E94761-15C7-496C-8C53-84798344C6F9}" dt="2021-10-20T17:58:47.700" v="249" actId="1076"/>
          <ac:picMkLst>
            <pc:docMk/>
            <pc:sldMk cId="4246815649" sldId="267"/>
            <ac:picMk id="5" creationId="{0A727CFD-7CCF-4B14-B832-49295D22E4F8}"/>
          </ac:picMkLst>
        </pc:picChg>
      </pc:sldChg>
      <pc:sldChg chg="addSp modSp new">
        <pc:chgData name="Zhigalov Roman" userId="1f97e9fdf7779aa5" providerId="Windows Live" clId="Web-{81E94761-15C7-496C-8C53-84798344C6F9}" dt="2021-10-20T17:59:15.607" v="254" actId="1076"/>
        <pc:sldMkLst>
          <pc:docMk/>
          <pc:sldMk cId="3648942692" sldId="268"/>
        </pc:sldMkLst>
        <pc:picChg chg="add mod">
          <ac:chgData name="Zhigalov Roman" userId="1f97e9fdf7779aa5" providerId="Windows Live" clId="Web-{81E94761-15C7-496C-8C53-84798344C6F9}" dt="2021-10-20T17:59:15.607" v="254" actId="1076"/>
          <ac:picMkLst>
            <pc:docMk/>
            <pc:sldMk cId="3648942692" sldId="268"/>
            <ac:picMk id="2" creationId="{FBE09744-AEDE-4215-AB2F-D6DF53D4011A}"/>
          </ac:picMkLst>
        </pc:picChg>
      </pc:sldChg>
      <pc:sldChg chg="addSp modSp new mod setBg modClrScheme chgLayout">
        <pc:chgData name="Zhigalov Roman" userId="1f97e9fdf7779aa5" providerId="Windows Live" clId="Web-{81E94761-15C7-496C-8C53-84798344C6F9}" dt="2021-10-20T18:01:19.204" v="340"/>
        <pc:sldMkLst>
          <pc:docMk/>
          <pc:sldMk cId="1198126375" sldId="269"/>
        </pc:sldMkLst>
        <pc:spChg chg="add mod">
          <ac:chgData name="Zhigalov Roman" userId="1f97e9fdf7779aa5" providerId="Windows Live" clId="Web-{81E94761-15C7-496C-8C53-84798344C6F9}" dt="2021-10-20T18:01:19.204" v="340"/>
          <ac:spMkLst>
            <pc:docMk/>
            <pc:sldMk cId="1198126375" sldId="269"/>
            <ac:spMk id="2" creationId="{FF670D97-FF67-46E2-8357-69D8FB4A4C12}"/>
          </ac:spMkLst>
        </pc:spChg>
        <pc:spChg chg="add mod">
          <ac:chgData name="Zhigalov Roman" userId="1f97e9fdf7779aa5" providerId="Windows Live" clId="Web-{81E94761-15C7-496C-8C53-84798344C6F9}" dt="2021-10-20T18:01:19.204" v="340"/>
          <ac:spMkLst>
            <pc:docMk/>
            <pc:sldMk cId="1198126375" sldId="269"/>
            <ac:spMk id="3" creationId="{0F5F926E-120F-42AD-9397-60CB1CCDC182}"/>
          </ac:spMkLst>
        </pc:spChg>
        <pc:spChg chg="add">
          <ac:chgData name="Zhigalov Roman" userId="1f97e9fdf7779aa5" providerId="Windows Live" clId="Web-{81E94761-15C7-496C-8C53-84798344C6F9}" dt="2021-10-20T18:01:19.204" v="340"/>
          <ac:spMkLst>
            <pc:docMk/>
            <pc:sldMk cId="1198126375" sldId="269"/>
            <ac:spMk id="9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8:01:19.204" v="340"/>
          <ac:spMkLst>
            <pc:docMk/>
            <pc:sldMk cId="1198126375" sldId="269"/>
            <ac:spMk id="11" creationId="{EAB1217A-7C36-3A41-8536-BC68C4521095}"/>
          </ac:spMkLst>
        </pc:spChg>
        <pc:spChg chg="add">
          <ac:chgData name="Zhigalov Roman" userId="1f97e9fdf7779aa5" providerId="Windows Live" clId="Web-{81E94761-15C7-496C-8C53-84798344C6F9}" dt="2021-10-20T18:01:19.204" v="340"/>
          <ac:spMkLst>
            <pc:docMk/>
            <pc:sldMk cId="1198126375" sldId="269"/>
            <ac:spMk id="13" creationId="{DCA5172B-100A-154D-8648-280629D67DD0}"/>
          </ac:spMkLst>
        </pc:spChg>
        <pc:picChg chg="add">
          <ac:chgData name="Zhigalov Roman" userId="1f97e9fdf7779aa5" providerId="Windows Live" clId="Web-{81E94761-15C7-496C-8C53-84798344C6F9}" dt="2021-10-20T18:01:19.204" v="340"/>
          <ac:picMkLst>
            <pc:docMk/>
            <pc:sldMk cId="1198126375" sldId="269"/>
            <ac:picMk id="5" creationId="{B2C8DD0B-AA87-4CEB-AD74-BFA356AC4361}"/>
          </ac:picMkLst>
        </pc:picChg>
      </pc:sldChg>
      <pc:sldChg chg="addSp delSp modSp new mod setBg">
        <pc:chgData name="Zhigalov Roman" userId="1f97e9fdf7779aa5" providerId="Windows Live" clId="Web-{81E94761-15C7-496C-8C53-84798344C6F9}" dt="2021-10-20T18:02:08.752" v="389"/>
        <pc:sldMkLst>
          <pc:docMk/>
          <pc:sldMk cId="1316097263" sldId="270"/>
        </pc:sldMkLst>
        <pc:spChg chg="mod">
          <ac:chgData name="Zhigalov Roman" userId="1f97e9fdf7779aa5" providerId="Windows Live" clId="Web-{81E94761-15C7-496C-8C53-84798344C6F9}" dt="2021-10-20T18:02:08.752" v="389"/>
          <ac:spMkLst>
            <pc:docMk/>
            <pc:sldMk cId="1316097263" sldId="270"/>
            <ac:spMk id="2" creationId="{5CA660FA-A017-4B14-B819-5BE93E63FB57}"/>
          </ac:spMkLst>
        </pc:spChg>
        <pc:spChg chg="add del">
          <ac:chgData name="Zhigalov Roman" userId="1f97e9fdf7779aa5" providerId="Windows Live" clId="Web-{81E94761-15C7-496C-8C53-84798344C6F9}" dt="2021-10-20T18:02:03.596" v="388"/>
          <ac:spMkLst>
            <pc:docMk/>
            <pc:sldMk cId="1316097263" sldId="270"/>
            <ac:spMk id="3" creationId="{B99DE55E-EB5B-4E70-8A47-9F65AD5CE877}"/>
          </ac:spMkLst>
        </pc:spChg>
        <pc:spChg chg="mod">
          <ac:chgData name="Zhigalov Roman" userId="1f97e9fdf7779aa5" providerId="Windows Live" clId="Web-{81E94761-15C7-496C-8C53-84798344C6F9}" dt="2021-10-20T18:02:08.752" v="389"/>
          <ac:spMkLst>
            <pc:docMk/>
            <pc:sldMk cId="1316097263" sldId="270"/>
            <ac:spMk id="4" creationId="{A4FD636A-E27C-4E1A-8384-8747023476BD}"/>
          </ac:spMkLst>
        </pc:spChg>
        <pc:spChg chg="add">
          <ac:chgData name="Zhigalov Roman" userId="1f97e9fdf7779aa5" providerId="Windows Live" clId="Web-{81E94761-15C7-496C-8C53-84798344C6F9}" dt="2021-10-20T18:02:08.752" v="389"/>
          <ac:spMkLst>
            <pc:docMk/>
            <pc:sldMk cId="1316097263" sldId="270"/>
            <ac:spMk id="11" creationId="{9F291BE0-7A7E-D04F-974F-9F4577FB2F46}"/>
          </ac:spMkLst>
        </pc:spChg>
        <pc:spChg chg="add">
          <ac:chgData name="Zhigalov Roman" userId="1f97e9fdf7779aa5" providerId="Windows Live" clId="Web-{81E94761-15C7-496C-8C53-84798344C6F9}" dt="2021-10-20T18:02:08.752" v="389"/>
          <ac:spMkLst>
            <pc:docMk/>
            <pc:sldMk cId="1316097263" sldId="270"/>
            <ac:spMk id="13" creationId="{BD33FF1F-6094-0B4A-A3E4-6B0D9283DB44}"/>
          </ac:spMkLst>
        </pc:spChg>
        <pc:spChg chg="add">
          <ac:chgData name="Zhigalov Roman" userId="1f97e9fdf7779aa5" providerId="Windows Live" clId="Web-{81E94761-15C7-496C-8C53-84798344C6F9}" dt="2021-10-20T18:02:08.752" v="389"/>
          <ac:spMkLst>
            <pc:docMk/>
            <pc:sldMk cId="1316097263" sldId="270"/>
            <ac:spMk id="15" creationId="{B78A6D9C-C7A5-414B-8CB7-E31470D7D280}"/>
          </ac:spMkLst>
        </pc:spChg>
        <pc:spChg chg="add">
          <ac:chgData name="Zhigalov Roman" userId="1f97e9fdf7779aa5" providerId="Windows Live" clId="Web-{81E94761-15C7-496C-8C53-84798344C6F9}" dt="2021-10-20T18:02:08.752" v="389"/>
          <ac:spMkLst>
            <pc:docMk/>
            <pc:sldMk cId="1316097263" sldId="270"/>
            <ac:spMk id="17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8:02:08.752" v="389"/>
          <ac:spMkLst>
            <pc:docMk/>
            <pc:sldMk cId="1316097263" sldId="270"/>
            <ac:spMk id="19" creationId="{A12C7CBA-A034-9548-BC45-D37C25C0087C}"/>
          </ac:spMkLst>
        </pc:spChg>
        <pc:spChg chg="add">
          <ac:chgData name="Zhigalov Roman" userId="1f97e9fdf7779aa5" providerId="Windows Live" clId="Web-{81E94761-15C7-496C-8C53-84798344C6F9}" dt="2021-10-20T18:02:08.752" v="389"/>
          <ac:spMkLst>
            <pc:docMk/>
            <pc:sldMk cId="1316097263" sldId="270"/>
            <ac:spMk id="21" creationId="{5449ED22-D9F5-F848-A98A-7181D4EE7A7B}"/>
          </ac:spMkLst>
        </pc:spChg>
        <pc:picChg chg="add del mod ord">
          <ac:chgData name="Zhigalov Roman" userId="1f97e9fdf7779aa5" providerId="Windows Live" clId="Web-{81E94761-15C7-496C-8C53-84798344C6F9}" dt="2021-10-20T18:01:36.517" v="357"/>
          <ac:picMkLst>
            <pc:docMk/>
            <pc:sldMk cId="1316097263" sldId="270"/>
            <ac:picMk id="5" creationId="{2400A364-CBC5-450E-BDAD-AF24EA45E05A}"/>
          </ac:picMkLst>
        </pc:picChg>
        <pc:picChg chg="add mod ord">
          <ac:chgData name="Zhigalov Roman" userId="1f97e9fdf7779aa5" providerId="Windows Live" clId="Web-{81E94761-15C7-496C-8C53-84798344C6F9}" dt="2021-10-20T18:02:08.752" v="389"/>
          <ac:picMkLst>
            <pc:docMk/>
            <pc:sldMk cId="1316097263" sldId="270"/>
            <ac:picMk id="6" creationId="{0A255447-A665-47E2-963E-1ADC265730E3}"/>
          </ac:picMkLst>
        </pc:picChg>
      </pc:sldChg>
      <pc:sldChg chg="addSp modSp new mod setBg">
        <pc:chgData name="Zhigalov Roman" userId="1f97e9fdf7779aa5" providerId="Windows Live" clId="Web-{81E94761-15C7-496C-8C53-84798344C6F9}" dt="2021-10-20T18:02:55.972" v="397"/>
        <pc:sldMkLst>
          <pc:docMk/>
          <pc:sldMk cId="4198890542" sldId="271"/>
        </pc:sldMkLst>
        <pc:spChg chg="mod">
          <ac:chgData name="Zhigalov Roman" userId="1f97e9fdf7779aa5" providerId="Windows Live" clId="Web-{81E94761-15C7-496C-8C53-84798344C6F9}" dt="2021-10-20T18:02:55.972" v="397"/>
          <ac:spMkLst>
            <pc:docMk/>
            <pc:sldMk cId="4198890542" sldId="271"/>
            <ac:spMk id="2" creationId="{C29AD1C9-9CF0-4360-8C2D-A98FBEC7C578}"/>
          </ac:spMkLst>
        </pc:spChg>
        <pc:spChg chg="mod">
          <ac:chgData name="Zhigalov Roman" userId="1f97e9fdf7779aa5" providerId="Windows Live" clId="Web-{81E94761-15C7-496C-8C53-84798344C6F9}" dt="2021-10-20T18:02:55.972" v="397"/>
          <ac:spMkLst>
            <pc:docMk/>
            <pc:sldMk cId="4198890542" sldId="271"/>
            <ac:spMk id="3" creationId="{CA9A87BC-F225-4FC1-BA17-9C58011E1A6F}"/>
          </ac:spMkLst>
        </pc:spChg>
        <pc:spChg chg="add">
          <ac:chgData name="Zhigalov Roman" userId="1f97e9fdf7779aa5" providerId="Windows Live" clId="Web-{81E94761-15C7-496C-8C53-84798344C6F9}" dt="2021-10-20T18:02:55.972" v="397"/>
          <ac:spMkLst>
            <pc:docMk/>
            <pc:sldMk cId="4198890542" sldId="271"/>
            <ac:spMk id="8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8:02:55.972" v="397"/>
          <ac:spMkLst>
            <pc:docMk/>
            <pc:sldMk cId="4198890542" sldId="271"/>
            <ac:spMk id="10" creationId="{DCA5172B-100A-154D-8648-280629D67DD0}"/>
          </ac:spMkLst>
        </pc:spChg>
        <pc:spChg chg="add">
          <ac:chgData name="Zhigalov Roman" userId="1f97e9fdf7779aa5" providerId="Windows Live" clId="Web-{81E94761-15C7-496C-8C53-84798344C6F9}" dt="2021-10-20T18:02:55.972" v="397"/>
          <ac:spMkLst>
            <pc:docMk/>
            <pc:sldMk cId="4198890542" sldId="271"/>
            <ac:spMk id="12" creationId="{37A9EF9F-F5F8-3B4C-B721-17C0A18761C3}"/>
          </ac:spMkLst>
        </pc:spChg>
        <pc:spChg chg="add">
          <ac:chgData name="Zhigalov Roman" userId="1f97e9fdf7779aa5" providerId="Windows Live" clId="Web-{81E94761-15C7-496C-8C53-84798344C6F9}" dt="2021-10-20T18:02:55.972" v="397"/>
          <ac:spMkLst>
            <pc:docMk/>
            <pc:sldMk cId="4198890542" sldId="271"/>
            <ac:spMk id="14" creationId="{6DEB3960-7668-064C-B56F-2B18221DED16}"/>
          </ac:spMkLst>
        </pc:spChg>
      </pc:sldChg>
      <pc:sldChg chg="addSp modSp new mod setBg">
        <pc:chgData name="Zhigalov Roman" userId="1f97e9fdf7779aa5" providerId="Windows Live" clId="Web-{81E94761-15C7-496C-8C53-84798344C6F9}" dt="2021-10-20T18:03:26.239" v="464"/>
        <pc:sldMkLst>
          <pc:docMk/>
          <pc:sldMk cId="980289520" sldId="272"/>
        </pc:sldMkLst>
        <pc:spChg chg="mod">
          <ac:chgData name="Zhigalov Roman" userId="1f97e9fdf7779aa5" providerId="Windows Live" clId="Web-{81E94761-15C7-496C-8C53-84798344C6F9}" dt="2021-10-20T18:03:26.239" v="464"/>
          <ac:spMkLst>
            <pc:docMk/>
            <pc:sldMk cId="980289520" sldId="272"/>
            <ac:spMk id="2" creationId="{56110B3B-65EE-4D6C-B44D-D6F4FBFF1091}"/>
          </ac:spMkLst>
        </pc:spChg>
        <pc:spChg chg="mod">
          <ac:chgData name="Zhigalov Roman" userId="1f97e9fdf7779aa5" providerId="Windows Live" clId="Web-{81E94761-15C7-496C-8C53-84798344C6F9}" dt="2021-10-20T18:03:26.239" v="464"/>
          <ac:spMkLst>
            <pc:docMk/>
            <pc:sldMk cId="980289520" sldId="272"/>
            <ac:spMk id="3" creationId="{B453E09C-90A4-46BF-8003-65F4DD920BBC}"/>
          </ac:spMkLst>
        </pc:spChg>
        <pc:spChg chg="add">
          <ac:chgData name="Zhigalov Roman" userId="1f97e9fdf7779aa5" providerId="Windows Live" clId="Web-{81E94761-15C7-496C-8C53-84798344C6F9}" dt="2021-10-20T18:03:26.239" v="464"/>
          <ac:spMkLst>
            <pc:docMk/>
            <pc:sldMk cId="980289520" sldId="272"/>
            <ac:spMk id="9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8:03:26.239" v="464"/>
          <ac:spMkLst>
            <pc:docMk/>
            <pc:sldMk cId="980289520" sldId="272"/>
            <ac:spMk id="11" creationId="{EAB1217A-7C36-3A41-8536-BC68C4521095}"/>
          </ac:spMkLst>
        </pc:spChg>
        <pc:spChg chg="add">
          <ac:chgData name="Zhigalov Roman" userId="1f97e9fdf7779aa5" providerId="Windows Live" clId="Web-{81E94761-15C7-496C-8C53-84798344C6F9}" dt="2021-10-20T18:03:26.239" v="464"/>
          <ac:spMkLst>
            <pc:docMk/>
            <pc:sldMk cId="980289520" sldId="272"/>
            <ac:spMk id="13" creationId="{DCA5172B-100A-154D-8648-280629D67DD0}"/>
          </ac:spMkLst>
        </pc:spChg>
        <pc:picChg chg="add">
          <ac:chgData name="Zhigalov Roman" userId="1f97e9fdf7779aa5" providerId="Windows Live" clId="Web-{81E94761-15C7-496C-8C53-84798344C6F9}" dt="2021-10-20T18:03:26.239" v="464"/>
          <ac:picMkLst>
            <pc:docMk/>
            <pc:sldMk cId="980289520" sldId="272"/>
            <ac:picMk id="5" creationId="{7998E5F6-28F7-4D79-84CE-F8283F3681FF}"/>
          </ac:picMkLst>
        </pc:picChg>
      </pc:sldChg>
      <pc:sldChg chg="addSp modSp new mod setBg setClrOvrMap">
        <pc:chgData name="Zhigalov Roman" userId="1f97e9fdf7779aa5" providerId="Windows Live" clId="Web-{81E94761-15C7-496C-8C53-84798344C6F9}" dt="2021-10-20T18:03:44.645" v="482"/>
        <pc:sldMkLst>
          <pc:docMk/>
          <pc:sldMk cId="2746291582" sldId="273"/>
        </pc:sldMkLst>
        <pc:spChg chg="mod">
          <ac:chgData name="Zhigalov Roman" userId="1f97e9fdf7779aa5" providerId="Windows Live" clId="Web-{81E94761-15C7-496C-8C53-84798344C6F9}" dt="2021-10-20T18:03:44.645" v="482"/>
          <ac:spMkLst>
            <pc:docMk/>
            <pc:sldMk cId="2746291582" sldId="273"/>
            <ac:spMk id="2" creationId="{CAAC513D-7C26-4E4B-83ED-B51BA65A17B3}"/>
          </ac:spMkLst>
        </pc:spChg>
        <pc:spChg chg="mod">
          <ac:chgData name="Zhigalov Roman" userId="1f97e9fdf7779aa5" providerId="Windows Live" clId="Web-{81E94761-15C7-496C-8C53-84798344C6F9}" dt="2021-10-20T18:03:44.645" v="482"/>
          <ac:spMkLst>
            <pc:docMk/>
            <pc:sldMk cId="2746291582" sldId="273"/>
            <ac:spMk id="3" creationId="{453A4D60-CC6A-4EFE-AE34-938FD507CA87}"/>
          </ac:spMkLst>
        </pc:spChg>
        <pc:spChg chg="add">
          <ac:chgData name="Zhigalov Roman" userId="1f97e9fdf7779aa5" providerId="Windows Live" clId="Web-{81E94761-15C7-496C-8C53-84798344C6F9}" dt="2021-10-20T18:03:44.645" v="482"/>
          <ac:spMkLst>
            <pc:docMk/>
            <pc:sldMk cId="2746291582" sldId="273"/>
            <ac:spMk id="9" creationId="{1D227D51-204B-ED48-AF9A-0BE9633FE04A}"/>
          </ac:spMkLst>
        </pc:spChg>
        <pc:spChg chg="add">
          <ac:chgData name="Zhigalov Roman" userId="1f97e9fdf7779aa5" providerId="Windows Live" clId="Web-{81E94761-15C7-496C-8C53-84798344C6F9}" dt="2021-10-20T18:03:44.645" v="482"/>
          <ac:spMkLst>
            <pc:docMk/>
            <pc:sldMk cId="2746291582" sldId="273"/>
            <ac:spMk id="11" creationId="{57A23F45-CDAE-8A40-8DE7-92A0BBC119B7}"/>
          </ac:spMkLst>
        </pc:spChg>
        <pc:spChg chg="add">
          <ac:chgData name="Zhigalov Roman" userId="1f97e9fdf7779aa5" providerId="Windows Live" clId="Web-{81E94761-15C7-496C-8C53-84798344C6F9}" dt="2021-10-20T18:03:44.645" v="482"/>
          <ac:spMkLst>
            <pc:docMk/>
            <pc:sldMk cId="2746291582" sldId="273"/>
            <ac:spMk id="13" creationId="{68546383-CCC4-544B-B0D8-DE78DE39BB78}"/>
          </ac:spMkLst>
        </pc:spChg>
        <pc:spChg chg="add">
          <ac:chgData name="Zhigalov Roman" userId="1f97e9fdf7779aa5" providerId="Windows Live" clId="Web-{81E94761-15C7-496C-8C53-84798344C6F9}" dt="2021-10-20T18:03:44.645" v="482"/>
          <ac:spMkLst>
            <pc:docMk/>
            <pc:sldMk cId="2746291582" sldId="273"/>
            <ac:spMk id="15" creationId="{14F048CC-17C9-B246-BF2A-29E51AD1C6EA}"/>
          </ac:spMkLst>
        </pc:spChg>
        <pc:spChg chg="add">
          <ac:chgData name="Zhigalov Roman" userId="1f97e9fdf7779aa5" providerId="Windows Live" clId="Web-{81E94761-15C7-496C-8C53-84798344C6F9}" dt="2021-10-20T18:03:44.645" v="482"/>
          <ac:spMkLst>
            <pc:docMk/>
            <pc:sldMk cId="2746291582" sldId="273"/>
            <ac:spMk id="17" creationId="{53C4D10E-16D3-5D49-A995-1FD27619A96C}"/>
          </ac:spMkLst>
        </pc:spChg>
        <pc:spChg chg="add">
          <ac:chgData name="Zhigalov Roman" userId="1f97e9fdf7779aa5" providerId="Windows Live" clId="Web-{81E94761-15C7-496C-8C53-84798344C6F9}" dt="2021-10-20T18:03:44.645" v="482"/>
          <ac:spMkLst>
            <pc:docMk/>
            <pc:sldMk cId="2746291582" sldId="273"/>
            <ac:spMk id="19" creationId="{24124FF1-775D-AC4A-81D0-73FC0F54A682}"/>
          </ac:spMkLst>
        </pc:spChg>
        <pc:spChg chg="add">
          <ac:chgData name="Zhigalov Roman" userId="1f97e9fdf7779aa5" providerId="Windows Live" clId="Web-{81E94761-15C7-496C-8C53-84798344C6F9}" dt="2021-10-20T18:03:44.645" v="482"/>
          <ac:spMkLst>
            <pc:docMk/>
            <pc:sldMk cId="2746291582" sldId="273"/>
            <ac:spMk id="21" creationId="{C53E2C7F-F4FF-A94D-ACAE-82823EC88FEC}"/>
          </ac:spMkLst>
        </pc:spChg>
        <pc:picChg chg="add">
          <ac:chgData name="Zhigalov Roman" userId="1f97e9fdf7779aa5" providerId="Windows Live" clId="Web-{81E94761-15C7-496C-8C53-84798344C6F9}" dt="2021-10-20T18:03:44.645" v="482"/>
          <ac:picMkLst>
            <pc:docMk/>
            <pc:sldMk cId="2746291582" sldId="273"/>
            <ac:picMk id="5" creationId="{ED1D0236-9AA4-4D96-9425-2ECC7609F6C9}"/>
          </ac:picMkLst>
        </pc:picChg>
      </pc:sldChg>
      <pc:sldChg chg="addSp modSp new mod setBg setClrOvrMap">
        <pc:chgData name="Zhigalov Roman" userId="1f97e9fdf7779aa5" providerId="Windows Live" clId="Web-{81E94761-15C7-496C-8C53-84798344C6F9}" dt="2021-10-20T18:04:08.412" v="488"/>
        <pc:sldMkLst>
          <pc:docMk/>
          <pc:sldMk cId="544434183" sldId="274"/>
        </pc:sldMkLst>
        <pc:spChg chg="mod">
          <ac:chgData name="Zhigalov Roman" userId="1f97e9fdf7779aa5" providerId="Windows Live" clId="Web-{81E94761-15C7-496C-8C53-84798344C6F9}" dt="2021-10-20T18:04:08.412" v="488"/>
          <ac:spMkLst>
            <pc:docMk/>
            <pc:sldMk cId="544434183" sldId="274"/>
            <ac:spMk id="2" creationId="{568FA7C5-6361-4A3F-807E-D5C243151C8C}"/>
          </ac:spMkLst>
        </pc:spChg>
        <pc:spChg chg="mod">
          <ac:chgData name="Zhigalov Roman" userId="1f97e9fdf7779aa5" providerId="Windows Live" clId="Web-{81E94761-15C7-496C-8C53-84798344C6F9}" dt="2021-10-20T18:04:08.412" v="488"/>
          <ac:spMkLst>
            <pc:docMk/>
            <pc:sldMk cId="544434183" sldId="274"/>
            <ac:spMk id="3" creationId="{66B3EC44-621A-42DF-BCBB-851AD751A4E7}"/>
          </ac:spMkLst>
        </pc:spChg>
        <pc:spChg chg="add">
          <ac:chgData name="Zhigalov Roman" userId="1f97e9fdf7779aa5" providerId="Windows Live" clId="Web-{81E94761-15C7-496C-8C53-84798344C6F9}" dt="2021-10-20T18:04:08.412" v="488"/>
          <ac:spMkLst>
            <pc:docMk/>
            <pc:sldMk cId="544434183" sldId="274"/>
            <ac:spMk id="9" creationId="{1D227D51-204B-ED48-AF9A-0BE9633FE04A}"/>
          </ac:spMkLst>
        </pc:spChg>
        <pc:spChg chg="add">
          <ac:chgData name="Zhigalov Roman" userId="1f97e9fdf7779aa5" providerId="Windows Live" clId="Web-{81E94761-15C7-496C-8C53-84798344C6F9}" dt="2021-10-20T18:04:08.412" v="488"/>
          <ac:spMkLst>
            <pc:docMk/>
            <pc:sldMk cId="544434183" sldId="274"/>
            <ac:spMk id="11" creationId="{57A23F45-CDAE-8A40-8DE7-92A0BBC119B7}"/>
          </ac:spMkLst>
        </pc:spChg>
        <pc:spChg chg="add">
          <ac:chgData name="Zhigalov Roman" userId="1f97e9fdf7779aa5" providerId="Windows Live" clId="Web-{81E94761-15C7-496C-8C53-84798344C6F9}" dt="2021-10-20T18:04:08.412" v="488"/>
          <ac:spMkLst>
            <pc:docMk/>
            <pc:sldMk cId="544434183" sldId="274"/>
            <ac:spMk id="13" creationId="{68546383-CCC4-544B-B0D8-DE78DE39BB78}"/>
          </ac:spMkLst>
        </pc:spChg>
        <pc:spChg chg="add">
          <ac:chgData name="Zhigalov Roman" userId="1f97e9fdf7779aa5" providerId="Windows Live" clId="Web-{81E94761-15C7-496C-8C53-84798344C6F9}" dt="2021-10-20T18:04:08.412" v="488"/>
          <ac:spMkLst>
            <pc:docMk/>
            <pc:sldMk cId="544434183" sldId="274"/>
            <ac:spMk id="15" creationId="{14F048CC-17C9-B246-BF2A-29E51AD1C6EA}"/>
          </ac:spMkLst>
        </pc:spChg>
        <pc:spChg chg="add">
          <ac:chgData name="Zhigalov Roman" userId="1f97e9fdf7779aa5" providerId="Windows Live" clId="Web-{81E94761-15C7-496C-8C53-84798344C6F9}" dt="2021-10-20T18:04:08.412" v="488"/>
          <ac:spMkLst>
            <pc:docMk/>
            <pc:sldMk cId="544434183" sldId="274"/>
            <ac:spMk id="17" creationId="{53C4D10E-16D3-5D49-A995-1FD27619A96C}"/>
          </ac:spMkLst>
        </pc:spChg>
        <pc:spChg chg="add">
          <ac:chgData name="Zhigalov Roman" userId="1f97e9fdf7779aa5" providerId="Windows Live" clId="Web-{81E94761-15C7-496C-8C53-84798344C6F9}" dt="2021-10-20T18:04:08.412" v="488"/>
          <ac:spMkLst>
            <pc:docMk/>
            <pc:sldMk cId="544434183" sldId="274"/>
            <ac:spMk id="19" creationId="{24124FF1-775D-AC4A-81D0-73FC0F54A682}"/>
          </ac:spMkLst>
        </pc:spChg>
        <pc:spChg chg="add">
          <ac:chgData name="Zhigalov Roman" userId="1f97e9fdf7779aa5" providerId="Windows Live" clId="Web-{81E94761-15C7-496C-8C53-84798344C6F9}" dt="2021-10-20T18:04:08.412" v="488"/>
          <ac:spMkLst>
            <pc:docMk/>
            <pc:sldMk cId="544434183" sldId="274"/>
            <ac:spMk id="21" creationId="{C53E2C7F-F4FF-A94D-ACAE-82823EC88FEC}"/>
          </ac:spMkLst>
        </pc:spChg>
        <pc:picChg chg="add">
          <ac:chgData name="Zhigalov Roman" userId="1f97e9fdf7779aa5" providerId="Windows Live" clId="Web-{81E94761-15C7-496C-8C53-84798344C6F9}" dt="2021-10-20T18:04:08.412" v="488"/>
          <ac:picMkLst>
            <pc:docMk/>
            <pc:sldMk cId="544434183" sldId="274"/>
            <ac:picMk id="5" creationId="{166AAED3-5106-4056-9FAE-468C7036BD2F}"/>
          </ac:picMkLst>
        </pc:picChg>
      </pc:sldChg>
      <pc:sldChg chg="addSp modSp new mod setBg setClrOvrMap">
        <pc:chgData name="Zhigalov Roman" userId="1f97e9fdf7779aa5" providerId="Windows Live" clId="Web-{81E94761-15C7-496C-8C53-84798344C6F9}" dt="2021-10-20T18:04:27.053" v="501"/>
        <pc:sldMkLst>
          <pc:docMk/>
          <pc:sldMk cId="2805951090" sldId="275"/>
        </pc:sldMkLst>
        <pc:spChg chg="mod">
          <ac:chgData name="Zhigalov Roman" userId="1f97e9fdf7779aa5" providerId="Windows Live" clId="Web-{81E94761-15C7-496C-8C53-84798344C6F9}" dt="2021-10-20T18:04:27.053" v="501"/>
          <ac:spMkLst>
            <pc:docMk/>
            <pc:sldMk cId="2805951090" sldId="275"/>
            <ac:spMk id="2" creationId="{668C9266-271F-4257-A3C8-D97E38B0C05E}"/>
          </ac:spMkLst>
        </pc:spChg>
        <pc:spChg chg="mod">
          <ac:chgData name="Zhigalov Roman" userId="1f97e9fdf7779aa5" providerId="Windows Live" clId="Web-{81E94761-15C7-496C-8C53-84798344C6F9}" dt="2021-10-20T18:04:27.053" v="501"/>
          <ac:spMkLst>
            <pc:docMk/>
            <pc:sldMk cId="2805951090" sldId="275"/>
            <ac:spMk id="3" creationId="{773F9B13-6439-4E6E-A612-4D50CEDF47A2}"/>
          </ac:spMkLst>
        </pc:spChg>
        <pc:spChg chg="add">
          <ac:chgData name="Zhigalov Roman" userId="1f97e9fdf7779aa5" providerId="Windows Live" clId="Web-{81E94761-15C7-496C-8C53-84798344C6F9}" dt="2021-10-20T18:04:27.053" v="501"/>
          <ac:spMkLst>
            <pc:docMk/>
            <pc:sldMk cId="2805951090" sldId="275"/>
            <ac:spMk id="9" creationId="{1D227D51-204B-ED48-AF9A-0BE9633FE04A}"/>
          </ac:spMkLst>
        </pc:spChg>
        <pc:spChg chg="add">
          <ac:chgData name="Zhigalov Roman" userId="1f97e9fdf7779aa5" providerId="Windows Live" clId="Web-{81E94761-15C7-496C-8C53-84798344C6F9}" dt="2021-10-20T18:04:27.053" v="501"/>
          <ac:spMkLst>
            <pc:docMk/>
            <pc:sldMk cId="2805951090" sldId="275"/>
            <ac:spMk id="11" creationId="{57A23F45-CDAE-8A40-8DE7-92A0BBC119B7}"/>
          </ac:spMkLst>
        </pc:spChg>
        <pc:spChg chg="add">
          <ac:chgData name="Zhigalov Roman" userId="1f97e9fdf7779aa5" providerId="Windows Live" clId="Web-{81E94761-15C7-496C-8C53-84798344C6F9}" dt="2021-10-20T18:04:27.053" v="501"/>
          <ac:spMkLst>
            <pc:docMk/>
            <pc:sldMk cId="2805951090" sldId="275"/>
            <ac:spMk id="13" creationId="{68546383-CCC4-544B-B0D8-DE78DE39BB78}"/>
          </ac:spMkLst>
        </pc:spChg>
        <pc:spChg chg="add">
          <ac:chgData name="Zhigalov Roman" userId="1f97e9fdf7779aa5" providerId="Windows Live" clId="Web-{81E94761-15C7-496C-8C53-84798344C6F9}" dt="2021-10-20T18:04:27.053" v="501"/>
          <ac:spMkLst>
            <pc:docMk/>
            <pc:sldMk cId="2805951090" sldId="275"/>
            <ac:spMk id="15" creationId="{14F048CC-17C9-B246-BF2A-29E51AD1C6EA}"/>
          </ac:spMkLst>
        </pc:spChg>
        <pc:spChg chg="add">
          <ac:chgData name="Zhigalov Roman" userId="1f97e9fdf7779aa5" providerId="Windows Live" clId="Web-{81E94761-15C7-496C-8C53-84798344C6F9}" dt="2021-10-20T18:04:27.053" v="501"/>
          <ac:spMkLst>
            <pc:docMk/>
            <pc:sldMk cId="2805951090" sldId="275"/>
            <ac:spMk id="17" creationId="{53C4D10E-16D3-5D49-A995-1FD27619A96C}"/>
          </ac:spMkLst>
        </pc:spChg>
        <pc:spChg chg="add">
          <ac:chgData name="Zhigalov Roman" userId="1f97e9fdf7779aa5" providerId="Windows Live" clId="Web-{81E94761-15C7-496C-8C53-84798344C6F9}" dt="2021-10-20T18:04:27.053" v="501"/>
          <ac:spMkLst>
            <pc:docMk/>
            <pc:sldMk cId="2805951090" sldId="275"/>
            <ac:spMk id="19" creationId="{24124FF1-775D-AC4A-81D0-73FC0F54A682}"/>
          </ac:spMkLst>
        </pc:spChg>
        <pc:spChg chg="add">
          <ac:chgData name="Zhigalov Roman" userId="1f97e9fdf7779aa5" providerId="Windows Live" clId="Web-{81E94761-15C7-496C-8C53-84798344C6F9}" dt="2021-10-20T18:04:27.053" v="501"/>
          <ac:spMkLst>
            <pc:docMk/>
            <pc:sldMk cId="2805951090" sldId="275"/>
            <ac:spMk id="21" creationId="{C53E2C7F-F4FF-A94D-ACAE-82823EC88FEC}"/>
          </ac:spMkLst>
        </pc:spChg>
        <pc:picChg chg="add">
          <ac:chgData name="Zhigalov Roman" userId="1f97e9fdf7779aa5" providerId="Windows Live" clId="Web-{81E94761-15C7-496C-8C53-84798344C6F9}" dt="2021-10-20T18:04:27.053" v="501"/>
          <ac:picMkLst>
            <pc:docMk/>
            <pc:sldMk cId="2805951090" sldId="275"/>
            <ac:picMk id="5" creationId="{0B5306A0-F6CB-4ECA-B176-A1034222ECB5}"/>
          </ac:picMkLst>
        </pc:picChg>
      </pc:sldChg>
      <pc:sldChg chg="modSp new">
        <pc:chgData name="Zhigalov Roman" userId="1f97e9fdf7779aa5" providerId="Windows Live" clId="Web-{81E94761-15C7-496C-8C53-84798344C6F9}" dt="2021-10-20T18:04:38.912" v="506" actId="20577"/>
        <pc:sldMkLst>
          <pc:docMk/>
          <pc:sldMk cId="3751935234" sldId="276"/>
        </pc:sldMkLst>
        <pc:spChg chg="mod">
          <ac:chgData name="Zhigalov Roman" userId="1f97e9fdf7779aa5" providerId="Windows Live" clId="Web-{81E94761-15C7-496C-8C53-84798344C6F9}" dt="2021-10-20T18:04:38.912" v="506" actId="20577"/>
          <ac:spMkLst>
            <pc:docMk/>
            <pc:sldMk cId="3751935234" sldId="276"/>
            <ac:spMk id="2" creationId="{E9E3FFD9-EFC4-4534-B21B-70124EF07607}"/>
          </ac:spMkLst>
        </pc:spChg>
      </pc:sldChg>
      <pc:sldChg chg="addSp modSp new mod setBg">
        <pc:chgData name="Zhigalov Roman" userId="1f97e9fdf7779aa5" providerId="Windows Live" clId="Web-{81E94761-15C7-496C-8C53-84798344C6F9}" dt="2021-10-20T18:05:08.460" v="538"/>
        <pc:sldMkLst>
          <pc:docMk/>
          <pc:sldMk cId="3991262676" sldId="277"/>
        </pc:sldMkLst>
        <pc:spChg chg="mod">
          <ac:chgData name="Zhigalov Roman" userId="1f97e9fdf7779aa5" providerId="Windows Live" clId="Web-{81E94761-15C7-496C-8C53-84798344C6F9}" dt="2021-10-20T18:05:08.460" v="538"/>
          <ac:spMkLst>
            <pc:docMk/>
            <pc:sldMk cId="3991262676" sldId="277"/>
            <ac:spMk id="2" creationId="{82F2F0F1-B54E-4D09-B1F8-0A1B3F9A0B1B}"/>
          </ac:spMkLst>
        </pc:spChg>
        <pc:spChg chg="mod">
          <ac:chgData name="Zhigalov Roman" userId="1f97e9fdf7779aa5" providerId="Windows Live" clId="Web-{81E94761-15C7-496C-8C53-84798344C6F9}" dt="2021-10-20T18:05:08.460" v="538"/>
          <ac:spMkLst>
            <pc:docMk/>
            <pc:sldMk cId="3991262676" sldId="277"/>
            <ac:spMk id="3" creationId="{5AD00857-E4D4-469C-A3D6-2C45D9F603A2}"/>
          </ac:spMkLst>
        </pc:spChg>
        <pc:spChg chg="add">
          <ac:chgData name="Zhigalov Roman" userId="1f97e9fdf7779aa5" providerId="Windows Live" clId="Web-{81E94761-15C7-496C-8C53-84798344C6F9}" dt="2021-10-20T18:05:08.460" v="538"/>
          <ac:spMkLst>
            <pc:docMk/>
            <pc:sldMk cId="3991262676" sldId="277"/>
            <ac:spMk id="9" creationId="{579E3846-8D0B-B14A-817A-7FAC9DDAB4D8}"/>
          </ac:spMkLst>
        </pc:spChg>
        <pc:spChg chg="add">
          <ac:chgData name="Zhigalov Roman" userId="1f97e9fdf7779aa5" providerId="Windows Live" clId="Web-{81E94761-15C7-496C-8C53-84798344C6F9}" dt="2021-10-20T18:05:08.460" v="538"/>
          <ac:spMkLst>
            <pc:docMk/>
            <pc:sldMk cId="3991262676" sldId="277"/>
            <ac:spMk id="11" creationId="{A12C7CBA-A034-9548-BC45-D37C25C0087C}"/>
          </ac:spMkLst>
        </pc:spChg>
        <pc:spChg chg="add">
          <ac:chgData name="Zhigalov Roman" userId="1f97e9fdf7779aa5" providerId="Windows Live" clId="Web-{81E94761-15C7-496C-8C53-84798344C6F9}" dt="2021-10-20T18:05:08.460" v="538"/>
          <ac:spMkLst>
            <pc:docMk/>
            <pc:sldMk cId="3991262676" sldId="277"/>
            <ac:spMk id="13" creationId="{5449ED22-D9F5-F848-A98A-7181D4EE7A7B}"/>
          </ac:spMkLst>
        </pc:spChg>
        <pc:picChg chg="add">
          <ac:chgData name="Zhigalov Roman" userId="1f97e9fdf7779aa5" providerId="Windows Live" clId="Web-{81E94761-15C7-496C-8C53-84798344C6F9}" dt="2021-10-20T18:05:08.460" v="538"/>
          <ac:picMkLst>
            <pc:docMk/>
            <pc:sldMk cId="3991262676" sldId="277"/>
            <ac:picMk id="5" creationId="{F194CFE6-68E7-4EAE-BD1B-ED2FD5AC4B16}"/>
          </ac:picMkLst>
        </pc:picChg>
      </pc:sldChg>
      <pc:sldChg chg="add">
        <pc:chgData name="Zhigalov Roman" userId="1f97e9fdf7779aa5" providerId="Windows Live" clId="Web-{81E94761-15C7-496C-8C53-84798344C6F9}" dt="2021-10-20T18:10:40.484" v="539"/>
        <pc:sldMkLst>
          <pc:docMk/>
          <pc:sldMk cId="1679605247" sldId="278"/>
        </pc:sldMkLst>
      </pc:sldChg>
      <pc:sldMasterChg chg="add addSldLayout">
        <pc:chgData name="Zhigalov Roman" userId="1f97e9fdf7779aa5" providerId="Windows Live" clId="Web-{81E94761-15C7-496C-8C53-84798344C6F9}" dt="2021-10-20T18:10:40.484" v="539"/>
        <pc:sldMasterMkLst>
          <pc:docMk/>
          <pc:sldMasterMk cId="2321234396" sldId="2147483648"/>
        </pc:sldMasterMkLst>
        <pc:sldLayoutChg chg="add">
          <pc:chgData name="Zhigalov Roman" userId="1f97e9fdf7779aa5" providerId="Windows Live" clId="Web-{81E94761-15C7-496C-8C53-84798344C6F9}" dt="2021-10-20T18:10:40.484" v="539"/>
          <pc:sldLayoutMkLst>
            <pc:docMk/>
            <pc:sldMasterMk cId="2321234396" sldId="2147483648"/>
            <pc:sldLayoutMk cId="1309052637" sldId="2147483649"/>
          </pc:sldLayoutMkLst>
        </pc:sldLayoutChg>
        <pc:sldLayoutChg chg="add">
          <pc:chgData name="Zhigalov Roman" userId="1f97e9fdf7779aa5" providerId="Windows Live" clId="Web-{81E94761-15C7-496C-8C53-84798344C6F9}" dt="2021-10-20T18:10:40.484" v="539"/>
          <pc:sldLayoutMkLst>
            <pc:docMk/>
            <pc:sldMasterMk cId="2321234396" sldId="2147483648"/>
            <pc:sldLayoutMk cId="419406757" sldId="2147483650"/>
          </pc:sldLayoutMkLst>
        </pc:sldLayoutChg>
        <pc:sldLayoutChg chg="add">
          <pc:chgData name="Zhigalov Roman" userId="1f97e9fdf7779aa5" providerId="Windows Live" clId="Web-{81E94761-15C7-496C-8C53-84798344C6F9}" dt="2021-10-20T18:10:40.484" v="539"/>
          <pc:sldLayoutMkLst>
            <pc:docMk/>
            <pc:sldMasterMk cId="2321234396" sldId="2147483648"/>
            <pc:sldLayoutMk cId="1258500065" sldId="2147483651"/>
          </pc:sldLayoutMkLst>
        </pc:sldLayoutChg>
        <pc:sldLayoutChg chg="add">
          <pc:chgData name="Zhigalov Roman" userId="1f97e9fdf7779aa5" providerId="Windows Live" clId="Web-{81E94761-15C7-496C-8C53-84798344C6F9}" dt="2021-10-20T18:10:40.484" v="539"/>
          <pc:sldLayoutMkLst>
            <pc:docMk/>
            <pc:sldMasterMk cId="2321234396" sldId="2147483648"/>
            <pc:sldLayoutMk cId="427829098" sldId="2147483652"/>
          </pc:sldLayoutMkLst>
        </pc:sldLayoutChg>
        <pc:sldLayoutChg chg="add">
          <pc:chgData name="Zhigalov Roman" userId="1f97e9fdf7779aa5" providerId="Windows Live" clId="Web-{81E94761-15C7-496C-8C53-84798344C6F9}" dt="2021-10-20T18:10:40.484" v="539"/>
          <pc:sldLayoutMkLst>
            <pc:docMk/>
            <pc:sldMasterMk cId="2321234396" sldId="2147483648"/>
            <pc:sldLayoutMk cId="2302059725" sldId="2147483653"/>
          </pc:sldLayoutMkLst>
        </pc:sldLayoutChg>
        <pc:sldLayoutChg chg="add">
          <pc:chgData name="Zhigalov Roman" userId="1f97e9fdf7779aa5" providerId="Windows Live" clId="Web-{81E94761-15C7-496C-8C53-84798344C6F9}" dt="2021-10-20T18:10:40.484" v="539"/>
          <pc:sldLayoutMkLst>
            <pc:docMk/>
            <pc:sldMasterMk cId="2321234396" sldId="2147483648"/>
            <pc:sldLayoutMk cId="4188834868" sldId="2147483654"/>
          </pc:sldLayoutMkLst>
        </pc:sldLayoutChg>
        <pc:sldLayoutChg chg="add">
          <pc:chgData name="Zhigalov Roman" userId="1f97e9fdf7779aa5" providerId="Windows Live" clId="Web-{81E94761-15C7-496C-8C53-84798344C6F9}" dt="2021-10-20T18:10:40.484" v="539"/>
          <pc:sldLayoutMkLst>
            <pc:docMk/>
            <pc:sldMasterMk cId="2321234396" sldId="2147483648"/>
            <pc:sldLayoutMk cId="374023604" sldId="2147483655"/>
          </pc:sldLayoutMkLst>
        </pc:sldLayoutChg>
        <pc:sldLayoutChg chg="add">
          <pc:chgData name="Zhigalov Roman" userId="1f97e9fdf7779aa5" providerId="Windows Live" clId="Web-{81E94761-15C7-496C-8C53-84798344C6F9}" dt="2021-10-20T18:10:40.484" v="539"/>
          <pc:sldLayoutMkLst>
            <pc:docMk/>
            <pc:sldMasterMk cId="2321234396" sldId="2147483648"/>
            <pc:sldLayoutMk cId="3860241341" sldId="2147483656"/>
          </pc:sldLayoutMkLst>
        </pc:sldLayoutChg>
        <pc:sldLayoutChg chg="add">
          <pc:chgData name="Zhigalov Roman" userId="1f97e9fdf7779aa5" providerId="Windows Live" clId="Web-{81E94761-15C7-496C-8C53-84798344C6F9}" dt="2021-10-20T18:10:40.484" v="539"/>
          <pc:sldLayoutMkLst>
            <pc:docMk/>
            <pc:sldMasterMk cId="2321234396" sldId="2147483648"/>
            <pc:sldLayoutMk cId="3889360922" sldId="2147483657"/>
          </pc:sldLayoutMkLst>
        </pc:sldLayoutChg>
        <pc:sldLayoutChg chg="add">
          <pc:chgData name="Zhigalov Roman" userId="1f97e9fdf7779aa5" providerId="Windows Live" clId="Web-{81E94761-15C7-496C-8C53-84798344C6F9}" dt="2021-10-20T18:10:40.484" v="539"/>
          <pc:sldLayoutMkLst>
            <pc:docMk/>
            <pc:sldMasterMk cId="2321234396" sldId="2147483648"/>
            <pc:sldLayoutMk cId="2136455155" sldId="2147483658"/>
          </pc:sldLayoutMkLst>
        </pc:sldLayoutChg>
        <pc:sldLayoutChg chg="add">
          <pc:chgData name="Zhigalov Roman" userId="1f97e9fdf7779aa5" providerId="Windows Live" clId="Web-{81E94761-15C7-496C-8C53-84798344C6F9}" dt="2021-10-20T18:10:40.484" v="539"/>
          <pc:sldLayoutMkLst>
            <pc:docMk/>
            <pc:sldMasterMk cId="2321234396" sldId="2147483648"/>
            <pc:sldLayoutMk cId="1514255652" sldId="2147483659"/>
          </pc:sldLayoutMkLst>
        </pc:sldLayoutChg>
      </pc:sldMasterChg>
      <pc:sldMasterChg chg="del delSldLayout">
        <pc:chgData name="Zhigalov Roman" userId="1f97e9fdf7779aa5" providerId="Windows Live" clId="Web-{81E94761-15C7-496C-8C53-84798344C6F9}" dt="2021-10-20T17:41:03.252" v="1"/>
        <pc:sldMasterMkLst>
          <pc:docMk/>
          <pc:sldMasterMk cId="3154979492" sldId="2147483648"/>
        </pc:sldMasterMkLst>
        <pc:sldLayoutChg chg="del">
          <pc:chgData name="Zhigalov Roman" userId="1f97e9fdf7779aa5" providerId="Windows Live" clId="Web-{81E94761-15C7-496C-8C53-84798344C6F9}" dt="2021-10-20T17:41:03.252" v="1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Zhigalov Roman" userId="1f97e9fdf7779aa5" providerId="Windows Live" clId="Web-{81E94761-15C7-496C-8C53-84798344C6F9}" dt="2021-10-20T17:41:03.252" v="1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Zhigalov Roman" userId="1f97e9fdf7779aa5" providerId="Windows Live" clId="Web-{81E94761-15C7-496C-8C53-84798344C6F9}" dt="2021-10-20T17:41:03.252" v="1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Zhigalov Roman" userId="1f97e9fdf7779aa5" providerId="Windows Live" clId="Web-{81E94761-15C7-496C-8C53-84798344C6F9}" dt="2021-10-20T17:41:03.252" v="1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Zhigalov Roman" userId="1f97e9fdf7779aa5" providerId="Windows Live" clId="Web-{81E94761-15C7-496C-8C53-84798344C6F9}" dt="2021-10-20T17:41:03.252" v="1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Zhigalov Roman" userId="1f97e9fdf7779aa5" providerId="Windows Live" clId="Web-{81E94761-15C7-496C-8C53-84798344C6F9}" dt="2021-10-20T17:41:03.252" v="1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Zhigalov Roman" userId="1f97e9fdf7779aa5" providerId="Windows Live" clId="Web-{81E94761-15C7-496C-8C53-84798344C6F9}" dt="2021-10-20T17:41:03.252" v="1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Zhigalov Roman" userId="1f97e9fdf7779aa5" providerId="Windows Live" clId="Web-{81E94761-15C7-496C-8C53-84798344C6F9}" dt="2021-10-20T17:41:03.252" v="1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Zhigalov Roman" userId="1f97e9fdf7779aa5" providerId="Windows Live" clId="Web-{81E94761-15C7-496C-8C53-84798344C6F9}" dt="2021-10-20T17:41:03.252" v="1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Zhigalov Roman" userId="1f97e9fdf7779aa5" providerId="Windows Live" clId="Web-{81E94761-15C7-496C-8C53-84798344C6F9}" dt="2021-10-20T17:41:03.252" v="1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Zhigalov Roman" userId="1f97e9fdf7779aa5" providerId="Windows Live" clId="Web-{81E94761-15C7-496C-8C53-84798344C6F9}" dt="2021-10-20T17:41:03.252" v="1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addSldLayout">
        <pc:chgData name="Zhigalov Roman" userId="1f97e9fdf7779aa5" providerId="Windows Live" clId="Web-{81E94761-15C7-496C-8C53-84798344C6F9}" dt="2021-10-20T17:41:03.252" v="1"/>
        <pc:sldMasterMkLst>
          <pc:docMk/>
          <pc:sldMasterMk cId="2580541507" sldId="2147483686"/>
        </pc:sldMasterMkLst>
        <pc:sldLayoutChg chg="add">
          <pc:chgData name="Zhigalov Roman" userId="1f97e9fdf7779aa5" providerId="Windows Live" clId="Web-{81E94761-15C7-496C-8C53-84798344C6F9}" dt="2021-10-20T17:41:03.252" v="1"/>
          <pc:sldLayoutMkLst>
            <pc:docMk/>
            <pc:sldMasterMk cId="2580541507" sldId="2147483686"/>
            <pc:sldLayoutMk cId="1440909314" sldId="2147483675"/>
          </pc:sldLayoutMkLst>
        </pc:sldLayoutChg>
        <pc:sldLayoutChg chg="add">
          <pc:chgData name="Zhigalov Roman" userId="1f97e9fdf7779aa5" providerId="Windows Live" clId="Web-{81E94761-15C7-496C-8C53-84798344C6F9}" dt="2021-10-20T17:41:03.252" v="1"/>
          <pc:sldLayoutMkLst>
            <pc:docMk/>
            <pc:sldMasterMk cId="2580541507" sldId="2147483686"/>
            <pc:sldLayoutMk cId="894217935" sldId="2147483676"/>
          </pc:sldLayoutMkLst>
        </pc:sldLayoutChg>
        <pc:sldLayoutChg chg="add">
          <pc:chgData name="Zhigalov Roman" userId="1f97e9fdf7779aa5" providerId="Windows Live" clId="Web-{81E94761-15C7-496C-8C53-84798344C6F9}" dt="2021-10-20T17:41:03.252" v="1"/>
          <pc:sldLayoutMkLst>
            <pc:docMk/>
            <pc:sldMasterMk cId="2580541507" sldId="2147483686"/>
            <pc:sldLayoutMk cId="1086685468" sldId="2147483677"/>
          </pc:sldLayoutMkLst>
        </pc:sldLayoutChg>
        <pc:sldLayoutChg chg="add">
          <pc:chgData name="Zhigalov Roman" userId="1f97e9fdf7779aa5" providerId="Windows Live" clId="Web-{81E94761-15C7-496C-8C53-84798344C6F9}" dt="2021-10-20T17:41:03.252" v="1"/>
          <pc:sldLayoutMkLst>
            <pc:docMk/>
            <pc:sldMasterMk cId="2580541507" sldId="2147483686"/>
            <pc:sldLayoutMk cId="2697775583" sldId="2147483678"/>
          </pc:sldLayoutMkLst>
        </pc:sldLayoutChg>
        <pc:sldLayoutChg chg="add">
          <pc:chgData name="Zhigalov Roman" userId="1f97e9fdf7779aa5" providerId="Windows Live" clId="Web-{81E94761-15C7-496C-8C53-84798344C6F9}" dt="2021-10-20T17:41:03.252" v="1"/>
          <pc:sldLayoutMkLst>
            <pc:docMk/>
            <pc:sldMasterMk cId="2580541507" sldId="2147483686"/>
            <pc:sldLayoutMk cId="2873733692" sldId="2147483679"/>
          </pc:sldLayoutMkLst>
        </pc:sldLayoutChg>
        <pc:sldLayoutChg chg="add">
          <pc:chgData name="Zhigalov Roman" userId="1f97e9fdf7779aa5" providerId="Windows Live" clId="Web-{81E94761-15C7-496C-8C53-84798344C6F9}" dt="2021-10-20T17:41:03.252" v="1"/>
          <pc:sldLayoutMkLst>
            <pc:docMk/>
            <pc:sldMasterMk cId="2580541507" sldId="2147483686"/>
            <pc:sldLayoutMk cId="1530009046" sldId="2147483680"/>
          </pc:sldLayoutMkLst>
        </pc:sldLayoutChg>
        <pc:sldLayoutChg chg="add">
          <pc:chgData name="Zhigalov Roman" userId="1f97e9fdf7779aa5" providerId="Windows Live" clId="Web-{81E94761-15C7-496C-8C53-84798344C6F9}" dt="2021-10-20T17:41:03.252" v="1"/>
          <pc:sldLayoutMkLst>
            <pc:docMk/>
            <pc:sldMasterMk cId="2580541507" sldId="2147483686"/>
            <pc:sldLayoutMk cId="1187324273" sldId="2147483681"/>
          </pc:sldLayoutMkLst>
        </pc:sldLayoutChg>
        <pc:sldLayoutChg chg="add">
          <pc:chgData name="Zhigalov Roman" userId="1f97e9fdf7779aa5" providerId="Windows Live" clId="Web-{81E94761-15C7-496C-8C53-84798344C6F9}" dt="2021-10-20T17:41:03.252" v="1"/>
          <pc:sldLayoutMkLst>
            <pc:docMk/>
            <pc:sldMasterMk cId="2580541507" sldId="2147483686"/>
            <pc:sldLayoutMk cId="2593516373" sldId="2147483682"/>
          </pc:sldLayoutMkLst>
        </pc:sldLayoutChg>
        <pc:sldLayoutChg chg="add">
          <pc:chgData name="Zhigalov Roman" userId="1f97e9fdf7779aa5" providerId="Windows Live" clId="Web-{81E94761-15C7-496C-8C53-84798344C6F9}" dt="2021-10-20T17:41:03.252" v="1"/>
          <pc:sldLayoutMkLst>
            <pc:docMk/>
            <pc:sldMasterMk cId="2580541507" sldId="2147483686"/>
            <pc:sldLayoutMk cId="2068724369" sldId="2147483683"/>
          </pc:sldLayoutMkLst>
        </pc:sldLayoutChg>
        <pc:sldLayoutChg chg="add">
          <pc:chgData name="Zhigalov Roman" userId="1f97e9fdf7779aa5" providerId="Windows Live" clId="Web-{81E94761-15C7-496C-8C53-84798344C6F9}" dt="2021-10-20T17:41:03.252" v="1"/>
          <pc:sldLayoutMkLst>
            <pc:docMk/>
            <pc:sldMasterMk cId="2580541507" sldId="2147483686"/>
            <pc:sldLayoutMk cId="27625054" sldId="2147483684"/>
          </pc:sldLayoutMkLst>
        </pc:sldLayoutChg>
        <pc:sldLayoutChg chg="add">
          <pc:chgData name="Zhigalov Roman" userId="1f97e9fdf7779aa5" providerId="Windows Live" clId="Web-{81E94761-15C7-496C-8C53-84798344C6F9}" dt="2021-10-20T17:41:03.252" v="1"/>
          <pc:sldLayoutMkLst>
            <pc:docMk/>
            <pc:sldMasterMk cId="2580541507" sldId="2147483686"/>
            <pc:sldLayoutMk cId="1476708418" sldId="2147483685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D227D51-204B-ED48-AF9A-0BE9633FE04A}"/>
              </a:ext>
            </a:extLst>
          </p:cNvPr>
          <p:cNvSpPr/>
          <p:nvPr/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57A23F45-CDAE-8A40-8DE7-92A0BBC119B7}"/>
              </a:ext>
            </a:extLst>
          </p:cNvPr>
          <p:cNvSpPr/>
          <p:nvPr/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546383-CCC4-544B-B0D8-DE78DE39BB78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D1728-714F-2942-A0D1-82FF9419B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106" y="1625608"/>
            <a:ext cx="8035342" cy="2722164"/>
          </a:xfrm>
        </p:spPr>
        <p:txBody>
          <a:bodyPr anchor="b"/>
          <a:lstStyle>
            <a:lvl1pPr algn="l">
              <a:defRPr sz="8000" spc="-1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072D4-1496-3347-BBF8-5879DF263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106" y="4466845"/>
            <a:ext cx="8035342" cy="88290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FC724-B499-364B-AEB5-B6517F6A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7105" y="5708747"/>
            <a:ext cx="3882843" cy="365125"/>
          </a:xfrm>
        </p:spPr>
        <p:txBody>
          <a:bodyPr/>
          <a:lstStyle>
            <a:lvl1pPr>
              <a:defRPr sz="1400"/>
            </a:lvl1pPr>
          </a:lstStyle>
          <a:p>
            <a:fld id="{73C3BD54-29B9-3D42-B178-776ED395AA85}" type="datetimeFigureOut">
              <a:rPr lang="en-US" smtClean="0"/>
              <a:pPr/>
              <a:t>11/16/2023</a:t>
            </a:fld>
            <a:endParaRPr lang="en-US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3889C-A4E9-B24E-818F-46A1124C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0F50F-250E-6D45-AEBC-2573FED0C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0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9F6C0E12-251D-EA44-BF81-4ABDFBB94321}"/>
              </a:ext>
            </a:extLst>
          </p:cNvPr>
          <p:cNvSpPr/>
          <p:nvPr/>
        </p:nvSpPr>
        <p:spPr>
          <a:xfrm>
            <a:off x="7087169" y="1096772"/>
            <a:ext cx="465222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C5FF4-095A-114E-87B6-73C7ADFF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E6EC9-9650-2042-8581-5B4082F94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A0800-B373-3B40-B187-30AFE44C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A4C1C-C790-B449-8C06-78E8303F9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3E620-F86B-F447-AB06-DDAB3919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487CB5-43E0-974C-9DDC-252A8A37107F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E9CB83EF-4143-5A45-9B3A-9E70DD50253B}"/>
              </a:ext>
            </a:extLst>
          </p:cNvPr>
          <p:cNvSpPr/>
          <p:nvPr/>
        </p:nvSpPr>
        <p:spPr>
          <a:xfrm>
            <a:off x="11415183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DF801-FF8E-6247-9065-D9304CD60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5667" y="1204722"/>
            <a:ext cx="1853360" cy="467664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E2615-7E4D-AB47-ACE6-236D716D7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73667" y="1204722"/>
            <a:ext cx="8274047" cy="46969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F0223-5AC9-374E-BD0C-344F67E2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EDD42-54A1-E648-8829-140EC4C5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FDF8F-8DBC-8A47-8000-5BA35DF9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2CE2A98-5154-A544-BE2A-FDC0811C19A0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C4EC832-8181-5643-8A62-117E43F0E498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24AF3281-BC22-374D-A461-8B3181F600AA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08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50250-394D-494C-B99B-45F24884E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0B472D-D6A7-4ED8-8FAB-795C10934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76E7D-7CDA-49A6-8777-C9FB8D43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331D-E2EF-4BF1-AC57-21EE6E4C6BF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008AA5-E888-4190-BFFD-15B1F5846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00C7C7-C37F-43BE-8936-A6E197C6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8B2C7-43FC-45E3-9A79-83E2AE71A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052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421FB-AA31-450A-9EFD-336ADF733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7A1A1D-C0D7-4E60-9AC3-846FDAD4B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44AA82-C3D1-47F1-A9EA-9A107567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331D-E2EF-4BF1-AC57-21EE6E4C6BF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57FEDE-6514-4009-BDF9-8873C391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ED8C22-7528-4911-BA55-8A822643A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8B2C7-43FC-45E3-9A79-83E2AE71A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06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6C000-00CB-4373-9BFC-22D7561BA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584916-8475-49B2-BD38-AA2CC0D4B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EF8723-A007-472E-B507-0AC23BF8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331D-E2EF-4BF1-AC57-21EE6E4C6BF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2508E6-BDD8-4931-B9D5-7396CC06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1EB33-9AD4-44E9-942D-C24EA0D33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8B2C7-43FC-45E3-9A79-83E2AE71A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500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5644B-7112-43DB-8683-9B06BCF6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86A820-6E6E-4145-A1D2-DEF56AEB1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76E5B2-193F-4EEA-8A6A-57118BD4F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C91222-102E-4813-B40B-382A0861C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331D-E2EF-4BF1-AC57-21EE6E4C6BF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A8199F-B836-4BB8-AF4C-BB1745989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602401-BBAF-4B01-9E71-E2734325A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8B2C7-43FC-45E3-9A79-83E2AE71A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29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97A74-D54A-4FB9-B3FD-5E819B2A3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9F6E48-5378-4B51-9365-CCE08D30D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6D5109-4C15-4995-8408-D66D49081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48237E-5FAD-4EAA-BD92-D3C2B1386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86CA5B-A49A-4307-8FC6-36A26BCB1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D5C8BA-B8A8-48A8-9E4B-2BDA3E56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331D-E2EF-4BF1-AC57-21EE6E4C6BF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4C08837-6382-4770-89AC-AEAE3EB9C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6442C4-9F99-4AF0-B8C9-CBF233BB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8B2C7-43FC-45E3-9A79-83E2AE71A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059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B9A53-7434-45FC-83DD-7ED598C96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A20FE8-E115-46E4-820C-7D963FD4E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331D-E2EF-4BF1-AC57-21EE6E4C6BF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D785BE-44F6-421D-B83D-049BC22F9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B663A1-F14B-401D-9FC7-DDD51E902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8B2C7-43FC-45E3-9A79-83E2AE71A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834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05C037-8BDF-497B-98F6-69DD03A16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331D-E2EF-4BF1-AC57-21EE6E4C6BF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46F3F0-968E-43AA-BB83-C353FDED1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65F5A9-90B0-4015-9559-52BB9549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8B2C7-43FC-45E3-9A79-83E2AE71A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23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9C462-4163-4E86-96ED-2833341D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FDC49-730D-4C88-9084-D05F96519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C75137-189E-49AD-B026-902C97866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36A957-15AE-4C8C-B552-F70B5FA08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331D-E2EF-4BF1-AC57-21EE6E4C6BF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7F847F-59CF-4069-B468-7DA3C505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EF793B-735D-43CB-837B-5421D5AD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8B2C7-43FC-45E3-9A79-83E2AE71A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24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9F291BE0-7A7E-D04F-974F-9F4577FB2F46}"/>
              </a:ext>
            </a:extLst>
          </p:cNvPr>
          <p:cNvSpPr/>
          <p:nvPr/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BD33FF1F-6094-0B4A-A3E4-6B0D9283DB44}"/>
              </a:ext>
            </a:extLst>
          </p:cNvPr>
          <p:cNvSpPr/>
          <p:nvPr/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78A6D9C-C7A5-414B-8CB7-E31470D7D280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D850E-6310-C04D-8CAC-B7FA9F33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7FB3-5DFC-6547-9567-C0ABE874C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7D2DB-A7B1-204E-8416-E938952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24BA1-E2D0-1E4B-9DB3-664FE273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64B2-36E4-5A4E-A78A-A629829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17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55727-6217-460D-A5E4-539DBEE7D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151CEDE-809B-4593-A96B-50AAAF01D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2538BD-B04E-40B0-BAB9-736CC1706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150DE9-AA94-4521-B3B5-E085588E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331D-E2EF-4BF1-AC57-21EE6E4C6BF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D75801-FFEC-4B08-92CD-6DCAF768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63479B-1FE6-44F8-AF45-635D727B8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8B2C7-43FC-45E3-9A79-83E2AE71A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360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73A32-ADAF-47FD-9B74-76B95F372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14D786-E041-4295-9944-D3609ED28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4D127C-11AB-4E71-9048-93F937B44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331D-E2EF-4BF1-AC57-21EE6E4C6BF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20EB29-917D-4DB1-8FFB-AA0B5F9B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8DC373-6FAB-41C3-86CB-0FE24C00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8B2C7-43FC-45E3-9A79-83E2AE71A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455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40572B-19B6-4F2B-BA0C-E9625BBE06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AFF9A2-2EC4-4646-BD85-6E759006F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C601F5-2C2E-4E3A-BE89-145AE3F4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331D-E2EF-4BF1-AC57-21EE6E4C6BF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01747-BF6D-45C1-8369-7500A839E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FF0FF-0E6E-4C8F-8B99-F7A1F42C4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8B2C7-43FC-45E3-9A79-83E2AE71A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25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97F6C6D-13AE-FD40-841C-4AB96460C390}"/>
              </a:ext>
            </a:extLst>
          </p:cNvPr>
          <p:cNvSpPr/>
          <p:nvPr/>
        </p:nvSpPr>
        <p:spPr>
          <a:xfrm>
            <a:off x="4291015" y="1096772"/>
            <a:ext cx="7436404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24E27617-2112-2342-9FF1-39F2A241CCCC}"/>
              </a:ext>
            </a:extLst>
          </p:cNvPr>
          <p:cNvSpPr/>
          <p:nvPr/>
        </p:nvSpPr>
        <p:spPr>
          <a:xfrm>
            <a:off x="408637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33CE582-7AFE-D048-B5BC-212A12A28F25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EAEF4-E84F-CF40-B27B-01E1D2AFC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1881951"/>
            <a:ext cx="7335836" cy="1987707"/>
          </a:xfrm>
        </p:spPr>
        <p:txBody>
          <a:bodyPr anchor="b"/>
          <a:lstStyle>
            <a:lvl1pPr>
              <a:defRPr sz="60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7B7E1-CC48-2441-975D-F1A5412B8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49" y="3869661"/>
            <a:ext cx="7335836" cy="9484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6218-1FCF-7A4D-B138-D1B1DE91A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4204-038C-FD4B-8E1C-0A9967BF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9AB9-E1C6-C841-B423-FD2BB13C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8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057A-C120-5E4E-BB74-223EB6D0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B7BE-6258-C84C-8242-9865D1361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11" y="2691637"/>
            <a:ext cx="4946643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D23CD-80DB-5740-AE68-76414CA31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6903" y="2691637"/>
            <a:ext cx="4946639" cy="3189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E0921-9102-1440-B315-77888872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7802F-1937-2F43-8FF4-846135D6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09C72-E794-4F4F-8E09-D4883EED7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FEFA3E2-0F30-664C-AAE4-DE6526B5C716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3D7AFF-BC7E-BA41-9C64-B5F9619C0EA1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671D2311-E9B8-F041-A7B8-D5696903F22A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7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CA91-F119-0244-888A-95539A84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10" y="1204721"/>
            <a:ext cx="8266175" cy="14447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A3EAC-4422-D548-8D7F-E9944566F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11" y="2691638"/>
            <a:ext cx="4946644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40CA2-88A9-CC42-A375-8B87E47CC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111" y="3515550"/>
            <a:ext cx="4946644" cy="2366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F960C-714E-2E4A-8141-A88F38274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6866" y="2691162"/>
            <a:ext cx="4946644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7BC24-C907-EC4B-872D-17429A657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76866" y="3515074"/>
            <a:ext cx="4946644" cy="23662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2A045-4283-3C47-B125-68CF3B19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C25BC-2C98-574D-BCCD-E36CAB07F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A5C95A-7789-E042-8471-D442D9BB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DF1BA5B-EDD8-B648-8A3E-E2B3570B1EA0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7476360-629C-DE48-85B7-F4BE6CC457DB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C5F6C588-FC1B-3147-AFA1-CD7D76C5AEAC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3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5401-5318-7045-8AE3-B1A99F2D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2F55F-EB76-AE49-B554-12B65B63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B6E6E-D81E-C44A-AC54-CBE0134C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025B9-9F46-3049-9977-0119B96D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760068-EADA-2B4B-9819-CF981184FAEB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1DA7622-137E-184A-A93C-8DBB10318AE6}"/>
              </a:ext>
            </a:extLst>
          </p:cNvPr>
          <p:cNvSpPr/>
          <p:nvPr/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54FB0990-6F8D-B048-8309-19B0D1A41033}"/>
              </a:ext>
            </a:extLst>
          </p:cNvPr>
          <p:cNvSpPr/>
          <p:nvPr/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0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AF81DD-2B1F-3444-8023-DD52318F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927EE3-DAA3-D948-B8FD-48417540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532D4-FFBF-6C47-A6C9-D55196D9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B8D5541-7726-BA46-8BFA-BF6AA8D42BD7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ross 47">
            <a:extLst>
              <a:ext uri="{FF2B5EF4-FFF2-40B4-BE49-F238E27FC236}">
                <a16:creationId xmlns:a16="http://schemas.microsoft.com/office/drawing/2014/main" id="{97F434CF-7503-CE4F-8426-C312C6315AD0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DBFB2F-FE34-E349-9484-C275FBE31614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2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2DCFD-BEE6-AC49-BABD-D8B89C3B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3800"/>
            <a:ext cx="4114800" cy="107721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DE035-8260-4443-B1D9-A9C8D5840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813" y="1508252"/>
            <a:ext cx="5606518" cy="40458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1AA53-7507-D04B-9B8E-6A4F7122E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49" y="2368295"/>
            <a:ext cx="4114800" cy="31858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6E11F-3003-0745-ACAB-FAA4E676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C11A6-59AC-FE45-8A1C-9DDC0058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6F51E-1A94-034C-BBEE-C26A3AF0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B7D330-76C0-224C-9C3C-27C4D2B0DDB4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464D55-5C51-844B-A38A-8143590FB934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FD988250-C554-DE44-B887-57D0B2AA8E37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1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6C7C-36AD-9A4E-8524-8F44E8839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3800"/>
            <a:ext cx="4114800" cy="107721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15248-4C80-3348-A8A9-6C9F5D32F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31151" y="1096772"/>
            <a:ext cx="6096270" cy="576122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B3083-CA16-C54A-B130-7BEE6DF9D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49" y="2370666"/>
            <a:ext cx="4114800" cy="31834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C6EB5-D7D1-E247-B9D7-D319E5AA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BF6CC-F5C4-9847-BADB-8B7441C8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63FE4-B2F5-7741-B517-533F1C98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t>‹#›</a:t>
            </a:fld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B80A771-7D8E-0F4A-93A3-B977667D338E}"/>
              </a:ext>
            </a:extLst>
          </p:cNvPr>
          <p:cNvSpPr/>
          <p:nvPr/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9320FA-0E3A-2749-9085-DF30FA26F4BD}"/>
              </a:ext>
            </a:extLst>
          </p:cNvPr>
          <p:cNvSpPr/>
          <p:nvPr/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5A3DF5D0-8A2C-A049-9132-EE1EF7D014D4}"/>
              </a:ext>
            </a:extLst>
          </p:cNvPr>
          <p:cNvSpPr/>
          <p:nvPr/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2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52BFD-D607-6845-9C7B-1C8D3B4E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8267296" cy="1446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B52FF-3B04-8245-BF0B-89C9E2933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691638"/>
            <a:ext cx="8267296" cy="318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99BFE-CBDD-C344-A21E-44A52F11B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5149" y="59496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 smtClean="0">
                <a:latin typeface="+mn-lt"/>
              </a:defRPr>
            </a:lvl1pPr>
          </a:lstStyle>
          <a:p>
            <a:fld id="{73C3BD54-29B9-3D42-B178-776ED395AA85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371C0-3DCE-0743-946F-C7540DD78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543179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lang="en-US" sz="105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32ADB-4517-194F-8B4B-A9D26B3C0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3024" y="511175"/>
            <a:ext cx="9144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86BB3423-611C-6944-BA94-F2572F3624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4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System Font Regular"/>
        <a:buChar char="–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9597C-69D7-4DB5-9406-8944A7D1A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14D946-69D9-4CBE-B228-39FE93F16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6BDEB1-8C32-4EB9-8388-85B26A5997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7331D-E2EF-4BF1-AC57-21EE6E4C6BF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E0BC59-B33C-4AAD-A704-70BF151EB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CE8E5B-A21F-43B5-9335-4A2F2B515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8B2C7-43FC-45E3-9A79-83E2AE71A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23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A2C65D-0168-1245-86C8-62A8A6F7B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62614" y="1625608"/>
            <a:ext cx="4655719" cy="27221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5000">
                <a:ea typeface="+mj-lt"/>
                <a:cs typeface="+mj-lt"/>
              </a:rPr>
              <a:t>§ 7. Общение и его роль в жизни человека</a:t>
            </a:r>
            <a:endParaRPr lang="ru-RU" sz="50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62614" y="4466845"/>
            <a:ext cx="4655719" cy="882904"/>
          </a:xfrm>
        </p:spPr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4" name="Picture 3" descr="Пустые фигуры для речи">
            <a:extLst>
              <a:ext uri="{FF2B5EF4-FFF2-40B4-BE49-F238E27FC236}">
                <a16:creationId xmlns:a16="http://schemas.microsoft.com/office/drawing/2014/main" id="{71865720-5DE8-45C3-8DC1-CD9097EB4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1" r="14825" b="-3"/>
          <a:stretch/>
        </p:blipFill>
        <p:spPr>
          <a:xfrm>
            <a:off x="20" y="10"/>
            <a:ext cx="6038037" cy="6857990"/>
          </a:xfrm>
          <a:prstGeom prst="rect">
            <a:avLst/>
          </a:prstGeom>
        </p:spPr>
      </p:pic>
      <p:sp>
        <p:nvSpPr>
          <p:cNvPr id="11" name="Cross 10">
            <a:extLst>
              <a:ext uri="{FF2B5EF4-FFF2-40B4-BE49-F238E27FC236}">
                <a16:creationId xmlns:a16="http://schemas.microsoft.com/office/drawing/2014/main" id="{12E8ED90-6D42-AE40-963A-3924EE207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0625" y="562356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5E9273-3717-C94C-9BFF-75E87E47C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9F291BE0-7A7E-D04F-974F-9F4577FB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ross 40">
            <a:extLst>
              <a:ext uri="{FF2B5EF4-FFF2-40B4-BE49-F238E27FC236}">
                <a16:creationId xmlns:a16="http://schemas.microsoft.com/office/drawing/2014/main" id="{BD33FF1F-6094-0B4A-A3E4-6B0D9283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78A6D9C-C7A5-414B-8CB7-E31470D7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6ADD0-E626-42B6-8956-42DF91787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4114799" cy="1446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Манипулятивное общение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BA4884-6C3F-492D-9E55-215EFD9BC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691638"/>
            <a:ext cx="4114799" cy="3188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System Font Regular"/>
              <a:buChar char="–"/>
            </a:pPr>
            <a:endParaRPr lang="en-US"/>
          </a:p>
          <a:p>
            <a:pPr indent="-228600">
              <a:buFont typeface="System Font Regular"/>
              <a:buChar char="–"/>
            </a:pPr>
            <a:r>
              <a:rPr lang="en-US" dirty="0" err="1"/>
              <a:t>когда</a:t>
            </a:r>
            <a:r>
              <a:rPr lang="en-US" dirty="0"/>
              <a:t> </a:t>
            </a:r>
            <a:r>
              <a:rPr lang="en-US" dirty="0" err="1"/>
              <a:t>одним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партнёров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получения</a:t>
            </a:r>
            <a:r>
              <a:rPr lang="en-US" dirty="0"/>
              <a:t> </a:t>
            </a:r>
            <a:r>
              <a:rPr lang="en-US" dirty="0" err="1"/>
              <a:t>определённой</a:t>
            </a:r>
            <a:r>
              <a:rPr lang="en-US" dirty="0"/>
              <a:t> </a:t>
            </a:r>
            <a:r>
              <a:rPr lang="en-US" dirty="0" err="1"/>
              <a:t>выгоды</a:t>
            </a:r>
            <a:r>
              <a:rPr lang="en-US" dirty="0"/>
              <a:t> </a:t>
            </a:r>
            <a:r>
              <a:rPr lang="en-US" dirty="0" err="1"/>
              <a:t>намеренно</a:t>
            </a:r>
            <a:r>
              <a:rPr lang="en-US" dirty="0"/>
              <a:t> </a:t>
            </a:r>
            <a:r>
              <a:rPr lang="en-US" dirty="0" err="1"/>
              <a:t>скрывается</a:t>
            </a:r>
            <a:r>
              <a:rPr lang="en-US" dirty="0"/>
              <a:t> </a:t>
            </a:r>
            <a:r>
              <a:rPr lang="en-US" dirty="0" err="1"/>
              <a:t>истинная</a:t>
            </a:r>
            <a:r>
              <a:rPr lang="en-US" dirty="0"/>
              <a:t> </a:t>
            </a:r>
            <a:r>
              <a:rPr lang="en-US" dirty="0" err="1"/>
              <a:t>цель</a:t>
            </a:r>
            <a:r>
              <a:rPr lang="en-US" dirty="0"/>
              <a:t> </a:t>
            </a:r>
            <a:r>
              <a:rPr lang="en-US" dirty="0" err="1"/>
              <a:t>общения</a:t>
            </a:r>
            <a:r>
              <a:rPr lang="en-US" dirty="0"/>
              <a:t>. </a:t>
            </a:r>
          </a:p>
        </p:txBody>
      </p:sp>
      <p:pic>
        <p:nvPicPr>
          <p:cNvPr id="7" name="Рисунок 7" descr="Изображение выглядит как человек, мужчина, костюм, одет&#10;&#10;Автоматически созданное описание">
            <a:extLst>
              <a:ext uri="{FF2B5EF4-FFF2-40B4-BE49-F238E27FC236}">
                <a16:creationId xmlns:a16="http://schemas.microsoft.com/office/drawing/2014/main" id="{02A4E50F-D885-4EE1-824B-B798742DA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8" r="3567" b="-1"/>
          <a:stretch/>
        </p:blipFill>
        <p:spPr>
          <a:xfrm>
            <a:off x="5224243" y="2571496"/>
            <a:ext cx="6967757" cy="4286502"/>
          </a:xfrm>
          <a:prstGeom prst="rect">
            <a:avLst/>
          </a:prstGeom>
        </p:spPr>
      </p:pic>
      <p:pic>
        <p:nvPicPr>
          <p:cNvPr id="5" name="Рисунок 5" descr="Изображение выглядит как человек, мужчина, костюм, одет&#10;&#10;Автоматически созданное описание">
            <a:extLst>
              <a:ext uri="{FF2B5EF4-FFF2-40B4-BE49-F238E27FC236}">
                <a16:creationId xmlns:a16="http://schemas.microsoft.com/office/drawing/2014/main" id="{98B1A144-4F3D-4352-ABCE-AA464330F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71" r="10022" b="1"/>
          <a:stretch/>
        </p:blipFill>
        <p:spPr>
          <a:xfrm>
            <a:off x="5224242" y="-2"/>
            <a:ext cx="3483873" cy="25715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8B62C71-F8FF-4583-83DE-4DD183005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1" r="10022" b="1"/>
          <a:stretch/>
        </p:blipFill>
        <p:spPr>
          <a:xfrm>
            <a:off x="8708120" y="10"/>
            <a:ext cx="3483879" cy="2571487"/>
          </a:xfrm>
          <a:prstGeom prst="rect">
            <a:avLst/>
          </a:prstGeom>
        </p:spPr>
      </p:pic>
      <p:sp>
        <p:nvSpPr>
          <p:cNvPr id="47" name="Cross 46">
            <a:extLst>
              <a:ext uri="{FF2B5EF4-FFF2-40B4-BE49-F238E27FC236}">
                <a16:creationId xmlns:a16="http://schemas.microsoft.com/office/drawing/2014/main" id="{EAB1217A-7C36-3A41-8536-BC68C4521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0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60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9F291BE0-7A7E-D04F-974F-9F4577FB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ross 11">
            <a:extLst>
              <a:ext uri="{FF2B5EF4-FFF2-40B4-BE49-F238E27FC236}">
                <a16:creationId xmlns:a16="http://schemas.microsoft.com/office/drawing/2014/main" id="{BD33FF1F-6094-0B4A-A3E4-6B0D9283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B78A6D9C-C7A5-414B-8CB7-E31470D7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5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00588-B412-444F-97EC-EC1FD782A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3609983" cy="14465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Интимно-личностное общение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B6352C-19C7-49A1-B2DF-8703B7908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691638"/>
            <a:ext cx="3609983" cy="318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System Font Regular"/>
              <a:buChar char="–"/>
            </a:pPr>
            <a:r>
              <a:rPr lang="en-US"/>
              <a:t>и человек становится самоцелью, то есть основной интерес заключается не в получении какой-то конкретной информации, а в самом процессе общения. Иными словами, мы общаемся с человеком не для того, чтобы от него что-либо получить, а потому что нам приятно проводить с ним время</a:t>
            </a:r>
          </a:p>
        </p:txBody>
      </p:sp>
      <p:pic>
        <p:nvPicPr>
          <p:cNvPr id="5" name="Рисунок 5" descr="Изображение выглядит как трава, человек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A345A6BA-10C3-4649-AB50-8851C6FE2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7452" y="1497220"/>
            <a:ext cx="6183116" cy="4127230"/>
          </a:xfrm>
          <a:prstGeom prst="rect">
            <a:avLst/>
          </a:prstGeom>
        </p:spPr>
      </p:pic>
      <p:sp>
        <p:nvSpPr>
          <p:cNvPr id="13" name="Cross 17">
            <a:extLst>
              <a:ext uri="{FF2B5EF4-FFF2-40B4-BE49-F238E27FC236}">
                <a16:creationId xmlns:a16="http://schemas.microsoft.com/office/drawing/2014/main" id="{BE50E7BE-734F-224D-B03E-074DE1D12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7667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19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291BE0-7A7E-D04F-974F-9F4577FB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BD33FF1F-6094-0B4A-A3E4-6B0D9283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8A6D9C-C7A5-414B-8CB7-E31470D7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003A4-D859-470B-BD72-A11290CAD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3609983" cy="1446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Императивное общение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6F4A4B-8EF2-41E4-BE99-2C506AD3F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691638"/>
            <a:ext cx="3609983" cy="318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System Font Regular"/>
              <a:buChar char="–"/>
            </a:pPr>
            <a:r>
              <a:rPr lang="en-US"/>
              <a:t>это директивная форма воздействия на партнёра, приказ. В данном случае действительное обсуждение вопросов и выработка совместных решений отсутствуют.</a:t>
            </a:r>
          </a:p>
        </p:txBody>
      </p:sp>
      <p:pic>
        <p:nvPicPr>
          <p:cNvPr id="5" name="Рисунок 5" descr="Изображение выглядит как человек, внутренний, люди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350BD452-5432-42A7-9904-036721E45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7452" y="1497220"/>
            <a:ext cx="6183116" cy="4127230"/>
          </a:xfrm>
          <a:prstGeom prst="rect">
            <a:avLst/>
          </a:prstGeom>
        </p:spPr>
      </p:pic>
      <p:sp>
        <p:nvSpPr>
          <p:cNvPr id="18" name="Cross 17">
            <a:extLst>
              <a:ext uri="{FF2B5EF4-FFF2-40B4-BE49-F238E27FC236}">
                <a16:creationId xmlns:a16="http://schemas.microsoft.com/office/drawing/2014/main" id="{BE50E7BE-734F-224D-B03E-074DE1D12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7667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4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F291BE0-7A7E-D04F-974F-9F4577FB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BD33FF1F-6094-0B4A-A3E4-6B0D9283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8A6D9C-C7A5-414B-8CB7-E31470D7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086BE-6166-4FCA-BD9F-E364791D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3609983" cy="1446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Диалогическое общение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658A36-3F1F-4756-AB79-62773C17B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691638"/>
            <a:ext cx="3609983" cy="318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System Font Regular"/>
              <a:buChar char="–"/>
            </a:pPr>
            <a:r>
              <a:rPr lang="en-US"/>
              <a:t>предполагает равенство участников и свободный обмен мнениями при обсуждении вопросов и выработке решений.</a:t>
            </a:r>
          </a:p>
        </p:txBody>
      </p:sp>
      <p:pic>
        <p:nvPicPr>
          <p:cNvPr id="7" name="Рисунок 7" descr="Изображение выглядит как человек, внутрен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63898E83-B687-4AF6-A0F9-248D75341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9688" y="1629687"/>
            <a:ext cx="6518645" cy="3862296"/>
          </a:xfrm>
          <a:prstGeom prst="rect">
            <a:avLst/>
          </a:prstGeom>
        </p:spPr>
      </p:pic>
      <p:sp>
        <p:nvSpPr>
          <p:cNvPr id="20" name="Cross 19">
            <a:extLst>
              <a:ext uri="{FF2B5EF4-FFF2-40B4-BE49-F238E27FC236}">
                <a16:creationId xmlns:a16="http://schemas.microsoft.com/office/drawing/2014/main" id="{BE50E7BE-734F-224D-B03E-074DE1D12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7667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3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227D51-204B-ED48-AF9A-0BE9633FE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57A23F45-CDAE-8A40-8DE7-92A0BBC11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546383-CCC4-544B-B0D8-DE78DE39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4F048CC-17C9-B246-BF2A-29E51AD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Замок с сердцем">
            <a:extLst>
              <a:ext uri="{FF2B5EF4-FFF2-40B4-BE49-F238E27FC236}">
                <a16:creationId xmlns:a16="http://schemas.microsoft.com/office/drawing/2014/main" id="{166AAED3-5106-4056-9FAE-468C7036B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">
            <a:extLst>
              <a:ext uri="{FF2B5EF4-FFF2-40B4-BE49-F238E27FC236}">
                <a16:creationId xmlns:a16="http://schemas.microsoft.com/office/drawing/2014/main" id="{53C4D10E-16D3-5D49-A995-1FD27619A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0549940" cy="6858000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24124FF1-775D-AC4A-81D0-73FC0F54A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3E2C7F-F4FF-A94D-ACAE-82823EC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FA7C5-6361-4A3F-807E-D5C24315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05" y="1625608"/>
            <a:ext cx="6696951" cy="27221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 spc="-15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Срдества общения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B3EC44-621A-42DF-BCBB-851AD751A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7105" y="4466845"/>
            <a:ext cx="6696951" cy="88290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34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E7B8E-DE39-4008-96A6-AB0251FD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4114799" cy="1446550"/>
          </a:xfrm>
        </p:spPr>
        <p:txBody>
          <a:bodyPr>
            <a:normAutofit/>
          </a:bodyPr>
          <a:lstStyle/>
          <a:p>
            <a:r>
              <a:rPr lang="ru-RU" dirty="0"/>
              <a:t>Средства общения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A2FCF4-2963-478B-834D-C1A1DF7C9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691638"/>
            <a:ext cx="4114799" cy="318858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/>
              <a:t>Человеческая речь (устно и письменно)</a:t>
            </a:r>
          </a:p>
          <a:p>
            <a:pPr>
              <a:lnSpc>
                <a:spcPct val="90000"/>
              </a:lnSpc>
            </a:pPr>
            <a:r>
              <a:rPr lang="ru-RU" sz="2000"/>
              <a:t>Неречевое общение (знаки, жесты, </a:t>
            </a:r>
            <a:r>
              <a:rPr lang="ru-RU" sz="2000">
                <a:ea typeface="+mn-lt"/>
                <a:cs typeface="+mn-lt"/>
              </a:rPr>
              <a:t>пантомимика; интонация, громкость голоса, включение в речь пауз, покашливания, плача, смеха и тому подобного; знаки, представляемые движением глаз)</a:t>
            </a:r>
          </a:p>
          <a:p>
            <a:pPr>
              <a:lnSpc>
                <a:spcPct val="90000"/>
              </a:lnSpc>
            </a:pPr>
            <a:endParaRPr lang="ru-RU" sz="2000"/>
          </a:p>
        </p:txBody>
      </p:sp>
      <p:pic>
        <p:nvPicPr>
          <p:cNvPr id="7" name="Picture 4" descr="Пустые фигуры для речи">
            <a:extLst>
              <a:ext uri="{FF2B5EF4-FFF2-40B4-BE49-F238E27FC236}">
                <a16:creationId xmlns:a16="http://schemas.microsoft.com/office/drawing/2014/main" id="{EB6B7A6B-B082-423D-84D0-3B98AC89B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3" r="10307" b="-3"/>
          <a:stretch/>
        </p:blipFill>
        <p:spPr>
          <a:xfrm>
            <a:off x="5224242" y="10"/>
            <a:ext cx="6967758" cy="6857990"/>
          </a:xfrm>
          <a:prstGeom prst="rect">
            <a:avLst/>
          </a:prstGeom>
        </p:spPr>
      </p:pic>
      <p:sp>
        <p:nvSpPr>
          <p:cNvPr id="8" name="Cross 10">
            <a:extLst>
              <a:ext uri="{FF2B5EF4-FFF2-40B4-BE49-F238E27FC236}">
                <a16:creationId xmlns:a16="http://schemas.microsoft.com/office/drawing/2014/main" id="{EAB1217A-7C36-3A41-8536-BC68C4521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0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71C725B-C3AC-DD41-8D28-B407D7407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A727CFD-7CCF-4B14-B832-49295D22E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67" r="1" b="1"/>
          <a:stretch/>
        </p:blipFill>
        <p:spPr>
          <a:xfrm>
            <a:off x="1904835" y="546974"/>
            <a:ext cx="8373483" cy="57612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948E94-51E1-DD44-B615-1907C1B46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672AB2-DD8A-8849-8622-B984F142F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096772"/>
            <a:ext cx="263565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id="{6CEC9E09-1346-7549-ADB5-8466A750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24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15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FBE09744-AEDE-4215-AB2F-D6DF53D40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135" y="83226"/>
            <a:ext cx="6157731" cy="64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42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227D51-204B-ED48-AF9A-0BE9633FE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57A23F45-CDAE-8A40-8DE7-92A0BBC11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546383-CCC4-544B-B0D8-DE78DE39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4F048CC-17C9-B246-BF2A-29E51AD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Свисток тренера">
            <a:extLst>
              <a:ext uri="{FF2B5EF4-FFF2-40B4-BE49-F238E27FC236}">
                <a16:creationId xmlns:a16="http://schemas.microsoft.com/office/drawing/2014/main" id="{0B5306A0-F6CB-4ECA-B176-A1034222E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99" r="-2" b="47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">
            <a:extLst>
              <a:ext uri="{FF2B5EF4-FFF2-40B4-BE49-F238E27FC236}">
                <a16:creationId xmlns:a16="http://schemas.microsoft.com/office/drawing/2014/main" id="{53C4D10E-16D3-5D49-A995-1FD27619A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0549940" cy="6858000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24124FF1-775D-AC4A-81D0-73FC0F54A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3E2C7F-F4FF-A94D-ACAE-82823EC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C9266-271F-4257-A3C8-D97E38B0C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05" y="1625608"/>
            <a:ext cx="6696951" cy="27221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 spc="-15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Правила общения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3F9B13-6439-4E6E-A612-4D50CEDF4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7105" y="4466845"/>
            <a:ext cx="6696951" cy="88290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51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70D97-FF67-46E2-8357-69D8FB4A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4114799" cy="14465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700"/>
              <a:t>Принципы общения и этикет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5F926E-120F-42AD-9397-60CB1CCDC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691638"/>
            <a:ext cx="4114799" cy="318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/>
              <a:t>Понимание ситуации общения (формальное или неформальное и т.д.)</a:t>
            </a:r>
          </a:p>
          <a:p>
            <a:r>
              <a:rPr lang="ru-RU" sz="2200"/>
              <a:t>Правильное использование сленга или жаргона</a:t>
            </a:r>
          </a:p>
          <a:p>
            <a:r>
              <a:rPr lang="ru-RU" sz="2200"/>
              <a:t>Тактичность</a:t>
            </a:r>
          </a:p>
          <a:p>
            <a:r>
              <a:rPr lang="ru-RU" sz="2200"/>
              <a:t>Использование правил этикета</a:t>
            </a:r>
          </a:p>
          <a:p>
            <a:endParaRPr lang="ru-RU" sz="2200"/>
          </a:p>
        </p:txBody>
      </p:sp>
      <p:pic>
        <p:nvPicPr>
          <p:cNvPr id="5" name="Picture 4" descr="Очки на книге">
            <a:extLst>
              <a:ext uri="{FF2B5EF4-FFF2-40B4-BE49-F238E27FC236}">
                <a16:creationId xmlns:a16="http://schemas.microsoft.com/office/drawing/2014/main" id="{B2C8DD0B-AA87-4CEB-AD74-BFA356AC4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4" r="26802" b="10"/>
          <a:stretch/>
        </p:blipFill>
        <p:spPr>
          <a:xfrm>
            <a:off x="5224242" y="10"/>
            <a:ext cx="6967758" cy="6857990"/>
          </a:xfrm>
          <a:prstGeom prst="rect">
            <a:avLst/>
          </a:prstGeom>
        </p:spPr>
      </p:pic>
      <p:sp>
        <p:nvSpPr>
          <p:cNvPr id="11" name="Cross 10">
            <a:extLst>
              <a:ext uri="{FF2B5EF4-FFF2-40B4-BE49-F238E27FC236}">
                <a16:creationId xmlns:a16="http://schemas.microsoft.com/office/drawing/2014/main" id="{EAB1217A-7C36-3A41-8536-BC68C4521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0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26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AD1C9-9CF0-4360-8C2D-A98FBEC7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8" y="1204721"/>
            <a:ext cx="8267299" cy="1446550"/>
          </a:xfrm>
        </p:spPr>
        <p:txBody>
          <a:bodyPr>
            <a:normAutofit/>
          </a:bodyPr>
          <a:lstStyle/>
          <a:p>
            <a:r>
              <a:rPr lang="ru-RU" dirty="0"/>
              <a:t>Проверка </a:t>
            </a:r>
            <a:r>
              <a:rPr lang="ru-RU" dirty="0" err="1"/>
              <a:t>дз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9A87BC-F225-4FC1-BA17-9C58011E1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49" y="2900516"/>
            <a:ext cx="8267299" cy="2979707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A9EF9F-F5F8-3B4C-B721-17C0A1876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38231" y="1096772"/>
            <a:ext cx="453769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6DEB3960-7668-064C-B56F-2B18221DE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3128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90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F291BE0-7A7E-D04F-974F-9F4577FB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BD33FF1F-6094-0B4A-A3E4-6B0D9283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8A6D9C-C7A5-414B-8CB7-E31470D7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660FA-A017-4B14-B819-5BE93E63F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192" y="1204721"/>
            <a:ext cx="4133647" cy="1446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Виртуальное общение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FD636A-E27C-4E1A-8384-874702347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93193" y="2691638"/>
            <a:ext cx="4133647" cy="318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System Font Regular"/>
              <a:buChar char="–"/>
            </a:pPr>
            <a:r>
              <a:rPr lang="en-US"/>
              <a:t>общение посредством компьютера и гаджетов через Интернет (другое название — опосредованное общение в отличие от непосредственного, «живого общения») — сегодня имеет как сторонников, так и противников.</a:t>
            </a:r>
          </a:p>
        </p:txBody>
      </p:sp>
      <p:pic>
        <p:nvPicPr>
          <p:cNvPr id="6" name="Рисунок 6" descr="Изображение выглядит как человек, ноутбук, мужчи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0A255447-A665-47E2-963E-1ADC26573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29" r="20007"/>
          <a:stretch/>
        </p:blipFill>
        <p:spPr>
          <a:xfrm>
            <a:off x="20" y="10"/>
            <a:ext cx="6967738" cy="6857990"/>
          </a:xfrm>
          <a:prstGeom prst="rect">
            <a:avLst/>
          </a:prstGeom>
        </p:spPr>
      </p:pic>
      <p:sp>
        <p:nvSpPr>
          <p:cNvPr id="19" name="Cross 18">
            <a:extLst>
              <a:ext uri="{FF2B5EF4-FFF2-40B4-BE49-F238E27FC236}">
                <a16:creationId xmlns:a16="http://schemas.microsoft.com/office/drawing/2014/main" id="{A12C7CBA-A034-9548-BC45-D37C25C00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032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49ED22-D9F5-F848-A98A-7181D4EE7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3666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97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3FFD9-EFC4-4534-B21B-70124EF07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4471BB-474E-4E85-838E-02BDD91E9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935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2F0F1-B54E-4D09-B1F8-0A1B3F9A0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192" y="1204721"/>
            <a:ext cx="4133647" cy="1446550"/>
          </a:xfrm>
        </p:spPr>
        <p:txBody>
          <a:bodyPr>
            <a:normAutofit/>
          </a:bodyPr>
          <a:lstStyle/>
          <a:p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D00857-E4D4-469C-A3D6-2C45D9F6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193" y="2691638"/>
            <a:ext cx="4133647" cy="318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 err="1"/>
              <a:t>Парагарф</a:t>
            </a:r>
            <a:r>
              <a:rPr lang="ru-RU" dirty="0"/>
              <a:t> 7 </a:t>
            </a:r>
          </a:p>
          <a:p>
            <a:r>
              <a:rPr lang="ru-RU" dirty="0"/>
              <a:t>Составить и продемонстрировать различные формы общения</a:t>
            </a:r>
          </a:p>
        </p:txBody>
      </p:sp>
      <p:pic>
        <p:nvPicPr>
          <p:cNvPr id="5" name="Picture 4" descr="Серые бумажные самолетики и желтый, летящий в противоположном направлении">
            <a:extLst>
              <a:ext uri="{FF2B5EF4-FFF2-40B4-BE49-F238E27FC236}">
                <a16:creationId xmlns:a16="http://schemas.microsoft.com/office/drawing/2014/main" id="{F194CFE6-68E7-4EAE-BD1B-ED2FD5AC4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6" r="27334" b="-3"/>
          <a:stretch/>
        </p:blipFill>
        <p:spPr>
          <a:xfrm>
            <a:off x="20" y="10"/>
            <a:ext cx="6967738" cy="6857990"/>
          </a:xfrm>
          <a:prstGeom prst="rect">
            <a:avLst/>
          </a:prstGeom>
        </p:spPr>
      </p:pic>
      <p:sp>
        <p:nvSpPr>
          <p:cNvPr id="11" name="Cross 10">
            <a:extLst>
              <a:ext uri="{FF2B5EF4-FFF2-40B4-BE49-F238E27FC236}">
                <a16:creationId xmlns:a16="http://schemas.microsoft.com/office/drawing/2014/main" id="{A12C7CBA-A034-9548-BC45-D37C25C00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0326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49ED22-D9F5-F848-A98A-7181D4EE7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3666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62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оценки,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605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10B3B-65EE-4D6C-B44D-D6F4FBFF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4114799" cy="1446550"/>
          </a:xfrm>
        </p:spPr>
        <p:txBody>
          <a:bodyPr>
            <a:normAutofit/>
          </a:bodyPr>
          <a:lstStyle/>
          <a:p>
            <a:r>
              <a:rPr lang="ru-RU" dirty="0"/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53E09C-90A4-46BF-8003-65F4DD920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691638"/>
            <a:ext cx="4114799" cy="318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/>
              <a:t>Общение и его виды</a:t>
            </a:r>
          </a:p>
          <a:p>
            <a:r>
              <a:rPr lang="ru-RU" dirty="0"/>
              <a:t>Средства общения</a:t>
            </a:r>
          </a:p>
          <a:p>
            <a:r>
              <a:rPr lang="ru-RU" dirty="0"/>
              <a:t>Правила общения</a:t>
            </a:r>
          </a:p>
        </p:txBody>
      </p:sp>
      <p:pic>
        <p:nvPicPr>
          <p:cNvPr id="5" name="Picture 4" descr="Один в толпе">
            <a:extLst>
              <a:ext uri="{FF2B5EF4-FFF2-40B4-BE49-F238E27FC236}">
                <a16:creationId xmlns:a16="http://schemas.microsoft.com/office/drawing/2014/main" id="{7998E5F6-28F7-4D79-84CE-F8283F368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8" r="8264" b="4"/>
          <a:stretch/>
        </p:blipFill>
        <p:spPr>
          <a:xfrm>
            <a:off x="5224242" y="10"/>
            <a:ext cx="6967758" cy="6857990"/>
          </a:xfrm>
          <a:prstGeom prst="rect">
            <a:avLst/>
          </a:prstGeom>
        </p:spPr>
      </p:pic>
      <p:sp>
        <p:nvSpPr>
          <p:cNvPr id="11" name="Cross 10">
            <a:extLst>
              <a:ext uri="{FF2B5EF4-FFF2-40B4-BE49-F238E27FC236}">
                <a16:creationId xmlns:a16="http://schemas.microsoft.com/office/drawing/2014/main" id="{EAB1217A-7C36-3A41-8536-BC68C4521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0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89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227D51-204B-ED48-AF9A-0BE9633FE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243" y="1096772"/>
            <a:ext cx="6503180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57A23F45-CDAE-8A40-8DE7-92A0BBC11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1" y="5624450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546383-CCC4-544B-B0D8-DE78DE39B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4F048CC-17C9-B246-BF2A-29E51AD1C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Один в толпе">
            <a:extLst>
              <a:ext uri="{FF2B5EF4-FFF2-40B4-BE49-F238E27FC236}">
                <a16:creationId xmlns:a16="http://schemas.microsoft.com/office/drawing/2014/main" id="{ED1D0236-9AA4-4D96-9425-2ECC7609F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1" r="-2" b="168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">
            <a:extLst>
              <a:ext uri="{FF2B5EF4-FFF2-40B4-BE49-F238E27FC236}">
                <a16:creationId xmlns:a16="http://schemas.microsoft.com/office/drawing/2014/main" id="{53C4D10E-16D3-5D49-A995-1FD27619A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0549940" cy="6858000"/>
          </a:xfrm>
          <a:prstGeom prst="rect">
            <a:avLst/>
          </a:prstGeom>
          <a:gradFill flip="none" rotWithShape="1">
            <a:gsLst>
              <a:gs pos="32000">
                <a:schemeClr val="bg1">
                  <a:alpha val="67000"/>
                </a:schemeClr>
              </a:gs>
              <a:gs pos="0">
                <a:schemeClr val="bg1">
                  <a:alpha val="55000"/>
                </a:schemeClr>
              </a:gs>
              <a:gs pos="99000">
                <a:schemeClr val="bg1">
                  <a:alpha val="5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24124FF1-775D-AC4A-81D0-73FC0F54A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2508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3E2C7F-F4FF-A94D-ACAE-82823EC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C513D-7C26-4E4B-83ED-B51BA65A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05" y="1625608"/>
            <a:ext cx="6696951" cy="27221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 spc="-15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Общение и его виды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3A4D60-CC6A-4EFE-AE34-938FD507C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7105" y="4466845"/>
            <a:ext cx="6696951" cy="88290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91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291BE0-7A7E-D04F-974F-9F4577FB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BD33FF1F-6094-0B4A-A3E4-6B0D9283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8A6D9C-C7A5-414B-8CB7-E31470D7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ECAE1-C714-41E0-B9B8-6E61AB253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4114799" cy="1446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Общение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A12D21-1AF9-4599-91AE-C16C2F0B3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691638"/>
            <a:ext cx="4114799" cy="318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System Font Regular"/>
              <a:buChar char="–"/>
            </a:pPr>
            <a:r>
              <a:rPr lang="en-US" dirty="0"/>
              <a:t> </a:t>
            </a:r>
            <a:r>
              <a:rPr lang="en-US" sz="2400" dirty="0" err="1"/>
              <a:t>это</a:t>
            </a:r>
            <a:r>
              <a:rPr lang="en-US" sz="2400" dirty="0"/>
              <a:t> </a:t>
            </a:r>
            <a:r>
              <a:rPr lang="en-US" sz="2400" dirty="0" err="1"/>
              <a:t>процесс</a:t>
            </a:r>
            <a:r>
              <a:rPr lang="en-US" sz="2400" dirty="0"/>
              <a:t> </a:t>
            </a:r>
            <a:r>
              <a:rPr lang="en-US" sz="2400" dirty="0" err="1"/>
              <a:t>обмена</a:t>
            </a:r>
            <a:r>
              <a:rPr lang="en-US" sz="2400" dirty="0"/>
              <a:t> </a:t>
            </a:r>
            <a:r>
              <a:rPr lang="en-US" sz="2400" dirty="0" err="1"/>
              <a:t>информацией</a:t>
            </a:r>
            <a:r>
              <a:rPr lang="en-US" sz="2400" dirty="0"/>
              <a:t> и (</a:t>
            </a:r>
            <a:r>
              <a:rPr lang="en-US" sz="2400" dirty="0" err="1"/>
              <a:t>или</a:t>
            </a:r>
            <a:r>
              <a:rPr lang="en-US" sz="2400" dirty="0"/>
              <a:t>) </a:t>
            </a:r>
            <a:r>
              <a:rPr lang="en-US" sz="2400" dirty="0" err="1"/>
              <a:t>действиями</a:t>
            </a:r>
            <a:r>
              <a:rPr lang="en-US" sz="2400" dirty="0"/>
              <a:t>, </a:t>
            </a:r>
            <a:r>
              <a:rPr lang="en-US" sz="2400" dirty="0" err="1"/>
              <a:t>который</a:t>
            </a:r>
            <a:r>
              <a:rPr lang="en-US" sz="2400" dirty="0"/>
              <a:t> </a:t>
            </a:r>
            <a:r>
              <a:rPr lang="en-US" sz="2400" dirty="0" err="1"/>
              <a:t>сопровождается</a:t>
            </a:r>
            <a:r>
              <a:rPr lang="en-US" sz="2400" dirty="0"/>
              <a:t> </a:t>
            </a:r>
            <a:r>
              <a:rPr lang="en-US" sz="2400" dirty="0" err="1"/>
              <a:t>взаимным</a:t>
            </a:r>
            <a:r>
              <a:rPr lang="en-US" sz="2400" dirty="0"/>
              <a:t> </a:t>
            </a:r>
            <a:r>
              <a:rPr lang="en-US" sz="2400" dirty="0" err="1"/>
              <a:t>восприятием</a:t>
            </a:r>
            <a:r>
              <a:rPr lang="en-US" sz="2400" dirty="0"/>
              <a:t> и </a:t>
            </a:r>
            <a:r>
              <a:rPr lang="en-US" sz="2400" dirty="0" err="1"/>
              <a:t>познанием</a:t>
            </a:r>
            <a:r>
              <a:rPr lang="en-US" sz="2400" dirty="0"/>
              <a:t> </a:t>
            </a:r>
            <a:r>
              <a:rPr lang="en-US" sz="2400" dirty="0" err="1"/>
              <a:t>людьми</a:t>
            </a:r>
            <a:r>
              <a:rPr lang="en-US" sz="2400" dirty="0"/>
              <a:t> </a:t>
            </a:r>
            <a:r>
              <a:rPr lang="en-US" sz="2400" dirty="0" err="1"/>
              <a:t>друг</a:t>
            </a:r>
            <a:r>
              <a:rPr lang="en-US" sz="2400" dirty="0"/>
              <a:t> </a:t>
            </a:r>
            <a:r>
              <a:rPr lang="en-US" sz="2400" dirty="0" err="1"/>
              <a:t>друга</a:t>
            </a:r>
            <a:r>
              <a:rPr lang="en-US" sz="2400" dirty="0"/>
              <a:t>.</a:t>
            </a:r>
            <a:endParaRPr lang="en-US" dirty="0"/>
          </a:p>
        </p:txBody>
      </p:sp>
      <p:pic>
        <p:nvPicPr>
          <p:cNvPr id="5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F4EEDAA-3FC0-4E16-B7AD-D8BE0B1C2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16" r="22465" b="-1"/>
          <a:stretch/>
        </p:blipFill>
        <p:spPr>
          <a:xfrm>
            <a:off x="5224242" y="10"/>
            <a:ext cx="6967758" cy="6857990"/>
          </a:xfrm>
          <a:prstGeom prst="rect">
            <a:avLst/>
          </a:prstGeom>
        </p:spPr>
      </p:pic>
      <p:sp>
        <p:nvSpPr>
          <p:cNvPr id="18" name="Cross 17">
            <a:extLst>
              <a:ext uri="{FF2B5EF4-FFF2-40B4-BE49-F238E27FC236}">
                <a16:creationId xmlns:a16="http://schemas.microsoft.com/office/drawing/2014/main" id="{EAB1217A-7C36-3A41-8536-BC68C4521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0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96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B6B19-7384-4209-BE46-EB2C04AEE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4114799" cy="1446550"/>
          </a:xfrm>
        </p:spPr>
        <p:txBody>
          <a:bodyPr>
            <a:normAutofit/>
          </a:bodyPr>
          <a:lstStyle/>
          <a:p>
            <a:r>
              <a:rPr lang="ru-RU" dirty="0"/>
              <a:t>Виды общений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0901D-0445-4A35-8D56-3C482CF91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691638"/>
            <a:ext cx="4114799" cy="318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/>
              <a:t>Формальное и неформальное </a:t>
            </a:r>
          </a:p>
          <a:p>
            <a:r>
              <a:rPr lang="ru-RU" dirty="0"/>
              <a:t>Инструментально и интимно-личностное</a:t>
            </a:r>
          </a:p>
          <a:p>
            <a:r>
              <a:rPr lang="ru-RU" dirty="0"/>
              <a:t>Манипулятивное общение</a:t>
            </a:r>
          </a:p>
          <a:p>
            <a:r>
              <a:rPr lang="ru-RU" dirty="0"/>
              <a:t>Императивное и диалогическое </a:t>
            </a:r>
          </a:p>
          <a:p>
            <a:endParaRPr lang="ru-RU" dirty="0"/>
          </a:p>
        </p:txBody>
      </p:sp>
      <p:pic>
        <p:nvPicPr>
          <p:cNvPr id="5" name="Picture 4" descr="Белые лампы, среди которых одна желтая">
            <a:extLst>
              <a:ext uri="{FF2B5EF4-FFF2-40B4-BE49-F238E27FC236}">
                <a16:creationId xmlns:a16="http://schemas.microsoft.com/office/drawing/2014/main" id="{AAE82D30-D2D3-43CA-98CD-F2B65CD04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96" r="6185" b="-3"/>
          <a:stretch/>
        </p:blipFill>
        <p:spPr>
          <a:xfrm>
            <a:off x="5224242" y="10"/>
            <a:ext cx="6967758" cy="6857990"/>
          </a:xfrm>
          <a:prstGeom prst="rect">
            <a:avLst/>
          </a:prstGeom>
        </p:spPr>
      </p:pic>
      <p:sp>
        <p:nvSpPr>
          <p:cNvPr id="11" name="Cross 10">
            <a:extLst>
              <a:ext uri="{FF2B5EF4-FFF2-40B4-BE49-F238E27FC236}">
                <a16:creationId xmlns:a16="http://schemas.microsoft.com/office/drawing/2014/main" id="{EAB1217A-7C36-3A41-8536-BC68C4521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0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82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291BE0-7A7E-D04F-974F-9F4577FB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BD33FF1F-6094-0B4A-A3E4-6B0D9283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8A6D9C-C7A5-414B-8CB7-E31470D7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3782A-8E6D-4989-99E4-EBBF84B2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4114799" cy="1446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Формальное общение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97E774-0DB9-4D2D-8961-CD1289D78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691638"/>
            <a:ext cx="4114799" cy="318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System Font Regular"/>
              <a:buChar char="–"/>
            </a:pPr>
            <a:r>
              <a:rPr lang="en-US"/>
              <a:t>Под формальным понимается общение, подчинённое правилам, предписаниям, уставу. Для такого общения характерна официальность, обезличенность,  не неэмоциональность, преобладание официально-деловой лексики, использование специальной терминологии и устойчивых речевых оборотов.</a:t>
            </a:r>
          </a:p>
        </p:txBody>
      </p:sp>
      <p:pic>
        <p:nvPicPr>
          <p:cNvPr id="5" name="Рисунок 5" descr="Изображение выглядит как человек, люди, группа, конференц зал&#10;&#10;Автоматически созданное описание">
            <a:extLst>
              <a:ext uri="{FF2B5EF4-FFF2-40B4-BE49-F238E27FC236}">
                <a16:creationId xmlns:a16="http://schemas.microsoft.com/office/drawing/2014/main" id="{EE7F96AC-292B-4730-954F-A9EED727B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40" r="2841" b="-1"/>
          <a:stretch/>
        </p:blipFill>
        <p:spPr>
          <a:xfrm>
            <a:off x="5224242" y="10"/>
            <a:ext cx="6967758" cy="6857990"/>
          </a:xfrm>
          <a:prstGeom prst="rect">
            <a:avLst/>
          </a:prstGeom>
        </p:spPr>
      </p:pic>
      <p:sp>
        <p:nvSpPr>
          <p:cNvPr id="18" name="Cross 17">
            <a:extLst>
              <a:ext uri="{FF2B5EF4-FFF2-40B4-BE49-F238E27FC236}">
                <a16:creationId xmlns:a16="http://schemas.microsoft.com/office/drawing/2014/main" id="{EAB1217A-7C36-3A41-8536-BC68C4521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0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57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291BE0-7A7E-D04F-974F-9F4577FB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BD33FF1F-6094-0B4A-A3E4-6B0D9283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8A6D9C-C7A5-414B-8CB7-E31470D7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C125B-17D2-4BF5-B199-2AFD108FE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4114799" cy="1446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Неформальное общение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BDE09D-EC99-4A57-B1C4-33FEA47D7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691638"/>
            <a:ext cx="4114799" cy="318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System Font Regular"/>
              <a:buChar char="–"/>
            </a:pPr>
            <a:r>
              <a:rPr lang="en-US"/>
              <a:t>Под неформальным понимается общение, которое определяется личностными отношениями между людьми, подразумевает открытый обмен мнениями, проявление эмоций.</a:t>
            </a:r>
          </a:p>
        </p:txBody>
      </p:sp>
      <p:pic>
        <p:nvPicPr>
          <p:cNvPr id="5" name="Рисунок 5" descr="Изображение выглядит как человек, внешний, сидит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C3591CB0-FDC7-4A35-B535-2D0996F42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29" r="10252" b="-1"/>
          <a:stretch/>
        </p:blipFill>
        <p:spPr>
          <a:xfrm>
            <a:off x="5224242" y="10"/>
            <a:ext cx="6967758" cy="6857990"/>
          </a:xfrm>
          <a:prstGeom prst="rect">
            <a:avLst/>
          </a:prstGeom>
        </p:spPr>
      </p:pic>
      <p:sp>
        <p:nvSpPr>
          <p:cNvPr id="18" name="Cross 17">
            <a:extLst>
              <a:ext uri="{FF2B5EF4-FFF2-40B4-BE49-F238E27FC236}">
                <a16:creationId xmlns:a16="http://schemas.microsoft.com/office/drawing/2014/main" id="{EAB1217A-7C36-3A41-8536-BC68C4521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6810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0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9F291BE0-7A7E-D04F-974F-9F4577FB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735" y="1096772"/>
            <a:ext cx="5571066" cy="5761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ross 11">
            <a:extLst>
              <a:ext uri="{FF2B5EF4-FFF2-40B4-BE49-F238E27FC236}">
                <a16:creationId xmlns:a16="http://schemas.microsoft.com/office/drawing/2014/main" id="{BD33FF1F-6094-0B4A-A3E4-6B0D9283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29484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B78A6D9C-C7A5-414B-8CB7-E31470D7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5">
            <a:extLst>
              <a:ext uri="{FF2B5EF4-FFF2-40B4-BE49-F238E27FC236}">
                <a16:creationId xmlns:a16="http://schemas.microsoft.com/office/drawing/2014/main" id="{579E3846-8D0B-B14A-817A-7FAC9DD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32DCA-F5F9-487E-A4CA-21A1F443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3609983" cy="14465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Инструментальное общение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6D5596-FE99-4450-B746-EE7B48B9B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691638"/>
            <a:ext cx="3609983" cy="318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System Font Regular"/>
              <a:buChar char="–"/>
            </a:pPr>
            <a:r>
              <a:rPr lang="en-US"/>
              <a:t>В рамках инструментального общения целью является либо получение необходимой информации, либо побуждение человека к определённым действиям. В этом случае партнёр по общению не представляет ценности сам по себе.</a:t>
            </a:r>
          </a:p>
        </p:txBody>
      </p:sp>
      <p:pic>
        <p:nvPicPr>
          <p:cNvPr id="5" name="Рисунок 5" descr="Изображение выглядит как человек, мужчина, костюм, колонка&#10;&#10;Автоматически созданное описание">
            <a:extLst>
              <a:ext uri="{FF2B5EF4-FFF2-40B4-BE49-F238E27FC236}">
                <a16:creationId xmlns:a16="http://schemas.microsoft.com/office/drawing/2014/main" id="{B86B0E40-4F25-4C02-AD02-F3DC97E3A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9061" y="1497220"/>
            <a:ext cx="5959899" cy="4127230"/>
          </a:xfrm>
          <a:prstGeom prst="rect">
            <a:avLst/>
          </a:prstGeom>
        </p:spPr>
      </p:pic>
      <p:sp>
        <p:nvSpPr>
          <p:cNvPr id="13" name="Cross 17">
            <a:extLst>
              <a:ext uri="{FF2B5EF4-FFF2-40B4-BE49-F238E27FC236}">
                <a16:creationId xmlns:a16="http://schemas.microsoft.com/office/drawing/2014/main" id="{BE50E7BE-734F-224D-B03E-074DE1D12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7667" y="5618903"/>
            <a:ext cx="524933" cy="524933"/>
          </a:xfrm>
          <a:prstGeom prst="plus">
            <a:avLst>
              <a:gd name="adj" fmla="val 3951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DCA5172B-100A-154D-8648-280629D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81559" y="976630"/>
            <a:ext cx="1336774" cy="120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01613"/>
      </p:ext>
    </p:extLst>
  </p:cSld>
  <p:clrMapOvr>
    <a:masterClrMapping/>
  </p:clrMapOvr>
</p:sld>
</file>

<file path=ppt/theme/theme1.xml><?xml version="1.0" encoding="utf-8"?>
<a:theme xmlns:a="http://schemas.openxmlformats.org/drawingml/2006/main" name="MadridVTI">
  <a:themeElements>
    <a:clrScheme name="AnalogousFromRegularSeedLeftStep">
      <a:dk1>
        <a:srgbClr val="000000"/>
      </a:dk1>
      <a:lt1>
        <a:srgbClr val="FFFFFF"/>
      </a:lt1>
      <a:dk2>
        <a:srgbClr val="1C2031"/>
      </a:dk2>
      <a:lt2>
        <a:srgbClr val="F1F0F3"/>
      </a:lt2>
      <a:accent1>
        <a:srgbClr val="7DB11F"/>
      </a:accent1>
      <a:accent2>
        <a:srgbClr val="ADA413"/>
      </a:accent2>
      <a:accent3>
        <a:srgbClr val="E68A23"/>
      </a:accent3>
      <a:accent4>
        <a:srgbClr val="D52C17"/>
      </a:accent4>
      <a:accent5>
        <a:srgbClr val="E72964"/>
      </a:accent5>
      <a:accent6>
        <a:srgbClr val="D517A1"/>
      </a:accent6>
      <a:hlink>
        <a:srgbClr val="7D55C6"/>
      </a:hlink>
      <a:folHlink>
        <a:srgbClr val="7F7F7F"/>
      </a:folHlink>
    </a:clrScheme>
    <a:fontScheme name="Madrid">
      <a:majorFont>
        <a:latin typeface="Seaford Display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ridVTI" id="{5F675924-ADDD-6B4C-A2D4-69150D1F0C16}" vid="{BEA84270-19BD-7342-8ABF-EFF1668AF11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384</Words>
  <Application>Microsoft Office PowerPoint</Application>
  <PresentationFormat>Широкоэкранный</PresentationFormat>
  <Paragraphs>46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Seaford Display</vt:lpstr>
      <vt:lpstr>System Font Regular</vt:lpstr>
      <vt:lpstr>Tenorite</vt:lpstr>
      <vt:lpstr>MadridVTI</vt:lpstr>
      <vt:lpstr>Тема Office</vt:lpstr>
      <vt:lpstr>§ 7. Общение и его роль в жизни человека</vt:lpstr>
      <vt:lpstr>Проверка дз</vt:lpstr>
      <vt:lpstr>План урока</vt:lpstr>
      <vt:lpstr>Общение и его виды</vt:lpstr>
      <vt:lpstr>Общение</vt:lpstr>
      <vt:lpstr>Виды общений</vt:lpstr>
      <vt:lpstr>Формальное общение</vt:lpstr>
      <vt:lpstr>Неформальное общение</vt:lpstr>
      <vt:lpstr>Инструментальное общение</vt:lpstr>
      <vt:lpstr>Манипулятивное общение</vt:lpstr>
      <vt:lpstr>Интимно-личностное общение</vt:lpstr>
      <vt:lpstr>Императивное общение</vt:lpstr>
      <vt:lpstr>Диалогическое общение</vt:lpstr>
      <vt:lpstr>Срдества общения</vt:lpstr>
      <vt:lpstr>Средства общения</vt:lpstr>
      <vt:lpstr>Презентация PowerPoint</vt:lpstr>
      <vt:lpstr>Презентация PowerPoint</vt:lpstr>
      <vt:lpstr>Правила общения</vt:lpstr>
      <vt:lpstr>Принципы общения и этикет</vt:lpstr>
      <vt:lpstr>Виртуальное общение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7. Общение и его роль в жизни человека</dc:title>
  <dc:creator/>
  <cp:lastModifiedBy>user</cp:lastModifiedBy>
  <cp:revision>114</cp:revision>
  <dcterms:created xsi:type="dcterms:W3CDTF">2021-10-20T17:40:51Z</dcterms:created>
  <dcterms:modified xsi:type="dcterms:W3CDTF">2023-11-16T05:43:49Z</dcterms:modified>
</cp:coreProperties>
</file>