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37708-3E0F-41A6-91C5-290D7AE6D7C1}" v="17" dt="2021-12-18T12:41:56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56137708-3E0F-41A6-91C5-290D7AE6D7C1}"/>
    <pc:docChg chg="undo custSel addSld modSld sldOrd">
      <pc:chgData name="Roman Zhigalov" userId="1f97e9fdf7779aa5" providerId="LiveId" clId="{56137708-3E0F-41A6-91C5-290D7AE6D7C1}" dt="2021-12-18T12:42:54.061" v="2424" actId="255"/>
      <pc:docMkLst>
        <pc:docMk/>
      </pc:docMkLst>
      <pc:sldChg chg="modSp new mod">
        <pc:chgData name="Roman Zhigalov" userId="1f97e9fdf7779aa5" providerId="LiveId" clId="{56137708-3E0F-41A6-91C5-290D7AE6D7C1}" dt="2021-12-18T07:29:31.010" v="5" actId="255"/>
        <pc:sldMkLst>
          <pc:docMk/>
          <pc:sldMk cId="3473893607" sldId="256"/>
        </pc:sldMkLst>
        <pc:spChg chg="mod">
          <ac:chgData name="Roman Zhigalov" userId="1f97e9fdf7779aa5" providerId="LiveId" clId="{56137708-3E0F-41A6-91C5-290D7AE6D7C1}" dt="2021-12-18T07:29:31.010" v="5" actId="255"/>
          <ac:spMkLst>
            <pc:docMk/>
            <pc:sldMk cId="3473893607" sldId="256"/>
            <ac:spMk id="2" creationId="{F168501D-B475-4828-824B-8164A2BD82C7}"/>
          </ac:spMkLst>
        </pc:spChg>
      </pc:sldChg>
      <pc:sldChg chg="modSp new mod">
        <pc:chgData name="Roman Zhigalov" userId="1f97e9fdf7779aa5" providerId="LiveId" clId="{56137708-3E0F-41A6-91C5-290D7AE6D7C1}" dt="2021-12-18T07:29:47.449" v="27" actId="122"/>
        <pc:sldMkLst>
          <pc:docMk/>
          <pc:sldMk cId="2827946848" sldId="257"/>
        </pc:sldMkLst>
        <pc:spChg chg="mod">
          <ac:chgData name="Roman Zhigalov" userId="1f97e9fdf7779aa5" providerId="LiveId" clId="{56137708-3E0F-41A6-91C5-290D7AE6D7C1}" dt="2021-12-18T07:29:47.449" v="27" actId="122"/>
          <ac:spMkLst>
            <pc:docMk/>
            <pc:sldMk cId="2827946848" sldId="257"/>
            <ac:spMk id="2" creationId="{0CFAF924-6457-4FAD-8BAB-DC5091828E59}"/>
          </ac:spMkLst>
        </pc:spChg>
      </pc:sldChg>
      <pc:sldChg chg="addSp delSp modSp new mod setBg">
        <pc:chgData name="Roman Zhigalov" userId="1f97e9fdf7779aa5" providerId="LiveId" clId="{56137708-3E0F-41A6-91C5-290D7AE6D7C1}" dt="2021-12-18T07:31:58.650" v="191" actId="26606"/>
        <pc:sldMkLst>
          <pc:docMk/>
          <pc:sldMk cId="3803031767" sldId="258"/>
        </pc:sldMkLst>
        <pc:spChg chg="mod">
          <ac:chgData name="Roman Zhigalov" userId="1f97e9fdf7779aa5" providerId="LiveId" clId="{56137708-3E0F-41A6-91C5-290D7AE6D7C1}" dt="2021-12-18T07:31:58.650" v="191" actId="26606"/>
          <ac:spMkLst>
            <pc:docMk/>
            <pc:sldMk cId="3803031767" sldId="258"/>
            <ac:spMk id="2" creationId="{8AAD1AD9-6CE7-4F24-80B4-B50589423CDE}"/>
          </ac:spMkLst>
        </pc:spChg>
        <pc:spChg chg="del mod">
          <ac:chgData name="Roman Zhigalov" userId="1f97e9fdf7779aa5" providerId="LiveId" clId="{56137708-3E0F-41A6-91C5-290D7AE6D7C1}" dt="2021-12-18T07:31:58.650" v="191" actId="26606"/>
          <ac:spMkLst>
            <pc:docMk/>
            <pc:sldMk cId="3803031767" sldId="258"/>
            <ac:spMk id="3" creationId="{24EFBC43-F044-4900-A7E0-CF7ED95E3049}"/>
          </ac:spMkLst>
        </pc:spChg>
        <pc:spChg chg="add">
          <ac:chgData name="Roman Zhigalov" userId="1f97e9fdf7779aa5" providerId="LiveId" clId="{56137708-3E0F-41A6-91C5-290D7AE6D7C1}" dt="2021-12-18T07:31:58.650" v="191" actId="26606"/>
          <ac:spMkLst>
            <pc:docMk/>
            <pc:sldMk cId="3803031767" sldId="258"/>
            <ac:spMk id="9" creationId="{2E442304-DDBD-4F7B-8017-36BCC863FB40}"/>
          </ac:spMkLst>
        </pc:spChg>
        <pc:spChg chg="add">
          <ac:chgData name="Roman Zhigalov" userId="1f97e9fdf7779aa5" providerId="LiveId" clId="{56137708-3E0F-41A6-91C5-290D7AE6D7C1}" dt="2021-12-18T07:31:58.650" v="191" actId="26606"/>
          <ac:spMkLst>
            <pc:docMk/>
            <pc:sldMk cId="3803031767" sldId="258"/>
            <ac:spMk id="11" creationId="{5E107275-3853-46FD-A241-DE4355A42675}"/>
          </ac:spMkLst>
        </pc:spChg>
        <pc:graphicFrameChg chg="add">
          <ac:chgData name="Roman Zhigalov" userId="1f97e9fdf7779aa5" providerId="LiveId" clId="{56137708-3E0F-41A6-91C5-290D7AE6D7C1}" dt="2021-12-18T07:31:58.650" v="191" actId="26606"/>
          <ac:graphicFrameMkLst>
            <pc:docMk/>
            <pc:sldMk cId="3803031767" sldId="258"/>
            <ac:graphicFrameMk id="5" creationId="{06F2754D-3011-4883-90FA-61C961E31ED2}"/>
          </ac:graphicFrameMkLst>
        </pc:graphicFrameChg>
      </pc:sldChg>
      <pc:sldChg chg="addSp delSp modSp new mod setBg modClrScheme setClrOvrMap chgLayout">
        <pc:chgData name="Roman Zhigalov" userId="1f97e9fdf7779aa5" providerId="LiveId" clId="{56137708-3E0F-41A6-91C5-290D7AE6D7C1}" dt="2021-12-18T08:06:38.922" v="224" actId="26606"/>
        <pc:sldMkLst>
          <pc:docMk/>
          <pc:sldMk cId="1254566761" sldId="259"/>
        </pc:sldMkLst>
        <pc:spChg chg="del mod ord">
          <ac:chgData name="Roman Zhigalov" userId="1f97e9fdf7779aa5" providerId="LiveId" clId="{56137708-3E0F-41A6-91C5-290D7AE6D7C1}" dt="2021-12-18T08:06:06.008" v="193" actId="700"/>
          <ac:spMkLst>
            <pc:docMk/>
            <pc:sldMk cId="1254566761" sldId="259"/>
            <ac:spMk id="2" creationId="{AE9915E4-AA59-43C4-A6A8-D7F9E14B8731}"/>
          </ac:spMkLst>
        </pc:spChg>
        <pc:spChg chg="del mod ord">
          <ac:chgData name="Roman Zhigalov" userId="1f97e9fdf7779aa5" providerId="LiveId" clId="{56137708-3E0F-41A6-91C5-290D7AE6D7C1}" dt="2021-12-18T08:06:06.008" v="193" actId="700"/>
          <ac:spMkLst>
            <pc:docMk/>
            <pc:sldMk cId="1254566761" sldId="259"/>
            <ac:spMk id="3" creationId="{4D85234F-C98D-450C-A8A1-F09F6AACE2D4}"/>
          </ac:spMkLst>
        </pc:spChg>
        <pc:spChg chg="add mod ord">
          <ac:chgData name="Roman Zhigalov" userId="1f97e9fdf7779aa5" providerId="LiveId" clId="{56137708-3E0F-41A6-91C5-290D7AE6D7C1}" dt="2021-12-18T08:06:38.922" v="224" actId="26606"/>
          <ac:spMkLst>
            <pc:docMk/>
            <pc:sldMk cId="1254566761" sldId="259"/>
            <ac:spMk id="4" creationId="{DA75A9A6-F508-40A0-8E68-0E60CAA405D0}"/>
          </ac:spMkLst>
        </pc:spChg>
        <pc:spChg chg="add mod ord">
          <ac:chgData name="Roman Zhigalov" userId="1f97e9fdf7779aa5" providerId="LiveId" clId="{56137708-3E0F-41A6-91C5-290D7AE6D7C1}" dt="2021-12-18T08:06:38.922" v="224" actId="26606"/>
          <ac:spMkLst>
            <pc:docMk/>
            <pc:sldMk cId="1254566761" sldId="259"/>
            <ac:spMk id="5" creationId="{2C458D49-F799-4498-B723-7C79E0A9D461}"/>
          </ac:spMkLst>
        </pc:spChg>
        <pc:spChg chg="add">
          <ac:chgData name="Roman Zhigalov" userId="1f97e9fdf7779aa5" providerId="LiveId" clId="{56137708-3E0F-41A6-91C5-290D7AE6D7C1}" dt="2021-12-18T08:06:38.922" v="224" actId="26606"/>
          <ac:spMkLst>
            <pc:docMk/>
            <pc:sldMk cId="1254566761" sldId="259"/>
            <ac:spMk id="11" creationId="{71B2258F-86CA-4D4D-8270-BC05FCDEBFB3}"/>
          </ac:spMkLst>
        </pc:spChg>
        <pc:picChg chg="add">
          <ac:chgData name="Roman Zhigalov" userId="1f97e9fdf7779aa5" providerId="LiveId" clId="{56137708-3E0F-41A6-91C5-290D7AE6D7C1}" dt="2021-12-18T08:06:38.922" v="224" actId="26606"/>
          <ac:picMkLst>
            <pc:docMk/>
            <pc:sldMk cId="1254566761" sldId="259"/>
            <ac:picMk id="7" creationId="{0A7987A0-4C7B-423F-94C9-FE974ACE7CDD}"/>
          </ac:picMkLst>
        </pc:picChg>
      </pc:sldChg>
      <pc:sldChg chg="addSp delSp modSp new mod setBg">
        <pc:chgData name="Roman Zhigalov" userId="1f97e9fdf7779aa5" providerId="LiveId" clId="{56137708-3E0F-41A6-91C5-290D7AE6D7C1}" dt="2021-12-18T08:25:33.524" v="410" actId="26606"/>
        <pc:sldMkLst>
          <pc:docMk/>
          <pc:sldMk cId="1795125576" sldId="260"/>
        </pc:sldMkLst>
        <pc:spChg chg="mod">
          <ac:chgData name="Roman Zhigalov" userId="1f97e9fdf7779aa5" providerId="LiveId" clId="{56137708-3E0F-41A6-91C5-290D7AE6D7C1}" dt="2021-12-18T08:25:20.002" v="409" actId="26606"/>
          <ac:spMkLst>
            <pc:docMk/>
            <pc:sldMk cId="1795125576" sldId="260"/>
            <ac:spMk id="2" creationId="{8B9254A2-C307-4BC4-88EC-51FF4D0A1335}"/>
          </ac:spMkLst>
        </pc:spChg>
        <pc:spChg chg="del mod">
          <ac:chgData name="Roman Zhigalov" userId="1f97e9fdf7779aa5" providerId="LiveId" clId="{56137708-3E0F-41A6-91C5-290D7AE6D7C1}" dt="2021-12-18T08:25:20.002" v="409" actId="26606"/>
          <ac:spMkLst>
            <pc:docMk/>
            <pc:sldMk cId="1795125576" sldId="260"/>
            <ac:spMk id="3" creationId="{C7A303E5-F21F-401C-AEB4-32556CE88946}"/>
          </ac:spMkLst>
        </pc:spChg>
        <pc:spChg chg="add del">
          <ac:chgData name="Roman Zhigalov" userId="1f97e9fdf7779aa5" providerId="LiveId" clId="{56137708-3E0F-41A6-91C5-290D7AE6D7C1}" dt="2021-12-18T08:25:33.524" v="410" actId="26606"/>
          <ac:spMkLst>
            <pc:docMk/>
            <pc:sldMk cId="1795125576" sldId="260"/>
            <ac:spMk id="9" creationId="{BACC6370-2D7E-4714-9D71-7542949D7D5D}"/>
          </ac:spMkLst>
        </pc:spChg>
        <pc:spChg chg="add del">
          <ac:chgData name="Roman Zhigalov" userId="1f97e9fdf7779aa5" providerId="LiveId" clId="{56137708-3E0F-41A6-91C5-290D7AE6D7C1}" dt="2021-12-18T08:25:33.524" v="410" actId="26606"/>
          <ac:spMkLst>
            <pc:docMk/>
            <pc:sldMk cId="1795125576" sldId="260"/>
            <ac:spMk id="11" creationId="{F68B3F68-107C-434F-AA38-110D5EA91B85}"/>
          </ac:spMkLst>
        </pc:spChg>
        <pc:spChg chg="add del">
          <ac:chgData name="Roman Zhigalov" userId="1f97e9fdf7779aa5" providerId="LiveId" clId="{56137708-3E0F-41A6-91C5-290D7AE6D7C1}" dt="2021-12-18T08:25:33.524" v="410" actId="26606"/>
          <ac:spMkLst>
            <pc:docMk/>
            <pc:sldMk cId="1795125576" sldId="260"/>
            <ac:spMk id="13" creationId="{AAD0DBB9-1A4B-4391-81D4-CB19F9AB918A}"/>
          </ac:spMkLst>
        </pc:spChg>
        <pc:spChg chg="add del">
          <ac:chgData name="Roman Zhigalov" userId="1f97e9fdf7779aa5" providerId="LiveId" clId="{56137708-3E0F-41A6-91C5-290D7AE6D7C1}" dt="2021-12-18T08:25:33.524" v="410" actId="26606"/>
          <ac:spMkLst>
            <pc:docMk/>
            <pc:sldMk cId="1795125576" sldId="260"/>
            <ac:spMk id="15" creationId="{063BBA22-50EA-4C4D-BE05-F1CE4E63AA56}"/>
          </ac:spMkLst>
        </pc:spChg>
        <pc:spChg chg="add">
          <ac:chgData name="Roman Zhigalov" userId="1f97e9fdf7779aa5" providerId="LiveId" clId="{56137708-3E0F-41A6-91C5-290D7AE6D7C1}" dt="2021-12-18T08:25:33.524" v="410" actId="26606"/>
          <ac:spMkLst>
            <pc:docMk/>
            <pc:sldMk cId="1795125576" sldId="260"/>
            <ac:spMk id="20" creationId="{BACC6370-2D7E-4714-9D71-7542949D7D5D}"/>
          </ac:spMkLst>
        </pc:spChg>
        <pc:spChg chg="add">
          <ac:chgData name="Roman Zhigalov" userId="1f97e9fdf7779aa5" providerId="LiveId" clId="{56137708-3E0F-41A6-91C5-290D7AE6D7C1}" dt="2021-12-18T08:25:33.524" v="410" actId="26606"/>
          <ac:spMkLst>
            <pc:docMk/>
            <pc:sldMk cId="1795125576" sldId="260"/>
            <ac:spMk id="22" creationId="{F68B3F68-107C-434F-AA38-110D5EA91B85}"/>
          </ac:spMkLst>
        </pc:spChg>
        <pc:spChg chg="add">
          <ac:chgData name="Roman Zhigalov" userId="1f97e9fdf7779aa5" providerId="LiveId" clId="{56137708-3E0F-41A6-91C5-290D7AE6D7C1}" dt="2021-12-18T08:25:33.524" v="410" actId="26606"/>
          <ac:spMkLst>
            <pc:docMk/>
            <pc:sldMk cId="1795125576" sldId="260"/>
            <ac:spMk id="24" creationId="{AAD0DBB9-1A4B-4391-81D4-CB19F9AB918A}"/>
          </ac:spMkLst>
        </pc:spChg>
        <pc:spChg chg="add">
          <ac:chgData name="Roman Zhigalov" userId="1f97e9fdf7779aa5" providerId="LiveId" clId="{56137708-3E0F-41A6-91C5-290D7AE6D7C1}" dt="2021-12-18T08:25:33.524" v="410" actId="26606"/>
          <ac:spMkLst>
            <pc:docMk/>
            <pc:sldMk cId="1795125576" sldId="260"/>
            <ac:spMk id="26" creationId="{063BBA22-50EA-4C4D-BE05-F1CE4E63AA56}"/>
          </ac:spMkLst>
        </pc:spChg>
        <pc:graphicFrameChg chg="add mod modGraphic">
          <ac:chgData name="Roman Zhigalov" userId="1f97e9fdf7779aa5" providerId="LiveId" clId="{56137708-3E0F-41A6-91C5-290D7AE6D7C1}" dt="2021-12-18T08:25:33.524" v="410" actId="26606"/>
          <ac:graphicFrameMkLst>
            <pc:docMk/>
            <pc:sldMk cId="1795125576" sldId="260"/>
            <ac:graphicFrameMk id="5" creationId="{380E5830-341D-4C42-A141-682C7D8CFAF8}"/>
          </ac:graphicFrameMkLst>
        </pc:graphicFrameChg>
      </pc:sldChg>
      <pc:sldChg chg="addSp modSp new mod setBg">
        <pc:chgData name="Roman Zhigalov" userId="1f97e9fdf7779aa5" providerId="LiveId" clId="{56137708-3E0F-41A6-91C5-290D7AE6D7C1}" dt="2021-12-18T08:25:58.131" v="457" actId="26606"/>
        <pc:sldMkLst>
          <pc:docMk/>
          <pc:sldMk cId="2155304319" sldId="261"/>
        </pc:sldMkLst>
        <pc:spChg chg="mod">
          <ac:chgData name="Roman Zhigalov" userId="1f97e9fdf7779aa5" providerId="LiveId" clId="{56137708-3E0F-41A6-91C5-290D7AE6D7C1}" dt="2021-12-18T08:25:58.131" v="457" actId="26606"/>
          <ac:spMkLst>
            <pc:docMk/>
            <pc:sldMk cId="2155304319" sldId="261"/>
            <ac:spMk id="2" creationId="{8ACF9C93-69B2-47E0-8B02-70A0AAD1ACC1}"/>
          </ac:spMkLst>
        </pc:spChg>
        <pc:spChg chg="mod">
          <ac:chgData name="Roman Zhigalov" userId="1f97e9fdf7779aa5" providerId="LiveId" clId="{56137708-3E0F-41A6-91C5-290D7AE6D7C1}" dt="2021-12-18T08:25:58.131" v="457" actId="26606"/>
          <ac:spMkLst>
            <pc:docMk/>
            <pc:sldMk cId="2155304319" sldId="261"/>
            <ac:spMk id="3" creationId="{973196F2-86B8-464E-AFEF-73255DB01869}"/>
          </ac:spMkLst>
        </pc:spChg>
        <pc:spChg chg="add">
          <ac:chgData name="Roman Zhigalov" userId="1f97e9fdf7779aa5" providerId="LiveId" clId="{56137708-3E0F-41A6-91C5-290D7AE6D7C1}" dt="2021-12-18T08:25:58.131" v="457" actId="26606"/>
          <ac:spMkLst>
            <pc:docMk/>
            <pc:sldMk cId="2155304319" sldId="261"/>
            <ac:spMk id="8" creationId="{4522B21E-B2B9-4C72-9A71-C87EFD137480}"/>
          </ac:spMkLst>
        </pc:spChg>
        <pc:spChg chg="add">
          <ac:chgData name="Roman Zhigalov" userId="1f97e9fdf7779aa5" providerId="LiveId" clId="{56137708-3E0F-41A6-91C5-290D7AE6D7C1}" dt="2021-12-18T08:25:58.131" v="457" actId="26606"/>
          <ac:spMkLst>
            <pc:docMk/>
            <pc:sldMk cId="2155304319" sldId="261"/>
            <ac:spMk id="10" creationId="{5EB7D2A2-F448-44D4-938C-DC84CBCB3B1E}"/>
          </ac:spMkLst>
        </pc:spChg>
        <pc:spChg chg="add">
          <ac:chgData name="Roman Zhigalov" userId="1f97e9fdf7779aa5" providerId="LiveId" clId="{56137708-3E0F-41A6-91C5-290D7AE6D7C1}" dt="2021-12-18T08:25:58.131" v="457" actId="26606"/>
          <ac:spMkLst>
            <pc:docMk/>
            <pc:sldMk cId="2155304319" sldId="261"/>
            <ac:spMk id="12" creationId="{871AEA07-1E14-44B4-8E55-64EF049CD66F}"/>
          </ac:spMkLst>
        </pc:spChg>
        <pc:cxnChg chg="add">
          <ac:chgData name="Roman Zhigalov" userId="1f97e9fdf7779aa5" providerId="LiveId" clId="{56137708-3E0F-41A6-91C5-290D7AE6D7C1}" dt="2021-12-18T08:25:58.131" v="457" actId="26606"/>
          <ac:cxnSpMkLst>
            <pc:docMk/>
            <pc:sldMk cId="2155304319" sldId="261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56137708-3E0F-41A6-91C5-290D7AE6D7C1}" dt="2021-12-18T08:28:31.048" v="656" actId="26606"/>
        <pc:sldMkLst>
          <pc:docMk/>
          <pc:sldMk cId="831180662" sldId="262"/>
        </pc:sldMkLst>
        <pc:spChg chg="mod">
          <ac:chgData name="Roman Zhigalov" userId="1f97e9fdf7779aa5" providerId="LiveId" clId="{56137708-3E0F-41A6-91C5-290D7AE6D7C1}" dt="2021-12-18T08:28:31.048" v="656" actId="26606"/>
          <ac:spMkLst>
            <pc:docMk/>
            <pc:sldMk cId="831180662" sldId="262"/>
            <ac:spMk id="2" creationId="{152C6484-8EC0-44B1-80DD-3BC0294397A5}"/>
          </ac:spMkLst>
        </pc:spChg>
        <pc:spChg chg="del">
          <ac:chgData name="Roman Zhigalov" userId="1f97e9fdf7779aa5" providerId="LiveId" clId="{56137708-3E0F-41A6-91C5-290D7AE6D7C1}" dt="2021-12-18T08:28:24.486" v="653"/>
          <ac:spMkLst>
            <pc:docMk/>
            <pc:sldMk cId="831180662" sldId="262"/>
            <ac:spMk id="3" creationId="{6E939D04-1F07-4376-B7FA-4E215EE52B34}"/>
          </ac:spMkLst>
        </pc:spChg>
        <pc:spChg chg="mod">
          <ac:chgData name="Roman Zhigalov" userId="1f97e9fdf7779aa5" providerId="LiveId" clId="{56137708-3E0F-41A6-91C5-290D7AE6D7C1}" dt="2021-12-18T08:28:31.048" v="656" actId="26606"/>
          <ac:spMkLst>
            <pc:docMk/>
            <pc:sldMk cId="831180662" sldId="262"/>
            <ac:spMk id="4" creationId="{8C1CC512-ABD9-4CE7-9F9F-BF64270FD8DE}"/>
          </ac:spMkLst>
        </pc:spChg>
        <pc:spChg chg="add del">
          <ac:chgData name="Roman Zhigalov" userId="1f97e9fdf7779aa5" providerId="LiveId" clId="{56137708-3E0F-41A6-91C5-290D7AE6D7C1}" dt="2021-12-18T08:28:31.033" v="655" actId="26606"/>
          <ac:spMkLst>
            <pc:docMk/>
            <pc:sldMk cId="831180662" sldId="262"/>
            <ac:spMk id="71" creationId="{04812C46-200A-4DEB-A05E-3ED6C68C2387}"/>
          </ac:spMkLst>
        </pc:spChg>
        <pc:spChg chg="add del">
          <ac:chgData name="Roman Zhigalov" userId="1f97e9fdf7779aa5" providerId="LiveId" clId="{56137708-3E0F-41A6-91C5-290D7AE6D7C1}" dt="2021-12-18T08:28:31.033" v="655" actId="26606"/>
          <ac:spMkLst>
            <pc:docMk/>
            <pc:sldMk cId="831180662" sldId="262"/>
            <ac:spMk id="73" creationId="{D1EA859B-E555-4109-94F3-6700E046E008}"/>
          </ac:spMkLst>
        </pc:spChg>
        <pc:spChg chg="add">
          <ac:chgData name="Roman Zhigalov" userId="1f97e9fdf7779aa5" providerId="LiveId" clId="{56137708-3E0F-41A6-91C5-290D7AE6D7C1}" dt="2021-12-18T08:28:31.048" v="656" actId="26606"/>
          <ac:spMkLst>
            <pc:docMk/>
            <pc:sldMk cId="831180662" sldId="262"/>
            <ac:spMk id="75" creationId="{55222F96-971A-4F90-B841-6BAB416C7AC1}"/>
          </ac:spMkLst>
        </pc:spChg>
        <pc:spChg chg="add">
          <ac:chgData name="Roman Zhigalov" userId="1f97e9fdf7779aa5" providerId="LiveId" clId="{56137708-3E0F-41A6-91C5-290D7AE6D7C1}" dt="2021-12-18T08:28:31.048" v="656" actId="26606"/>
          <ac:spMkLst>
            <pc:docMk/>
            <pc:sldMk cId="831180662" sldId="262"/>
            <ac:spMk id="77" creationId="{08980754-6F4B-43C9-B9BE-127B6BED6586}"/>
          </ac:spMkLst>
        </pc:spChg>
        <pc:spChg chg="add">
          <ac:chgData name="Roman Zhigalov" userId="1f97e9fdf7779aa5" providerId="LiveId" clId="{56137708-3E0F-41A6-91C5-290D7AE6D7C1}" dt="2021-12-18T08:28:31.048" v="656" actId="26606"/>
          <ac:spMkLst>
            <pc:docMk/>
            <pc:sldMk cId="831180662" sldId="262"/>
            <ac:spMk id="79" creationId="{2C1BBA94-3F40-40AA-8BB9-E69E25E537C1}"/>
          </ac:spMkLst>
        </pc:spChg>
        <pc:spChg chg="add">
          <ac:chgData name="Roman Zhigalov" userId="1f97e9fdf7779aa5" providerId="LiveId" clId="{56137708-3E0F-41A6-91C5-290D7AE6D7C1}" dt="2021-12-18T08:28:31.048" v="656" actId="26606"/>
          <ac:spMkLst>
            <pc:docMk/>
            <pc:sldMk cId="831180662" sldId="262"/>
            <ac:spMk id="1028" creationId="{2F687420-BEB4-45CD-8226-339BE553B8E6}"/>
          </ac:spMkLst>
        </pc:spChg>
        <pc:spChg chg="add">
          <ac:chgData name="Roman Zhigalov" userId="1f97e9fdf7779aa5" providerId="LiveId" clId="{56137708-3E0F-41A6-91C5-290D7AE6D7C1}" dt="2021-12-18T08:28:31.048" v="656" actId="26606"/>
          <ac:spMkLst>
            <pc:docMk/>
            <pc:sldMk cId="831180662" sldId="262"/>
            <ac:spMk id="1029" creationId="{169CC832-2974-4E8D-90ED-3E2941BA7336}"/>
          </ac:spMkLst>
        </pc:spChg>
        <pc:picChg chg="add mod ord">
          <ac:chgData name="Roman Zhigalov" userId="1f97e9fdf7779aa5" providerId="LiveId" clId="{56137708-3E0F-41A6-91C5-290D7AE6D7C1}" dt="2021-12-18T08:28:31.048" v="656" actId="26606"/>
          <ac:picMkLst>
            <pc:docMk/>
            <pc:sldMk cId="831180662" sldId="262"/>
            <ac:picMk id="1026" creationId="{D4FA23B8-1282-4252-B343-08DD5ED3A4A8}"/>
          </ac:picMkLst>
        </pc:picChg>
      </pc:sldChg>
      <pc:sldChg chg="addSp delSp modSp new mod setBg">
        <pc:chgData name="Roman Zhigalov" userId="1f97e9fdf7779aa5" providerId="LiveId" clId="{56137708-3E0F-41A6-91C5-290D7AE6D7C1}" dt="2021-12-18T08:30:24.094" v="849" actId="26606"/>
        <pc:sldMkLst>
          <pc:docMk/>
          <pc:sldMk cId="3921446039" sldId="263"/>
        </pc:sldMkLst>
        <pc:spChg chg="mod">
          <ac:chgData name="Roman Zhigalov" userId="1f97e9fdf7779aa5" providerId="LiveId" clId="{56137708-3E0F-41A6-91C5-290D7AE6D7C1}" dt="2021-12-18T08:30:24.094" v="849" actId="26606"/>
          <ac:spMkLst>
            <pc:docMk/>
            <pc:sldMk cId="3921446039" sldId="263"/>
            <ac:spMk id="2" creationId="{6B71E1CE-CEA9-4BEE-908F-1DD3D688D26A}"/>
          </ac:spMkLst>
        </pc:spChg>
        <pc:spChg chg="del">
          <ac:chgData name="Roman Zhigalov" userId="1f97e9fdf7779aa5" providerId="LiveId" clId="{56137708-3E0F-41A6-91C5-290D7AE6D7C1}" dt="2021-12-18T08:30:15.971" v="848"/>
          <ac:spMkLst>
            <pc:docMk/>
            <pc:sldMk cId="3921446039" sldId="263"/>
            <ac:spMk id="3" creationId="{400241D8-5797-41F1-839B-47DF507610DE}"/>
          </ac:spMkLst>
        </pc:spChg>
        <pc:spChg chg="mod ord">
          <ac:chgData name="Roman Zhigalov" userId="1f97e9fdf7779aa5" providerId="LiveId" clId="{56137708-3E0F-41A6-91C5-290D7AE6D7C1}" dt="2021-12-18T08:30:24.094" v="849" actId="26606"/>
          <ac:spMkLst>
            <pc:docMk/>
            <pc:sldMk cId="3921446039" sldId="263"/>
            <ac:spMk id="4" creationId="{07DAB4F4-C036-4A14-9362-726ADB05FE3E}"/>
          </ac:spMkLst>
        </pc:spChg>
        <pc:spChg chg="add">
          <ac:chgData name="Roman Zhigalov" userId="1f97e9fdf7779aa5" providerId="LiveId" clId="{56137708-3E0F-41A6-91C5-290D7AE6D7C1}" dt="2021-12-18T08:30:24.094" v="849" actId="26606"/>
          <ac:spMkLst>
            <pc:docMk/>
            <pc:sldMk cId="3921446039" sldId="263"/>
            <ac:spMk id="71" creationId="{3756B343-807D-456E-AA26-80E96B75D13B}"/>
          </ac:spMkLst>
        </pc:spChg>
        <pc:spChg chg="add">
          <ac:chgData name="Roman Zhigalov" userId="1f97e9fdf7779aa5" providerId="LiveId" clId="{56137708-3E0F-41A6-91C5-290D7AE6D7C1}" dt="2021-12-18T08:30:24.094" v="849" actId="26606"/>
          <ac:spMkLst>
            <pc:docMk/>
            <pc:sldMk cId="3921446039" sldId="263"/>
            <ac:spMk id="73" creationId="{08980754-6F4B-43C9-B9BE-127B6BED6586}"/>
          </ac:spMkLst>
        </pc:spChg>
        <pc:spChg chg="add">
          <ac:chgData name="Roman Zhigalov" userId="1f97e9fdf7779aa5" providerId="LiveId" clId="{56137708-3E0F-41A6-91C5-290D7AE6D7C1}" dt="2021-12-18T08:30:24.094" v="849" actId="26606"/>
          <ac:spMkLst>
            <pc:docMk/>
            <pc:sldMk cId="3921446039" sldId="263"/>
            <ac:spMk id="75" creationId="{2C1BBA94-3F40-40AA-8BB9-E69E25E537C1}"/>
          </ac:spMkLst>
        </pc:spChg>
        <pc:spChg chg="add">
          <ac:chgData name="Roman Zhigalov" userId="1f97e9fdf7779aa5" providerId="LiveId" clId="{56137708-3E0F-41A6-91C5-290D7AE6D7C1}" dt="2021-12-18T08:30:24.094" v="849" actId="26606"/>
          <ac:spMkLst>
            <pc:docMk/>
            <pc:sldMk cId="3921446039" sldId="263"/>
            <ac:spMk id="77" creationId="{169CC832-2974-4E8D-90ED-3E2941BA7336}"/>
          </ac:spMkLst>
        </pc:spChg>
        <pc:spChg chg="add">
          <ac:chgData name="Roman Zhigalov" userId="1f97e9fdf7779aa5" providerId="LiveId" clId="{56137708-3E0F-41A6-91C5-290D7AE6D7C1}" dt="2021-12-18T08:30:24.094" v="849" actId="26606"/>
          <ac:spMkLst>
            <pc:docMk/>
            <pc:sldMk cId="3921446039" sldId="263"/>
            <ac:spMk id="79" creationId="{55222F96-971A-4F90-B841-6BAB416C7AC1}"/>
          </ac:spMkLst>
        </pc:spChg>
        <pc:picChg chg="add mod">
          <ac:chgData name="Roman Zhigalov" userId="1f97e9fdf7779aa5" providerId="LiveId" clId="{56137708-3E0F-41A6-91C5-290D7AE6D7C1}" dt="2021-12-18T08:30:24.094" v="849" actId="26606"/>
          <ac:picMkLst>
            <pc:docMk/>
            <pc:sldMk cId="3921446039" sldId="263"/>
            <ac:picMk id="2050" creationId="{6457032A-4B73-42C3-B90B-DA96C4FED5E1}"/>
          </ac:picMkLst>
        </pc:picChg>
      </pc:sldChg>
      <pc:sldChg chg="addSp delSp modSp new mod setBg">
        <pc:chgData name="Roman Zhigalov" userId="1f97e9fdf7779aa5" providerId="LiveId" clId="{56137708-3E0F-41A6-91C5-290D7AE6D7C1}" dt="2021-12-18T08:39:20.872" v="888" actId="27614"/>
        <pc:sldMkLst>
          <pc:docMk/>
          <pc:sldMk cId="2760201836" sldId="264"/>
        </pc:sldMkLst>
        <pc:spChg chg="mod">
          <ac:chgData name="Roman Zhigalov" userId="1f97e9fdf7779aa5" providerId="LiveId" clId="{56137708-3E0F-41A6-91C5-290D7AE6D7C1}" dt="2021-12-18T08:39:13.007" v="887" actId="26606"/>
          <ac:spMkLst>
            <pc:docMk/>
            <pc:sldMk cId="2760201836" sldId="264"/>
            <ac:spMk id="2" creationId="{2651ED34-8EC6-478E-AC31-2A89B26BE758}"/>
          </ac:spMkLst>
        </pc:spChg>
        <pc:spChg chg="del">
          <ac:chgData name="Roman Zhigalov" userId="1f97e9fdf7779aa5" providerId="LiveId" clId="{56137708-3E0F-41A6-91C5-290D7AE6D7C1}" dt="2021-12-18T08:38:25.609" v="851"/>
          <ac:spMkLst>
            <pc:docMk/>
            <pc:sldMk cId="2760201836" sldId="264"/>
            <ac:spMk id="3" creationId="{63272FE6-A4CE-4D10-8B4D-AF48D081431F}"/>
          </ac:spMkLst>
        </pc:spChg>
        <pc:spChg chg="mod ord">
          <ac:chgData name="Roman Zhigalov" userId="1f97e9fdf7779aa5" providerId="LiveId" clId="{56137708-3E0F-41A6-91C5-290D7AE6D7C1}" dt="2021-12-18T08:39:13.007" v="887" actId="26606"/>
          <ac:spMkLst>
            <pc:docMk/>
            <pc:sldMk cId="2760201836" sldId="264"/>
            <ac:spMk id="4" creationId="{5491F074-67E8-4D3A-B28A-00AEA95FD33C}"/>
          </ac:spMkLst>
        </pc:spChg>
        <pc:spChg chg="add del">
          <ac:chgData name="Roman Zhigalov" userId="1f97e9fdf7779aa5" providerId="LiveId" clId="{56137708-3E0F-41A6-91C5-290D7AE6D7C1}" dt="2021-12-18T08:39:12.991" v="886" actId="26606"/>
          <ac:spMkLst>
            <pc:docMk/>
            <pc:sldMk cId="2760201836" sldId="264"/>
            <ac:spMk id="71" creationId="{3756B343-807D-456E-AA26-80E96B75D13B}"/>
          </ac:spMkLst>
        </pc:spChg>
        <pc:spChg chg="add del">
          <ac:chgData name="Roman Zhigalov" userId="1f97e9fdf7779aa5" providerId="LiveId" clId="{56137708-3E0F-41A6-91C5-290D7AE6D7C1}" dt="2021-12-18T08:39:12.991" v="886" actId="26606"/>
          <ac:spMkLst>
            <pc:docMk/>
            <pc:sldMk cId="2760201836" sldId="264"/>
            <ac:spMk id="73" creationId="{08980754-6F4B-43C9-B9BE-127B6BED6586}"/>
          </ac:spMkLst>
        </pc:spChg>
        <pc:spChg chg="add del">
          <ac:chgData name="Roman Zhigalov" userId="1f97e9fdf7779aa5" providerId="LiveId" clId="{56137708-3E0F-41A6-91C5-290D7AE6D7C1}" dt="2021-12-18T08:39:12.991" v="886" actId="26606"/>
          <ac:spMkLst>
            <pc:docMk/>
            <pc:sldMk cId="2760201836" sldId="264"/>
            <ac:spMk id="75" creationId="{2C1BBA94-3F40-40AA-8BB9-E69E25E537C1}"/>
          </ac:spMkLst>
        </pc:spChg>
        <pc:spChg chg="add del">
          <ac:chgData name="Roman Zhigalov" userId="1f97e9fdf7779aa5" providerId="LiveId" clId="{56137708-3E0F-41A6-91C5-290D7AE6D7C1}" dt="2021-12-18T08:39:12.991" v="886" actId="26606"/>
          <ac:spMkLst>
            <pc:docMk/>
            <pc:sldMk cId="2760201836" sldId="264"/>
            <ac:spMk id="77" creationId="{169CC832-2974-4E8D-90ED-3E2941BA7336}"/>
          </ac:spMkLst>
        </pc:spChg>
        <pc:spChg chg="add">
          <ac:chgData name="Roman Zhigalov" userId="1f97e9fdf7779aa5" providerId="LiveId" clId="{56137708-3E0F-41A6-91C5-290D7AE6D7C1}" dt="2021-12-18T08:39:13.007" v="887" actId="26606"/>
          <ac:spMkLst>
            <pc:docMk/>
            <pc:sldMk cId="2760201836" sldId="264"/>
            <ac:spMk id="78" creationId="{D5B0017B-2ECA-49AF-B397-DC140825DF8D}"/>
          </ac:spMkLst>
        </pc:spChg>
        <pc:spChg chg="add del">
          <ac:chgData name="Roman Zhigalov" userId="1f97e9fdf7779aa5" providerId="LiveId" clId="{56137708-3E0F-41A6-91C5-290D7AE6D7C1}" dt="2021-12-18T08:39:12.991" v="886" actId="26606"/>
          <ac:spMkLst>
            <pc:docMk/>
            <pc:sldMk cId="2760201836" sldId="264"/>
            <ac:spMk id="79" creationId="{55222F96-971A-4F90-B841-6BAB416C7AC1}"/>
          </ac:spMkLst>
        </pc:spChg>
        <pc:spChg chg="add">
          <ac:chgData name="Roman Zhigalov" userId="1f97e9fdf7779aa5" providerId="LiveId" clId="{56137708-3E0F-41A6-91C5-290D7AE6D7C1}" dt="2021-12-18T08:39:13.007" v="887" actId="26606"/>
          <ac:spMkLst>
            <pc:docMk/>
            <pc:sldMk cId="2760201836" sldId="264"/>
            <ac:spMk id="3076" creationId="{B0B8DCBA-FEED-46EF-A140-35B904015B49}"/>
          </ac:spMkLst>
        </pc:spChg>
        <pc:grpChg chg="add">
          <ac:chgData name="Roman Zhigalov" userId="1f97e9fdf7779aa5" providerId="LiveId" clId="{56137708-3E0F-41A6-91C5-290D7AE6D7C1}" dt="2021-12-18T08:39:13.007" v="887" actId="26606"/>
          <ac:grpSpMkLst>
            <pc:docMk/>
            <pc:sldMk cId="2760201836" sldId="264"/>
            <ac:grpSpMk id="3077" creationId="{AE1C45F0-260A-458C-96ED-C1F6D2151219}"/>
          </ac:grpSpMkLst>
        </pc:grpChg>
        <pc:picChg chg="add mod">
          <ac:chgData name="Roman Zhigalov" userId="1f97e9fdf7779aa5" providerId="LiveId" clId="{56137708-3E0F-41A6-91C5-290D7AE6D7C1}" dt="2021-12-18T08:39:20.872" v="888" actId="27614"/>
          <ac:picMkLst>
            <pc:docMk/>
            <pc:sldMk cId="2760201836" sldId="264"/>
            <ac:picMk id="3074" creationId="{EFC2FE2F-18AA-4123-A907-019EB6C115CD}"/>
          </ac:picMkLst>
        </pc:picChg>
        <pc:cxnChg chg="add">
          <ac:chgData name="Roman Zhigalov" userId="1f97e9fdf7779aa5" providerId="LiveId" clId="{56137708-3E0F-41A6-91C5-290D7AE6D7C1}" dt="2021-12-18T08:39:13.007" v="887" actId="26606"/>
          <ac:cxnSpMkLst>
            <pc:docMk/>
            <pc:sldMk cId="2760201836" sldId="264"/>
            <ac:cxnSpMk id="80" creationId="{6CF1BAF6-AD41-4082-B212-8A1F9A2E8779}"/>
          </ac:cxnSpMkLst>
        </pc:cxnChg>
      </pc:sldChg>
      <pc:sldChg chg="addSp modSp new mod setBg">
        <pc:chgData name="Roman Zhigalov" userId="1f97e9fdf7779aa5" providerId="LiveId" clId="{56137708-3E0F-41A6-91C5-290D7AE6D7C1}" dt="2021-12-18T08:42:23.499" v="895" actId="26606"/>
        <pc:sldMkLst>
          <pc:docMk/>
          <pc:sldMk cId="818069393" sldId="265"/>
        </pc:sldMkLst>
        <pc:spChg chg="mod">
          <ac:chgData name="Roman Zhigalov" userId="1f97e9fdf7779aa5" providerId="LiveId" clId="{56137708-3E0F-41A6-91C5-290D7AE6D7C1}" dt="2021-12-18T08:42:23.499" v="895" actId="26606"/>
          <ac:spMkLst>
            <pc:docMk/>
            <pc:sldMk cId="818069393" sldId="265"/>
            <ac:spMk id="2" creationId="{36EBF91E-CD19-40C6-9683-9F66B14BD35C}"/>
          </ac:spMkLst>
        </pc:spChg>
        <pc:spChg chg="mod">
          <ac:chgData name="Roman Zhigalov" userId="1f97e9fdf7779aa5" providerId="LiveId" clId="{56137708-3E0F-41A6-91C5-290D7AE6D7C1}" dt="2021-12-18T08:42:23.499" v="895" actId="26606"/>
          <ac:spMkLst>
            <pc:docMk/>
            <pc:sldMk cId="818069393" sldId="265"/>
            <ac:spMk id="3" creationId="{240C1F49-8A4B-4894-B684-F7D8E346DCC3}"/>
          </ac:spMkLst>
        </pc:spChg>
        <pc:spChg chg="add">
          <ac:chgData name="Roman Zhigalov" userId="1f97e9fdf7779aa5" providerId="LiveId" clId="{56137708-3E0F-41A6-91C5-290D7AE6D7C1}" dt="2021-12-18T08:42:23.499" v="895" actId="26606"/>
          <ac:spMkLst>
            <pc:docMk/>
            <pc:sldMk cId="818069393" sldId="265"/>
            <ac:spMk id="8" creationId="{4522B21E-B2B9-4C72-9A71-C87EFD137480}"/>
          </ac:spMkLst>
        </pc:spChg>
        <pc:spChg chg="add">
          <ac:chgData name="Roman Zhigalov" userId="1f97e9fdf7779aa5" providerId="LiveId" clId="{56137708-3E0F-41A6-91C5-290D7AE6D7C1}" dt="2021-12-18T08:42:23.499" v="895" actId="26606"/>
          <ac:spMkLst>
            <pc:docMk/>
            <pc:sldMk cId="818069393" sldId="265"/>
            <ac:spMk id="10" creationId="{5EB7D2A2-F448-44D4-938C-DC84CBCB3B1E}"/>
          </ac:spMkLst>
        </pc:spChg>
        <pc:spChg chg="add">
          <ac:chgData name="Roman Zhigalov" userId="1f97e9fdf7779aa5" providerId="LiveId" clId="{56137708-3E0F-41A6-91C5-290D7AE6D7C1}" dt="2021-12-18T08:42:23.499" v="895" actId="26606"/>
          <ac:spMkLst>
            <pc:docMk/>
            <pc:sldMk cId="818069393" sldId="265"/>
            <ac:spMk id="12" creationId="{871AEA07-1E14-44B4-8E55-64EF049CD66F}"/>
          </ac:spMkLst>
        </pc:spChg>
        <pc:cxnChg chg="add">
          <ac:chgData name="Roman Zhigalov" userId="1f97e9fdf7779aa5" providerId="LiveId" clId="{56137708-3E0F-41A6-91C5-290D7AE6D7C1}" dt="2021-12-18T08:42:23.499" v="895" actId="26606"/>
          <ac:cxnSpMkLst>
            <pc:docMk/>
            <pc:sldMk cId="818069393" sldId="265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56137708-3E0F-41A6-91C5-290D7AE6D7C1}" dt="2021-12-18T12:21:58.058" v="1253" actId="26606"/>
        <pc:sldMkLst>
          <pc:docMk/>
          <pc:sldMk cId="1648159401" sldId="266"/>
        </pc:sldMkLst>
        <pc:spChg chg="mod">
          <ac:chgData name="Roman Zhigalov" userId="1f97e9fdf7779aa5" providerId="LiveId" clId="{56137708-3E0F-41A6-91C5-290D7AE6D7C1}" dt="2021-12-18T12:21:58.058" v="1253" actId="26606"/>
          <ac:spMkLst>
            <pc:docMk/>
            <pc:sldMk cId="1648159401" sldId="266"/>
            <ac:spMk id="2" creationId="{4CD5F3B4-B712-4035-8017-0D0A9C4D5238}"/>
          </ac:spMkLst>
        </pc:spChg>
        <pc:spChg chg="del">
          <ac:chgData name="Roman Zhigalov" userId="1f97e9fdf7779aa5" providerId="LiveId" clId="{56137708-3E0F-41A6-91C5-290D7AE6D7C1}" dt="2021-12-18T12:21:31.372" v="1250"/>
          <ac:spMkLst>
            <pc:docMk/>
            <pc:sldMk cId="1648159401" sldId="266"/>
            <ac:spMk id="3" creationId="{B9627A19-DB01-4946-A7DB-1D8F5CE80AFF}"/>
          </ac:spMkLst>
        </pc:spChg>
        <pc:spChg chg="mod">
          <ac:chgData name="Roman Zhigalov" userId="1f97e9fdf7779aa5" providerId="LiveId" clId="{56137708-3E0F-41A6-91C5-290D7AE6D7C1}" dt="2021-12-18T12:21:58.058" v="1253" actId="26606"/>
          <ac:spMkLst>
            <pc:docMk/>
            <pc:sldMk cId="1648159401" sldId="266"/>
            <ac:spMk id="4" creationId="{9A37E99C-C3E2-4BA6-84DE-97763A170CA5}"/>
          </ac:spMkLst>
        </pc:spChg>
        <pc:spChg chg="add del">
          <ac:chgData name="Roman Zhigalov" userId="1f97e9fdf7779aa5" providerId="LiveId" clId="{56137708-3E0F-41A6-91C5-290D7AE6D7C1}" dt="2021-12-18T12:21:58.033" v="1252" actId="26606"/>
          <ac:spMkLst>
            <pc:docMk/>
            <pc:sldMk cId="1648159401" sldId="266"/>
            <ac:spMk id="71" creationId="{201CC55D-ED54-4C5C-95E6-10947BD1103B}"/>
          </ac:spMkLst>
        </pc:spChg>
        <pc:spChg chg="add del">
          <ac:chgData name="Roman Zhigalov" userId="1f97e9fdf7779aa5" providerId="LiveId" clId="{56137708-3E0F-41A6-91C5-290D7AE6D7C1}" dt="2021-12-18T12:21:58.033" v="1252" actId="26606"/>
          <ac:spMkLst>
            <pc:docMk/>
            <pc:sldMk cId="1648159401" sldId="266"/>
            <ac:spMk id="77" creationId="{3873B707-463F-40B0-8227-E8CC6C67EB25}"/>
          </ac:spMkLst>
        </pc:spChg>
        <pc:spChg chg="add del">
          <ac:chgData name="Roman Zhigalov" userId="1f97e9fdf7779aa5" providerId="LiveId" clId="{56137708-3E0F-41A6-91C5-290D7AE6D7C1}" dt="2021-12-18T12:21:58.033" v="1252" actId="26606"/>
          <ac:spMkLst>
            <pc:docMk/>
            <pc:sldMk cId="1648159401" sldId="266"/>
            <ac:spMk id="79" creationId="{C13237C8-E62C-4F0D-A318-BD6FB6C2D138}"/>
          </ac:spMkLst>
        </pc:spChg>
        <pc:spChg chg="add del">
          <ac:chgData name="Roman Zhigalov" userId="1f97e9fdf7779aa5" providerId="LiveId" clId="{56137708-3E0F-41A6-91C5-290D7AE6D7C1}" dt="2021-12-18T12:21:58.033" v="1252" actId="26606"/>
          <ac:spMkLst>
            <pc:docMk/>
            <pc:sldMk cId="1648159401" sldId="266"/>
            <ac:spMk id="81" creationId="{19C9EAEA-39D0-4B0E-A0EB-51E7B26740B1}"/>
          </ac:spMkLst>
        </pc:spChg>
        <pc:spChg chg="add">
          <ac:chgData name="Roman Zhigalov" userId="1f97e9fdf7779aa5" providerId="LiveId" clId="{56137708-3E0F-41A6-91C5-290D7AE6D7C1}" dt="2021-12-18T12:21:58.058" v="1253" actId="26606"/>
          <ac:spMkLst>
            <pc:docMk/>
            <pc:sldMk cId="1648159401" sldId="266"/>
            <ac:spMk id="1028" creationId="{058A14AF-9FB5-4CC7-BA35-E8E85D3EDF0E}"/>
          </ac:spMkLst>
        </pc:spChg>
        <pc:spChg chg="add">
          <ac:chgData name="Roman Zhigalov" userId="1f97e9fdf7779aa5" providerId="LiveId" clId="{56137708-3E0F-41A6-91C5-290D7AE6D7C1}" dt="2021-12-18T12:21:58.058" v="1253" actId="26606"/>
          <ac:spMkLst>
            <pc:docMk/>
            <pc:sldMk cId="1648159401" sldId="266"/>
            <ac:spMk id="1029" creationId="{3A9A4357-BD1D-4622-A4FE-766E6AB8DE84}"/>
          </ac:spMkLst>
        </pc:spChg>
        <pc:spChg chg="add">
          <ac:chgData name="Roman Zhigalov" userId="1f97e9fdf7779aa5" providerId="LiveId" clId="{56137708-3E0F-41A6-91C5-290D7AE6D7C1}" dt="2021-12-18T12:21:58.058" v="1253" actId="26606"/>
          <ac:spMkLst>
            <pc:docMk/>
            <pc:sldMk cId="1648159401" sldId="266"/>
            <ac:spMk id="1030" creationId="{E659831F-0D9A-4C63-9EBB-8435B85A440F}"/>
          </ac:spMkLst>
        </pc:spChg>
        <pc:spChg chg="add">
          <ac:chgData name="Roman Zhigalov" userId="1f97e9fdf7779aa5" providerId="LiveId" clId="{56137708-3E0F-41A6-91C5-290D7AE6D7C1}" dt="2021-12-18T12:21:58.058" v="1253" actId="26606"/>
          <ac:spMkLst>
            <pc:docMk/>
            <pc:sldMk cId="1648159401" sldId="266"/>
            <ac:spMk id="1031" creationId="{E6995CE5-F890-4ABA-82A2-26507CE8D2A3}"/>
          </ac:spMkLst>
        </pc:spChg>
        <pc:grpChg chg="add del">
          <ac:chgData name="Roman Zhigalov" userId="1f97e9fdf7779aa5" providerId="LiveId" clId="{56137708-3E0F-41A6-91C5-290D7AE6D7C1}" dt="2021-12-18T12:21:58.033" v="1252" actId="26606"/>
          <ac:grpSpMkLst>
            <pc:docMk/>
            <pc:sldMk cId="1648159401" sldId="266"/>
            <ac:grpSpMk id="73" creationId="{1DE889C7-FAD6-4397-98E2-05D503484459}"/>
          </ac:grpSpMkLst>
        </pc:grpChg>
        <pc:picChg chg="add mod">
          <ac:chgData name="Roman Zhigalov" userId="1f97e9fdf7779aa5" providerId="LiveId" clId="{56137708-3E0F-41A6-91C5-290D7AE6D7C1}" dt="2021-12-18T12:21:58.058" v="1253" actId="26606"/>
          <ac:picMkLst>
            <pc:docMk/>
            <pc:sldMk cId="1648159401" sldId="266"/>
            <ac:picMk id="1026" creationId="{057DEE34-E806-42E4-B75C-BAC01F4C9388}"/>
          </ac:picMkLst>
        </pc:picChg>
      </pc:sldChg>
      <pc:sldChg chg="addSp modSp new mod setBg">
        <pc:chgData name="Roman Zhigalov" userId="1f97e9fdf7779aa5" providerId="LiveId" clId="{56137708-3E0F-41A6-91C5-290D7AE6D7C1}" dt="2021-12-18T12:22:29.727" v="1271" actId="26606"/>
        <pc:sldMkLst>
          <pc:docMk/>
          <pc:sldMk cId="882585432" sldId="267"/>
        </pc:sldMkLst>
        <pc:spChg chg="mod">
          <ac:chgData name="Roman Zhigalov" userId="1f97e9fdf7779aa5" providerId="LiveId" clId="{56137708-3E0F-41A6-91C5-290D7AE6D7C1}" dt="2021-12-18T12:22:29.727" v="1271" actId="26606"/>
          <ac:spMkLst>
            <pc:docMk/>
            <pc:sldMk cId="882585432" sldId="267"/>
            <ac:spMk id="2" creationId="{7546774E-D506-4896-93CA-CC7EA497FE50}"/>
          </ac:spMkLst>
        </pc:spChg>
        <pc:spChg chg="mod">
          <ac:chgData name="Roman Zhigalov" userId="1f97e9fdf7779aa5" providerId="LiveId" clId="{56137708-3E0F-41A6-91C5-290D7AE6D7C1}" dt="2021-12-18T12:22:29.727" v="1271" actId="26606"/>
          <ac:spMkLst>
            <pc:docMk/>
            <pc:sldMk cId="882585432" sldId="267"/>
            <ac:spMk id="3" creationId="{3F7C37BE-9FD6-4775-8851-5C25939A7C38}"/>
          </ac:spMkLst>
        </pc:spChg>
        <pc:spChg chg="add">
          <ac:chgData name="Roman Zhigalov" userId="1f97e9fdf7779aa5" providerId="LiveId" clId="{56137708-3E0F-41A6-91C5-290D7AE6D7C1}" dt="2021-12-18T12:22:29.727" v="1271" actId="26606"/>
          <ac:spMkLst>
            <pc:docMk/>
            <pc:sldMk cId="882585432" sldId="267"/>
            <ac:spMk id="8" creationId="{4522B21E-B2B9-4C72-9A71-C87EFD137480}"/>
          </ac:spMkLst>
        </pc:spChg>
        <pc:spChg chg="add">
          <ac:chgData name="Roman Zhigalov" userId="1f97e9fdf7779aa5" providerId="LiveId" clId="{56137708-3E0F-41A6-91C5-290D7AE6D7C1}" dt="2021-12-18T12:22:29.727" v="1271" actId="26606"/>
          <ac:spMkLst>
            <pc:docMk/>
            <pc:sldMk cId="882585432" sldId="267"/>
            <ac:spMk id="10" creationId="{5EB7D2A2-F448-44D4-938C-DC84CBCB3B1E}"/>
          </ac:spMkLst>
        </pc:spChg>
        <pc:spChg chg="add">
          <ac:chgData name="Roman Zhigalov" userId="1f97e9fdf7779aa5" providerId="LiveId" clId="{56137708-3E0F-41A6-91C5-290D7AE6D7C1}" dt="2021-12-18T12:22:29.727" v="1271" actId="26606"/>
          <ac:spMkLst>
            <pc:docMk/>
            <pc:sldMk cId="882585432" sldId="267"/>
            <ac:spMk id="12" creationId="{871AEA07-1E14-44B4-8E55-64EF049CD66F}"/>
          </ac:spMkLst>
        </pc:spChg>
        <pc:cxnChg chg="add">
          <ac:chgData name="Roman Zhigalov" userId="1f97e9fdf7779aa5" providerId="LiveId" clId="{56137708-3E0F-41A6-91C5-290D7AE6D7C1}" dt="2021-12-18T12:22:29.727" v="1271" actId="26606"/>
          <ac:cxnSpMkLst>
            <pc:docMk/>
            <pc:sldMk cId="882585432" sldId="267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56137708-3E0F-41A6-91C5-290D7AE6D7C1}" dt="2021-12-18T12:31:44.462" v="1798" actId="962"/>
        <pc:sldMkLst>
          <pc:docMk/>
          <pc:sldMk cId="3755917430" sldId="268"/>
        </pc:sldMkLst>
        <pc:spChg chg="del mod ord">
          <ac:chgData name="Roman Zhigalov" userId="1f97e9fdf7779aa5" providerId="LiveId" clId="{56137708-3E0F-41A6-91C5-290D7AE6D7C1}" dt="2021-12-18T12:31:10.479" v="1676" actId="700"/>
          <ac:spMkLst>
            <pc:docMk/>
            <pc:sldMk cId="3755917430" sldId="268"/>
            <ac:spMk id="2" creationId="{DF2FFB88-367F-4EE5-B3E4-A37280C39B7B}"/>
          </ac:spMkLst>
        </pc:spChg>
        <pc:spChg chg="del mod ord">
          <ac:chgData name="Roman Zhigalov" userId="1f97e9fdf7779aa5" providerId="LiveId" clId="{56137708-3E0F-41A6-91C5-290D7AE6D7C1}" dt="2021-12-18T12:31:10.479" v="1676" actId="700"/>
          <ac:spMkLst>
            <pc:docMk/>
            <pc:sldMk cId="3755917430" sldId="268"/>
            <ac:spMk id="3" creationId="{D55F5BA2-C304-413D-8248-FC615AFC07C9}"/>
          </ac:spMkLst>
        </pc:spChg>
        <pc:spChg chg="add mod ord">
          <ac:chgData name="Roman Zhigalov" userId="1f97e9fdf7779aa5" providerId="LiveId" clId="{56137708-3E0F-41A6-91C5-290D7AE6D7C1}" dt="2021-12-18T12:31:44.462" v="1798" actId="962"/>
          <ac:spMkLst>
            <pc:docMk/>
            <pc:sldMk cId="3755917430" sldId="268"/>
            <ac:spMk id="4" creationId="{B2A43D8B-DA3B-4B28-9B09-901E0E4D8380}"/>
          </ac:spMkLst>
        </pc:spChg>
        <pc:spChg chg="add del mod ord">
          <ac:chgData name="Roman Zhigalov" userId="1f97e9fdf7779aa5" providerId="LiveId" clId="{56137708-3E0F-41A6-91C5-290D7AE6D7C1}" dt="2021-12-18T12:31:11.394" v="1677"/>
          <ac:spMkLst>
            <pc:docMk/>
            <pc:sldMk cId="3755917430" sldId="268"/>
            <ac:spMk id="5" creationId="{AB8AFBC7-E1FE-4C54-9E9C-E341FE9D2632}"/>
          </ac:spMkLst>
        </pc:spChg>
        <pc:spChg chg="add mod ord">
          <ac:chgData name="Roman Zhigalov" userId="1f97e9fdf7779aa5" providerId="LiveId" clId="{56137708-3E0F-41A6-91C5-290D7AE6D7C1}" dt="2021-12-18T12:31:42.234" v="1796" actId="26606"/>
          <ac:spMkLst>
            <pc:docMk/>
            <pc:sldMk cId="3755917430" sldId="268"/>
            <ac:spMk id="6" creationId="{FA3ABDB9-2F55-43F0-81D1-12967D2365A5}"/>
          </ac:spMkLst>
        </pc:spChg>
        <pc:spChg chg="add del">
          <ac:chgData name="Roman Zhigalov" userId="1f97e9fdf7779aa5" providerId="LiveId" clId="{56137708-3E0F-41A6-91C5-290D7AE6D7C1}" dt="2021-12-18T12:31:42.203" v="1795" actId="26606"/>
          <ac:spMkLst>
            <pc:docMk/>
            <pc:sldMk cId="3755917430" sldId="268"/>
            <ac:spMk id="71" creationId="{B9951BD9-0868-4CDB-ACD6-9C4209B5E412}"/>
          </ac:spMkLst>
        </pc:spChg>
        <pc:spChg chg="add">
          <ac:chgData name="Roman Zhigalov" userId="1f97e9fdf7779aa5" providerId="LiveId" clId="{56137708-3E0F-41A6-91C5-290D7AE6D7C1}" dt="2021-12-18T12:31:42.234" v="1796" actId="26606"/>
          <ac:spMkLst>
            <pc:docMk/>
            <pc:sldMk cId="3755917430" sldId="268"/>
            <ac:spMk id="4100" creationId="{06DA9DF9-31F7-4056-B42E-878CC92417B8}"/>
          </ac:spMkLst>
        </pc:spChg>
        <pc:picChg chg="add mod ord">
          <ac:chgData name="Roman Zhigalov" userId="1f97e9fdf7779aa5" providerId="LiveId" clId="{56137708-3E0F-41A6-91C5-290D7AE6D7C1}" dt="2021-12-18T12:31:44.462" v="1797" actId="27614"/>
          <ac:picMkLst>
            <pc:docMk/>
            <pc:sldMk cId="3755917430" sldId="268"/>
            <ac:picMk id="4098" creationId="{59CDF731-A5D1-437D-87D9-D4C3870E134F}"/>
          </ac:picMkLst>
        </pc:picChg>
      </pc:sldChg>
      <pc:sldChg chg="addSp delSp modSp new mod ord setBg">
        <pc:chgData name="Roman Zhigalov" userId="1f97e9fdf7779aa5" providerId="LiveId" clId="{56137708-3E0F-41A6-91C5-290D7AE6D7C1}" dt="2021-12-18T12:25:11.875" v="1378" actId="27614"/>
        <pc:sldMkLst>
          <pc:docMk/>
          <pc:sldMk cId="1974989008" sldId="269"/>
        </pc:sldMkLst>
        <pc:spChg chg="mod">
          <ac:chgData name="Roman Zhigalov" userId="1f97e9fdf7779aa5" providerId="LiveId" clId="{56137708-3E0F-41A6-91C5-290D7AE6D7C1}" dt="2021-12-18T12:25:08.903" v="1377" actId="26606"/>
          <ac:spMkLst>
            <pc:docMk/>
            <pc:sldMk cId="1974989008" sldId="269"/>
            <ac:spMk id="2" creationId="{03927325-72F9-41A8-AF64-5DC8A46A3398}"/>
          </ac:spMkLst>
        </pc:spChg>
        <pc:spChg chg="del">
          <ac:chgData name="Roman Zhigalov" userId="1f97e9fdf7779aa5" providerId="LiveId" clId="{56137708-3E0F-41A6-91C5-290D7AE6D7C1}" dt="2021-12-18T12:24:45.384" v="1276"/>
          <ac:spMkLst>
            <pc:docMk/>
            <pc:sldMk cId="1974989008" sldId="269"/>
            <ac:spMk id="3" creationId="{E8A6637B-C37F-426B-9D75-D1A4B36584D1}"/>
          </ac:spMkLst>
        </pc:spChg>
        <pc:spChg chg="mod">
          <ac:chgData name="Roman Zhigalov" userId="1f97e9fdf7779aa5" providerId="LiveId" clId="{56137708-3E0F-41A6-91C5-290D7AE6D7C1}" dt="2021-12-18T12:25:08.903" v="1377" actId="26606"/>
          <ac:spMkLst>
            <pc:docMk/>
            <pc:sldMk cId="1974989008" sldId="269"/>
            <ac:spMk id="4" creationId="{867651A0-E9E1-4FE5-ABD1-9ECDEF5F037B}"/>
          </ac:spMkLst>
        </pc:spChg>
        <pc:spChg chg="add">
          <ac:chgData name="Roman Zhigalov" userId="1f97e9fdf7779aa5" providerId="LiveId" clId="{56137708-3E0F-41A6-91C5-290D7AE6D7C1}" dt="2021-12-18T12:25:08.903" v="1377" actId="26606"/>
          <ac:spMkLst>
            <pc:docMk/>
            <pc:sldMk cId="1974989008" sldId="269"/>
            <ac:spMk id="71" creationId="{91DC6ABD-215C-4EA8-A483-CEF5B99AB385}"/>
          </ac:spMkLst>
        </pc:spChg>
        <pc:spChg chg="add">
          <ac:chgData name="Roman Zhigalov" userId="1f97e9fdf7779aa5" providerId="LiveId" clId="{56137708-3E0F-41A6-91C5-290D7AE6D7C1}" dt="2021-12-18T12:25:08.903" v="1377" actId="26606"/>
          <ac:spMkLst>
            <pc:docMk/>
            <pc:sldMk cId="1974989008" sldId="269"/>
            <ac:spMk id="77" creationId="{04357C93-F0CB-4A1C-8F77-4E9063789819}"/>
          </ac:spMkLst>
        </pc:spChg>
        <pc:grpChg chg="add">
          <ac:chgData name="Roman Zhigalov" userId="1f97e9fdf7779aa5" providerId="LiveId" clId="{56137708-3E0F-41A6-91C5-290D7AE6D7C1}" dt="2021-12-18T12:25:08.903" v="1377" actId="26606"/>
          <ac:grpSpMkLst>
            <pc:docMk/>
            <pc:sldMk cId="1974989008" sldId="269"/>
            <ac:grpSpMk id="73" creationId="{3AF6A671-C637-4547-85F4-51B6D1881399}"/>
          </ac:grpSpMkLst>
        </pc:grpChg>
        <pc:picChg chg="add mod">
          <ac:chgData name="Roman Zhigalov" userId="1f97e9fdf7779aa5" providerId="LiveId" clId="{56137708-3E0F-41A6-91C5-290D7AE6D7C1}" dt="2021-12-18T12:25:11.875" v="1378" actId="27614"/>
          <ac:picMkLst>
            <pc:docMk/>
            <pc:sldMk cId="1974989008" sldId="269"/>
            <ac:picMk id="2050" creationId="{90F958F4-C9C3-4EEA-9332-4C0F4C6D0F7D}"/>
          </ac:picMkLst>
        </pc:picChg>
      </pc:sldChg>
      <pc:sldChg chg="addSp modSp new mod setBg">
        <pc:chgData name="Roman Zhigalov" userId="1f97e9fdf7779aa5" providerId="LiveId" clId="{56137708-3E0F-41A6-91C5-290D7AE6D7C1}" dt="2021-12-18T12:27:39.945" v="1635" actId="26606"/>
        <pc:sldMkLst>
          <pc:docMk/>
          <pc:sldMk cId="672419265" sldId="270"/>
        </pc:sldMkLst>
        <pc:spChg chg="mod">
          <ac:chgData name="Roman Zhigalov" userId="1f97e9fdf7779aa5" providerId="LiveId" clId="{56137708-3E0F-41A6-91C5-290D7AE6D7C1}" dt="2021-12-18T12:27:39.945" v="1635" actId="26606"/>
          <ac:spMkLst>
            <pc:docMk/>
            <pc:sldMk cId="672419265" sldId="270"/>
            <ac:spMk id="2" creationId="{B30D9386-2F37-45C7-9672-6412FEB97885}"/>
          </ac:spMkLst>
        </pc:spChg>
        <pc:spChg chg="mod">
          <ac:chgData name="Roman Zhigalov" userId="1f97e9fdf7779aa5" providerId="LiveId" clId="{56137708-3E0F-41A6-91C5-290D7AE6D7C1}" dt="2021-12-18T12:27:39.945" v="1635" actId="26606"/>
          <ac:spMkLst>
            <pc:docMk/>
            <pc:sldMk cId="672419265" sldId="270"/>
            <ac:spMk id="3" creationId="{0F2300B3-E690-4EF7-B53A-BF91A77C3F22}"/>
          </ac:spMkLst>
        </pc:spChg>
        <pc:spChg chg="add">
          <ac:chgData name="Roman Zhigalov" userId="1f97e9fdf7779aa5" providerId="LiveId" clId="{56137708-3E0F-41A6-91C5-290D7AE6D7C1}" dt="2021-12-18T12:27:39.945" v="1635" actId="26606"/>
          <ac:spMkLst>
            <pc:docMk/>
            <pc:sldMk cId="672419265" sldId="270"/>
            <ac:spMk id="8" creationId="{DBF61EA3-B236-439E-9C0B-340980D56BEE}"/>
          </ac:spMkLst>
        </pc:spChg>
        <pc:spChg chg="add">
          <ac:chgData name="Roman Zhigalov" userId="1f97e9fdf7779aa5" providerId="LiveId" clId="{56137708-3E0F-41A6-91C5-290D7AE6D7C1}" dt="2021-12-18T12:27:39.945" v="1635" actId="26606"/>
          <ac:spMkLst>
            <pc:docMk/>
            <pc:sldMk cId="672419265" sldId="270"/>
            <ac:spMk id="14" creationId="{E659831F-0D9A-4C63-9EBB-8435B85A440F}"/>
          </ac:spMkLst>
        </pc:spChg>
        <pc:grpChg chg="add">
          <ac:chgData name="Roman Zhigalov" userId="1f97e9fdf7779aa5" providerId="LiveId" clId="{56137708-3E0F-41A6-91C5-290D7AE6D7C1}" dt="2021-12-18T12:27:39.945" v="1635" actId="26606"/>
          <ac:grpSpMkLst>
            <pc:docMk/>
            <pc:sldMk cId="672419265" sldId="270"/>
            <ac:grpSpMk id="10" creationId="{28FAF094-D087-493F-8DF9-A486C2D6BBAA}"/>
          </ac:grpSpMkLst>
        </pc:grpChg>
      </pc:sldChg>
      <pc:sldChg chg="addSp delSp modSp new mod setBg modClrScheme chgLayout">
        <pc:chgData name="Roman Zhigalov" userId="1f97e9fdf7779aa5" providerId="LiveId" clId="{56137708-3E0F-41A6-91C5-290D7AE6D7C1}" dt="2021-12-18T12:28:08.175" v="1675" actId="26606"/>
        <pc:sldMkLst>
          <pc:docMk/>
          <pc:sldMk cId="2855002362" sldId="271"/>
        </pc:sldMkLst>
        <pc:spChg chg="mod ord">
          <ac:chgData name="Roman Zhigalov" userId="1f97e9fdf7779aa5" providerId="LiveId" clId="{56137708-3E0F-41A6-91C5-290D7AE6D7C1}" dt="2021-12-18T12:28:08.175" v="1675" actId="26606"/>
          <ac:spMkLst>
            <pc:docMk/>
            <pc:sldMk cId="2855002362" sldId="271"/>
            <ac:spMk id="2" creationId="{22DBB363-ADC2-4ADF-BAB3-679E7051D6F7}"/>
          </ac:spMkLst>
        </pc:spChg>
        <pc:spChg chg="del">
          <ac:chgData name="Roman Zhigalov" userId="1f97e9fdf7779aa5" providerId="LiveId" clId="{56137708-3E0F-41A6-91C5-290D7AE6D7C1}" dt="2021-12-18T12:27:52.323" v="1637"/>
          <ac:spMkLst>
            <pc:docMk/>
            <pc:sldMk cId="2855002362" sldId="271"/>
            <ac:spMk id="3" creationId="{1FD79851-20F9-48D4-9B17-8816F7097CE6}"/>
          </ac:spMkLst>
        </pc:spChg>
        <pc:spChg chg="del">
          <ac:chgData name="Roman Zhigalov" userId="1f97e9fdf7779aa5" providerId="LiveId" clId="{56137708-3E0F-41A6-91C5-290D7AE6D7C1}" dt="2021-12-18T12:27:58.416" v="1659" actId="700"/>
          <ac:spMkLst>
            <pc:docMk/>
            <pc:sldMk cId="2855002362" sldId="271"/>
            <ac:spMk id="4" creationId="{70C2036F-CD38-4CFB-9158-35CEE81968FB}"/>
          </ac:spMkLst>
        </pc:spChg>
        <pc:spChg chg="add">
          <ac:chgData name="Roman Zhigalov" userId="1f97e9fdf7779aa5" providerId="LiveId" clId="{56137708-3E0F-41A6-91C5-290D7AE6D7C1}" dt="2021-12-18T12:28:08.175" v="1675" actId="26606"/>
          <ac:spMkLst>
            <pc:docMk/>
            <pc:sldMk cId="2855002362" sldId="271"/>
            <ac:spMk id="71" creationId="{BA79A7CF-01AF-4178-9369-94E0C90EB046}"/>
          </ac:spMkLst>
        </pc:spChg>
        <pc:spChg chg="add">
          <ac:chgData name="Roman Zhigalov" userId="1f97e9fdf7779aa5" providerId="LiveId" clId="{56137708-3E0F-41A6-91C5-290D7AE6D7C1}" dt="2021-12-18T12:28:08.175" v="1675" actId="26606"/>
          <ac:spMkLst>
            <pc:docMk/>
            <pc:sldMk cId="2855002362" sldId="271"/>
            <ac:spMk id="73" creationId="{99413ED5-9ED4-4772-BCE4-2BCAE6B12E35}"/>
          </ac:spMkLst>
        </pc:spChg>
        <pc:spChg chg="add">
          <ac:chgData name="Roman Zhigalov" userId="1f97e9fdf7779aa5" providerId="LiveId" clId="{56137708-3E0F-41A6-91C5-290D7AE6D7C1}" dt="2021-12-18T12:28:08.175" v="1675" actId="26606"/>
          <ac:spMkLst>
            <pc:docMk/>
            <pc:sldMk cId="2855002362" sldId="271"/>
            <ac:spMk id="75" creationId="{04357C93-F0CB-4A1C-8F77-4E9063789819}"/>
          </ac:spMkLst>
        </pc:spChg>
        <pc:spChg chg="add">
          <ac:chgData name="Roman Zhigalov" userId="1f97e9fdf7779aa5" providerId="LiveId" clId="{56137708-3E0F-41A6-91C5-290D7AE6D7C1}" dt="2021-12-18T12:28:08.175" v="1675" actId="26606"/>
          <ac:spMkLst>
            <pc:docMk/>
            <pc:sldMk cId="2855002362" sldId="271"/>
            <ac:spMk id="77" creationId="{90F533E9-6690-41A8-A372-4C6C622D028D}"/>
          </ac:spMkLst>
        </pc:spChg>
        <pc:picChg chg="add mod ord">
          <ac:chgData name="Roman Zhigalov" userId="1f97e9fdf7779aa5" providerId="LiveId" clId="{56137708-3E0F-41A6-91C5-290D7AE6D7C1}" dt="2021-12-18T12:28:08.175" v="1675" actId="26606"/>
          <ac:picMkLst>
            <pc:docMk/>
            <pc:sldMk cId="2855002362" sldId="271"/>
            <ac:picMk id="3074" creationId="{C8F84D25-0C93-44BE-97FA-2926A246165C}"/>
          </ac:picMkLst>
        </pc:picChg>
      </pc:sldChg>
      <pc:sldChg chg="addSp delSp modSp new mod setBg">
        <pc:chgData name="Roman Zhigalov" userId="1f97e9fdf7779aa5" providerId="LiveId" clId="{56137708-3E0F-41A6-91C5-290D7AE6D7C1}" dt="2021-12-18T12:32:10.111" v="1801" actId="26606"/>
        <pc:sldMkLst>
          <pc:docMk/>
          <pc:sldMk cId="2704878308" sldId="272"/>
        </pc:sldMkLst>
        <pc:spChg chg="del">
          <ac:chgData name="Roman Zhigalov" userId="1f97e9fdf7779aa5" providerId="LiveId" clId="{56137708-3E0F-41A6-91C5-290D7AE6D7C1}" dt="2021-12-18T12:32:10.111" v="1801" actId="26606"/>
          <ac:spMkLst>
            <pc:docMk/>
            <pc:sldMk cId="2704878308" sldId="272"/>
            <ac:spMk id="2" creationId="{9C6D12E6-D88C-4DA2-90AF-196CD703E482}"/>
          </ac:spMkLst>
        </pc:spChg>
        <pc:spChg chg="del">
          <ac:chgData name="Roman Zhigalov" userId="1f97e9fdf7779aa5" providerId="LiveId" clId="{56137708-3E0F-41A6-91C5-290D7AE6D7C1}" dt="2021-12-18T12:32:07.163" v="1800"/>
          <ac:spMkLst>
            <pc:docMk/>
            <pc:sldMk cId="2704878308" sldId="272"/>
            <ac:spMk id="3" creationId="{AD184492-DC72-4CC0-BF44-C4411DA413E5}"/>
          </ac:spMkLst>
        </pc:spChg>
        <pc:spChg chg="add">
          <ac:chgData name="Roman Zhigalov" userId="1f97e9fdf7779aa5" providerId="LiveId" clId="{56137708-3E0F-41A6-91C5-290D7AE6D7C1}" dt="2021-12-18T12:32:10.111" v="1801" actId="26606"/>
          <ac:spMkLst>
            <pc:docMk/>
            <pc:sldMk cId="2704878308" sldId="272"/>
            <ac:spMk id="71" creationId="{42A4FC2C-047E-45A5-965D-8E1E3BF09BC6}"/>
          </ac:spMkLst>
        </pc:spChg>
        <pc:picChg chg="add mod">
          <ac:chgData name="Roman Zhigalov" userId="1f97e9fdf7779aa5" providerId="LiveId" clId="{56137708-3E0F-41A6-91C5-290D7AE6D7C1}" dt="2021-12-18T12:32:10.111" v="1801" actId="26606"/>
          <ac:picMkLst>
            <pc:docMk/>
            <pc:sldMk cId="2704878308" sldId="272"/>
            <ac:picMk id="5122" creationId="{60B8E82E-4320-4CE0-91AB-FB1055B5FCD4}"/>
          </ac:picMkLst>
        </pc:picChg>
      </pc:sldChg>
      <pc:sldChg chg="addSp delSp modSp new mod setBg">
        <pc:chgData name="Roman Zhigalov" userId="1f97e9fdf7779aa5" providerId="LiveId" clId="{56137708-3E0F-41A6-91C5-290D7AE6D7C1}" dt="2021-12-18T12:32:23.254" v="1804" actId="26606"/>
        <pc:sldMkLst>
          <pc:docMk/>
          <pc:sldMk cId="910209240" sldId="273"/>
        </pc:sldMkLst>
        <pc:spChg chg="del">
          <ac:chgData name="Roman Zhigalov" userId="1f97e9fdf7779aa5" providerId="LiveId" clId="{56137708-3E0F-41A6-91C5-290D7AE6D7C1}" dt="2021-12-18T12:32:23.254" v="1804" actId="26606"/>
          <ac:spMkLst>
            <pc:docMk/>
            <pc:sldMk cId="910209240" sldId="273"/>
            <ac:spMk id="2" creationId="{C6A0862B-CC85-4B5F-A546-55E9561FA0BE}"/>
          </ac:spMkLst>
        </pc:spChg>
        <pc:spChg chg="del">
          <ac:chgData name="Roman Zhigalov" userId="1f97e9fdf7779aa5" providerId="LiveId" clId="{56137708-3E0F-41A6-91C5-290D7AE6D7C1}" dt="2021-12-18T12:32:21.335" v="1803"/>
          <ac:spMkLst>
            <pc:docMk/>
            <pc:sldMk cId="910209240" sldId="273"/>
            <ac:spMk id="3" creationId="{63768215-8426-4FE8-B52E-60FD5C73D251}"/>
          </ac:spMkLst>
        </pc:spChg>
        <pc:spChg chg="add">
          <ac:chgData name="Roman Zhigalov" userId="1f97e9fdf7779aa5" providerId="LiveId" clId="{56137708-3E0F-41A6-91C5-290D7AE6D7C1}" dt="2021-12-18T12:32:23.254" v="1804" actId="26606"/>
          <ac:spMkLst>
            <pc:docMk/>
            <pc:sldMk cId="910209240" sldId="273"/>
            <ac:spMk id="71" creationId="{42A4FC2C-047E-45A5-965D-8E1E3BF09BC6}"/>
          </ac:spMkLst>
        </pc:spChg>
        <pc:picChg chg="add mod">
          <ac:chgData name="Roman Zhigalov" userId="1f97e9fdf7779aa5" providerId="LiveId" clId="{56137708-3E0F-41A6-91C5-290D7AE6D7C1}" dt="2021-12-18T12:32:23.254" v="1804" actId="26606"/>
          <ac:picMkLst>
            <pc:docMk/>
            <pc:sldMk cId="910209240" sldId="273"/>
            <ac:picMk id="6146" creationId="{5835EE0C-E909-45EE-BC9B-68DEC74F50D5}"/>
          </ac:picMkLst>
        </pc:picChg>
      </pc:sldChg>
      <pc:sldChg chg="addSp delSp modSp new mod setBg">
        <pc:chgData name="Roman Zhigalov" userId="1f97e9fdf7779aa5" providerId="LiveId" clId="{56137708-3E0F-41A6-91C5-290D7AE6D7C1}" dt="2021-12-18T12:32:35.637" v="1807" actId="26606"/>
        <pc:sldMkLst>
          <pc:docMk/>
          <pc:sldMk cId="582593716" sldId="274"/>
        </pc:sldMkLst>
        <pc:spChg chg="del">
          <ac:chgData name="Roman Zhigalov" userId="1f97e9fdf7779aa5" providerId="LiveId" clId="{56137708-3E0F-41A6-91C5-290D7AE6D7C1}" dt="2021-12-18T12:32:35.637" v="1807" actId="26606"/>
          <ac:spMkLst>
            <pc:docMk/>
            <pc:sldMk cId="582593716" sldId="274"/>
            <ac:spMk id="2" creationId="{C2621A54-1EDF-429E-8E0C-BF693B785879}"/>
          </ac:spMkLst>
        </pc:spChg>
        <pc:spChg chg="del">
          <ac:chgData name="Roman Zhigalov" userId="1f97e9fdf7779aa5" providerId="LiveId" clId="{56137708-3E0F-41A6-91C5-290D7AE6D7C1}" dt="2021-12-18T12:32:34.330" v="1806"/>
          <ac:spMkLst>
            <pc:docMk/>
            <pc:sldMk cId="582593716" sldId="274"/>
            <ac:spMk id="3" creationId="{D4EBE65D-48D0-4056-B72F-244040FF8D77}"/>
          </ac:spMkLst>
        </pc:spChg>
        <pc:spChg chg="add">
          <ac:chgData name="Roman Zhigalov" userId="1f97e9fdf7779aa5" providerId="LiveId" clId="{56137708-3E0F-41A6-91C5-290D7AE6D7C1}" dt="2021-12-18T12:32:35.637" v="1807" actId="26606"/>
          <ac:spMkLst>
            <pc:docMk/>
            <pc:sldMk cId="582593716" sldId="274"/>
            <ac:spMk id="71" creationId="{42A4FC2C-047E-45A5-965D-8E1E3BF09BC6}"/>
          </ac:spMkLst>
        </pc:spChg>
        <pc:picChg chg="add mod">
          <ac:chgData name="Roman Zhigalov" userId="1f97e9fdf7779aa5" providerId="LiveId" clId="{56137708-3E0F-41A6-91C5-290D7AE6D7C1}" dt="2021-12-18T12:32:35.637" v="1807" actId="26606"/>
          <ac:picMkLst>
            <pc:docMk/>
            <pc:sldMk cId="582593716" sldId="274"/>
            <ac:picMk id="7170" creationId="{AEA12714-4B84-4680-9C45-E7660648058D}"/>
          </ac:picMkLst>
        </pc:picChg>
      </pc:sldChg>
      <pc:sldChg chg="addSp delSp modSp new mod setBg">
        <pc:chgData name="Roman Zhigalov" userId="1f97e9fdf7779aa5" providerId="LiveId" clId="{56137708-3E0F-41A6-91C5-290D7AE6D7C1}" dt="2021-12-18T12:36:35.600" v="1973" actId="26606"/>
        <pc:sldMkLst>
          <pc:docMk/>
          <pc:sldMk cId="3092457697" sldId="275"/>
        </pc:sldMkLst>
        <pc:spChg chg="mod">
          <ac:chgData name="Roman Zhigalov" userId="1f97e9fdf7779aa5" providerId="LiveId" clId="{56137708-3E0F-41A6-91C5-290D7AE6D7C1}" dt="2021-12-18T12:36:35.600" v="1973" actId="26606"/>
          <ac:spMkLst>
            <pc:docMk/>
            <pc:sldMk cId="3092457697" sldId="275"/>
            <ac:spMk id="2" creationId="{9A7C8A12-4FB2-474E-AC02-45BF0B061C17}"/>
          </ac:spMkLst>
        </pc:spChg>
        <pc:spChg chg="del">
          <ac:chgData name="Roman Zhigalov" userId="1f97e9fdf7779aa5" providerId="LiveId" clId="{56137708-3E0F-41A6-91C5-290D7AE6D7C1}" dt="2021-12-18T12:35:30.844" v="1809"/>
          <ac:spMkLst>
            <pc:docMk/>
            <pc:sldMk cId="3092457697" sldId="275"/>
            <ac:spMk id="3" creationId="{5F232072-DAFD-46FA-BB04-E5C0AF0A6235}"/>
          </ac:spMkLst>
        </pc:spChg>
        <pc:spChg chg="mod">
          <ac:chgData name="Roman Zhigalov" userId="1f97e9fdf7779aa5" providerId="LiveId" clId="{56137708-3E0F-41A6-91C5-290D7AE6D7C1}" dt="2021-12-18T12:36:35.600" v="1973" actId="26606"/>
          <ac:spMkLst>
            <pc:docMk/>
            <pc:sldMk cId="3092457697" sldId="275"/>
            <ac:spMk id="4" creationId="{4C49727F-D352-446E-B030-8649ADB69D0F}"/>
          </ac:spMkLst>
        </pc:spChg>
        <pc:spChg chg="add">
          <ac:chgData name="Roman Zhigalov" userId="1f97e9fdf7779aa5" providerId="LiveId" clId="{56137708-3E0F-41A6-91C5-290D7AE6D7C1}" dt="2021-12-18T12:36:35.600" v="1973" actId="26606"/>
          <ac:spMkLst>
            <pc:docMk/>
            <pc:sldMk cId="3092457697" sldId="275"/>
            <ac:spMk id="73" creationId="{D4974D33-8DC5-464E-8C6D-BE58F0669C17}"/>
          </ac:spMkLst>
        </pc:spChg>
        <pc:spChg chg="add">
          <ac:chgData name="Roman Zhigalov" userId="1f97e9fdf7779aa5" providerId="LiveId" clId="{56137708-3E0F-41A6-91C5-290D7AE6D7C1}" dt="2021-12-18T12:36:35.600" v="1973" actId="26606"/>
          <ac:spMkLst>
            <pc:docMk/>
            <pc:sldMk cId="3092457697" sldId="275"/>
            <ac:spMk id="8196" creationId="{F13C74B1-5B17-4795-BED0-7140497B445A}"/>
          </ac:spMkLst>
        </pc:spChg>
        <pc:picChg chg="add mod">
          <ac:chgData name="Roman Zhigalov" userId="1f97e9fdf7779aa5" providerId="LiveId" clId="{56137708-3E0F-41A6-91C5-290D7AE6D7C1}" dt="2021-12-18T12:36:35.600" v="1973" actId="26606"/>
          <ac:picMkLst>
            <pc:docMk/>
            <pc:sldMk cId="3092457697" sldId="275"/>
            <ac:picMk id="8194" creationId="{34613125-4425-41E4-8A8F-94C970BE1388}"/>
          </ac:picMkLst>
        </pc:picChg>
        <pc:cxnChg chg="add del">
          <ac:chgData name="Roman Zhigalov" userId="1f97e9fdf7779aa5" providerId="LiveId" clId="{56137708-3E0F-41A6-91C5-290D7AE6D7C1}" dt="2021-12-18T12:36:35.586" v="1972" actId="26606"/>
          <ac:cxnSpMkLst>
            <pc:docMk/>
            <pc:sldMk cId="3092457697" sldId="275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56137708-3E0F-41A6-91C5-290D7AE6D7C1}" dt="2021-12-18T12:37:53.648" v="1976" actId="26606"/>
        <pc:sldMkLst>
          <pc:docMk/>
          <pc:sldMk cId="819407777" sldId="276"/>
        </pc:sldMkLst>
        <pc:spChg chg="del">
          <ac:chgData name="Roman Zhigalov" userId="1f97e9fdf7779aa5" providerId="LiveId" clId="{56137708-3E0F-41A6-91C5-290D7AE6D7C1}" dt="2021-12-18T12:37:53.648" v="1976" actId="26606"/>
          <ac:spMkLst>
            <pc:docMk/>
            <pc:sldMk cId="819407777" sldId="276"/>
            <ac:spMk id="2" creationId="{744A5019-4799-4B6D-9636-6D25D8FEE91D}"/>
          </ac:spMkLst>
        </pc:spChg>
        <pc:spChg chg="del">
          <ac:chgData name="Roman Zhigalov" userId="1f97e9fdf7779aa5" providerId="LiveId" clId="{56137708-3E0F-41A6-91C5-290D7AE6D7C1}" dt="2021-12-18T12:37:33.582" v="1975"/>
          <ac:spMkLst>
            <pc:docMk/>
            <pc:sldMk cId="819407777" sldId="276"/>
            <ac:spMk id="3" creationId="{4E4AA5F9-5C4A-49E6-892A-E5D29B4C5208}"/>
          </ac:spMkLst>
        </pc:spChg>
        <pc:spChg chg="add">
          <ac:chgData name="Roman Zhigalov" userId="1f97e9fdf7779aa5" providerId="LiveId" clId="{56137708-3E0F-41A6-91C5-290D7AE6D7C1}" dt="2021-12-18T12:37:53.648" v="1976" actId="26606"/>
          <ac:spMkLst>
            <pc:docMk/>
            <pc:sldMk cId="819407777" sldId="276"/>
            <ac:spMk id="71" creationId="{42A4FC2C-047E-45A5-965D-8E1E3BF09BC6}"/>
          </ac:spMkLst>
        </pc:spChg>
        <pc:picChg chg="add mod">
          <ac:chgData name="Roman Zhigalov" userId="1f97e9fdf7779aa5" providerId="LiveId" clId="{56137708-3E0F-41A6-91C5-290D7AE6D7C1}" dt="2021-12-18T12:37:53.648" v="1976" actId="26606"/>
          <ac:picMkLst>
            <pc:docMk/>
            <pc:sldMk cId="819407777" sldId="276"/>
            <ac:picMk id="9218" creationId="{C2ED7319-E622-436F-9BB4-3B8E0517F067}"/>
          </ac:picMkLst>
        </pc:picChg>
      </pc:sldChg>
      <pc:sldChg chg="addSp delSp modSp new mod setBg">
        <pc:chgData name="Roman Zhigalov" userId="1f97e9fdf7779aa5" providerId="LiveId" clId="{56137708-3E0F-41A6-91C5-290D7AE6D7C1}" dt="2021-12-18T12:38:00.393" v="1979" actId="26606"/>
        <pc:sldMkLst>
          <pc:docMk/>
          <pc:sldMk cId="1049159827" sldId="277"/>
        </pc:sldMkLst>
        <pc:spChg chg="del">
          <ac:chgData name="Roman Zhigalov" userId="1f97e9fdf7779aa5" providerId="LiveId" clId="{56137708-3E0F-41A6-91C5-290D7AE6D7C1}" dt="2021-12-18T12:38:00.393" v="1979" actId="26606"/>
          <ac:spMkLst>
            <pc:docMk/>
            <pc:sldMk cId="1049159827" sldId="277"/>
            <ac:spMk id="2" creationId="{FD022193-F1F9-4375-A651-CBE894239E61}"/>
          </ac:spMkLst>
        </pc:spChg>
        <pc:spChg chg="del">
          <ac:chgData name="Roman Zhigalov" userId="1f97e9fdf7779aa5" providerId="LiveId" clId="{56137708-3E0F-41A6-91C5-290D7AE6D7C1}" dt="2021-12-18T12:37:59.084" v="1978"/>
          <ac:spMkLst>
            <pc:docMk/>
            <pc:sldMk cId="1049159827" sldId="277"/>
            <ac:spMk id="3" creationId="{7A626FAD-27AE-4A64-A536-EAA9082D68CD}"/>
          </ac:spMkLst>
        </pc:spChg>
        <pc:spChg chg="add">
          <ac:chgData name="Roman Zhigalov" userId="1f97e9fdf7779aa5" providerId="LiveId" clId="{56137708-3E0F-41A6-91C5-290D7AE6D7C1}" dt="2021-12-18T12:38:00.393" v="1979" actId="26606"/>
          <ac:spMkLst>
            <pc:docMk/>
            <pc:sldMk cId="1049159827" sldId="277"/>
            <ac:spMk id="71" creationId="{42A4FC2C-047E-45A5-965D-8E1E3BF09BC6}"/>
          </ac:spMkLst>
        </pc:spChg>
        <pc:picChg chg="add mod">
          <ac:chgData name="Roman Zhigalov" userId="1f97e9fdf7779aa5" providerId="LiveId" clId="{56137708-3E0F-41A6-91C5-290D7AE6D7C1}" dt="2021-12-18T12:38:00.393" v="1979" actId="26606"/>
          <ac:picMkLst>
            <pc:docMk/>
            <pc:sldMk cId="1049159827" sldId="277"/>
            <ac:picMk id="10242" creationId="{4F0065DC-B025-4016-B409-E44E67619BBE}"/>
          </ac:picMkLst>
        </pc:picChg>
      </pc:sldChg>
      <pc:sldChg chg="addSp modSp new mod setBg">
        <pc:chgData name="Roman Zhigalov" userId="1f97e9fdf7779aa5" providerId="LiveId" clId="{56137708-3E0F-41A6-91C5-290D7AE6D7C1}" dt="2021-12-18T12:38:12.880" v="1999" actId="26606"/>
        <pc:sldMkLst>
          <pc:docMk/>
          <pc:sldMk cId="2464398378" sldId="278"/>
        </pc:sldMkLst>
        <pc:spChg chg="mod">
          <ac:chgData name="Roman Zhigalov" userId="1f97e9fdf7779aa5" providerId="LiveId" clId="{56137708-3E0F-41A6-91C5-290D7AE6D7C1}" dt="2021-12-18T12:38:12.880" v="1999" actId="26606"/>
          <ac:spMkLst>
            <pc:docMk/>
            <pc:sldMk cId="2464398378" sldId="278"/>
            <ac:spMk id="2" creationId="{828131A5-7F13-46A4-B0C7-1B1378D55E20}"/>
          </ac:spMkLst>
        </pc:spChg>
        <pc:spChg chg="mod">
          <ac:chgData name="Roman Zhigalov" userId="1f97e9fdf7779aa5" providerId="LiveId" clId="{56137708-3E0F-41A6-91C5-290D7AE6D7C1}" dt="2021-12-18T12:38:12.880" v="1999" actId="26606"/>
          <ac:spMkLst>
            <pc:docMk/>
            <pc:sldMk cId="2464398378" sldId="278"/>
            <ac:spMk id="3" creationId="{42759320-B57F-45B4-B9C0-126B469572EB}"/>
          </ac:spMkLst>
        </pc:spChg>
        <pc:spChg chg="add">
          <ac:chgData name="Roman Zhigalov" userId="1f97e9fdf7779aa5" providerId="LiveId" clId="{56137708-3E0F-41A6-91C5-290D7AE6D7C1}" dt="2021-12-18T12:38:12.880" v="1999" actId="26606"/>
          <ac:spMkLst>
            <pc:docMk/>
            <pc:sldMk cId="2464398378" sldId="278"/>
            <ac:spMk id="8" creationId="{4522B21E-B2B9-4C72-9A71-C87EFD137480}"/>
          </ac:spMkLst>
        </pc:spChg>
        <pc:spChg chg="add">
          <ac:chgData name="Roman Zhigalov" userId="1f97e9fdf7779aa5" providerId="LiveId" clId="{56137708-3E0F-41A6-91C5-290D7AE6D7C1}" dt="2021-12-18T12:38:12.880" v="1999" actId="26606"/>
          <ac:spMkLst>
            <pc:docMk/>
            <pc:sldMk cId="2464398378" sldId="278"/>
            <ac:spMk id="10" creationId="{5EB7D2A2-F448-44D4-938C-DC84CBCB3B1E}"/>
          </ac:spMkLst>
        </pc:spChg>
        <pc:spChg chg="add">
          <ac:chgData name="Roman Zhigalov" userId="1f97e9fdf7779aa5" providerId="LiveId" clId="{56137708-3E0F-41A6-91C5-290D7AE6D7C1}" dt="2021-12-18T12:38:12.880" v="1999" actId="26606"/>
          <ac:spMkLst>
            <pc:docMk/>
            <pc:sldMk cId="2464398378" sldId="278"/>
            <ac:spMk id="12" creationId="{871AEA07-1E14-44B4-8E55-64EF049CD66F}"/>
          </ac:spMkLst>
        </pc:spChg>
        <pc:cxnChg chg="add">
          <ac:chgData name="Roman Zhigalov" userId="1f97e9fdf7779aa5" providerId="LiveId" clId="{56137708-3E0F-41A6-91C5-290D7AE6D7C1}" dt="2021-12-18T12:38:12.880" v="1999" actId="26606"/>
          <ac:cxnSpMkLst>
            <pc:docMk/>
            <pc:sldMk cId="2464398378" sldId="278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56137708-3E0F-41A6-91C5-290D7AE6D7C1}" dt="2021-12-18T12:40:36.338" v="2300" actId="255"/>
        <pc:sldMkLst>
          <pc:docMk/>
          <pc:sldMk cId="1041074620" sldId="279"/>
        </pc:sldMkLst>
        <pc:spChg chg="mod">
          <ac:chgData name="Roman Zhigalov" userId="1f97e9fdf7779aa5" providerId="LiveId" clId="{56137708-3E0F-41A6-91C5-290D7AE6D7C1}" dt="2021-12-18T12:40:32.550" v="2297" actId="26606"/>
          <ac:spMkLst>
            <pc:docMk/>
            <pc:sldMk cId="1041074620" sldId="279"/>
            <ac:spMk id="2" creationId="{3D790865-6763-4D69-BCD7-2E6D105E15CB}"/>
          </ac:spMkLst>
        </pc:spChg>
        <pc:spChg chg="add del mod">
          <ac:chgData name="Roman Zhigalov" userId="1f97e9fdf7779aa5" providerId="LiveId" clId="{56137708-3E0F-41A6-91C5-290D7AE6D7C1}" dt="2021-12-18T12:40:32.550" v="2297" actId="26606"/>
          <ac:spMkLst>
            <pc:docMk/>
            <pc:sldMk cId="1041074620" sldId="279"/>
            <ac:spMk id="3" creationId="{24D67F39-4D19-4C16-8FDA-75D9157E2B29}"/>
          </ac:spMkLst>
        </pc:spChg>
        <pc:spChg chg="add">
          <ac:chgData name="Roman Zhigalov" userId="1f97e9fdf7779aa5" providerId="LiveId" clId="{56137708-3E0F-41A6-91C5-290D7AE6D7C1}" dt="2021-12-18T12:40:32.550" v="2297" actId="26606"/>
          <ac:spMkLst>
            <pc:docMk/>
            <pc:sldMk cId="1041074620" sldId="279"/>
            <ac:spMk id="7" creationId="{C9A36457-A5F4-4103-A443-02581C09185B}"/>
          </ac:spMkLst>
        </pc:spChg>
        <pc:spChg chg="add del">
          <ac:chgData name="Roman Zhigalov" userId="1f97e9fdf7779aa5" providerId="LiveId" clId="{56137708-3E0F-41A6-91C5-290D7AE6D7C1}" dt="2021-12-18T12:40:30.333" v="2294" actId="26606"/>
          <ac:spMkLst>
            <pc:docMk/>
            <pc:sldMk cId="1041074620" sldId="279"/>
            <ac:spMk id="8" creationId="{C9A36457-A5F4-4103-A443-02581C09185B}"/>
          </ac:spMkLst>
        </pc:spChg>
        <pc:spChg chg="add">
          <ac:chgData name="Roman Zhigalov" userId="1f97e9fdf7779aa5" providerId="LiveId" clId="{56137708-3E0F-41A6-91C5-290D7AE6D7C1}" dt="2021-12-18T12:40:32.550" v="2297" actId="26606"/>
          <ac:spMkLst>
            <pc:docMk/>
            <pc:sldMk cId="1041074620" sldId="279"/>
            <ac:spMk id="9" creationId="{DC5FB7E8-B636-40FA-BE8D-48145C0F5C57}"/>
          </ac:spMkLst>
        </pc:spChg>
        <pc:spChg chg="add del">
          <ac:chgData name="Roman Zhigalov" userId="1f97e9fdf7779aa5" providerId="LiveId" clId="{56137708-3E0F-41A6-91C5-290D7AE6D7C1}" dt="2021-12-18T12:40:30.333" v="2294" actId="26606"/>
          <ac:spMkLst>
            <pc:docMk/>
            <pc:sldMk cId="1041074620" sldId="279"/>
            <ac:spMk id="10" creationId="{DC5FB7E8-B636-40FA-BE8D-48145C0F5C57}"/>
          </ac:spMkLst>
        </pc:spChg>
        <pc:spChg chg="add mod">
          <ac:chgData name="Roman Zhigalov" userId="1f97e9fdf7779aa5" providerId="LiveId" clId="{56137708-3E0F-41A6-91C5-290D7AE6D7C1}" dt="2021-12-18T12:40:36.338" v="2300" actId="255"/>
          <ac:spMkLst>
            <pc:docMk/>
            <pc:sldMk cId="1041074620" sldId="279"/>
            <ac:spMk id="11" creationId="{24D67F39-4D19-4C16-8FDA-75D9157E2B29}"/>
          </ac:spMkLst>
        </pc:spChg>
        <pc:spChg chg="add del">
          <ac:chgData name="Roman Zhigalov" userId="1f97e9fdf7779aa5" providerId="LiveId" clId="{56137708-3E0F-41A6-91C5-290D7AE6D7C1}" dt="2021-12-18T12:40:30.333" v="2294" actId="26606"/>
          <ac:spMkLst>
            <pc:docMk/>
            <pc:sldMk cId="1041074620" sldId="279"/>
            <ac:spMk id="12" creationId="{142DCE2C-2863-46FA-9BE7-24365A24D9BA}"/>
          </ac:spMkLst>
        </pc:spChg>
        <pc:spChg chg="add">
          <ac:chgData name="Roman Zhigalov" userId="1f97e9fdf7779aa5" providerId="LiveId" clId="{56137708-3E0F-41A6-91C5-290D7AE6D7C1}" dt="2021-12-18T12:40:32.550" v="2297" actId="26606"/>
          <ac:spMkLst>
            <pc:docMk/>
            <pc:sldMk cId="1041074620" sldId="279"/>
            <ac:spMk id="13" creationId="{142DCE2C-2863-46FA-9BE7-24365A24D9BA}"/>
          </ac:spMkLst>
        </pc:spChg>
        <pc:graphicFrameChg chg="add del">
          <ac:chgData name="Roman Zhigalov" userId="1f97e9fdf7779aa5" providerId="LiveId" clId="{56137708-3E0F-41A6-91C5-290D7AE6D7C1}" dt="2021-12-18T12:40:32.517" v="2296" actId="26606"/>
          <ac:graphicFrameMkLst>
            <pc:docMk/>
            <pc:sldMk cId="1041074620" sldId="279"/>
            <ac:graphicFrameMk id="5" creationId="{6938A972-E26D-4902-B2D3-58CD68F4C55D}"/>
          </ac:graphicFrameMkLst>
        </pc:graphicFrameChg>
      </pc:sldChg>
      <pc:sldChg chg="addSp delSp modSp new mod setBg">
        <pc:chgData name="Roman Zhigalov" userId="1f97e9fdf7779aa5" providerId="LiveId" clId="{56137708-3E0F-41A6-91C5-290D7AE6D7C1}" dt="2021-12-18T12:41:19.949" v="2353" actId="26606"/>
        <pc:sldMkLst>
          <pc:docMk/>
          <pc:sldMk cId="3838024614" sldId="280"/>
        </pc:sldMkLst>
        <pc:spChg chg="mod ord">
          <ac:chgData name="Roman Zhigalov" userId="1f97e9fdf7779aa5" providerId="LiveId" clId="{56137708-3E0F-41A6-91C5-290D7AE6D7C1}" dt="2021-12-18T12:41:19.949" v="2353" actId="26606"/>
          <ac:spMkLst>
            <pc:docMk/>
            <pc:sldMk cId="3838024614" sldId="280"/>
            <ac:spMk id="2" creationId="{D99497F4-9323-4B3A-B9B6-8D29D6395A9F}"/>
          </ac:spMkLst>
        </pc:spChg>
        <pc:spChg chg="del">
          <ac:chgData name="Roman Zhigalov" userId="1f97e9fdf7779aa5" providerId="LiveId" clId="{56137708-3E0F-41A6-91C5-290D7AE6D7C1}" dt="2021-12-18T12:41:00.738" v="2302"/>
          <ac:spMkLst>
            <pc:docMk/>
            <pc:sldMk cId="3838024614" sldId="280"/>
            <ac:spMk id="3" creationId="{ECF69D57-C6D1-4112-8621-138C352C2399}"/>
          </ac:spMkLst>
        </pc:spChg>
        <pc:spChg chg="add del">
          <ac:chgData name="Roman Zhigalov" userId="1f97e9fdf7779aa5" providerId="LiveId" clId="{56137708-3E0F-41A6-91C5-290D7AE6D7C1}" dt="2021-12-18T12:41:15.313" v="2348" actId="26606"/>
          <ac:spMkLst>
            <pc:docMk/>
            <pc:sldMk cId="3838024614" sldId="280"/>
            <ac:spMk id="71" creationId="{37C89E4B-3C9F-44B9-8B86-D9E3D112D8EC}"/>
          </ac:spMkLst>
        </pc:spChg>
        <pc:spChg chg="add del">
          <ac:chgData name="Roman Zhigalov" userId="1f97e9fdf7779aa5" providerId="LiveId" clId="{56137708-3E0F-41A6-91C5-290D7AE6D7C1}" dt="2021-12-18T12:41:15.960" v="2350" actId="26606"/>
          <ac:spMkLst>
            <pc:docMk/>
            <pc:sldMk cId="3838024614" sldId="280"/>
            <ac:spMk id="77" creationId="{08C9B587-E65E-4B52-B37C-ABEBB6E87928}"/>
          </ac:spMkLst>
        </pc:spChg>
        <pc:spChg chg="add del">
          <ac:chgData name="Roman Zhigalov" userId="1f97e9fdf7779aa5" providerId="LiveId" clId="{56137708-3E0F-41A6-91C5-290D7AE6D7C1}" dt="2021-12-18T12:41:15.960" v="2350" actId="26606"/>
          <ac:spMkLst>
            <pc:docMk/>
            <pc:sldMk cId="3838024614" sldId="280"/>
            <ac:spMk id="11268" creationId="{E91DC736-0EF8-4F87-9146-EBF1D2EE4D3D}"/>
          </ac:spMkLst>
        </pc:spChg>
        <pc:spChg chg="add del">
          <ac:chgData name="Roman Zhigalov" userId="1f97e9fdf7779aa5" providerId="LiveId" clId="{56137708-3E0F-41A6-91C5-290D7AE6D7C1}" dt="2021-12-18T12:41:15.960" v="2350" actId="26606"/>
          <ac:spMkLst>
            <pc:docMk/>
            <pc:sldMk cId="3838024614" sldId="280"/>
            <ac:spMk id="11269" creationId="{097CD68E-23E3-4007-8847-CD0944C4F7BE}"/>
          </ac:spMkLst>
        </pc:spChg>
        <pc:spChg chg="add del">
          <ac:chgData name="Roman Zhigalov" userId="1f97e9fdf7779aa5" providerId="LiveId" clId="{56137708-3E0F-41A6-91C5-290D7AE6D7C1}" dt="2021-12-18T12:41:15.960" v="2350" actId="26606"/>
          <ac:spMkLst>
            <pc:docMk/>
            <pc:sldMk cId="3838024614" sldId="280"/>
            <ac:spMk id="11270" creationId="{AF2F604E-43BE-4DC3-B983-E071523364F8}"/>
          </ac:spMkLst>
        </pc:spChg>
        <pc:spChg chg="add del">
          <ac:chgData name="Roman Zhigalov" userId="1f97e9fdf7779aa5" providerId="LiveId" clId="{56137708-3E0F-41A6-91C5-290D7AE6D7C1}" dt="2021-12-18T12:41:19.937" v="2352" actId="26606"/>
          <ac:spMkLst>
            <pc:docMk/>
            <pc:sldMk cId="3838024614" sldId="280"/>
            <ac:spMk id="11272" creationId="{F13C74B1-5B17-4795-BED0-7140497B445A}"/>
          </ac:spMkLst>
        </pc:spChg>
        <pc:spChg chg="add del">
          <ac:chgData name="Roman Zhigalov" userId="1f97e9fdf7779aa5" providerId="LiveId" clId="{56137708-3E0F-41A6-91C5-290D7AE6D7C1}" dt="2021-12-18T12:41:19.937" v="2352" actId="26606"/>
          <ac:spMkLst>
            <pc:docMk/>
            <pc:sldMk cId="3838024614" sldId="280"/>
            <ac:spMk id="11273" creationId="{D4974D33-8DC5-464E-8C6D-BE58F0669C17}"/>
          </ac:spMkLst>
        </pc:spChg>
        <pc:spChg chg="add del">
          <ac:chgData name="Roman Zhigalov" userId="1f97e9fdf7779aa5" providerId="LiveId" clId="{56137708-3E0F-41A6-91C5-290D7AE6D7C1}" dt="2021-12-18T12:41:19.937" v="2352" actId="26606"/>
          <ac:spMkLst>
            <pc:docMk/>
            <pc:sldMk cId="3838024614" sldId="280"/>
            <ac:spMk id="11274" creationId="{3EA8DB56-A865-437F-A36A-4F8367F33DA6}"/>
          </ac:spMkLst>
        </pc:spChg>
        <pc:spChg chg="add">
          <ac:chgData name="Roman Zhigalov" userId="1f97e9fdf7779aa5" providerId="LiveId" clId="{56137708-3E0F-41A6-91C5-290D7AE6D7C1}" dt="2021-12-18T12:41:19.949" v="2353" actId="26606"/>
          <ac:spMkLst>
            <pc:docMk/>
            <pc:sldMk cId="3838024614" sldId="280"/>
            <ac:spMk id="11276" creationId="{37C89E4B-3C9F-44B9-8B86-D9E3D112D8EC}"/>
          </ac:spMkLst>
        </pc:spChg>
        <pc:picChg chg="add mod">
          <ac:chgData name="Roman Zhigalov" userId="1f97e9fdf7779aa5" providerId="LiveId" clId="{56137708-3E0F-41A6-91C5-290D7AE6D7C1}" dt="2021-12-18T12:41:19.949" v="2353" actId="26606"/>
          <ac:picMkLst>
            <pc:docMk/>
            <pc:sldMk cId="3838024614" sldId="280"/>
            <ac:picMk id="11266" creationId="{DF2C9357-0B0F-4956-BA77-E0628118BA2E}"/>
          </ac:picMkLst>
        </pc:picChg>
        <pc:cxnChg chg="add del">
          <ac:chgData name="Roman Zhigalov" userId="1f97e9fdf7779aa5" providerId="LiveId" clId="{56137708-3E0F-41A6-91C5-290D7AE6D7C1}" dt="2021-12-18T12:41:15.313" v="2348" actId="26606"/>
          <ac:cxnSpMkLst>
            <pc:docMk/>
            <pc:sldMk cId="3838024614" sldId="280"/>
            <ac:cxnSpMk id="73" creationId="{AA2EAA10-076F-46BD-8F0F-B9A2FB77A85C}"/>
          </ac:cxnSpMkLst>
        </pc:cxnChg>
        <pc:cxnChg chg="add del">
          <ac:chgData name="Roman Zhigalov" userId="1f97e9fdf7779aa5" providerId="LiveId" clId="{56137708-3E0F-41A6-91C5-290D7AE6D7C1}" dt="2021-12-18T12:41:15.313" v="2348" actId="26606"/>
          <ac:cxnSpMkLst>
            <pc:docMk/>
            <pc:sldMk cId="3838024614" sldId="280"/>
            <ac:cxnSpMk id="75" creationId="{D891E407-403B-4764-86C9-33A56D3BCAA3}"/>
          </ac:cxnSpMkLst>
        </pc:cxnChg>
        <pc:cxnChg chg="add">
          <ac:chgData name="Roman Zhigalov" userId="1f97e9fdf7779aa5" providerId="LiveId" clId="{56137708-3E0F-41A6-91C5-290D7AE6D7C1}" dt="2021-12-18T12:41:19.949" v="2353" actId="26606"/>
          <ac:cxnSpMkLst>
            <pc:docMk/>
            <pc:sldMk cId="3838024614" sldId="280"/>
            <ac:cxnSpMk id="11277" creationId="{AA2EAA10-076F-46BD-8F0F-B9A2FB77A85C}"/>
          </ac:cxnSpMkLst>
        </pc:cxnChg>
        <pc:cxnChg chg="add">
          <ac:chgData name="Roman Zhigalov" userId="1f97e9fdf7779aa5" providerId="LiveId" clId="{56137708-3E0F-41A6-91C5-290D7AE6D7C1}" dt="2021-12-18T12:41:19.949" v="2353" actId="26606"/>
          <ac:cxnSpMkLst>
            <pc:docMk/>
            <pc:sldMk cId="3838024614" sldId="280"/>
            <ac:cxnSpMk id="11278" creationId="{D891E407-403B-4764-86C9-33A56D3BCAA3}"/>
          </ac:cxnSpMkLst>
        </pc:cxnChg>
      </pc:sldChg>
      <pc:sldChg chg="modSp new mod">
        <pc:chgData name="Roman Zhigalov" userId="1f97e9fdf7779aa5" providerId="LiveId" clId="{56137708-3E0F-41A6-91C5-290D7AE6D7C1}" dt="2021-12-18T12:41:28.537" v="2370" actId="122"/>
        <pc:sldMkLst>
          <pc:docMk/>
          <pc:sldMk cId="3320822399" sldId="281"/>
        </pc:sldMkLst>
        <pc:spChg chg="mod">
          <ac:chgData name="Roman Zhigalov" userId="1f97e9fdf7779aa5" providerId="LiveId" clId="{56137708-3E0F-41A6-91C5-290D7AE6D7C1}" dt="2021-12-18T12:41:28.537" v="2370" actId="122"/>
          <ac:spMkLst>
            <pc:docMk/>
            <pc:sldMk cId="3320822399" sldId="281"/>
            <ac:spMk id="2" creationId="{2721DE79-E83F-421B-9CBE-4EC3C17FD768}"/>
          </ac:spMkLst>
        </pc:spChg>
      </pc:sldChg>
      <pc:sldChg chg="modSp new mod">
        <pc:chgData name="Roman Zhigalov" userId="1f97e9fdf7779aa5" providerId="LiveId" clId="{56137708-3E0F-41A6-91C5-290D7AE6D7C1}" dt="2021-12-18T12:41:33.433" v="2388" actId="122"/>
        <pc:sldMkLst>
          <pc:docMk/>
          <pc:sldMk cId="2755726342" sldId="282"/>
        </pc:sldMkLst>
        <pc:spChg chg="mod">
          <ac:chgData name="Roman Zhigalov" userId="1f97e9fdf7779aa5" providerId="LiveId" clId="{56137708-3E0F-41A6-91C5-290D7AE6D7C1}" dt="2021-12-18T12:41:33.433" v="2388" actId="122"/>
          <ac:spMkLst>
            <pc:docMk/>
            <pc:sldMk cId="2755726342" sldId="282"/>
            <ac:spMk id="2" creationId="{504F0DEB-CB42-4900-AB5A-2D2815D31E71}"/>
          </ac:spMkLst>
        </pc:spChg>
      </pc:sldChg>
      <pc:sldChg chg="add">
        <pc:chgData name="Roman Zhigalov" userId="1f97e9fdf7779aa5" providerId="LiveId" clId="{56137708-3E0F-41A6-91C5-290D7AE6D7C1}" dt="2021-12-18T12:41:56.003" v="2389"/>
        <pc:sldMkLst>
          <pc:docMk/>
          <pc:sldMk cId="2702041739" sldId="283"/>
        </pc:sldMkLst>
      </pc:sldChg>
      <pc:sldChg chg="addSp delSp modSp new mod setBg">
        <pc:chgData name="Roman Zhigalov" userId="1f97e9fdf7779aa5" providerId="LiveId" clId="{56137708-3E0F-41A6-91C5-290D7AE6D7C1}" dt="2021-12-18T12:42:54.061" v="2424" actId="255"/>
        <pc:sldMkLst>
          <pc:docMk/>
          <pc:sldMk cId="303590079" sldId="284"/>
        </pc:sldMkLst>
        <pc:spChg chg="mod">
          <ac:chgData name="Roman Zhigalov" userId="1f97e9fdf7779aa5" providerId="LiveId" clId="{56137708-3E0F-41A6-91C5-290D7AE6D7C1}" dt="2021-12-18T12:42:48.398" v="2422" actId="26606"/>
          <ac:spMkLst>
            <pc:docMk/>
            <pc:sldMk cId="303590079" sldId="284"/>
            <ac:spMk id="2" creationId="{43DD30D9-0A07-4826-9B68-F5426326A922}"/>
          </ac:spMkLst>
        </pc:spChg>
        <pc:spChg chg="mod">
          <ac:chgData name="Roman Zhigalov" userId="1f97e9fdf7779aa5" providerId="LiveId" clId="{56137708-3E0F-41A6-91C5-290D7AE6D7C1}" dt="2021-12-18T12:42:54.061" v="2424" actId="255"/>
          <ac:spMkLst>
            <pc:docMk/>
            <pc:sldMk cId="303590079" sldId="284"/>
            <ac:spMk id="3" creationId="{95098897-BDCD-4E1A-9C9F-FCBA251A73F3}"/>
          </ac:spMkLst>
        </pc:spChg>
        <pc:spChg chg="add del">
          <ac:chgData name="Roman Zhigalov" userId="1f97e9fdf7779aa5" providerId="LiveId" clId="{56137708-3E0F-41A6-91C5-290D7AE6D7C1}" dt="2021-12-18T12:42:48.368" v="2421" actId="26606"/>
          <ac:spMkLst>
            <pc:docMk/>
            <pc:sldMk cId="303590079" sldId="284"/>
            <ac:spMk id="8" creationId="{C7FA33FF-088D-4F16-95A2-2C64D353DEA8}"/>
          </ac:spMkLst>
        </pc:spChg>
        <pc:spChg chg="add del">
          <ac:chgData name="Roman Zhigalov" userId="1f97e9fdf7779aa5" providerId="LiveId" clId="{56137708-3E0F-41A6-91C5-290D7AE6D7C1}" dt="2021-12-18T12:42:48.368" v="2421" actId="26606"/>
          <ac:spMkLst>
            <pc:docMk/>
            <pc:sldMk cId="303590079" sldId="284"/>
            <ac:spMk id="10" creationId="{A376EFB1-01CF-419F-ABF1-2AF02BBFCBD1}"/>
          </ac:spMkLst>
        </pc:spChg>
        <pc:spChg chg="add del">
          <ac:chgData name="Roman Zhigalov" userId="1f97e9fdf7779aa5" providerId="LiveId" clId="{56137708-3E0F-41A6-91C5-290D7AE6D7C1}" dt="2021-12-18T12:42:48.368" v="2421" actId="26606"/>
          <ac:spMkLst>
            <pc:docMk/>
            <pc:sldMk cId="303590079" sldId="284"/>
            <ac:spMk id="12" creationId="{FF9DEA15-78BD-4750-AA18-B9F28A6D5AB8}"/>
          </ac:spMkLst>
        </pc:spChg>
        <pc:spChg chg="add">
          <ac:chgData name="Roman Zhigalov" userId="1f97e9fdf7779aa5" providerId="LiveId" clId="{56137708-3E0F-41A6-91C5-290D7AE6D7C1}" dt="2021-12-18T12:42:48.398" v="2422" actId="26606"/>
          <ac:spMkLst>
            <pc:docMk/>
            <pc:sldMk cId="303590079" sldId="284"/>
            <ac:spMk id="14" creationId="{C9A36457-A5F4-4103-A443-02581C09185B}"/>
          </ac:spMkLst>
        </pc:spChg>
        <pc:spChg chg="add">
          <ac:chgData name="Roman Zhigalov" userId="1f97e9fdf7779aa5" providerId="LiveId" clId="{56137708-3E0F-41A6-91C5-290D7AE6D7C1}" dt="2021-12-18T12:42:48.398" v="2422" actId="26606"/>
          <ac:spMkLst>
            <pc:docMk/>
            <pc:sldMk cId="303590079" sldId="284"/>
            <ac:spMk id="15" creationId="{DC5FB7E8-B636-40FA-BE8D-48145C0F5C57}"/>
          </ac:spMkLst>
        </pc:spChg>
        <pc:spChg chg="add">
          <ac:chgData name="Roman Zhigalov" userId="1f97e9fdf7779aa5" providerId="LiveId" clId="{56137708-3E0F-41A6-91C5-290D7AE6D7C1}" dt="2021-12-18T12:42:48.398" v="2422" actId="26606"/>
          <ac:spMkLst>
            <pc:docMk/>
            <pc:sldMk cId="303590079" sldId="284"/>
            <ac:spMk id="16" creationId="{142DCE2C-2863-46FA-9BE7-24365A24D9B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91853-91A2-4852-8D01-6BE32309721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4B0BD2B-A34C-4B2D-806D-A10B14A84B78}">
      <dgm:prSet/>
      <dgm:spPr/>
      <dgm:t>
        <a:bodyPr/>
        <a:lstStyle/>
        <a:p>
          <a:r>
            <a:rPr lang="ru-RU"/>
            <a:t>Причины восстания </a:t>
          </a:r>
          <a:endParaRPr lang="en-US"/>
        </a:p>
      </dgm:t>
    </dgm:pt>
    <dgm:pt modelId="{6E815F6F-E9F9-4CF8-994B-53DB3AB7FCF9}" type="parTrans" cxnId="{E7C3DE31-8530-4661-BC9D-771DE2AADCD7}">
      <dgm:prSet/>
      <dgm:spPr/>
      <dgm:t>
        <a:bodyPr/>
        <a:lstStyle/>
        <a:p>
          <a:endParaRPr lang="en-US"/>
        </a:p>
      </dgm:t>
    </dgm:pt>
    <dgm:pt modelId="{4FCFF508-BE26-46DE-B209-740B9B4C3B9C}" type="sibTrans" cxnId="{E7C3DE31-8530-4661-BC9D-771DE2AADCD7}">
      <dgm:prSet/>
      <dgm:spPr/>
      <dgm:t>
        <a:bodyPr/>
        <a:lstStyle/>
        <a:p>
          <a:endParaRPr lang="en-US"/>
        </a:p>
      </dgm:t>
    </dgm:pt>
    <dgm:pt modelId="{DE5D3951-6867-486C-937C-48E40CB2456C}">
      <dgm:prSet/>
      <dgm:spPr/>
      <dgm:t>
        <a:bodyPr/>
        <a:lstStyle/>
        <a:p>
          <a:r>
            <a:rPr lang="ru-RU"/>
            <a:t>Красные и белые – движущая сила восстания</a:t>
          </a:r>
          <a:endParaRPr lang="en-US"/>
        </a:p>
      </dgm:t>
    </dgm:pt>
    <dgm:pt modelId="{6FF5FB4B-945C-48FA-9DE0-BF1D63C1C560}" type="parTrans" cxnId="{E3A69C45-D43C-4FD3-8547-93C5EF17876E}">
      <dgm:prSet/>
      <dgm:spPr/>
      <dgm:t>
        <a:bodyPr/>
        <a:lstStyle/>
        <a:p>
          <a:endParaRPr lang="en-US"/>
        </a:p>
      </dgm:t>
    </dgm:pt>
    <dgm:pt modelId="{0327249E-A8AC-4F8C-9494-E0963A821C3A}" type="sibTrans" cxnId="{E3A69C45-D43C-4FD3-8547-93C5EF17876E}">
      <dgm:prSet/>
      <dgm:spPr/>
      <dgm:t>
        <a:bodyPr/>
        <a:lstStyle/>
        <a:p>
          <a:endParaRPr lang="en-US"/>
        </a:p>
      </dgm:t>
    </dgm:pt>
    <dgm:pt modelId="{2C9FB374-46B9-474D-9001-AA1454414578}">
      <dgm:prSet/>
      <dgm:spPr/>
      <dgm:t>
        <a:bodyPr/>
        <a:lstStyle/>
        <a:p>
          <a:r>
            <a:rPr lang="ru-RU" dirty="0"/>
            <a:t>«Мужыцкая </a:t>
          </a:r>
          <a:r>
            <a:rPr lang="ru-RU" dirty="0" err="1"/>
            <a:t>пра</a:t>
          </a:r>
          <a:r>
            <a:rPr lang="be-BY" dirty="0"/>
            <a:t>ў</a:t>
          </a:r>
          <a:r>
            <a:rPr lang="ru-RU" dirty="0"/>
            <a:t>да»</a:t>
          </a:r>
          <a:endParaRPr lang="en-US" dirty="0"/>
        </a:p>
      </dgm:t>
    </dgm:pt>
    <dgm:pt modelId="{EBDEC38A-885C-4C71-A88C-B387069B492D}" type="parTrans" cxnId="{AC41CBA5-A270-4C2F-BE1C-F556454760A5}">
      <dgm:prSet/>
      <dgm:spPr/>
      <dgm:t>
        <a:bodyPr/>
        <a:lstStyle/>
        <a:p>
          <a:endParaRPr lang="en-US"/>
        </a:p>
      </dgm:t>
    </dgm:pt>
    <dgm:pt modelId="{B4BBFF36-090F-40C2-BA8E-857E79464B84}" type="sibTrans" cxnId="{AC41CBA5-A270-4C2F-BE1C-F556454760A5}">
      <dgm:prSet/>
      <dgm:spPr/>
      <dgm:t>
        <a:bodyPr/>
        <a:lstStyle/>
        <a:p>
          <a:endParaRPr lang="en-US"/>
        </a:p>
      </dgm:t>
    </dgm:pt>
    <dgm:pt modelId="{14A52780-89B9-42AD-B0D3-8AE2F5EE3681}">
      <dgm:prSet/>
      <dgm:spPr/>
      <dgm:t>
        <a:bodyPr/>
        <a:lstStyle/>
        <a:p>
          <a:r>
            <a:rPr lang="ru-RU"/>
            <a:t>Ход восстания</a:t>
          </a:r>
          <a:endParaRPr lang="en-US"/>
        </a:p>
      </dgm:t>
    </dgm:pt>
    <dgm:pt modelId="{9AE0D446-3B67-44FB-B149-029927A8F738}" type="parTrans" cxnId="{E4B46EC3-74C7-4C78-B2C4-2C2EB1BAE4AD}">
      <dgm:prSet/>
      <dgm:spPr/>
      <dgm:t>
        <a:bodyPr/>
        <a:lstStyle/>
        <a:p>
          <a:endParaRPr lang="en-US"/>
        </a:p>
      </dgm:t>
    </dgm:pt>
    <dgm:pt modelId="{8B66F608-6DAB-4285-ACF2-3E9C38205EF5}" type="sibTrans" cxnId="{E4B46EC3-74C7-4C78-B2C4-2C2EB1BAE4AD}">
      <dgm:prSet/>
      <dgm:spPr/>
      <dgm:t>
        <a:bodyPr/>
        <a:lstStyle/>
        <a:p>
          <a:endParaRPr lang="en-US"/>
        </a:p>
      </dgm:t>
    </dgm:pt>
    <dgm:pt modelId="{62980759-035B-4016-82AE-256C2BFFDD4B}">
      <dgm:prSet/>
      <dgm:spPr/>
      <dgm:t>
        <a:bodyPr/>
        <a:lstStyle/>
        <a:p>
          <a:r>
            <a:rPr lang="ru-RU"/>
            <a:t>Итоги восстания</a:t>
          </a:r>
          <a:endParaRPr lang="en-US"/>
        </a:p>
      </dgm:t>
    </dgm:pt>
    <dgm:pt modelId="{444A0AFD-B3CE-4091-9406-A8558BC5AE26}" type="parTrans" cxnId="{91D0B165-B8A6-4E3F-86AC-5AD6FC025322}">
      <dgm:prSet/>
      <dgm:spPr/>
      <dgm:t>
        <a:bodyPr/>
        <a:lstStyle/>
        <a:p>
          <a:endParaRPr lang="en-US"/>
        </a:p>
      </dgm:t>
    </dgm:pt>
    <dgm:pt modelId="{0A735282-4265-4E98-85DE-3EDB64231B45}" type="sibTrans" cxnId="{91D0B165-B8A6-4E3F-86AC-5AD6FC025322}">
      <dgm:prSet/>
      <dgm:spPr/>
      <dgm:t>
        <a:bodyPr/>
        <a:lstStyle/>
        <a:p>
          <a:endParaRPr lang="en-US"/>
        </a:p>
      </dgm:t>
    </dgm:pt>
    <dgm:pt modelId="{F5C9A261-B925-4DF5-8E67-6AC18F4C7381}" type="pres">
      <dgm:prSet presAssocID="{B4091853-91A2-4852-8D01-6BE323097213}" presName="vert0" presStyleCnt="0">
        <dgm:presLayoutVars>
          <dgm:dir/>
          <dgm:animOne val="branch"/>
          <dgm:animLvl val="lvl"/>
        </dgm:presLayoutVars>
      </dgm:prSet>
      <dgm:spPr/>
    </dgm:pt>
    <dgm:pt modelId="{48A3D813-D074-42EE-8756-50CEF19E3297}" type="pres">
      <dgm:prSet presAssocID="{B4B0BD2B-A34C-4B2D-806D-A10B14A84B78}" presName="thickLine" presStyleLbl="alignNode1" presStyleIdx="0" presStyleCnt="5"/>
      <dgm:spPr/>
    </dgm:pt>
    <dgm:pt modelId="{EC0BA5C2-76EC-41A6-A99B-AB13D7548C31}" type="pres">
      <dgm:prSet presAssocID="{B4B0BD2B-A34C-4B2D-806D-A10B14A84B78}" presName="horz1" presStyleCnt="0"/>
      <dgm:spPr/>
    </dgm:pt>
    <dgm:pt modelId="{05D2B071-A12E-4FC6-8E98-D8D77B39A724}" type="pres">
      <dgm:prSet presAssocID="{B4B0BD2B-A34C-4B2D-806D-A10B14A84B78}" presName="tx1" presStyleLbl="revTx" presStyleIdx="0" presStyleCnt="5"/>
      <dgm:spPr/>
    </dgm:pt>
    <dgm:pt modelId="{BD6B758D-12EB-4AB3-9B5B-4019C3E133C0}" type="pres">
      <dgm:prSet presAssocID="{B4B0BD2B-A34C-4B2D-806D-A10B14A84B78}" presName="vert1" presStyleCnt="0"/>
      <dgm:spPr/>
    </dgm:pt>
    <dgm:pt modelId="{DA83E7E2-C258-4690-A1FB-8378CD705769}" type="pres">
      <dgm:prSet presAssocID="{DE5D3951-6867-486C-937C-48E40CB2456C}" presName="thickLine" presStyleLbl="alignNode1" presStyleIdx="1" presStyleCnt="5"/>
      <dgm:spPr/>
    </dgm:pt>
    <dgm:pt modelId="{4D8522EB-B1CE-4594-9E9E-4A024A3676F4}" type="pres">
      <dgm:prSet presAssocID="{DE5D3951-6867-486C-937C-48E40CB2456C}" presName="horz1" presStyleCnt="0"/>
      <dgm:spPr/>
    </dgm:pt>
    <dgm:pt modelId="{89A2701A-8250-4A7D-B80F-A54254BB1329}" type="pres">
      <dgm:prSet presAssocID="{DE5D3951-6867-486C-937C-48E40CB2456C}" presName="tx1" presStyleLbl="revTx" presStyleIdx="1" presStyleCnt="5"/>
      <dgm:spPr/>
    </dgm:pt>
    <dgm:pt modelId="{E84CB8CB-0B3B-47A7-926C-313DA7CE9140}" type="pres">
      <dgm:prSet presAssocID="{DE5D3951-6867-486C-937C-48E40CB2456C}" presName="vert1" presStyleCnt="0"/>
      <dgm:spPr/>
    </dgm:pt>
    <dgm:pt modelId="{9B394CE3-443F-4793-8D0D-F4DEAC91F4F5}" type="pres">
      <dgm:prSet presAssocID="{2C9FB374-46B9-474D-9001-AA1454414578}" presName="thickLine" presStyleLbl="alignNode1" presStyleIdx="2" presStyleCnt="5"/>
      <dgm:spPr/>
    </dgm:pt>
    <dgm:pt modelId="{2DAB777C-6800-4DE4-A678-8340E5EBC072}" type="pres">
      <dgm:prSet presAssocID="{2C9FB374-46B9-474D-9001-AA1454414578}" presName="horz1" presStyleCnt="0"/>
      <dgm:spPr/>
    </dgm:pt>
    <dgm:pt modelId="{BF9FCEEC-97F4-4817-B85A-AB46B7E64A50}" type="pres">
      <dgm:prSet presAssocID="{2C9FB374-46B9-474D-9001-AA1454414578}" presName="tx1" presStyleLbl="revTx" presStyleIdx="2" presStyleCnt="5"/>
      <dgm:spPr/>
    </dgm:pt>
    <dgm:pt modelId="{740E8ADC-F80A-4924-B108-013CF598988D}" type="pres">
      <dgm:prSet presAssocID="{2C9FB374-46B9-474D-9001-AA1454414578}" presName="vert1" presStyleCnt="0"/>
      <dgm:spPr/>
    </dgm:pt>
    <dgm:pt modelId="{B7E6BA81-6775-443D-8197-D05A2470D991}" type="pres">
      <dgm:prSet presAssocID="{14A52780-89B9-42AD-B0D3-8AE2F5EE3681}" presName="thickLine" presStyleLbl="alignNode1" presStyleIdx="3" presStyleCnt="5"/>
      <dgm:spPr/>
    </dgm:pt>
    <dgm:pt modelId="{A3E81890-5BC7-424C-8193-63F2454AE512}" type="pres">
      <dgm:prSet presAssocID="{14A52780-89B9-42AD-B0D3-8AE2F5EE3681}" presName="horz1" presStyleCnt="0"/>
      <dgm:spPr/>
    </dgm:pt>
    <dgm:pt modelId="{39A1482C-A2E2-428F-BD8E-81267AD10F5D}" type="pres">
      <dgm:prSet presAssocID="{14A52780-89B9-42AD-B0D3-8AE2F5EE3681}" presName="tx1" presStyleLbl="revTx" presStyleIdx="3" presStyleCnt="5"/>
      <dgm:spPr/>
    </dgm:pt>
    <dgm:pt modelId="{7CF03D65-62FF-44FA-8E79-259DEBD6F170}" type="pres">
      <dgm:prSet presAssocID="{14A52780-89B9-42AD-B0D3-8AE2F5EE3681}" presName="vert1" presStyleCnt="0"/>
      <dgm:spPr/>
    </dgm:pt>
    <dgm:pt modelId="{C8AEEACB-ECD4-4ECF-B209-C1D6CDAA6806}" type="pres">
      <dgm:prSet presAssocID="{62980759-035B-4016-82AE-256C2BFFDD4B}" presName="thickLine" presStyleLbl="alignNode1" presStyleIdx="4" presStyleCnt="5"/>
      <dgm:spPr/>
    </dgm:pt>
    <dgm:pt modelId="{CE2A5468-9D72-48A6-AA74-67292BBC8BA2}" type="pres">
      <dgm:prSet presAssocID="{62980759-035B-4016-82AE-256C2BFFDD4B}" presName="horz1" presStyleCnt="0"/>
      <dgm:spPr/>
    </dgm:pt>
    <dgm:pt modelId="{C07704A8-F7AD-4F4A-B80E-6EBFFF66C44D}" type="pres">
      <dgm:prSet presAssocID="{62980759-035B-4016-82AE-256C2BFFDD4B}" presName="tx1" presStyleLbl="revTx" presStyleIdx="4" presStyleCnt="5"/>
      <dgm:spPr/>
    </dgm:pt>
    <dgm:pt modelId="{D81C7F69-20CC-4D8A-94F8-7CF600083B9A}" type="pres">
      <dgm:prSet presAssocID="{62980759-035B-4016-82AE-256C2BFFDD4B}" presName="vert1" presStyleCnt="0"/>
      <dgm:spPr/>
    </dgm:pt>
  </dgm:ptLst>
  <dgm:cxnLst>
    <dgm:cxn modelId="{AA006104-C668-4143-B355-8EB567FF9253}" type="presOf" srcId="{B4091853-91A2-4852-8D01-6BE323097213}" destId="{F5C9A261-B925-4DF5-8E67-6AC18F4C7381}" srcOrd="0" destOrd="0" presId="urn:microsoft.com/office/officeart/2008/layout/LinedList"/>
    <dgm:cxn modelId="{E7C3DE31-8530-4661-BC9D-771DE2AADCD7}" srcId="{B4091853-91A2-4852-8D01-6BE323097213}" destId="{B4B0BD2B-A34C-4B2D-806D-A10B14A84B78}" srcOrd="0" destOrd="0" parTransId="{6E815F6F-E9F9-4CF8-994B-53DB3AB7FCF9}" sibTransId="{4FCFF508-BE26-46DE-B209-740B9B4C3B9C}"/>
    <dgm:cxn modelId="{E3A69C45-D43C-4FD3-8547-93C5EF17876E}" srcId="{B4091853-91A2-4852-8D01-6BE323097213}" destId="{DE5D3951-6867-486C-937C-48E40CB2456C}" srcOrd="1" destOrd="0" parTransId="{6FF5FB4B-945C-48FA-9DE0-BF1D63C1C560}" sibTransId="{0327249E-A8AC-4F8C-9494-E0963A821C3A}"/>
    <dgm:cxn modelId="{91D0B165-B8A6-4E3F-86AC-5AD6FC025322}" srcId="{B4091853-91A2-4852-8D01-6BE323097213}" destId="{62980759-035B-4016-82AE-256C2BFFDD4B}" srcOrd="4" destOrd="0" parTransId="{444A0AFD-B3CE-4091-9406-A8558BC5AE26}" sibTransId="{0A735282-4265-4E98-85DE-3EDB64231B45}"/>
    <dgm:cxn modelId="{E9D3CE6F-E109-4F76-B2FF-9FBC991E0AA1}" type="presOf" srcId="{62980759-035B-4016-82AE-256C2BFFDD4B}" destId="{C07704A8-F7AD-4F4A-B80E-6EBFFF66C44D}" srcOrd="0" destOrd="0" presId="urn:microsoft.com/office/officeart/2008/layout/LinedList"/>
    <dgm:cxn modelId="{51306C97-E13A-47EB-BECB-E3D24396FB19}" type="presOf" srcId="{2C9FB374-46B9-474D-9001-AA1454414578}" destId="{BF9FCEEC-97F4-4817-B85A-AB46B7E64A50}" srcOrd="0" destOrd="0" presId="urn:microsoft.com/office/officeart/2008/layout/LinedList"/>
    <dgm:cxn modelId="{CEB7C89A-6B55-4795-B23E-C163093C89BB}" type="presOf" srcId="{14A52780-89B9-42AD-B0D3-8AE2F5EE3681}" destId="{39A1482C-A2E2-428F-BD8E-81267AD10F5D}" srcOrd="0" destOrd="0" presId="urn:microsoft.com/office/officeart/2008/layout/LinedList"/>
    <dgm:cxn modelId="{012B159C-425A-4517-89B8-E8FB973ED755}" type="presOf" srcId="{DE5D3951-6867-486C-937C-48E40CB2456C}" destId="{89A2701A-8250-4A7D-B80F-A54254BB1329}" srcOrd="0" destOrd="0" presId="urn:microsoft.com/office/officeart/2008/layout/LinedList"/>
    <dgm:cxn modelId="{AC41CBA5-A270-4C2F-BE1C-F556454760A5}" srcId="{B4091853-91A2-4852-8D01-6BE323097213}" destId="{2C9FB374-46B9-474D-9001-AA1454414578}" srcOrd="2" destOrd="0" parTransId="{EBDEC38A-885C-4C71-A88C-B387069B492D}" sibTransId="{B4BBFF36-090F-40C2-BA8E-857E79464B84}"/>
    <dgm:cxn modelId="{E4B46EC3-74C7-4C78-B2C4-2C2EB1BAE4AD}" srcId="{B4091853-91A2-4852-8D01-6BE323097213}" destId="{14A52780-89B9-42AD-B0D3-8AE2F5EE3681}" srcOrd="3" destOrd="0" parTransId="{9AE0D446-3B67-44FB-B149-029927A8F738}" sibTransId="{8B66F608-6DAB-4285-ACF2-3E9C38205EF5}"/>
    <dgm:cxn modelId="{77AB21DD-01A7-4CB5-AC96-E128B7DECF8E}" type="presOf" srcId="{B4B0BD2B-A34C-4B2D-806D-A10B14A84B78}" destId="{05D2B071-A12E-4FC6-8E98-D8D77B39A724}" srcOrd="0" destOrd="0" presId="urn:microsoft.com/office/officeart/2008/layout/LinedList"/>
    <dgm:cxn modelId="{1D1A0643-0703-4D4F-B18D-ED5E0F7536D4}" type="presParOf" srcId="{F5C9A261-B925-4DF5-8E67-6AC18F4C7381}" destId="{48A3D813-D074-42EE-8756-50CEF19E3297}" srcOrd="0" destOrd="0" presId="urn:microsoft.com/office/officeart/2008/layout/LinedList"/>
    <dgm:cxn modelId="{94DCC69C-AE8F-4836-B4F2-C05595F06A57}" type="presParOf" srcId="{F5C9A261-B925-4DF5-8E67-6AC18F4C7381}" destId="{EC0BA5C2-76EC-41A6-A99B-AB13D7548C31}" srcOrd="1" destOrd="0" presId="urn:microsoft.com/office/officeart/2008/layout/LinedList"/>
    <dgm:cxn modelId="{D364F942-9E13-48BE-8612-52055D0501BF}" type="presParOf" srcId="{EC0BA5C2-76EC-41A6-A99B-AB13D7548C31}" destId="{05D2B071-A12E-4FC6-8E98-D8D77B39A724}" srcOrd="0" destOrd="0" presId="urn:microsoft.com/office/officeart/2008/layout/LinedList"/>
    <dgm:cxn modelId="{4B92FC05-59F3-4ADD-A8BC-3E32EF76C8DC}" type="presParOf" srcId="{EC0BA5C2-76EC-41A6-A99B-AB13D7548C31}" destId="{BD6B758D-12EB-4AB3-9B5B-4019C3E133C0}" srcOrd="1" destOrd="0" presId="urn:microsoft.com/office/officeart/2008/layout/LinedList"/>
    <dgm:cxn modelId="{AEC693C4-FEBE-4F64-A15D-BC6CDA047826}" type="presParOf" srcId="{F5C9A261-B925-4DF5-8E67-6AC18F4C7381}" destId="{DA83E7E2-C258-4690-A1FB-8378CD705769}" srcOrd="2" destOrd="0" presId="urn:microsoft.com/office/officeart/2008/layout/LinedList"/>
    <dgm:cxn modelId="{46033F37-8A60-4F2D-B62F-09CE82B8E9D0}" type="presParOf" srcId="{F5C9A261-B925-4DF5-8E67-6AC18F4C7381}" destId="{4D8522EB-B1CE-4594-9E9E-4A024A3676F4}" srcOrd="3" destOrd="0" presId="urn:microsoft.com/office/officeart/2008/layout/LinedList"/>
    <dgm:cxn modelId="{B6B62E1B-0CA7-41D0-8870-224B0D03B211}" type="presParOf" srcId="{4D8522EB-B1CE-4594-9E9E-4A024A3676F4}" destId="{89A2701A-8250-4A7D-B80F-A54254BB1329}" srcOrd="0" destOrd="0" presId="urn:microsoft.com/office/officeart/2008/layout/LinedList"/>
    <dgm:cxn modelId="{DDFD4CDE-B0E1-4ADD-8633-27C0BE2D19D6}" type="presParOf" srcId="{4D8522EB-B1CE-4594-9E9E-4A024A3676F4}" destId="{E84CB8CB-0B3B-47A7-926C-313DA7CE9140}" srcOrd="1" destOrd="0" presId="urn:microsoft.com/office/officeart/2008/layout/LinedList"/>
    <dgm:cxn modelId="{AEC21E60-0CA3-40A4-829E-AD288CDFEEC3}" type="presParOf" srcId="{F5C9A261-B925-4DF5-8E67-6AC18F4C7381}" destId="{9B394CE3-443F-4793-8D0D-F4DEAC91F4F5}" srcOrd="4" destOrd="0" presId="urn:microsoft.com/office/officeart/2008/layout/LinedList"/>
    <dgm:cxn modelId="{3D266AE0-C72E-4EAA-ACD3-5F80E31F8288}" type="presParOf" srcId="{F5C9A261-B925-4DF5-8E67-6AC18F4C7381}" destId="{2DAB777C-6800-4DE4-A678-8340E5EBC072}" srcOrd="5" destOrd="0" presId="urn:microsoft.com/office/officeart/2008/layout/LinedList"/>
    <dgm:cxn modelId="{17AB48AA-3D3D-4748-A5F4-C9FF99B9DFCB}" type="presParOf" srcId="{2DAB777C-6800-4DE4-A678-8340E5EBC072}" destId="{BF9FCEEC-97F4-4817-B85A-AB46B7E64A50}" srcOrd="0" destOrd="0" presId="urn:microsoft.com/office/officeart/2008/layout/LinedList"/>
    <dgm:cxn modelId="{4ECE99E9-9766-45AE-8940-5178932437E5}" type="presParOf" srcId="{2DAB777C-6800-4DE4-A678-8340E5EBC072}" destId="{740E8ADC-F80A-4924-B108-013CF598988D}" srcOrd="1" destOrd="0" presId="urn:microsoft.com/office/officeart/2008/layout/LinedList"/>
    <dgm:cxn modelId="{385D312A-BE79-4A46-BD62-CCE765F214CB}" type="presParOf" srcId="{F5C9A261-B925-4DF5-8E67-6AC18F4C7381}" destId="{B7E6BA81-6775-443D-8197-D05A2470D991}" srcOrd="6" destOrd="0" presId="urn:microsoft.com/office/officeart/2008/layout/LinedList"/>
    <dgm:cxn modelId="{D026A716-88FB-41EC-BBA1-D6D6D57E36EE}" type="presParOf" srcId="{F5C9A261-B925-4DF5-8E67-6AC18F4C7381}" destId="{A3E81890-5BC7-424C-8193-63F2454AE512}" srcOrd="7" destOrd="0" presId="urn:microsoft.com/office/officeart/2008/layout/LinedList"/>
    <dgm:cxn modelId="{868C37C4-4E73-4327-82EE-F1AA5CC06F5F}" type="presParOf" srcId="{A3E81890-5BC7-424C-8193-63F2454AE512}" destId="{39A1482C-A2E2-428F-BD8E-81267AD10F5D}" srcOrd="0" destOrd="0" presId="urn:microsoft.com/office/officeart/2008/layout/LinedList"/>
    <dgm:cxn modelId="{D98EA9CC-2E6C-413B-9F55-E5DB4C6FA5C4}" type="presParOf" srcId="{A3E81890-5BC7-424C-8193-63F2454AE512}" destId="{7CF03D65-62FF-44FA-8E79-259DEBD6F170}" srcOrd="1" destOrd="0" presId="urn:microsoft.com/office/officeart/2008/layout/LinedList"/>
    <dgm:cxn modelId="{D713E3F3-32EF-479F-894F-A9E45DA6FA98}" type="presParOf" srcId="{F5C9A261-B925-4DF5-8E67-6AC18F4C7381}" destId="{C8AEEACB-ECD4-4ECF-B209-C1D6CDAA6806}" srcOrd="8" destOrd="0" presId="urn:microsoft.com/office/officeart/2008/layout/LinedList"/>
    <dgm:cxn modelId="{506FFA02-EF9D-4651-B68D-AE26713A7B03}" type="presParOf" srcId="{F5C9A261-B925-4DF5-8E67-6AC18F4C7381}" destId="{CE2A5468-9D72-48A6-AA74-67292BBC8BA2}" srcOrd="9" destOrd="0" presId="urn:microsoft.com/office/officeart/2008/layout/LinedList"/>
    <dgm:cxn modelId="{1EB3C7BB-ED15-4905-A96F-352BA866E1EB}" type="presParOf" srcId="{CE2A5468-9D72-48A6-AA74-67292BBC8BA2}" destId="{C07704A8-F7AD-4F4A-B80E-6EBFFF66C44D}" srcOrd="0" destOrd="0" presId="urn:microsoft.com/office/officeart/2008/layout/LinedList"/>
    <dgm:cxn modelId="{50790941-B33D-4E83-8139-04046060694A}" type="presParOf" srcId="{CE2A5468-9D72-48A6-AA74-67292BBC8BA2}" destId="{D81C7F69-20CC-4D8A-94F8-7CF600083B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E82D0E-FC19-4EF3-83D1-D0D35BA464F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6387F7-8CA4-450C-955D-B852F679D7F2}">
      <dgm:prSet/>
      <dgm:spPr/>
      <dgm:t>
        <a:bodyPr/>
        <a:lstStyle/>
        <a:p>
          <a:r>
            <a:rPr lang="ru-RU"/>
            <a:t>Желание восстановить Речь Посполитую или ВКЛ</a:t>
          </a:r>
          <a:endParaRPr lang="en-US"/>
        </a:p>
      </dgm:t>
    </dgm:pt>
    <dgm:pt modelId="{0FFC3CDD-B970-4DA2-A040-D2E03BB13B87}" type="parTrans" cxnId="{BFC9D71F-EE5D-4CAA-A428-F5DA2BBEB4A1}">
      <dgm:prSet/>
      <dgm:spPr/>
      <dgm:t>
        <a:bodyPr/>
        <a:lstStyle/>
        <a:p>
          <a:endParaRPr lang="en-US"/>
        </a:p>
      </dgm:t>
    </dgm:pt>
    <dgm:pt modelId="{33236702-84C9-4854-8558-4349FE00FEB9}" type="sibTrans" cxnId="{BFC9D71F-EE5D-4CAA-A428-F5DA2BBEB4A1}">
      <dgm:prSet/>
      <dgm:spPr/>
      <dgm:t>
        <a:bodyPr/>
        <a:lstStyle/>
        <a:p>
          <a:endParaRPr lang="en-US"/>
        </a:p>
      </dgm:t>
    </dgm:pt>
    <dgm:pt modelId="{294A9D14-2866-44A0-89E3-A7710B70A980}">
      <dgm:prSet/>
      <dgm:spPr/>
      <dgm:t>
        <a:bodyPr/>
        <a:lstStyle/>
        <a:p>
          <a:r>
            <a:rPr lang="ru-RU"/>
            <a:t>Борьба с самодержавием и сословными пережитками</a:t>
          </a:r>
          <a:endParaRPr lang="en-US"/>
        </a:p>
      </dgm:t>
    </dgm:pt>
    <dgm:pt modelId="{18405DC0-FDF8-487C-92A8-7CD760C02A99}" type="parTrans" cxnId="{EBA84DF8-6F01-4F3D-A1E6-090B3614C7AF}">
      <dgm:prSet/>
      <dgm:spPr/>
      <dgm:t>
        <a:bodyPr/>
        <a:lstStyle/>
        <a:p>
          <a:endParaRPr lang="en-US"/>
        </a:p>
      </dgm:t>
    </dgm:pt>
    <dgm:pt modelId="{073CBF4F-2799-4010-B8E6-8A62268718C6}" type="sibTrans" cxnId="{EBA84DF8-6F01-4F3D-A1E6-090B3614C7AF}">
      <dgm:prSet/>
      <dgm:spPr/>
      <dgm:t>
        <a:bodyPr/>
        <a:lstStyle/>
        <a:p>
          <a:endParaRPr lang="en-US"/>
        </a:p>
      </dgm:t>
    </dgm:pt>
    <dgm:pt modelId="{F1C138BE-61DC-4E98-AAB3-9EB0C34F09C0}">
      <dgm:prSet/>
      <dgm:spPr/>
      <dgm:t>
        <a:bodyPr/>
        <a:lstStyle/>
        <a:p>
          <a:r>
            <a:rPr lang="ru-RU"/>
            <a:t>Недовольства условиями отмены крепостного права</a:t>
          </a:r>
          <a:endParaRPr lang="en-US"/>
        </a:p>
      </dgm:t>
    </dgm:pt>
    <dgm:pt modelId="{EE88146F-D380-4AF8-9990-7E9C8C48AEFA}" type="parTrans" cxnId="{70FA4C19-E2CA-4D0A-8853-99B7E5096B80}">
      <dgm:prSet/>
      <dgm:spPr/>
      <dgm:t>
        <a:bodyPr/>
        <a:lstStyle/>
        <a:p>
          <a:endParaRPr lang="en-US"/>
        </a:p>
      </dgm:t>
    </dgm:pt>
    <dgm:pt modelId="{4F8D3428-8EF0-4E9C-AA65-21356C83C956}" type="sibTrans" cxnId="{70FA4C19-E2CA-4D0A-8853-99B7E5096B80}">
      <dgm:prSet/>
      <dgm:spPr/>
      <dgm:t>
        <a:bodyPr/>
        <a:lstStyle/>
        <a:p>
          <a:endParaRPr lang="en-US"/>
        </a:p>
      </dgm:t>
    </dgm:pt>
    <dgm:pt modelId="{0A023EE0-DEC4-4708-B58F-601572A5AE40}" type="pres">
      <dgm:prSet presAssocID="{89E82D0E-FC19-4EF3-83D1-D0D35BA464F4}" presName="outerComposite" presStyleCnt="0">
        <dgm:presLayoutVars>
          <dgm:chMax val="5"/>
          <dgm:dir/>
          <dgm:resizeHandles val="exact"/>
        </dgm:presLayoutVars>
      </dgm:prSet>
      <dgm:spPr/>
    </dgm:pt>
    <dgm:pt modelId="{C4208AD2-0267-43C2-9450-9E4C6633578D}" type="pres">
      <dgm:prSet presAssocID="{89E82D0E-FC19-4EF3-83D1-D0D35BA464F4}" presName="dummyMaxCanvas" presStyleCnt="0">
        <dgm:presLayoutVars/>
      </dgm:prSet>
      <dgm:spPr/>
    </dgm:pt>
    <dgm:pt modelId="{05D2C4ED-7471-4592-A581-3B5BCB942168}" type="pres">
      <dgm:prSet presAssocID="{89E82D0E-FC19-4EF3-83D1-D0D35BA464F4}" presName="ThreeNodes_1" presStyleLbl="node1" presStyleIdx="0" presStyleCnt="3">
        <dgm:presLayoutVars>
          <dgm:bulletEnabled val="1"/>
        </dgm:presLayoutVars>
      </dgm:prSet>
      <dgm:spPr/>
    </dgm:pt>
    <dgm:pt modelId="{8C039B28-9C4B-46F0-ABE4-3DA16527908E}" type="pres">
      <dgm:prSet presAssocID="{89E82D0E-FC19-4EF3-83D1-D0D35BA464F4}" presName="ThreeNodes_2" presStyleLbl="node1" presStyleIdx="1" presStyleCnt="3">
        <dgm:presLayoutVars>
          <dgm:bulletEnabled val="1"/>
        </dgm:presLayoutVars>
      </dgm:prSet>
      <dgm:spPr/>
    </dgm:pt>
    <dgm:pt modelId="{35967097-666C-4EB5-A371-51936220B9B8}" type="pres">
      <dgm:prSet presAssocID="{89E82D0E-FC19-4EF3-83D1-D0D35BA464F4}" presName="ThreeNodes_3" presStyleLbl="node1" presStyleIdx="2" presStyleCnt="3">
        <dgm:presLayoutVars>
          <dgm:bulletEnabled val="1"/>
        </dgm:presLayoutVars>
      </dgm:prSet>
      <dgm:spPr/>
    </dgm:pt>
    <dgm:pt modelId="{AC8CB9B1-93A6-4123-A3DD-CE22276CD191}" type="pres">
      <dgm:prSet presAssocID="{89E82D0E-FC19-4EF3-83D1-D0D35BA464F4}" presName="ThreeConn_1-2" presStyleLbl="fgAccFollowNode1" presStyleIdx="0" presStyleCnt="2">
        <dgm:presLayoutVars>
          <dgm:bulletEnabled val="1"/>
        </dgm:presLayoutVars>
      </dgm:prSet>
      <dgm:spPr/>
    </dgm:pt>
    <dgm:pt modelId="{415B3B7D-70D9-4149-91B9-0A73DAE55232}" type="pres">
      <dgm:prSet presAssocID="{89E82D0E-FC19-4EF3-83D1-D0D35BA464F4}" presName="ThreeConn_2-3" presStyleLbl="fgAccFollowNode1" presStyleIdx="1" presStyleCnt="2">
        <dgm:presLayoutVars>
          <dgm:bulletEnabled val="1"/>
        </dgm:presLayoutVars>
      </dgm:prSet>
      <dgm:spPr/>
    </dgm:pt>
    <dgm:pt modelId="{5B6A9A50-40B7-4D9E-A87B-1568B88C23C8}" type="pres">
      <dgm:prSet presAssocID="{89E82D0E-FC19-4EF3-83D1-D0D35BA464F4}" presName="ThreeNodes_1_text" presStyleLbl="node1" presStyleIdx="2" presStyleCnt="3">
        <dgm:presLayoutVars>
          <dgm:bulletEnabled val="1"/>
        </dgm:presLayoutVars>
      </dgm:prSet>
      <dgm:spPr/>
    </dgm:pt>
    <dgm:pt modelId="{B31CA914-0EBF-4104-A33B-480E8101BE8F}" type="pres">
      <dgm:prSet presAssocID="{89E82D0E-FC19-4EF3-83D1-D0D35BA464F4}" presName="ThreeNodes_2_text" presStyleLbl="node1" presStyleIdx="2" presStyleCnt="3">
        <dgm:presLayoutVars>
          <dgm:bulletEnabled val="1"/>
        </dgm:presLayoutVars>
      </dgm:prSet>
      <dgm:spPr/>
    </dgm:pt>
    <dgm:pt modelId="{1FF82C98-9618-4A0A-8D26-59E7C9107568}" type="pres">
      <dgm:prSet presAssocID="{89E82D0E-FC19-4EF3-83D1-D0D35BA464F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F01FE0A-EBEC-458F-A67D-EB5FE586B656}" type="presOf" srcId="{33236702-84C9-4854-8558-4349FE00FEB9}" destId="{AC8CB9B1-93A6-4123-A3DD-CE22276CD191}" srcOrd="0" destOrd="0" presId="urn:microsoft.com/office/officeart/2005/8/layout/vProcess5"/>
    <dgm:cxn modelId="{70FA4C19-E2CA-4D0A-8853-99B7E5096B80}" srcId="{89E82D0E-FC19-4EF3-83D1-D0D35BA464F4}" destId="{F1C138BE-61DC-4E98-AAB3-9EB0C34F09C0}" srcOrd="2" destOrd="0" parTransId="{EE88146F-D380-4AF8-9990-7E9C8C48AEFA}" sibTransId="{4F8D3428-8EF0-4E9C-AA65-21356C83C956}"/>
    <dgm:cxn modelId="{BFC9D71F-EE5D-4CAA-A428-F5DA2BBEB4A1}" srcId="{89E82D0E-FC19-4EF3-83D1-D0D35BA464F4}" destId="{7F6387F7-8CA4-450C-955D-B852F679D7F2}" srcOrd="0" destOrd="0" parTransId="{0FFC3CDD-B970-4DA2-A040-D2E03BB13B87}" sibTransId="{33236702-84C9-4854-8558-4349FE00FEB9}"/>
    <dgm:cxn modelId="{35A69C48-81E4-4795-B815-A00D67B495A8}" type="presOf" srcId="{294A9D14-2866-44A0-89E3-A7710B70A980}" destId="{B31CA914-0EBF-4104-A33B-480E8101BE8F}" srcOrd="1" destOrd="0" presId="urn:microsoft.com/office/officeart/2005/8/layout/vProcess5"/>
    <dgm:cxn modelId="{3F477C53-F5CB-4F8A-83A4-166BE515515F}" type="presOf" srcId="{89E82D0E-FC19-4EF3-83D1-D0D35BA464F4}" destId="{0A023EE0-DEC4-4708-B58F-601572A5AE40}" srcOrd="0" destOrd="0" presId="urn:microsoft.com/office/officeart/2005/8/layout/vProcess5"/>
    <dgm:cxn modelId="{FE270075-1265-422C-AAD2-A659C32425A3}" type="presOf" srcId="{7F6387F7-8CA4-450C-955D-B852F679D7F2}" destId="{5B6A9A50-40B7-4D9E-A87B-1568B88C23C8}" srcOrd="1" destOrd="0" presId="urn:microsoft.com/office/officeart/2005/8/layout/vProcess5"/>
    <dgm:cxn modelId="{90607C7E-80B5-4E6C-8704-E1EE55AB5C45}" type="presOf" srcId="{073CBF4F-2799-4010-B8E6-8A62268718C6}" destId="{415B3B7D-70D9-4149-91B9-0A73DAE55232}" srcOrd="0" destOrd="0" presId="urn:microsoft.com/office/officeart/2005/8/layout/vProcess5"/>
    <dgm:cxn modelId="{685A9195-A60B-4529-94D0-AE9C64D22158}" type="presOf" srcId="{F1C138BE-61DC-4E98-AAB3-9EB0C34F09C0}" destId="{1FF82C98-9618-4A0A-8D26-59E7C9107568}" srcOrd="1" destOrd="0" presId="urn:microsoft.com/office/officeart/2005/8/layout/vProcess5"/>
    <dgm:cxn modelId="{92F0F0B3-E28D-4AD8-A7B9-44CBF1728C4C}" type="presOf" srcId="{294A9D14-2866-44A0-89E3-A7710B70A980}" destId="{8C039B28-9C4B-46F0-ABE4-3DA16527908E}" srcOrd="0" destOrd="0" presId="urn:microsoft.com/office/officeart/2005/8/layout/vProcess5"/>
    <dgm:cxn modelId="{284EA8F2-2128-4999-B619-88D30180B3A5}" type="presOf" srcId="{F1C138BE-61DC-4E98-AAB3-9EB0C34F09C0}" destId="{35967097-666C-4EB5-A371-51936220B9B8}" srcOrd="0" destOrd="0" presId="urn:microsoft.com/office/officeart/2005/8/layout/vProcess5"/>
    <dgm:cxn modelId="{EBA84DF8-6F01-4F3D-A1E6-090B3614C7AF}" srcId="{89E82D0E-FC19-4EF3-83D1-D0D35BA464F4}" destId="{294A9D14-2866-44A0-89E3-A7710B70A980}" srcOrd="1" destOrd="0" parTransId="{18405DC0-FDF8-487C-92A8-7CD760C02A99}" sibTransId="{073CBF4F-2799-4010-B8E6-8A62268718C6}"/>
    <dgm:cxn modelId="{240E0DFB-3E80-4805-B1BF-4861DF61AE77}" type="presOf" srcId="{7F6387F7-8CA4-450C-955D-B852F679D7F2}" destId="{05D2C4ED-7471-4592-A581-3B5BCB942168}" srcOrd="0" destOrd="0" presId="urn:microsoft.com/office/officeart/2005/8/layout/vProcess5"/>
    <dgm:cxn modelId="{9552B2BF-9A9D-489D-8F88-89E886D78FCA}" type="presParOf" srcId="{0A023EE0-DEC4-4708-B58F-601572A5AE40}" destId="{C4208AD2-0267-43C2-9450-9E4C6633578D}" srcOrd="0" destOrd="0" presId="urn:microsoft.com/office/officeart/2005/8/layout/vProcess5"/>
    <dgm:cxn modelId="{91CAF038-8692-4FA6-9C81-A9A62F69A427}" type="presParOf" srcId="{0A023EE0-DEC4-4708-B58F-601572A5AE40}" destId="{05D2C4ED-7471-4592-A581-3B5BCB942168}" srcOrd="1" destOrd="0" presId="urn:microsoft.com/office/officeart/2005/8/layout/vProcess5"/>
    <dgm:cxn modelId="{EAB49BFE-2D74-4341-A94F-31A813A5FAF2}" type="presParOf" srcId="{0A023EE0-DEC4-4708-B58F-601572A5AE40}" destId="{8C039B28-9C4B-46F0-ABE4-3DA16527908E}" srcOrd="2" destOrd="0" presId="urn:microsoft.com/office/officeart/2005/8/layout/vProcess5"/>
    <dgm:cxn modelId="{5BA197BF-5429-44F5-8A59-49ADA30603F9}" type="presParOf" srcId="{0A023EE0-DEC4-4708-B58F-601572A5AE40}" destId="{35967097-666C-4EB5-A371-51936220B9B8}" srcOrd="3" destOrd="0" presId="urn:microsoft.com/office/officeart/2005/8/layout/vProcess5"/>
    <dgm:cxn modelId="{2906BA18-8A95-4F80-9737-5F2F53C31FAA}" type="presParOf" srcId="{0A023EE0-DEC4-4708-B58F-601572A5AE40}" destId="{AC8CB9B1-93A6-4123-A3DD-CE22276CD191}" srcOrd="4" destOrd="0" presId="urn:microsoft.com/office/officeart/2005/8/layout/vProcess5"/>
    <dgm:cxn modelId="{4BA1D339-1205-4E41-92A3-94C222552F57}" type="presParOf" srcId="{0A023EE0-DEC4-4708-B58F-601572A5AE40}" destId="{415B3B7D-70D9-4149-91B9-0A73DAE55232}" srcOrd="5" destOrd="0" presId="urn:microsoft.com/office/officeart/2005/8/layout/vProcess5"/>
    <dgm:cxn modelId="{FF123D70-840D-4AB1-AE1B-E787FECBE204}" type="presParOf" srcId="{0A023EE0-DEC4-4708-B58F-601572A5AE40}" destId="{5B6A9A50-40B7-4D9E-A87B-1568B88C23C8}" srcOrd="6" destOrd="0" presId="urn:microsoft.com/office/officeart/2005/8/layout/vProcess5"/>
    <dgm:cxn modelId="{F36FDBFD-ED1D-488A-ABB7-2768CA4E4ADC}" type="presParOf" srcId="{0A023EE0-DEC4-4708-B58F-601572A5AE40}" destId="{B31CA914-0EBF-4104-A33B-480E8101BE8F}" srcOrd="7" destOrd="0" presId="urn:microsoft.com/office/officeart/2005/8/layout/vProcess5"/>
    <dgm:cxn modelId="{449D6300-8349-4149-8AD7-0862FE140E60}" type="presParOf" srcId="{0A023EE0-DEC4-4708-B58F-601572A5AE40}" destId="{1FF82C98-9618-4A0A-8D26-59E7C910756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3D813-D074-42EE-8756-50CEF19E329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2B071-A12E-4FC6-8E98-D8D77B39A724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Причины восстания </a:t>
          </a:r>
          <a:endParaRPr lang="en-US" sz="3100" kern="1200"/>
        </a:p>
      </dsp:txBody>
      <dsp:txXfrm>
        <a:off x="0" y="675"/>
        <a:ext cx="6900512" cy="1106957"/>
      </dsp:txXfrm>
    </dsp:sp>
    <dsp:sp modelId="{DA83E7E2-C258-4690-A1FB-8378CD705769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2701A-8250-4A7D-B80F-A54254BB1329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Красные и белые – движущая сила восстания</a:t>
          </a:r>
          <a:endParaRPr lang="en-US" sz="3100" kern="1200"/>
        </a:p>
      </dsp:txBody>
      <dsp:txXfrm>
        <a:off x="0" y="1107633"/>
        <a:ext cx="6900512" cy="1106957"/>
      </dsp:txXfrm>
    </dsp:sp>
    <dsp:sp modelId="{9B394CE3-443F-4793-8D0D-F4DEAC91F4F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FCEEC-97F4-4817-B85A-AB46B7E64A50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«Мужыцкая </a:t>
          </a:r>
          <a:r>
            <a:rPr lang="ru-RU" sz="3100" kern="1200" dirty="0" err="1"/>
            <a:t>пра</a:t>
          </a:r>
          <a:r>
            <a:rPr lang="be-BY" sz="3100" kern="1200" dirty="0"/>
            <a:t>ў</a:t>
          </a:r>
          <a:r>
            <a:rPr lang="ru-RU" sz="3100" kern="1200" dirty="0"/>
            <a:t>да»</a:t>
          </a:r>
          <a:endParaRPr lang="en-US" sz="3100" kern="1200" dirty="0"/>
        </a:p>
      </dsp:txBody>
      <dsp:txXfrm>
        <a:off x="0" y="2214591"/>
        <a:ext cx="6900512" cy="1106957"/>
      </dsp:txXfrm>
    </dsp:sp>
    <dsp:sp modelId="{B7E6BA81-6775-443D-8197-D05A2470D991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1482C-A2E2-428F-BD8E-81267AD10F5D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Ход восстания</a:t>
          </a:r>
          <a:endParaRPr lang="en-US" sz="3100" kern="1200"/>
        </a:p>
      </dsp:txBody>
      <dsp:txXfrm>
        <a:off x="0" y="3321549"/>
        <a:ext cx="6900512" cy="1106957"/>
      </dsp:txXfrm>
    </dsp:sp>
    <dsp:sp modelId="{C8AEEACB-ECD4-4ECF-B209-C1D6CDAA6806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704A8-F7AD-4F4A-B80E-6EBFFF66C44D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Итоги восстания</a:t>
          </a:r>
          <a:endParaRPr lang="en-US" sz="3100" kern="1200"/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2C4ED-7471-4592-A581-3B5BCB942168}">
      <dsp:nvSpPr>
        <dsp:cNvPr id="0" name=""/>
        <dsp:cNvSpPr/>
      </dsp:nvSpPr>
      <dsp:spPr>
        <a:xfrm>
          <a:off x="0" y="0"/>
          <a:ext cx="9288654" cy="11068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Желание восстановить Речь Посполитую или ВКЛ</a:t>
          </a:r>
          <a:endParaRPr lang="en-US" sz="2900" kern="1200"/>
        </a:p>
      </dsp:txBody>
      <dsp:txXfrm>
        <a:off x="32418" y="32418"/>
        <a:ext cx="8094307" cy="1041985"/>
      </dsp:txXfrm>
    </dsp:sp>
    <dsp:sp modelId="{8C039B28-9C4B-46F0-ABE4-3DA16527908E}">
      <dsp:nvSpPr>
        <dsp:cNvPr id="0" name=""/>
        <dsp:cNvSpPr/>
      </dsp:nvSpPr>
      <dsp:spPr>
        <a:xfrm>
          <a:off x="819587" y="1291291"/>
          <a:ext cx="9288654" cy="11068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Борьба с самодержавием и сословными пережитками</a:t>
          </a:r>
          <a:endParaRPr lang="en-US" sz="2900" kern="1200"/>
        </a:p>
      </dsp:txBody>
      <dsp:txXfrm>
        <a:off x="852005" y="1323709"/>
        <a:ext cx="7684797" cy="1041985"/>
      </dsp:txXfrm>
    </dsp:sp>
    <dsp:sp modelId="{35967097-666C-4EB5-A371-51936220B9B8}">
      <dsp:nvSpPr>
        <dsp:cNvPr id="0" name=""/>
        <dsp:cNvSpPr/>
      </dsp:nvSpPr>
      <dsp:spPr>
        <a:xfrm>
          <a:off x="1639174" y="2582583"/>
          <a:ext cx="9288654" cy="11068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Недовольства условиями отмены крепостного права</a:t>
          </a:r>
          <a:endParaRPr lang="en-US" sz="2900" kern="1200"/>
        </a:p>
      </dsp:txBody>
      <dsp:txXfrm>
        <a:off x="1671592" y="2615001"/>
        <a:ext cx="7684797" cy="1041985"/>
      </dsp:txXfrm>
    </dsp:sp>
    <dsp:sp modelId="{AC8CB9B1-93A6-4123-A3DD-CE22276CD191}">
      <dsp:nvSpPr>
        <dsp:cNvPr id="0" name=""/>
        <dsp:cNvSpPr/>
      </dsp:nvSpPr>
      <dsp:spPr>
        <a:xfrm>
          <a:off x="8569220" y="839339"/>
          <a:ext cx="719433" cy="719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731092" y="839339"/>
        <a:ext cx="395689" cy="541373"/>
      </dsp:txXfrm>
    </dsp:sp>
    <dsp:sp modelId="{415B3B7D-70D9-4149-91B9-0A73DAE55232}">
      <dsp:nvSpPr>
        <dsp:cNvPr id="0" name=""/>
        <dsp:cNvSpPr/>
      </dsp:nvSpPr>
      <dsp:spPr>
        <a:xfrm>
          <a:off x="9388807" y="2123252"/>
          <a:ext cx="719433" cy="7194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9550679" y="2123252"/>
        <a:ext cx="395689" cy="541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D2702-1174-46C4-8585-426FA122E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FDAFC3-9B6B-4807-993B-2B013E900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862F7-BBB0-4D79-812E-0D6F91B7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460C98-8F3C-4F79-A29E-AB8A5F0B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83B965-6E70-4F70-BAB0-937CA77D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A7778-E3DE-4CBA-BF64-BC435278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3E0630-7D9B-4FC8-8A84-7DFFBD5F8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7D68C-05B5-4274-BC17-F7522582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E6115-27F4-4C3D-B8A4-17FBBA5F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FA28E-8FC8-48EA-82BF-937DB9FA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FC8667-3F5C-418A-9341-C2F9FCACE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F7332-BF9F-4C1A-8139-6BA3ABF5C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E740E-A7CB-4200-94F4-E2872CB4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4049B-B591-4CAA-A9FB-5001E8D6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71997-C673-4524-A848-AA12AAAD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9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FA349-7744-4EC0-9C83-85E7CF15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1B99F-5134-47B6-B4D5-938B9660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37E54-27E9-44A7-B554-C3FA55C8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73B93-FE2B-40E3-ABAC-C0DF0603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992B34-6392-4D6E-B2F4-F9089EFF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1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27C1C-C1AF-44E4-A44A-ABCEE2CE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F901C9-D36B-4CEE-B6FE-60B72D676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429A0-E01C-41A2-AB35-32D6D713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6D9B0-9DBD-446F-AE0F-253975C1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0D4CB-1AF3-4A7F-A730-640866B0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2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17570-0100-4C42-9174-B6DEEAB3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137AB-B3FA-48DD-8709-D624F72BE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04C95D-EF7F-4C54-B166-842F49969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9B8E32-1589-4DE9-862C-D8B2E15B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57D30B-D670-43A7-BB21-06B9066A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42CA16-17FC-4F5C-B769-5DE562DE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1AE1E-F4F4-4386-8BEC-C895D56A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C6DA50-601C-4D2E-8DC9-8A57391E8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BF77AA-E7AD-4DA8-A2BD-FF5F8BC4C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C3C2F3-A7C5-4FBF-AF2C-F552011AF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97F164-EB18-4B66-B001-5E347FD47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8C9879-D0DC-4ACD-A013-1007E198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7BE758-BA2C-48D7-836E-A6937CDC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6F4CE1-BFBC-4F61-BF20-B6FDA73A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0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0FD94-A4ED-45FB-95EA-D32868CB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F66E9-BB89-45A4-B015-009F351C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0A5B2E-8EB3-4E0A-8B93-C55AF936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4AB525-1215-45D8-8DC1-80000622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9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21A3D4-1830-43FB-8746-1A7B19C8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6E17CB-6C44-46EE-AC75-50A0CA17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DEB386-C695-4CD2-88C9-01360AE3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9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10FEF-20F7-4B11-9A69-4424DF42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40418-1BD8-4346-AE05-7B0DFB8D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03C0A5-F9E9-496C-BD8E-370229C1F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04E9F2-3DF5-4396-9B09-5E2BD750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0EAD22-3263-4395-B37D-13D202D2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3E67F3-B0CA-4A21-AC5E-1497841D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B07F1-55AC-412D-AE64-CBF0B68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FE16B5-575D-41ED-8552-8D5C9441E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D4BFDC-F03C-4FAA-A270-DEAE40AE0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97C1C-73DB-4549-9F57-90AADEE4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ED71B9-25D2-43A9-B9D6-4BE11C9B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24DB5C-7EB0-4572-A260-09B8834C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58D70-8A94-4968-A762-E7999258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007579-9091-4576-B677-EB7CB821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1A0A5-5860-4AFC-8DC2-0227A330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135B-2C3C-4EF2-9425-1F49CBE1B010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3A39D-4492-4556-8EC8-F0E76D68A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7EE8AE-721B-4E7A-B888-D4D2654A7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9959-F420-44B5-9BCE-08EC7FAD9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8501D-B475-4828-824B-8164A2BD8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§ 14. Восстание 1863—1864 </a:t>
            </a:r>
            <a:r>
              <a:rPr lang="ru-RU" sz="5400" dirty="0" err="1"/>
              <a:t>гг</a:t>
            </a:r>
            <a:r>
              <a:rPr lang="en-US" sz="5400" dirty="0"/>
              <a:t>.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EE3856-9E45-45BA-B5F7-8F0655602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9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BF91E-CD19-40C6-9683-9F66B14B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«Мужыцкая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праўда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0C1F49-8A4B-4894-B684-F7D8E346D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6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5F3B4-B712-4035-8017-0D0A9C4D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«Мужыцкая праўда»</a:t>
            </a:r>
            <a:b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37E99C-C3E2-4BA6-84DE-97763A170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Революционно-демократическая газета, выпускаемая Феликсам Рожанским, Валерием Врублевским и Кастусём Калиновским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Издавалась нелегально в виде листовок. На протяжении 1862-1863 гг. вышло 7 номеров, в которых содержались призывы к всенародному восстанию</a:t>
            </a:r>
          </a:p>
        </p:txBody>
      </p:sp>
      <p:pic>
        <p:nvPicPr>
          <p:cNvPr id="1026" name="Picture 2" descr="155 лет первой белорусской газете &amp;quot;Мужицкая правда&amp;quot;">
            <a:extLst>
              <a:ext uri="{FF2B5EF4-FFF2-40B4-BE49-F238E27FC236}">
                <a16:creationId xmlns:a16="http://schemas.microsoft.com/office/drawing/2014/main" id="{057DEE34-E806-42E4-B75C-BAC01F4C93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628910"/>
            <a:ext cx="5150277" cy="34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5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6774E-D506-4896-93CA-CC7EA497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Ход восстания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7C37BE-9FD6-4775-8851-5C25939A7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8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7325-72F9-41A8-AF64-5DC8A46A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Январь 1863 г.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7651A0-E9E1-4FE5-ABD1-9ECDEF5F0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Начало восстание. Поводом послужило призвание неблагонадежных поляков в армию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текст, лошадиные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90F958F4-C9C3-4EEA-9332-4C0F4C6D0F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572" y="1543831"/>
            <a:ext cx="5608830" cy="36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8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D9386-2F37-45C7-9672-6412FEB9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На территории Беларуси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2300B3-E690-4EF7-B53A-BF91A77C3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Центр восстания – Виленский Провинциальный комитет </a:t>
            </a:r>
          </a:p>
          <a:p>
            <a:r>
              <a:rPr lang="ru-RU" sz="2400" dirty="0"/>
              <a:t>Объявлялось равноправие граждан вне зависимости от сословий </a:t>
            </a:r>
          </a:p>
          <a:p>
            <a:r>
              <a:rPr lang="ru-RU" sz="2400" dirty="0"/>
              <a:t>Земля передавалась крестьянам, обязательные выплаты отменились </a:t>
            </a:r>
          </a:p>
          <a:p>
            <a:r>
              <a:rPr lang="ru-RU" sz="2400" dirty="0"/>
              <a:t>Рекрутчина заменялась 3-летней</a:t>
            </a:r>
          </a:p>
          <a:p>
            <a:r>
              <a:rPr lang="ru-RU" sz="2400" dirty="0"/>
              <a:t>всеобщей воинской повинностью. Восстанавливалась униатская церковь.</a:t>
            </a:r>
          </a:p>
        </p:txBody>
      </p:sp>
    </p:spTree>
    <p:extLst>
      <p:ext uri="{BB962C8B-B14F-4D97-AF65-F5344CB8AC3E}">
        <p14:creationId xmlns:p14="http://schemas.microsoft.com/office/powerpoint/2010/main" val="67241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BB363-ADC2-4ADF-BAB3-679E7051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Карта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восстания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Карта вооружённых столкновений во время восстания">
            <a:extLst>
              <a:ext uri="{FF2B5EF4-FFF2-40B4-BE49-F238E27FC236}">
                <a16:creationId xmlns:a16="http://schemas.microsoft.com/office/drawing/2014/main" id="{C8F84D25-0C93-44BE-97FA-2926A24616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820" y="858525"/>
            <a:ext cx="5807139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0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2A43D8B-DA3B-4B28-9B09-901E0E4D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Ромуальд</a:t>
            </a:r>
            <a:r>
              <a:rPr lang="en-US" sz="4400" dirty="0"/>
              <a:t> </a:t>
            </a:r>
            <a:r>
              <a:rPr lang="en-US" sz="4400" dirty="0" err="1"/>
              <a:t>Траугутт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A3ABDB9-2F55-43F0-81D1-12967D236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Один из лидеров восстания, принимал участие в боевых действиях на территории Беларуси</a:t>
            </a:r>
          </a:p>
        </p:txBody>
      </p:sp>
      <p:pic>
        <p:nvPicPr>
          <p:cNvPr id="4098" name="Picture 2" descr="Изображение выглядит как текст, человек, держит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59CDF731-A5D1-437D-87D9-D4C3870E13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19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1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Правда о польском восстании 1863—1864 годов">
            <a:extLst>
              <a:ext uri="{FF2B5EF4-FFF2-40B4-BE49-F238E27FC236}">
                <a16:creationId xmlns:a16="http://schemas.microsoft.com/office/drawing/2014/main" id="{60B8E82E-4320-4CE0-91AB-FB1055B5FC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" b="494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7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Издательство «ЮрСаПринт» Гродно :: Наши графоШаманства: Василий Герасимчик,  КНИГИ ПРО ВОССТАНИЕ 1863-1864 ГОДОВ">
            <a:extLst>
              <a:ext uri="{FF2B5EF4-FFF2-40B4-BE49-F238E27FC236}">
                <a16:creationId xmlns:a16="http://schemas.microsoft.com/office/drawing/2014/main" id="{5835EE0C-E909-45EE-BC9B-68DEC74F50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b="83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0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Повстанческий террор в отношении мирного населения в период восстания  1863–1864 годов">
            <a:extLst>
              <a:ext uri="{FF2B5EF4-FFF2-40B4-BE49-F238E27FC236}">
                <a16:creationId xmlns:a16="http://schemas.microsoft.com/office/drawing/2014/main" id="{AEA12714-4B84-4680-9C45-E76606480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9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AF924-6457-4FAD-8BAB-DC509182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71286-90AF-4CA0-BB74-1AA271BF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46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C8A12-4FB2-474E-AC02-45BF0B06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Михаил Николаевич Муравьев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9727F-D352-446E-B030-8649ADB69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Минский и Виленский генерал-губернатор, который подавил восстание в Северно-Западном крае путём репрессий и террора</a:t>
            </a:r>
          </a:p>
        </p:txBody>
      </p:sp>
      <p:pic>
        <p:nvPicPr>
          <p:cNvPr id="8194" name="Picture 2" descr="Литография. Санкт-Петербург. 1865 год">
            <a:extLst>
              <a:ext uri="{FF2B5EF4-FFF2-40B4-BE49-F238E27FC236}">
                <a16:creationId xmlns:a16="http://schemas.microsoft.com/office/drawing/2014/main" id="{34613125-4425-41E4-8A8F-94C970BE13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73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57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Как Российская империя пыталась «воспитать» Польшу? | Кириллица">
            <a:extLst>
              <a:ext uri="{FF2B5EF4-FFF2-40B4-BE49-F238E27FC236}">
                <a16:creationId xmlns:a16="http://schemas.microsoft.com/office/drawing/2014/main" id="{C2ED7319-E622-436F-9BB4-3B8E0517F0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2" b="749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0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Польское восстание 1830-1831: причины, ход, итоги - кратко">
            <a:extLst>
              <a:ext uri="{FF2B5EF4-FFF2-40B4-BE49-F238E27FC236}">
                <a16:creationId xmlns:a16="http://schemas.microsoft.com/office/drawing/2014/main" id="{4F0065DC-B025-4016-B409-E44E67619B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59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131A5-7F13-46A4-B0C7-1B1378D5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Итоги восстания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759320-B57F-45B4-B9C0-126B46957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398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90865-6763-4D69-BCD7-2E6D105E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Итоги восстания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4D67F39-4D19-4C16-8FDA-75D9157E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128 повстанцев казнено, 850 отправлены на каторгу, более 12 000 выселены или переселены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Западных губерниях прекращались временннообязанные отношения крестьян и дворян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Снижались выкупные платежи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Восстание было подавлено </a:t>
            </a: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7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D30D9-0A07-4826-9B68-F5426326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«Письма из под виселицы 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98897-BDCD-4E1A-9C9F-FCBA251A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Бывай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здаровы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мужыцкі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народзе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Жыві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ў 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шчасці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жыві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ў 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свабодзе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І часам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спамяні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Яську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твайго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Што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згінуў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 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праўду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дабра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твайго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антастическая история жизни и смерти одного национального героя">
            <a:extLst>
              <a:ext uri="{FF2B5EF4-FFF2-40B4-BE49-F238E27FC236}">
                <a16:creationId xmlns:a16="http://schemas.microsoft.com/office/drawing/2014/main" id="{DF2C9357-0B0F-4956-BA77-E0628118BA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497F4-9323-4B3A-B9B6-8D29D639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Казнь К. Калиновского (фрагмент из фильма)</a:t>
            </a:r>
          </a:p>
        </p:txBody>
      </p:sp>
      <p:cxnSp>
        <p:nvCxnSpPr>
          <p:cNvPr id="11277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8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2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1DE79-E83F-421B-9CBE-4EC3C17F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2E3C0-3E1B-4C15-8907-DE78171BB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22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F0DEB-CB42-4900-AB5A-2D2815D3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E6271-D0B6-4D41-8CF0-19F7703A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26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4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D1AD9-6CE7-4F24-80B4-B5058942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6F2754D-3011-4883-90FA-61C961E31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86418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03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Руки — это кистей и взаимосвязи, чтобы сформировать круг">
            <a:extLst>
              <a:ext uri="{FF2B5EF4-FFF2-40B4-BE49-F238E27FC236}">
                <a16:creationId xmlns:a16="http://schemas.microsoft.com/office/drawing/2014/main" id="{0A7987A0-4C7B-423F-94C9-FE974ACE7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75A9A6-F508-40A0-8E68-0E60CAA4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1. Причины восстания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58D49-F799-4498-B723-7C79E0A9D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6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254A2-C307-4BC4-88EC-51FF4D0A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Причины восстания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80E5830-341D-4C42-A141-682C7D8CF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33491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12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F9C93-69B2-47E0-8B02-70A0AAD1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Красные и белые – движущая сила восстания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196F2-86B8-464E-AFEF-73255DB0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30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C6484-8EC0-44B1-80DD-3BC02943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Красные </a:t>
            </a: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1CC512-ABD9-4CE7-9F9F-BF64270FD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Выражали интересы мелкой шляхты, интеллигенции и крестьян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Выступали за революцию, установление революционных порядков, ликвидацию феодальных порядков и восстановление РП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Римско-католическое духовенство Северо-Западного края Российской империи в  Польском восстании 1863 г.">
            <a:extLst>
              <a:ext uri="{FF2B5EF4-FFF2-40B4-BE49-F238E27FC236}">
                <a16:creationId xmlns:a16="http://schemas.microsoft.com/office/drawing/2014/main" id="{D4FA23B8-1282-4252-B343-08DD5ED3A4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r="3949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8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1E1CE-CEA9-4BEE-908F-1DD3D688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Белые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Польское восстание 1863-1864 | Regesty.ru">
            <a:extLst>
              <a:ext uri="{FF2B5EF4-FFF2-40B4-BE49-F238E27FC236}">
                <a16:creationId xmlns:a16="http://schemas.microsoft.com/office/drawing/2014/main" id="{6457032A-4B73-42C3-B90B-DA96C4FED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10604" b="2"/>
          <a:stretch/>
        </p:blipFill>
        <p:spPr bwMode="auto">
          <a:xfrm>
            <a:off x="576244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DAB4F4-C036-4A14-9362-726ADB05F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12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Выражали интересы крупных помещиков и буржуазии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Желали восстановить РП, но при этом не допустить полноценной крестьянской революции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4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7" name="Group 7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8" name="Rectangle 7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1ED34-8EC6-478E-AC31-2A89B26B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Кастусь Калиновский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91F074-67E8-4D3A-B28A-00AEA95FD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 революционный демократ, публицист, поэт, один из руководителей польского восстания 1863—1864 годов на территории современных Литвы и Белоруссии. Считается национальным героем в Польше, Литве и Беларуси</a:t>
            </a:r>
          </a:p>
        </p:txBody>
      </p:sp>
      <p:pic>
        <p:nvPicPr>
          <p:cNvPr id="3074" name="Picture 2" descr="Изображение выглядит как текст, мужчина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EFC2FE2F-18AA-4123-A907-019EB6C115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974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01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363</Words>
  <Application>Microsoft Office PowerPoint</Application>
  <PresentationFormat>Широкоэкранный</PresentationFormat>
  <Paragraphs>52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§ 14. Восстание 1863—1864 гг.</vt:lpstr>
      <vt:lpstr>Проверка д/з</vt:lpstr>
      <vt:lpstr>План урока</vt:lpstr>
      <vt:lpstr>1. Причины восстания</vt:lpstr>
      <vt:lpstr>Причины восстания</vt:lpstr>
      <vt:lpstr>2. Красные и белые – движущая сила восстания</vt:lpstr>
      <vt:lpstr>Красные </vt:lpstr>
      <vt:lpstr>Белые</vt:lpstr>
      <vt:lpstr>Кастусь Калиновский</vt:lpstr>
      <vt:lpstr>3. «Мужыцкая праўда»</vt:lpstr>
      <vt:lpstr>«Мужыцкая праўда» </vt:lpstr>
      <vt:lpstr>4. Ход восстания</vt:lpstr>
      <vt:lpstr>Январь 1863 г.</vt:lpstr>
      <vt:lpstr>На территории Беларуси</vt:lpstr>
      <vt:lpstr>Карта восстания</vt:lpstr>
      <vt:lpstr>Ромуальд Траугутт</vt:lpstr>
      <vt:lpstr>Презентация PowerPoint</vt:lpstr>
      <vt:lpstr>Презентация PowerPoint</vt:lpstr>
      <vt:lpstr>Презентация PowerPoint</vt:lpstr>
      <vt:lpstr>Михаил Николаевич Муравьев</vt:lpstr>
      <vt:lpstr>Презентация PowerPoint</vt:lpstr>
      <vt:lpstr>Презентация PowerPoint</vt:lpstr>
      <vt:lpstr>5. Итоги восстания</vt:lpstr>
      <vt:lpstr>Итоги восстания</vt:lpstr>
      <vt:lpstr>«Письма из под виселицы »</vt:lpstr>
      <vt:lpstr>Казнь К. Калиновского (фрагмент из фильма)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14. Восстание 1863—1864 гг.</dc:title>
  <dc:creator>Роман Жигалов</dc:creator>
  <cp:lastModifiedBy>Роман Жигалов</cp:lastModifiedBy>
  <cp:revision>1</cp:revision>
  <dcterms:created xsi:type="dcterms:W3CDTF">2021-12-18T07:28:47Z</dcterms:created>
  <dcterms:modified xsi:type="dcterms:W3CDTF">2021-12-18T12:43:00Z</dcterms:modified>
</cp:coreProperties>
</file>