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2BD8D-BD6A-4AC7-A8AA-F226296ED5FF}" v="87" dt="2022-03-20T14:00:31.491"/>
    <p1510:client id="{B7735FB8-6A26-481A-A996-0890C13A1F25}" v="956" dt="2022-03-20T13:55:10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B7735FB8-6A26-481A-A996-0890C13A1F25}"/>
    <pc:docChg chg="addSld modSld sldOrd">
      <pc:chgData name="Zhigalov Roman" userId="1f97e9fdf7779aa5" providerId="Windows Live" clId="Web-{B7735FB8-6A26-481A-A996-0890C13A1F25}" dt="2022-03-20T13:55:14.016" v="961"/>
      <pc:docMkLst>
        <pc:docMk/>
      </pc:docMkLst>
      <pc:sldChg chg="modSp">
        <pc:chgData name="Zhigalov Roman" userId="1f97e9fdf7779aa5" providerId="Windows Live" clId="Web-{B7735FB8-6A26-481A-A996-0890C13A1F25}" dt="2022-03-20T13:34:54.256" v="2" actId="20577"/>
        <pc:sldMkLst>
          <pc:docMk/>
          <pc:sldMk cId="1351651579" sldId="256"/>
        </pc:sldMkLst>
        <pc:spChg chg="mod">
          <ac:chgData name="Zhigalov Roman" userId="1f97e9fdf7779aa5" providerId="Windows Live" clId="Web-{B7735FB8-6A26-481A-A996-0890C13A1F25}" dt="2022-03-20T13:34:54.256" v="2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B7735FB8-6A26-481A-A996-0890C13A1F25}" dt="2022-03-20T13:35:01.365" v="10" actId="20577"/>
        <pc:sldMkLst>
          <pc:docMk/>
          <pc:sldMk cId="1904439830" sldId="257"/>
        </pc:sldMkLst>
        <pc:spChg chg="mod">
          <ac:chgData name="Zhigalov Roman" userId="1f97e9fdf7779aa5" providerId="Windows Live" clId="Web-{B7735FB8-6A26-481A-A996-0890C13A1F25}" dt="2022-03-20T13:35:01.365" v="10" actId="20577"/>
          <ac:spMkLst>
            <pc:docMk/>
            <pc:sldMk cId="1904439830" sldId="257"/>
            <ac:spMk id="2" creationId="{34852F0F-61F6-45DE-86B4-C7BE7A347341}"/>
          </ac:spMkLst>
        </pc:spChg>
      </pc:sldChg>
      <pc:sldChg chg="addSp modSp new mod setBg">
        <pc:chgData name="Zhigalov Roman" userId="1f97e9fdf7779aa5" providerId="Windows Live" clId="Web-{B7735FB8-6A26-481A-A996-0890C13A1F25}" dt="2022-03-20T13:35:55.335" v="84"/>
        <pc:sldMkLst>
          <pc:docMk/>
          <pc:sldMk cId="1320825932" sldId="258"/>
        </pc:sldMkLst>
        <pc:spChg chg="mod">
          <ac:chgData name="Zhigalov Roman" userId="1f97e9fdf7779aa5" providerId="Windows Live" clId="Web-{B7735FB8-6A26-481A-A996-0890C13A1F25}" dt="2022-03-20T13:35:55.335" v="84"/>
          <ac:spMkLst>
            <pc:docMk/>
            <pc:sldMk cId="1320825932" sldId="258"/>
            <ac:spMk id="2" creationId="{66DC578B-D9BC-46C8-BCB9-DAFA1083434E}"/>
          </ac:spMkLst>
        </pc:spChg>
        <pc:spChg chg="mod">
          <ac:chgData name="Zhigalov Roman" userId="1f97e9fdf7779aa5" providerId="Windows Live" clId="Web-{B7735FB8-6A26-481A-A996-0890C13A1F25}" dt="2022-03-20T13:35:55.335" v="84"/>
          <ac:spMkLst>
            <pc:docMk/>
            <pc:sldMk cId="1320825932" sldId="258"/>
            <ac:spMk id="3" creationId="{A880397C-A175-4B70-BE26-10B40C61DF97}"/>
          </ac:spMkLst>
        </pc:spChg>
        <pc:spChg chg="add">
          <ac:chgData name="Zhigalov Roman" userId="1f97e9fdf7779aa5" providerId="Windows Live" clId="Web-{B7735FB8-6A26-481A-A996-0890C13A1F25}" dt="2022-03-20T13:35:55.335" v="84"/>
          <ac:spMkLst>
            <pc:docMk/>
            <pc:sldMk cId="1320825932" sldId="258"/>
            <ac:spMk id="8" creationId="{907EF6B7-1338-4443-8C46-6A318D952DFD}"/>
          </ac:spMkLst>
        </pc:spChg>
        <pc:spChg chg="add">
          <ac:chgData name="Zhigalov Roman" userId="1f97e9fdf7779aa5" providerId="Windows Live" clId="Web-{B7735FB8-6A26-481A-A996-0890C13A1F25}" dt="2022-03-20T13:35:55.335" v="84"/>
          <ac:spMkLst>
            <pc:docMk/>
            <pc:sldMk cId="1320825932" sldId="258"/>
            <ac:spMk id="10" creationId="{DAAE4CDD-124C-4DCF-9584-B6033B545DD5}"/>
          </ac:spMkLst>
        </pc:spChg>
        <pc:spChg chg="add">
          <ac:chgData name="Zhigalov Roman" userId="1f97e9fdf7779aa5" providerId="Windows Live" clId="Web-{B7735FB8-6A26-481A-A996-0890C13A1F25}" dt="2022-03-20T13:35:55.335" v="84"/>
          <ac:spMkLst>
            <pc:docMk/>
            <pc:sldMk cId="1320825932" sldId="258"/>
            <ac:spMk id="12" creationId="{081E4A58-353D-44AE-B2FC-2A74E2E400F7}"/>
          </ac:spMkLst>
        </pc:spChg>
      </pc:sldChg>
      <pc:sldChg chg="addSp delSp modSp new mod setBg">
        <pc:chgData name="Zhigalov Roman" userId="1f97e9fdf7779aa5" providerId="Windows Live" clId="Web-{B7735FB8-6A26-481A-A996-0890C13A1F25}" dt="2022-03-20T13:36:20.461" v="118"/>
        <pc:sldMkLst>
          <pc:docMk/>
          <pc:sldMk cId="2230238124" sldId="259"/>
        </pc:sldMkLst>
        <pc:spChg chg="mod">
          <ac:chgData name="Zhigalov Roman" userId="1f97e9fdf7779aa5" providerId="Windows Live" clId="Web-{B7735FB8-6A26-481A-A996-0890C13A1F25}" dt="2022-03-20T13:36:20.461" v="118"/>
          <ac:spMkLst>
            <pc:docMk/>
            <pc:sldMk cId="2230238124" sldId="259"/>
            <ac:spMk id="2" creationId="{18B0E886-266E-452D-A1AB-7C5FCC34A6B8}"/>
          </ac:spMkLst>
        </pc:spChg>
        <pc:spChg chg="mod">
          <ac:chgData name="Zhigalov Roman" userId="1f97e9fdf7779aa5" providerId="Windows Live" clId="Web-{B7735FB8-6A26-481A-A996-0890C13A1F25}" dt="2022-03-20T13:36:20.461" v="118"/>
          <ac:spMkLst>
            <pc:docMk/>
            <pc:sldMk cId="2230238124" sldId="259"/>
            <ac:spMk id="3" creationId="{16DC7686-0433-44AF-9D81-ED10F824FAEE}"/>
          </ac:spMkLst>
        </pc:spChg>
        <pc:spChg chg="add del">
          <ac:chgData name="Zhigalov Roman" userId="1f97e9fdf7779aa5" providerId="Windows Live" clId="Web-{B7735FB8-6A26-481A-A996-0890C13A1F25}" dt="2022-03-20T13:36:18.195" v="115"/>
          <ac:spMkLst>
            <pc:docMk/>
            <pc:sldMk cId="2230238124" sldId="259"/>
            <ac:spMk id="8" creationId="{4E1BEB12-92AF-4445-98AD-4C7756E7C93B}"/>
          </ac:spMkLst>
        </pc:spChg>
        <pc:spChg chg="add del">
          <ac:chgData name="Zhigalov Roman" userId="1f97e9fdf7779aa5" providerId="Windows Live" clId="Web-{B7735FB8-6A26-481A-A996-0890C13A1F25}" dt="2022-03-20T13:36:18.195" v="115"/>
          <ac:spMkLst>
            <pc:docMk/>
            <pc:sldMk cId="2230238124" sldId="259"/>
            <ac:spMk id="10" creationId="{D0522C2C-7B5C-48A7-A969-03941E5D2E76}"/>
          </ac:spMkLst>
        </pc:spChg>
        <pc:spChg chg="add del">
          <ac:chgData name="Zhigalov Roman" userId="1f97e9fdf7779aa5" providerId="Windows Live" clId="Web-{B7735FB8-6A26-481A-A996-0890C13A1F25}" dt="2022-03-20T13:36:18.195" v="115"/>
          <ac:spMkLst>
            <pc:docMk/>
            <pc:sldMk cId="2230238124" sldId="259"/>
            <ac:spMk id="12" creationId="{9C682A1A-5B2D-4111-BBD6-620165633E5B}"/>
          </ac:spMkLst>
        </pc:spChg>
        <pc:spChg chg="add del">
          <ac:chgData name="Zhigalov Roman" userId="1f97e9fdf7779aa5" providerId="Windows Live" clId="Web-{B7735FB8-6A26-481A-A996-0890C13A1F25}" dt="2022-03-20T13:36:18.195" v="115"/>
          <ac:spMkLst>
            <pc:docMk/>
            <pc:sldMk cId="2230238124" sldId="259"/>
            <ac:spMk id="14" creationId="{D6EE29F2-D77F-4BD0-A20B-334D316A1C9D}"/>
          </ac:spMkLst>
        </pc:spChg>
        <pc:spChg chg="add del">
          <ac:chgData name="Zhigalov Roman" userId="1f97e9fdf7779aa5" providerId="Windows Live" clId="Web-{B7735FB8-6A26-481A-A996-0890C13A1F25}" dt="2022-03-20T13:36:18.195" v="115"/>
          <ac:spMkLst>
            <pc:docMk/>
            <pc:sldMk cId="2230238124" sldId="259"/>
            <ac:spMk id="16" creationId="{22D09ED2-868F-42C6-866E-F92E0CEF314F}"/>
          </ac:spMkLst>
        </pc:spChg>
        <pc:spChg chg="add del">
          <ac:chgData name="Zhigalov Roman" userId="1f97e9fdf7779aa5" providerId="Windows Live" clId="Web-{B7735FB8-6A26-481A-A996-0890C13A1F25}" dt="2022-03-20T13:36:20.445" v="117"/>
          <ac:spMkLst>
            <pc:docMk/>
            <pc:sldMk cId="2230238124" sldId="259"/>
            <ac:spMk id="18" creationId="{9AFC454B-A080-4D23-B177-6D5356C6E6EF}"/>
          </ac:spMkLst>
        </pc:spChg>
        <pc:spChg chg="add del">
          <ac:chgData name="Zhigalov Roman" userId="1f97e9fdf7779aa5" providerId="Windows Live" clId="Web-{B7735FB8-6A26-481A-A996-0890C13A1F25}" dt="2022-03-20T13:36:20.445" v="117"/>
          <ac:spMkLst>
            <pc:docMk/>
            <pc:sldMk cId="2230238124" sldId="259"/>
            <ac:spMk id="19" creationId="{D0522C2C-7B5C-48A7-A969-03941E5D2E76}"/>
          </ac:spMkLst>
        </pc:spChg>
        <pc:spChg chg="add del">
          <ac:chgData name="Zhigalov Roman" userId="1f97e9fdf7779aa5" providerId="Windows Live" clId="Web-{B7735FB8-6A26-481A-A996-0890C13A1F25}" dt="2022-03-20T13:36:20.445" v="117"/>
          <ac:spMkLst>
            <pc:docMk/>
            <pc:sldMk cId="2230238124" sldId="259"/>
            <ac:spMk id="20" creationId="{9C682A1A-5B2D-4111-BBD6-620165633E5B}"/>
          </ac:spMkLst>
        </pc:spChg>
        <pc:spChg chg="add del">
          <ac:chgData name="Zhigalov Roman" userId="1f97e9fdf7779aa5" providerId="Windows Live" clId="Web-{B7735FB8-6A26-481A-A996-0890C13A1F25}" dt="2022-03-20T13:36:20.445" v="117"/>
          <ac:spMkLst>
            <pc:docMk/>
            <pc:sldMk cId="2230238124" sldId="259"/>
            <ac:spMk id="21" creationId="{D6EE29F2-D77F-4BD0-A20B-334D316A1C9D}"/>
          </ac:spMkLst>
        </pc:spChg>
        <pc:spChg chg="add del">
          <ac:chgData name="Zhigalov Roman" userId="1f97e9fdf7779aa5" providerId="Windows Live" clId="Web-{B7735FB8-6A26-481A-A996-0890C13A1F25}" dt="2022-03-20T13:36:20.445" v="117"/>
          <ac:spMkLst>
            <pc:docMk/>
            <pc:sldMk cId="2230238124" sldId="259"/>
            <ac:spMk id="22" creationId="{22D09ED2-868F-42C6-866E-F92E0CEF314F}"/>
          </ac:spMkLst>
        </pc:spChg>
        <pc:spChg chg="add">
          <ac:chgData name="Zhigalov Roman" userId="1f97e9fdf7779aa5" providerId="Windows Live" clId="Web-{B7735FB8-6A26-481A-A996-0890C13A1F25}" dt="2022-03-20T13:36:20.461" v="118"/>
          <ac:spMkLst>
            <pc:docMk/>
            <pc:sldMk cId="2230238124" sldId="259"/>
            <ac:spMk id="24" creationId="{4E1BEB12-92AF-4445-98AD-4C7756E7C93B}"/>
          </ac:spMkLst>
        </pc:spChg>
        <pc:spChg chg="add">
          <ac:chgData name="Zhigalov Roman" userId="1f97e9fdf7779aa5" providerId="Windows Live" clId="Web-{B7735FB8-6A26-481A-A996-0890C13A1F25}" dt="2022-03-20T13:36:20.461" v="118"/>
          <ac:spMkLst>
            <pc:docMk/>
            <pc:sldMk cId="2230238124" sldId="259"/>
            <ac:spMk id="25" creationId="{D0522C2C-7B5C-48A7-A969-03941E5D2E76}"/>
          </ac:spMkLst>
        </pc:spChg>
        <pc:spChg chg="add">
          <ac:chgData name="Zhigalov Roman" userId="1f97e9fdf7779aa5" providerId="Windows Live" clId="Web-{B7735FB8-6A26-481A-A996-0890C13A1F25}" dt="2022-03-20T13:36:20.461" v="118"/>
          <ac:spMkLst>
            <pc:docMk/>
            <pc:sldMk cId="2230238124" sldId="259"/>
            <ac:spMk id="26" creationId="{9C682A1A-5B2D-4111-BBD6-620165633E5B}"/>
          </ac:spMkLst>
        </pc:spChg>
        <pc:spChg chg="add">
          <ac:chgData name="Zhigalov Roman" userId="1f97e9fdf7779aa5" providerId="Windows Live" clId="Web-{B7735FB8-6A26-481A-A996-0890C13A1F25}" dt="2022-03-20T13:36:20.461" v="118"/>
          <ac:spMkLst>
            <pc:docMk/>
            <pc:sldMk cId="2230238124" sldId="259"/>
            <ac:spMk id="27" creationId="{D6EE29F2-D77F-4BD0-A20B-334D316A1C9D}"/>
          </ac:spMkLst>
        </pc:spChg>
        <pc:spChg chg="add">
          <ac:chgData name="Zhigalov Roman" userId="1f97e9fdf7779aa5" providerId="Windows Live" clId="Web-{B7735FB8-6A26-481A-A996-0890C13A1F25}" dt="2022-03-20T13:36:20.461" v="118"/>
          <ac:spMkLst>
            <pc:docMk/>
            <pc:sldMk cId="2230238124" sldId="259"/>
            <ac:spMk id="28" creationId="{22D09ED2-868F-42C6-866E-F92E0CEF314F}"/>
          </ac:spMkLst>
        </pc:spChg>
      </pc:sldChg>
      <pc:sldChg chg="addSp delSp modSp new mod setBg addAnim">
        <pc:chgData name="Zhigalov Roman" userId="1f97e9fdf7779aa5" providerId="Windows Live" clId="Web-{B7735FB8-6A26-481A-A996-0890C13A1F25}" dt="2022-03-20T13:39:26.918" v="130"/>
        <pc:sldMkLst>
          <pc:docMk/>
          <pc:sldMk cId="2662878362" sldId="260"/>
        </pc:sldMkLst>
        <pc:spChg chg="mod ord">
          <ac:chgData name="Zhigalov Roman" userId="1f97e9fdf7779aa5" providerId="Windows Live" clId="Web-{B7735FB8-6A26-481A-A996-0890C13A1F25}" dt="2022-03-20T13:39:26.918" v="129"/>
          <ac:spMkLst>
            <pc:docMk/>
            <pc:sldMk cId="2662878362" sldId="260"/>
            <ac:spMk id="2" creationId="{08166405-5F22-4C6C-BFB0-1BEBC417AC61}"/>
          </ac:spMkLst>
        </pc:spChg>
        <pc:spChg chg="del">
          <ac:chgData name="Zhigalov Roman" userId="1f97e9fdf7779aa5" providerId="Windows Live" clId="Web-{B7735FB8-6A26-481A-A996-0890C13A1F25}" dt="2022-03-20T13:39:23.621" v="128"/>
          <ac:spMkLst>
            <pc:docMk/>
            <pc:sldMk cId="2662878362" sldId="260"/>
            <ac:spMk id="3" creationId="{92300C8E-1861-4AEF-B679-F372060E4CBE}"/>
          </ac:spMkLst>
        </pc:spChg>
        <pc:spChg chg="mod">
          <ac:chgData name="Zhigalov Roman" userId="1f97e9fdf7779aa5" providerId="Windows Live" clId="Web-{B7735FB8-6A26-481A-A996-0890C13A1F25}" dt="2022-03-20T13:39:26.918" v="129"/>
          <ac:spMkLst>
            <pc:docMk/>
            <pc:sldMk cId="2662878362" sldId="260"/>
            <ac:spMk id="4" creationId="{310532F3-54C8-4DB4-8E04-C646EB2C3516}"/>
          </ac:spMkLst>
        </pc:spChg>
        <pc:spChg chg="add">
          <ac:chgData name="Zhigalov Roman" userId="1f97e9fdf7779aa5" providerId="Windows Live" clId="Web-{B7735FB8-6A26-481A-A996-0890C13A1F25}" dt="2022-03-20T13:39:26.918" v="129"/>
          <ac:spMkLst>
            <pc:docMk/>
            <pc:sldMk cId="2662878362" sldId="260"/>
            <ac:spMk id="10" creationId="{87CC2527-562A-4F69-B487-4371E5B243E7}"/>
          </ac:spMkLst>
        </pc:spChg>
        <pc:picChg chg="add mod ord">
          <ac:chgData name="Zhigalov Roman" userId="1f97e9fdf7779aa5" providerId="Windows Live" clId="Web-{B7735FB8-6A26-481A-A996-0890C13A1F25}" dt="2022-03-20T13:39:26.918" v="129"/>
          <ac:picMkLst>
            <pc:docMk/>
            <pc:sldMk cId="2662878362" sldId="260"/>
            <ac:picMk id="5" creationId="{68491375-F427-47AB-A584-D3027E7F1160}"/>
          </ac:picMkLst>
        </pc:picChg>
        <pc:cxnChg chg="add">
          <ac:chgData name="Zhigalov Roman" userId="1f97e9fdf7779aa5" providerId="Windows Live" clId="Web-{B7735FB8-6A26-481A-A996-0890C13A1F25}" dt="2022-03-20T13:39:26.918" v="129"/>
          <ac:cxnSpMkLst>
            <pc:docMk/>
            <pc:sldMk cId="2662878362" sldId="260"/>
            <ac:cxnSpMk id="12" creationId="{BCDAEC91-5BCE-4B55-9CC0-43EF94CB734B}"/>
          </ac:cxnSpMkLst>
        </pc:cxnChg>
      </pc:sldChg>
      <pc:sldChg chg="addSp delSp modSp new mod setBg">
        <pc:chgData name="Zhigalov Roman" userId="1f97e9fdf7779aa5" providerId="Windows Live" clId="Web-{B7735FB8-6A26-481A-A996-0890C13A1F25}" dt="2022-03-20T13:40:36.076" v="236"/>
        <pc:sldMkLst>
          <pc:docMk/>
          <pc:sldMk cId="2323158312" sldId="261"/>
        </pc:sldMkLst>
        <pc:spChg chg="mod">
          <ac:chgData name="Zhigalov Roman" userId="1f97e9fdf7779aa5" providerId="Windows Live" clId="Web-{B7735FB8-6A26-481A-A996-0890C13A1F25}" dt="2022-03-20T13:40:36.076" v="236"/>
          <ac:spMkLst>
            <pc:docMk/>
            <pc:sldMk cId="2323158312" sldId="261"/>
            <ac:spMk id="2" creationId="{16355729-FED1-43AB-BD3C-322A163DD311}"/>
          </ac:spMkLst>
        </pc:spChg>
        <pc:spChg chg="mod">
          <ac:chgData name="Zhigalov Roman" userId="1f97e9fdf7779aa5" providerId="Windows Live" clId="Web-{B7735FB8-6A26-481A-A996-0890C13A1F25}" dt="2022-03-20T13:40:36.076" v="236"/>
          <ac:spMkLst>
            <pc:docMk/>
            <pc:sldMk cId="2323158312" sldId="261"/>
            <ac:spMk id="3" creationId="{7236C910-8A2F-4345-8CA4-47D9BBD7D438}"/>
          </ac:spMkLst>
        </pc:spChg>
        <pc:spChg chg="add">
          <ac:chgData name="Zhigalov Roman" userId="1f97e9fdf7779aa5" providerId="Windows Live" clId="Web-{B7735FB8-6A26-481A-A996-0890C13A1F25}" dt="2022-03-20T13:40:36.076" v="236"/>
          <ac:spMkLst>
            <pc:docMk/>
            <pc:sldMk cId="2323158312" sldId="261"/>
            <ac:spMk id="11" creationId="{D4974D33-8DC5-464E-8C6D-BE58F0669C17}"/>
          </ac:spMkLst>
        </pc:spChg>
        <pc:spChg chg="add">
          <ac:chgData name="Zhigalov Roman" userId="1f97e9fdf7779aa5" providerId="Windows Live" clId="Web-{B7735FB8-6A26-481A-A996-0890C13A1F25}" dt="2022-03-20T13:40:36.076" v="236"/>
          <ac:spMkLst>
            <pc:docMk/>
            <pc:sldMk cId="2323158312" sldId="261"/>
            <ac:spMk id="12" creationId="{F13C74B1-5B17-4795-BED0-7140497B445A}"/>
          </ac:spMkLst>
        </pc:spChg>
        <pc:picChg chg="add del">
          <ac:chgData name="Zhigalov Roman" userId="1f97e9fdf7779aa5" providerId="Windows Live" clId="Web-{B7735FB8-6A26-481A-A996-0890C13A1F25}" dt="2022-03-20T13:40:36.044" v="235"/>
          <ac:picMkLst>
            <pc:docMk/>
            <pc:sldMk cId="2323158312" sldId="261"/>
            <ac:picMk id="5" creationId="{4C6C051B-1A8F-DC25-B022-8459D6932D17}"/>
          </ac:picMkLst>
        </pc:picChg>
        <pc:picChg chg="add">
          <ac:chgData name="Zhigalov Roman" userId="1f97e9fdf7779aa5" providerId="Windows Live" clId="Web-{B7735FB8-6A26-481A-A996-0890C13A1F25}" dt="2022-03-20T13:40:36.076" v="236"/>
          <ac:picMkLst>
            <pc:docMk/>
            <pc:sldMk cId="2323158312" sldId="261"/>
            <ac:picMk id="13" creationId="{5B98DF5B-81EA-7002-AB7C-9BA3C758D7A3}"/>
          </ac:picMkLst>
        </pc:picChg>
        <pc:cxnChg chg="add del">
          <ac:chgData name="Zhigalov Roman" userId="1f97e9fdf7779aa5" providerId="Windows Live" clId="Web-{B7735FB8-6A26-481A-A996-0890C13A1F25}" dt="2022-03-20T13:40:36.044" v="235"/>
          <ac:cxnSpMkLst>
            <pc:docMk/>
            <pc:sldMk cId="2323158312" sldId="261"/>
            <ac:cxnSpMk id="9" creationId="{A7F400EE-A8A5-48AF-B4D6-291B52C6F0B0}"/>
          </ac:cxnSpMkLst>
        </pc:cxnChg>
      </pc:sldChg>
      <pc:sldChg chg="addSp modSp new mod setBg">
        <pc:chgData name="Zhigalov Roman" userId="1f97e9fdf7779aa5" providerId="Windows Live" clId="Web-{B7735FB8-6A26-481A-A996-0890C13A1F25}" dt="2022-03-20T13:41:49.655" v="405"/>
        <pc:sldMkLst>
          <pc:docMk/>
          <pc:sldMk cId="1201701204" sldId="262"/>
        </pc:sldMkLst>
        <pc:spChg chg="mod">
          <ac:chgData name="Zhigalov Roman" userId="1f97e9fdf7779aa5" providerId="Windows Live" clId="Web-{B7735FB8-6A26-481A-A996-0890C13A1F25}" dt="2022-03-20T13:41:49.655" v="405"/>
          <ac:spMkLst>
            <pc:docMk/>
            <pc:sldMk cId="1201701204" sldId="262"/>
            <ac:spMk id="2" creationId="{C50C8315-267D-438C-9603-1675278F04D7}"/>
          </ac:spMkLst>
        </pc:spChg>
        <pc:spChg chg="mod">
          <ac:chgData name="Zhigalov Roman" userId="1f97e9fdf7779aa5" providerId="Windows Live" clId="Web-{B7735FB8-6A26-481A-A996-0890C13A1F25}" dt="2022-03-20T13:41:49.655" v="405"/>
          <ac:spMkLst>
            <pc:docMk/>
            <pc:sldMk cId="1201701204" sldId="262"/>
            <ac:spMk id="3" creationId="{EFF67190-C418-4FCC-82DC-A8804D8358CD}"/>
          </ac:spMkLst>
        </pc:spChg>
        <pc:spChg chg="add">
          <ac:chgData name="Zhigalov Roman" userId="1f97e9fdf7779aa5" providerId="Windows Live" clId="Web-{B7735FB8-6A26-481A-A996-0890C13A1F25}" dt="2022-03-20T13:41:49.655" v="405"/>
          <ac:spMkLst>
            <pc:docMk/>
            <pc:sldMk cId="1201701204" sldId="262"/>
            <ac:spMk id="8" creationId="{777A147A-9ED8-46B4-8660-1B3C2AA880B5}"/>
          </ac:spMkLst>
        </pc:spChg>
        <pc:spChg chg="add">
          <ac:chgData name="Zhigalov Roman" userId="1f97e9fdf7779aa5" providerId="Windows Live" clId="Web-{B7735FB8-6A26-481A-A996-0890C13A1F25}" dt="2022-03-20T13:41:49.655" v="405"/>
          <ac:spMkLst>
            <pc:docMk/>
            <pc:sldMk cId="1201701204" sldId="262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B7735FB8-6A26-481A-A996-0890C13A1F25}" dt="2022-03-20T13:43:35.157" v="438"/>
        <pc:sldMkLst>
          <pc:docMk/>
          <pc:sldMk cId="149023477" sldId="263"/>
        </pc:sldMkLst>
        <pc:spChg chg="mod">
          <ac:chgData name="Zhigalov Roman" userId="1f97e9fdf7779aa5" providerId="Windows Live" clId="Web-{B7735FB8-6A26-481A-A996-0890C13A1F25}" dt="2022-03-20T13:43:35.157" v="438"/>
          <ac:spMkLst>
            <pc:docMk/>
            <pc:sldMk cId="149023477" sldId="263"/>
            <ac:spMk id="2" creationId="{01F3CB0A-4613-4BC5-B0A3-04768AF61ACF}"/>
          </ac:spMkLst>
        </pc:spChg>
        <pc:spChg chg="del">
          <ac:chgData name="Zhigalov Roman" userId="1f97e9fdf7779aa5" providerId="Windows Live" clId="Web-{B7735FB8-6A26-481A-A996-0890C13A1F25}" dt="2022-03-20T13:42:41.188" v="407"/>
          <ac:spMkLst>
            <pc:docMk/>
            <pc:sldMk cId="149023477" sldId="263"/>
            <ac:spMk id="3" creationId="{E7A59F30-AB99-41A0-BCE1-0436182F2BFC}"/>
          </ac:spMkLst>
        </pc:spChg>
        <pc:spChg chg="add">
          <ac:chgData name="Zhigalov Roman" userId="1f97e9fdf7779aa5" providerId="Windows Live" clId="Web-{B7735FB8-6A26-481A-A996-0890C13A1F25}" dt="2022-03-20T13:43:35.157" v="438"/>
          <ac:spMkLst>
            <pc:docMk/>
            <pc:sldMk cId="149023477" sldId="263"/>
            <ac:spMk id="9" creationId="{665DBBEF-238B-476B-96AB-8AAC3224ECEA}"/>
          </ac:spMkLst>
        </pc:spChg>
        <pc:spChg chg="add">
          <ac:chgData name="Zhigalov Roman" userId="1f97e9fdf7779aa5" providerId="Windows Live" clId="Web-{B7735FB8-6A26-481A-A996-0890C13A1F25}" dt="2022-03-20T13:43:35.157" v="438"/>
          <ac:spMkLst>
            <pc:docMk/>
            <pc:sldMk cId="149023477" sldId="263"/>
            <ac:spMk id="11" creationId="{3FCFB1DE-0B7E-48CC-BA90-B2AB0889F9D6}"/>
          </ac:spMkLst>
        </pc:spChg>
        <pc:picChg chg="add mod ord">
          <ac:chgData name="Zhigalov Roman" userId="1f97e9fdf7779aa5" providerId="Windows Live" clId="Web-{B7735FB8-6A26-481A-A996-0890C13A1F25}" dt="2022-03-20T13:43:35.157" v="438"/>
          <ac:picMkLst>
            <pc:docMk/>
            <pc:sldMk cId="149023477" sldId="263"/>
            <ac:picMk id="4" creationId="{26C7DA5E-AC72-4689-9FD1-3EBC1B02D128}"/>
          </ac:picMkLst>
        </pc:picChg>
      </pc:sldChg>
      <pc:sldChg chg="addSp delSp modSp new mod ord setBg">
        <pc:chgData name="Zhigalov Roman" userId="1f97e9fdf7779aa5" providerId="Windows Live" clId="Web-{B7735FB8-6A26-481A-A996-0890C13A1F25}" dt="2022-03-20T13:48:13.351" v="581"/>
        <pc:sldMkLst>
          <pc:docMk/>
          <pc:sldMk cId="531827018" sldId="264"/>
        </pc:sldMkLst>
        <pc:spChg chg="mod">
          <ac:chgData name="Zhigalov Roman" userId="1f97e9fdf7779aa5" providerId="Windows Live" clId="Web-{B7735FB8-6A26-481A-A996-0890C13A1F25}" dt="2022-03-20T13:44:09.768" v="465"/>
          <ac:spMkLst>
            <pc:docMk/>
            <pc:sldMk cId="531827018" sldId="264"/>
            <ac:spMk id="2" creationId="{71742740-6F6D-492F-97A0-007BD0360BD2}"/>
          </ac:spMkLst>
        </pc:spChg>
        <pc:spChg chg="del">
          <ac:chgData name="Zhigalov Roman" userId="1f97e9fdf7779aa5" providerId="Windows Live" clId="Web-{B7735FB8-6A26-481A-A996-0890C13A1F25}" dt="2022-03-20T13:43:56.580" v="440"/>
          <ac:spMkLst>
            <pc:docMk/>
            <pc:sldMk cId="531827018" sldId="264"/>
            <ac:spMk id="3" creationId="{E0D37D6B-3905-484E-8DDE-F7C69F5FFDCC}"/>
          </ac:spMkLst>
        </pc:spChg>
        <pc:spChg chg="add del">
          <ac:chgData name="Zhigalov Roman" userId="1f97e9fdf7779aa5" providerId="Windows Live" clId="Web-{B7735FB8-6A26-481A-A996-0890C13A1F25}" dt="2022-03-20T13:44:09.768" v="464"/>
          <ac:spMkLst>
            <pc:docMk/>
            <pc:sldMk cId="531827018" sldId="264"/>
            <ac:spMk id="9" creationId="{A4AC5506-6312-4701-8D3C-40187889A947}"/>
          </ac:spMkLst>
        </pc:spChg>
        <pc:spChg chg="add">
          <ac:chgData name="Zhigalov Roman" userId="1f97e9fdf7779aa5" providerId="Windows Live" clId="Web-{B7735FB8-6A26-481A-A996-0890C13A1F25}" dt="2022-03-20T13:44:09.768" v="465"/>
          <ac:spMkLst>
            <pc:docMk/>
            <pc:sldMk cId="531827018" sldId="264"/>
            <ac:spMk id="11" creationId="{7F57BEA8-497D-4AA8-8A18-BDCD696B25FE}"/>
          </ac:spMkLst>
        </pc:spChg>
        <pc:picChg chg="add mod ord">
          <ac:chgData name="Zhigalov Roman" userId="1f97e9fdf7779aa5" providerId="Windows Live" clId="Web-{B7735FB8-6A26-481A-A996-0890C13A1F25}" dt="2022-03-20T13:44:09.768" v="465"/>
          <ac:picMkLst>
            <pc:docMk/>
            <pc:sldMk cId="531827018" sldId="264"/>
            <ac:picMk id="4" creationId="{D78E76F8-E4B4-444B-BBCF-B5549318349F}"/>
          </ac:picMkLst>
        </pc:picChg>
        <pc:cxnChg chg="add">
          <ac:chgData name="Zhigalov Roman" userId="1f97e9fdf7779aa5" providerId="Windows Live" clId="Web-{B7735FB8-6A26-481A-A996-0890C13A1F25}" dt="2022-03-20T13:44:09.768" v="465"/>
          <ac:cxnSpMkLst>
            <pc:docMk/>
            <pc:sldMk cId="531827018" sldId="264"/>
            <ac:cxnSpMk id="12" creationId="{D2E961F1-4A28-4A5F-BBD4-6E400E5E6C75}"/>
          </ac:cxnSpMkLst>
        </pc:cxnChg>
        <pc:cxnChg chg="add">
          <ac:chgData name="Zhigalov Roman" userId="1f97e9fdf7779aa5" providerId="Windows Live" clId="Web-{B7735FB8-6A26-481A-A996-0890C13A1F25}" dt="2022-03-20T13:44:09.768" v="465"/>
          <ac:cxnSpMkLst>
            <pc:docMk/>
            <pc:sldMk cId="531827018" sldId="264"/>
            <ac:cxnSpMk id="13" creationId="{A82415D3-DDE5-4D63-8CB3-23A5EC581B27}"/>
          </ac:cxnSpMkLst>
        </pc:cxnChg>
        <pc:cxnChg chg="add">
          <ac:chgData name="Zhigalov Roman" userId="1f97e9fdf7779aa5" providerId="Windows Live" clId="Web-{B7735FB8-6A26-481A-A996-0890C13A1F25}" dt="2022-03-20T13:44:09.768" v="465"/>
          <ac:cxnSpMkLst>
            <pc:docMk/>
            <pc:sldMk cId="531827018" sldId="264"/>
            <ac:cxnSpMk id="15" creationId="{AD7193FB-6AE6-4B3B-8F89-56B55DD63B4D}"/>
          </ac:cxnSpMkLst>
        </pc:cxnChg>
      </pc:sldChg>
      <pc:sldChg chg="addSp modSp new mod setBg">
        <pc:chgData name="Zhigalov Roman" userId="1f97e9fdf7779aa5" providerId="Windows Live" clId="Web-{B7735FB8-6A26-481A-A996-0890C13A1F25}" dt="2022-03-20T13:48:11.773" v="580"/>
        <pc:sldMkLst>
          <pc:docMk/>
          <pc:sldMk cId="4021593694" sldId="265"/>
        </pc:sldMkLst>
        <pc:spChg chg="mod">
          <ac:chgData name="Zhigalov Roman" userId="1f97e9fdf7779aa5" providerId="Windows Live" clId="Web-{B7735FB8-6A26-481A-A996-0890C13A1F25}" dt="2022-03-20T13:48:11.773" v="580"/>
          <ac:spMkLst>
            <pc:docMk/>
            <pc:sldMk cId="4021593694" sldId="265"/>
            <ac:spMk id="2" creationId="{5E123ED6-3E89-469B-A49E-F26DE5467B58}"/>
          </ac:spMkLst>
        </pc:spChg>
        <pc:spChg chg="mod">
          <ac:chgData name="Zhigalov Roman" userId="1f97e9fdf7779aa5" providerId="Windows Live" clId="Web-{B7735FB8-6A26-481A-A996-0890C13A1F25}" dt="2022-03-20T13:48:11.773" v="580"/>
          <ac:spMkLst>
            <pc:docMk/>
            <pc:sldMk cId="4021593694" sldId="265"/>
            <ac:spMk id="3" creationId="{C0871D51-4328-43DD-8F55-0E03EFCE8EEE}"/>
          </ac:spMkLst>
        </pc:spChg>
        <pc:spChg chg="add">
          <ac:chgData name="Zhigalov Roman" userId="1f97e9fdf7779aa5" providerId="Windows Live" clId="Web-{B7735FB8-6A26-481A-A996-0890C13A1F25}" dt="2022-03-20T13:48:11.773" v="580"/>
          <ac:spMkLst>
            <pc:docMk/>
            <pc:sldMk cId="4021593694" sldId="265"/>
            <ac:spMk id="8" creationId="{777A147A-9ED8-46B4-8660-1B3C2AA880B5}"/>
          </ac:spMkLst>
        </pc:spChg>
        <pc:spChg chg="add">
          <ac:chgData name="Zhigalov Roman" userId="1f97e9fdf7779aa5" providerId="Windows Live" clId="Web-{B7735FB8-6A26-481A-A996-0890C13A1F25}" dt="2022-03-20T13:48:11.773" v="580"/>
          <ac:spMkLst>
            <pc:docMk/>
            <pc:sldMk cId="4021593694" sldId="265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B7735FB8-6A26-481A-A996-0890C13A1F25}" dt="2022-03-20T13:48:47.508" v="598"/>
        <pc:sldMkLst>
          <pc:docMk/>
          <pc:sldMk cId="1032538283" sldId="266"/>
        </pc:sldMkLst>
        <pc:spChg chg="mod">
          <ac:chgData name="Zhigalov Roman" userId="1f97e9fdf7779aa5" providerId="Windows Live" clId="Web-{B7735FB8-6A26-481A-A996-0890C13A1F25}" dt="2022-03-20T13:48:47.508" v="598"/>
          <ac:spMkLst>
            <pc:docMk/>
            <pc:sldMk cId="1032538283" sldId="266"/>
            <ac:spMk id="2" creationId="{74173C31-F2F3-4056-BF8C-1D5339A416C7}"/>
          </ac:spMkLst>
        </pc:spChg>
        <pc:spChg chg="mod">
          <ac:chgData name="Zhigalov Roman" userId="1f97e9fdf7779aa5" providerId="Windows Live" clId="Web-{B7735FB8-6A26-481A-A996-0890C13A1F25}" dt="2022-03-20T13:48:47.508" v="598"/>
          <ac:spMkLst>
            <pc:docMk/>
            <pc:sldMk cId="1032538283" sldId="266"/>
            <ac:spMk id="3" creationId="{EFC84085-0375-406B-9EE9-9F0DCC6A55EF}"/>
          </ac:spMkLst>
        </pc:spChg>
        <pc:spChg chg="add">
          <ac:chgData name="Zhigalov Roman" userId="1f97e9fdf7779aa5" providerId="Windows Live" clId="Web-{B7735FB8-6A26-481A-A996-0890C13A1F25}" dt="2022-03-20T13:48:47.508" v="598"/>
          <ac:spMkLst>
            <pc:docMk/>
            <pc:sldMk cId="1032538283" sldId="266"/>
            <ac:spMk id="8" creationId="{4E1BEB12-92AF-4445-98AD-4C7756E7C93B}"/>
          </ac:spMkLst>
        </pc:spChg>
        <pc:spChg chg="add del">
          <ac:chgData name="Zhigalov Roman" userId="1f97e9fdf7779aa5" providerId="Windows Live" clId="Web-{B7735FB8-6A26-481A-A996-0890C13A1F25}" dt="2022-03-20T13:48:47.492" v="597"/>
          <ac:spMkLst>
            <pc:docMk/>
            <pc:sldMk cId="1032538283" sldId="266"/>
            <ac:spMk id="9" creationId="{87CC2527-562A-4F69-B487-4371E5B243E7}"/>
          </ac:spMkLst>
        </pc:spChg>
        <pc:spChg chg="add">
          <ac:chgData name="Zhigalov Roman" userId="1f97e9fdf7779aa5" providerId="Windows Live" clId="Web-{B7735FB8-6A26-481A-A996-0890C13A1F25}" dt="2022-03-20T13:48:47.508" v="598"/>
          <ac:spMkLst>
            <pc:docMk/>
            <pc:sldMk cId="1032538283" sldId="266"/>
            <ac:spMk id="10" creationId="{D0522C2C-7B5C-48A7-A969-03941E5D2E76}"/>
          </ac:spMkLst>
        </pc:spChg>
        <pc:spChg chg="add">
          <ac:chgData name="Zhigalov Roman" userId="1f97e9fdf7779aa5" providerId="Windows Live" clId="Web-{B7735FB8-6A26-481A-A996-0890C13A1F25}" dt="2022-03-20T13:48:47.508" v="598"/>
          <ac:spMkLst>
            <pc:docMk/>
            <pc:sldMk cId="1032538283" sldId="266"/>
            <ac:spMk id="12" creationId="{9C682A1A-5B2D-4111-BBD6-620165633E5B}"/>
          </ac:spMkLst>
        </pc:spChg>
        <pc:spChg chg="add">
          <ac:chgData name="Zhigalov Roman" userId="1f97e9fdf7779aa5" providerId="Windows Live" clId="Web-{B7735FB8-6A26-481A-A996-0890C13A1F25}" dt="2022-03-20T13:48:47.508" v="598"/>
          <ac:spMkLst>
            <pc:docMk/>
            <pc:sldMk cId="1032538283" sldId="266"/>
            <ac:spMk id="14" creationId="{D6EE29F2-D77F-4BD0-A20B-334D316A1C9D}"/>
          </ac:spMkLst>
        </pc:spChg>
        <pc:spChg chg="add">
          <ac:chgData name="Zhigalov Roman" userId="1f97e9fdf7779aa5" providerId="Windows Live" clId="Web-{B7735FB8-6A26-481A-A996-0890C13A1F25}" dt="2022-03-20T13:48:47.508" v="598"/>
          <ac:spMkLst>
            <pc:docMk/>
            <pc:sldMk cId="1032538283" sldId="266"/>
            <ac:spMk id="16" creationId="{22D09ED2-868F-42C6-866E-F92E0CEF314F}"/>
          </ac:spMkLst>
        </pc:spChg>
        <pc:picChg chg="add del">
          <ac:chgData name="Zhigalov Roman" userId="1f97e9fdf7779aa5" providerId="Windows Live" clId="Web-{B7735FB8-6A26-481A-A996-0890C13A1F25}" dt="2022-03-20T13:48:47.492" v="597"/>
          <ac:picMkLst>
            <pc:docMk/>
            <pc:sldMk cId="1032538283" sldId="266"/>
            <ac:picMk id="5" creationId="{869527FD-2BE0-94C1-A7B3-4B014F450337}"/>
          </ac:picMkLst>
        </pc:picChg>
        <pc:cxnChg chg="add del">
          <ac:chgData name="Zhigalov Roman" userId="1f97e9fdf7779aa5" providerId="Windows Live" clId="Web-{B7735FB8-6A26-481A-A996-0890C13A1F25}" dt="2022-03-20T13:48:47.492" v="597"/>
          <ac:cxnSpMkLst>
            <pc:docMk/>
            <pc:sldMk cId="1032538283" sldId="266"/>
            <ac:cxnSpMk id="11" creationId="{BCDAEC91-5BCE-4B55-9CC0-43EF94CB734B}"/>
          </ac:cxnSpMkLst>
        </pc:cxnChg>
      </pc:sldChg>
      <pc:sldChg chg="addSp modSp new mod setBg">
        <pc:chgData name="Zhigalov Roman" userId="1f97e9fdf7779aa5" providerId="Windows Live" clId="Web-{B7735FB8-6A26-481A-A996-0890C13A1F25}" dt="2022-03-20T13:50:51.229" v="808"/>
        <pc:sldMkLst>
          <pc:docMk/>
          <pc:sldMk cId="1593478355" sldId="267"/>
        </pc:sldMkLst>
        <pc:spChg chg="mod">
          <ac:chgData name="Zhigalov Roman" userId="1f97e9fdf7779aa5" providerId="Windows Live" clId="Web-{B7735FB8-6A26-481A-A996-0890C13A1F25}" dt="2022-03-20T13:50:51.229" v="808"/>
          <ac:spMkLst>
            <pc:docMk/>
            <pc:sldMk cId="1593478355" sldId="267"/>
            <ac:spMk id="2" creationId="{DAB080BF-DC26-43BF-81A3-CBBE0039438A}"/>
          </ac:spMkLst>
        </pc:spChg>
        <pc:spChg chg="mod">
          <ac:chgData name="Zhigalov Roman" userId="1f97e9fdf7779aa5" providerId="Windows Live" clId="Web-{B7735FB8-6A26-481A-A996-0890C13A1F25}" dt="2022-03-20T13:50:51.229" v="808"/>
          <ac:spMkLst>
            <pc:docMk/>
            <pc:sldMk cId="1593478355" sldId="267"/>
            <ac:spMk id="3" creationId="{87166874-F2CC-427F-A930-2BE017979100}"/>
          </ac:spMkLst>
        </pc:spChg>
        <pc:spChg chg="add">
          <ac:chgData name="Zhigalov Roman" userId="1f97e9fdf7779aa5" providerId="Windows Live" clId="Web-{B7735FB8-6A26-481A-A996-0890C13A1F25}" dt="2022-03-20T13:50:51.229" v="808"/>
          <ac:spMkLst>
            <pc:docMk/>
            <pc:sldMk cId="1593478355" sldId="267"/>
            <ac:spMk id="8" creationId="{777A147A-9ED8-46B4-8660-1B3C2AA880B5}"/>
          </ac:spMkLst>
        </pc:spChg>
        <pc:spChg chg="add">
          <ac:chgData name="Zhigalov Roman" userId="1f97e9fdf7779aa5" providerId="Windows Live" clId="Web-{B7735FB8-6A26-481A-A996-0890C13A1F25}" dt="2022-03-20T13:50:51.229" v="808"/>
          <ac:spMkLst>
            <pc:docMk/>
            <pc:sldMk cId="1593478355" sldId="267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B7735FB8-6A26-481A-A996-0890C13A1F25}" dt="2022-03-20T13:51:29.433" v="824"/>
        <pc:sldMkLst>
          <pc:docMk/>
          <pc:sldMk cId="3513912200" sldId="268"/>
        </pc:sldMkLst>
        <pc:spChg chg="mod">
          <ac:chgData name="Zhigalov Roman" userId="1f97e9fdf7779aa5" providerId="Windows Live" clId="Web-{B7735FB8-6A26-481A-A996-0890C13A1F25}" dt="2022-03-20T13:51:29.433" v="824"/>
          <ac:spMkLst>
            <pc:docMk/>
            <pc:sldMk cId="3513912200" sldId="268"/>
            <ac:spMk id="2" creationId="{1CD3CF08-CDF0-40E6-A387-A3BDF947A024}"/>
          </ac:spMkLst>
        </pc:spChg>
        <pc:spChg chg="del">
          <ac:chgData name="Zhigalov Roman" userId="1f97e9fdf7779aa5" providerId="Windows Live" clId="Web-{B7735FB8-6A26-481A-A996-0890C13A1F25}" dt="2022-03-20T13:51:08.652" v="810"/>
          <ac:spMkLst>
            <pc:docMk/>
            <pc:sldMk cId="3513912200" sldId="268"/>
            <ac:spMk id="3" creationId="{1108242E-65D4-43EF-BE2D-CB348F4BBB56}"/>
          </ac:spMkLst>
        </pc:spChg>
        <pc:spChg chg="add">
          <ac:chgData name="Zhigalov Roman" userId="1f97e9fdf7779aa5" providerId="Windows Live" clId="Web-{B7735FB8-6A26-481A-A996-0890C13A1F25}" dt="2022-03-20T13:51:29.433" v="824"/>
          <ac:spMkLst>
            <pc:docMk/>
            <pc:sldMk cId="3513912200" sldId="268"/>
            <ac:spMk id="9" creationId="{665DBBEF-238B-476B-96AB-8AAC3224ECEA}"/>
          </ac:spMkLst>
        </pc:spChg>
        <pc:spChg chg="add">
          <ac:chgData name="Zhigalov Roman" userId="1f97e9fdf7779aa5" providerId="Windows Live" clId="Web-{B7735FB8-6A26-481A-A996-0890C13A1F25}" dt="2022-03-20T13:51:29.433" v="824"/>
          <ac:spMkLst>
            <pc:docMk/>
            <pc:sldMk cId="3513912200" sldId="268"/>
            <ac:spMk id="11" creationId="{3FCFB1DE-0B7E-48CC-BA90-B2AB0889F9D6}"/>
          </ac:spMkLst>
        </pc:spChg>
        <pc:picChg chg="add mod ord">
          <ac:chgData name="Zhigalov Roman" userId="1f97e9fdf7779aa5" providerId="Windows Live" clId="Web-{B7735FB8-6A26-481A-A996-0890C13A1F25}" dt="2022-03-20T13:51:29.433" v="824"/>
          <ac:picMkLst>
            <pc:docMk/>
            <pc:sldMk cId="3513912200" sldId="268"/>
            <ac:picMk id="4" creationId="{C263C04E-B9AE-4A2E-B7A2-F1BF5CE43A54}"/>
          </ac:picMkLst>
        </pc:picChg>
      </pc:sldChg>
      <pc:sldChg chg="addSp modSp new mod setBg">
        <pc:chgData name="Zhigalov Roman" userId="1f97e9fdf7779aa5" providerId="Windows Live" clId="Web-{B7735FB8-6A26-481A-A996-0890C13A1F25}" dt="2022-03-20T13:51:58.934" v="838"/>
        <pc:sldMkLst>
          <pc:docMk/>
          <pc:sldMk cId="1673722713" sldId="269"/>
        </pc:sldMkLst>
        <pc:spChg chg="mod">
          <ac:chgData name="Zhigalov Roman" userId="1f97e9fdf7779aa5" providerId="Windows Live" clId="Web-{B7735FB8-6A26-481A-A996-0890C13A1F25}" dt="2022-03-20T13:51:58.934" v="838"/>
          <ac:spMkLst>
            <pc:docMk/>
            <pc:sldMk cId="1673722713" sldId="269"/>
            <ac:spMk id="2" creationId="{80BD79FB-43B6-4E56-B7ED-813BCA1FCC57}"/>
          </ac:spMkLst>
        </pc:spChg>
        <pc:spChg chg="mod">
          <ac:chgData name="Zhigalov Roman" userId="1f97e9fdf7779aa5" providerId="Windows Live" clId="Web-{B7735FB8-6A26-481A-A996-0890C13A1F25}" dt="2022-03-20T13:51:58.934" v="838"/>
          <ac:spMkLst>
            <pc:docMk/>
            <pc:sldMk cId="1673722713" sldId="269"/>
            <ac:spMk id="3" creationId="{5E2A601C-5D0E-4C43-AE55-B58DD8C8A5D2}"/>
          </ac:spMkLst>
        </pc:spChg>
        <pc:spChg chg="add">
          <ac:chgData name="Zhigalov Roman" userId="1f97e9fdf7779aa5" providerId="Windows Live" clId="Web-{B7735FB8-6A26-481A-A996-0890C13A1F25}" dt="2022-03-20T13:51:58.934" v="838"/>
          <ac:spMkLst>
            <pc:docMk/>
            <pc:sldMk cId="1673722713" sldId="269"/>
            <ac:spMk id="8" creationId="{4E1BEB12-92AF-4445-98AD-4C7756E7C93B}"/>
          </ac:spMkLst>
        </pc:spChg>
        <pc:spChg chg="add">
          <ac:chgData name="Zhigalov Roman" userId="1f97e9fdf7779aa5" providerId="Windows Live" clId="Web-{B7735FB8-6A26-481A-A996-0890C13A1F25}" dt="2022-03-20T13:51:58.934" v="838"/>
          <ac:spMkLst>
            <pc:docMk/>
            <pc:sldMk cId="1673722713" sldId="269"/>
            <ac:spMk id="10" creationId="{D0522C2C-7B5C-48A7-A969-03941E5D2E76}"/>
          </ac:spMkLst>
        </pc:spChg>
        <pc:spChg chg="add">
          <ac:chgData name="Zhigalov Roman" userId="1f97e9fdf7779aa5" providerId="Windows Live" clId="Web-{B7735FB8-6A26-481A-A996-0890C13A1F25}" dt="2022-03-20T13:51:58.934" v="838"/>
          <ac:spMkLst>
            <pc:docMk/>
            <pc:sldMk cId="1673722713" sldId="269"/>
            <ac:spMk id="12" creationId="{9C682A1A-5B2D-4111-BBD6-620165633E5B}"/>
          </ac:spMkLst>
        </pc:spChg>
        <pc:spChg chg="add">
          <ac:chgData name="Zhigalov Roman" userId="1f97e9fdf7779aa5" providerId="Windows Live" clId="Web-{B7735FB8-6A26-481A-A996-0890C13A1F25}" dt="2022-03-20T13:51:58.934" v="838"/>
          <ac:spMkLst>
            <pc:docMk/>
            <pc:sldMk cId="1673722713" sldId="269"/>
            <ac:spMk id="14" creationId="{D6EE29F2-D77F-4BD0-A20B-334D316A1C9D}"/>
          </ac:spMkLst>
        </pc:spChg>
        <pc:spChg chg="add">
          <ac:chgData name="Zhigalov Roman" userId="1f97e9fdf7779aa5" providerId="Windows Live" clId="Web-{B7735FB8-6A26-481A-A996-0890C13A1F25}" dt="2022-03-20T13:51:58.934" v="838"/>
          <ac:spMkLst>
            <pc:docMk/>
            <pc:sldMk cId="1673722713" sldId="269"/>
            <ac:spMk id="16" creationId="{22D09ED2-868F-42C6-866E-F92E0CEF314F}"/>
          </ac:spMkLst>
        </pc:spChg>
      </pc:sldChg>
      <pc:sldChg chg="addSp delSp modSp new mod setBg">
        <pc:chgData name="Zhigalov Roman" userId="1f97e9fdf7779aa5" providerId="Windows Live" clId="Web-{B7735FB8-6A26-481A-A996-0890C13A1F25}" dt="2022-03-20T13:52:43.779" v="850"/>
        <pc:sldMkLst>
          <pc:docMk/>
          <pc:sldMk cId="3067384048" sldId="270"/>
        </pc:sldMkLst>
        <pc:spChg chg="mod ord">
          <ac:chgData name="Zhigalov Roman" userId="1f97e9fdf7779aa5" providerId="Windows Live" clId="Web-{B7735FB8-6A26-481A-A996-0890C13A1F25}" dt="2022-03-20T13:52:43.779" v="850"/>
          <ac:spMkLst>
            <pc:docMk/>
            <pc:sldMk cId="3067384048" sldId="270"/>
            <ac:spMk id="2" creationId="{68E913D7-A722-423E-BEE8-26A5C62234C2}"/>
          </ac:spMkLst>
        </pc:spChg>
        <pc:spChg chg="del">
          <ac:chgData name="Zhigalov Roman" userId="1f97e9fdf7779aa5" providerId="Windows Live" clId="Web-{B7735FB8-6A26-481A-A996-0890C13A1F25}" dt="2022-03-20T13:52:38.185" v="844"/>
          <ac:spMkLst>
            <pc:docMk/>
            <pc:sldMk cId="3067384048" sldId="270"/>
            <ac:spMk id="3" creationId="{491882E6-CE2E-4A7B-BDDB-11F94263CC37}"/>
          </ac:spMkLst>
        </pc:spChg>
        <pc:spChg chg="mod">
          <ac:chgData name="Zhigalov Roman" userId="1f97e9fdf7779aa5" providerId="Windows Live" clId="Web-{B7735FB8-6A26-481A-A996-0890C13A1F25}" dt="2022-03-20T13:52:43.779" v="850"/>
          <ac:spMkLst>
            <pc:docMk/>
            <pc:sldMk cId="3067384048" sldId="270"/>
            <ac:spMk id="4" creationId="{EAA30F76-446E-4019-8B67-DE4E5C4CD49B}"/>
          </ac:spMkLst>
        </pc:spChg>
        <pc:spChg chg="add">
          <ac:chgData name="Zhigalov Roman" userId="1f97e9fdf7779aa5" providerId="Windows Live" clId="Web-{B7735FB8-6A26-481A-A996-0890C13A1F25}" dt="2022-03-20T13:52:43.779" v="850"/>
          <ac:spMkLst>
            <pc:docMk/>
            <pc:sldMk cId="3067384048" sldId="270"/>
            <ac:spMk id="10" creationId="{3CD9DF72-87A3-404E-A828-84CBF11A8303}"/>
          </ac:spMkLst>
        </pc:spChg>
        <pc:picChg chg="add mod ord">
          <ac:chgData name="Zhigalov Roman" userId="1f97e9fdf7779aa5" providerId="Windows Live" clId="Web-{B7735FB8-6A26-481A-A996-0890C13A1F25}" dt="2022-03-20T13:52:43.779" v="850"/>
          <ac:picMkLst>
            <pc:docMk/>
            <pc:sldMk cId="3067384048" sldId="270"/>
            <ac:picMk id="5" creationId="{98774988-C4D5-439D-B45E-A85125A58F7C}"/>
          </ac:picMkLst>
        </pc:picChg>
        <pc:cxnChg chg="add">
          <ac:chgData name="Zhigalov Roman" userId="1f97e9fdf7779aa5" providerId="Windows Live" clId="Web-{B7735FB8-6A26-481A-A996-0890C13A1F25}" dt="2022-03-20T13:52:43.779" v="850"/>
          <ac:cxnSpMkLst>
            <pc:docMk/>
            <pc:sldMk cId="3067384048" sldId="270"/>
            <ac:cxnSpMk id="12" creationId="{20E3A342-4D61-4E3F-AF90-1AB42AEB96CC}"/>
          </ac:cxnSpMkLst>
        </pc:cxnChg>
      </pc:sldChg>
      <pc:sldChg chg="addSp modSp new mod setBg">
        <pc:chgData name="Zhigalov Roman" userId="1f97e9fdf7779aa5" providerId="Windows Live" clId="Web-{B7735FB8-6A26-481A-A996-0890C13A1F25}" dt="2022-03-20T13:54:47.219" v="953"/>
        <pc:sldMkLst>
          <pc:docMk/>
          <pc:sldMk cId="4177319750" sldId="271"/>
        </pc:sldMkLst>
        <pc:spChg chg="mod">
          <ac:chgData name="Zhigalov Roman" userId="1f97e9fdf7779aa5" providerId="Windows Live" clId="Web-{B7735FB8-6A26-481A-A996-0890C13A1F25}" dt="2022-03-20T13:54:47.219" v="953"/>
          <ac:spMkLst>
            <pc:docMk/>
            <pc:sldMk cId="4177319750" sldId="271"/>
            <ac:spMk id="2" creationId="{168A9FFC-D0B1-45A7-A0A4-4538B7A8568E}"/>
          </ac:spMkLst>
        </pc:spChg>
        <pc:spChg chg="mod">
          <ac:chgData name="Zhigalov Roman" userId="1f97e9fdf7779aa5" providerId="Windows Live" clId="Web-{B7735FB8-6A26-481A-A996-0890C13A1F25}" dt="2022-03-20T13:54:47.219" v="953"/>
          <ac:spMkLst>
            <pc:docMk/>
            <pc:sldMk cId="4177319750" sldId="271"/>
            <ac:spMk id="3" creationId="{92FFEA4A-E9D7-4146-B859-7B49C674D289}"/>
          </ac:spMkLst>
        </pc:spChg>
        <pc:spChg chg="add">
          <ac:chgData name="Zhigalov Roman" userId="1f97e9fdf7779aa5" providerId="Windows Live" clId="Web-{B7735FB8-6A26-481A-A996-0890C13A1F25}" dt="2022-03-20T13:54:47.219" v="953"/>
          <ac:spMkLst>
            <pc:docMk/>
            <pc:sldMk cId="4177319750" sldId="271"/>
            <ac:spMk id="8" creationId="{907EF6B7-1338-4443-8C46-6A318D952DFD}"/>
          </ac:spMkLst>
        </pc:spChg>
        <pc:spChg chg="add">
          <ac:chgData name="Zhigalov Roman" userId="1f97e9fdf7779aa5" providerId="Windows Live" clId="Web-{B7735FB8-6A26-481A-A996-0890C13A1F25}" dt="2022-03-20T13:54:47.219" v="953"/>
          <ac:spMkLst>
            <pc:docMk/>
            <pc:sldMk cId="4177319750" sldId="271"/>
            <ac:spMk id="10" creationId="{DAAE4CDD-124C-4DCF-9584-B6033B545DD5}"/>
          </ac:spMkLst>
        </pc:spChg>
        <pc:spChg chg="add">
          <ac:chgData name="Zhigalov Roman" userId="1f97e9fdf7779aa5" providerId="Windows Live" clId="Web-{B7735FB8-6A26-481A-A996-0890C13A1F25}" dt="2022-03-20T13:54:47.219" v="953"/>
          <ac:spMkLst>
            <pc:docMk/>
            <pc:sldMk cId="4177319750" sldId="271"/>
            <ac:spMk id="12" creationId="{081E4A58-353D-44AE-B2FC-2A74E2E400F7}"/>
          </ac:spMkLst>
        </pc:spChg>
      </pc:sldChg>
      <pc:sldChg chg="addSp delSp modSp new mod setBg">
        <pc:chgData name="Zhigalov Roman" userId="1f97e9fdf7779aa5" providerId="Windows Live" clId="Web-{B7735FB8-6A26-481A-A996-0890C13A1F25}" dt="2022-03-20T13:55:14.016" v="961"/>
        <pc:sldMkLst>
          <pc:docMk/>
          <pc:sldMk cId="2544065455" sldId="272"/>
        </pc:sldMkLst>
        <pc:spChg chg="mod">
          <ac:chgData name="Zhigalov Roman" userId="1f97e9fdf7779aa5" providerId="Windows Live" clId="Web-{B7735FB8-6A26-481A-A996-0890C13A1F25}" dt="2022-03-20T13:55:14.016" v="961"/>
          <ac:spMkLst>
            <pc:docMk/>
            <pc:sldMk cId="2544065455" sldId="272"/>
            <ac:spMk id="2" creationId="{0283C851-E07F-4312-ADED-6C88668D1744}"/>
          </ac:spMkLst>
        </pc:spChg>
        <pc:spChg chg="del">
          <ac:chgData name="Zhigalov Roman" userId="1f97e9fdf7779aa5" providerId="Windows Live" clId="Web-{B7735FB8-6A26-481A-A996-0890C13A1F25}" dt="2022-03-20T13:54:52.391" v="955"/>
          <ac:spMkLst>
            <pc:docMk/>
            <pc:sldMk cId="2544065455" sldId="272"/>
            <ac:spMk id="3" creationId="{B7DA0FD1-0070-4875-901F-AE52065AEC84}"/>
          </ac:spMkLst>
        </pc:spChg>
        <pc:spChg chg="mod">
          <ac:chgData name="Zhigalov Roman" userId="1f97e9fdf7779aa5" providerId="Windows Live" clId="Web-{B7735FB8-6A26-481A-A996-0890C13A1F25}" dt="2022-03-20T13:55:14.016" v="961"/>
          <ac:spMkLst>
            <pc:docMk/>
            <pc:sldMk cId="2544065455" sldId="272"/>
            <ac:spMk id="4" creationId="{D38D83B5-4790-45C3-8D6B-AA309A2398FB}"/>
          </ac:spMkLst>
        </pc:spChg>
        <pc:spChg chg="add">
          <ac:chgData name="Zhigalov Roman" userId="1f97e9fdf7779aa5" providerId="Windows Live" clId="Web-{B7735FB8-6A26-481A-A996-0890C13A1F25}" dt="2022-03-20T13:55:14.016" v="961"/>
          <ac:spMkLst>
            <pc:docMk/>
            <pc:sldMk cId="2544065455" sldId="272"/>
            <ac:spMk id="10" creationId="{F13C74B1-5B17-4795-BED0-7140497B445A}"/>
          </ac:spMkLst>
        </pc:spChg>
        <pc:spChg chg="add">
          <ac:chgData name="Zhigalov Roman" userId="1f97e9fdf7779aa5" providerId="Windows Live" clId="Web-{B7735FB8-6A26-481A-A996-0890C13A1F25}" dt="2022-03-20T13:55:14.016" v="961"/>
          <ac:spMkLst>
            <pc:docMk/>
            <pc:sldMk cId="2544065455" sldId="272"/>
            <ac:spMk id="12" creationId="{D4974D33-8DC5-464E-8C6D-BE58F0669C17}"/>
          </ac:spMkLst>
        </pc:spChg>
        <pc:picChg chg="add mod ord">
          <ac:chgData name="Zhigalov Roman" userId="1f97e9fdf7779aa5" providerId="Windows Live" clId="Web-{B7735FB8-6A26-481A-A996-0890C13A1F25}" dt="2022-03-20T13:55:14.016" v="961"/>
          <ac:picMkLst>
            <pc:docMk/>
            <pc:sldMk cId="2544065455" sldId="272"/>
            <ac:picMk id="5" creationId="{0210734B-2E53-40BF-857B-D7856236CF06}"/>
          </ac:picMkLst>
        </pc:picChg>
      </pc:sldChg>
    </pc:docChg>
  </pc:docChgLst>
  <pc:docChgLst>
    <pc:chgData name="Zhigalov Roman" userId="1f97e9fdf7779aa5" providerId="Windows Live" clId="Web-{2EE2BD8D-BD6A-4AC7-A8AA-F226296ED5FF}"/>
    <pc:docChg chg="addSld modSld addMainMaster modMainMaster">
      <pc:chgData name="Zhigalov Roman" userId="1f97e9fdf7779aa5" providerId="Windows Live" clId="Web-{2EE2BD8D-BD6A-4AC7-A8AA-F226296ED5FF}" dt="2022-03-20T14:00:31.491" v="87"/>
      <pc:docMkLst>
        <pc:docMk/>
      </pc:docMkLst>
      <pc:sldChg chg="addSp modSp new mod setBg">
        <pc:chgData name="Zhigalov Roman" userId="1f97e9fdf7779aa5" providerId="Windows Live" clId="Web-{2EE2BD8D-BD6A-4AC7-A8AA-F226296ED5FF}" dt="2022-03-20T13:57:31.371" v="19"/>
        <pc:sldMkLst>
          <pc:docMk/>
          <pc:sldMk cId="2048564049" sldId="273"/>
        </pc:sldMkLst>
        <pc:spChg chg="mod">
          <ac:chgData name="Zhigalov Roman" userId="1f97e9fdf7779aa5" providerId="Windows Live" clId="Web-{2EE2BD8D-BD6A-4AC7-A8AA-F226296ED5FF}" dt="2022-03-20T13:57:31.371" v="19"/>
          <ac:spMkLst>
            <pc:docMk/>
            <pc:sldMk cId="2048564049" sldId="273"/>
            <ac:spMk id="2" creationId="{803FD341-EE27-49D6-8406-DB3C9E298D86}"/>
          </ac:spMkLst>
        </pc:spChg>
        <pc:spChg chg="mod">
          <ac:chgData name="Zhigalov Roman" userId="1f97e9fdf7779aa5" providerId="Windows Live" clId="Web-{2EE2BD8D-BD6A-4AC7-A8AA-F226296ED5FF}" dt="2022-03-20T13:57:31.371" v="19"/>
          <ac:spMkLst>
            <pc:docMk/>
            <pc:sldMk cId="2048564049" sldId="273"/>
            <ac:spMk id="3" creationId="{255FBC05-B200-48B8-8072-F0F9270C2465}"/>
          </ac:spMkLst>
        </pc:spChg>
        <pc:spChg chg="add">
          <ac:chgData name="Zhigalov Roman" userId="1f97e9fdf7779aa5" providerId="Windows Live" clId="Web-{2EE2BD8D-BD6A-4AC7-A8AA-F226296ED5FF}" dt="2022-03-20T13:57:31.371" v="19"/>
          <ac:spMkLst>
            <pc:docMk/>
            <pc:sldMk cId="2048564049" sldId="273"/>
            <ac:spMk id="8" creationId="{4E1BEB12-92AF-4445-98AD-4C7756E7C93B}"/>
          </ac:spMkLst>
        </pc:spChg>
        <pc:spChg chg="add">
          <ac:chgData name="Zhigalov Roman" userId="1f97e9fdf7779aa5" providerId="Windows Live" clId="Web-{2EE2BD8D-BD6A-4AC7-A8AA-F226296ED5FF}" dt="2022-03-20T13:57:31.371" v="19"/>
          <ac:spMkLst>
            <pc:docMk/>
            <pc:sldMk cId="2048564049" sldId="273"/>
            <ac:spMk id="10" creationId="{D0522C2C-7B5C-48A7-A969-03941E5D2E76}"/>
          </ac:spMkLst>
        </pc:spChg>
        <pc:spChg chg="add">
          <ac:chgData name="Zhigalov Roman" userId="1f97e9fdf7779aa5" providerId="Windows Live" clId="Web-{2EE2BD8D-BD6A-4AC7-A8AA-F226296ED5FF}" dt="2022-03-20T13:57:31.371" v="19"/>
          <ac:spMkLst>
            <pc:docMk/>
            <pc:sldMk cId="2048564049" sldId="273"/>
            <ac:spMk id="12" creationId="{9C682A1A-5B2D-4111-BBD6-620165633E5B}"/>
          </ac:spMkLst>
        </pc:spChg>
        <pc:spChg chg="add">
          <ac:chgData name="Zhigalov Roman" userId="1f97e9fdf7779aa5" providerId="Windows Live" clId="Web-{2EE2BD8D-BD6A-4AC7-A8AA-F226296ED5FF}" dt="2022-03-20T13:57:31.371" v="19"/>
          <ac:spMkLst>
            <pc:docMk/>
            <pc:sldMk cId="2048564049" sldId="273"/>
            <ac:spMk id="14" creationId="{D6EE29F2-D77F-4BD0-A20B-334D316A1C9D}"/>
          </ac:spMkLst>
        </pc:spChg>
        <pc:spChg chg="add">
          <ac:chgData name="Zhigalov Roman" userId="1f97e9fdf7779aa5" providerId="Windows Live" clId="Web-{2EE2BD8D-BD6A-4AC7-A8AA-F226296ED5FF}" dt="2022-03-20T13:57:31.371" v="19"/>
          <ac:spMkLst>
            <pc:docMk/>
            <pc:sldMk cId="2048564049" sldId="273"/>
            <ac:spMk id="16" creationId="{22D09ED2-868F-42C6-866E-F92E0CEF314F}"/>
          </ac:spMkLst>
        </pc:spChg>
      </pc:sldChg>
      <pc:sldChg chg="addSp delSp modSp new mod setBg">
        <pc:chgData name="Zhigalov Roman" userId="1f97e9fdf7779aa5" providerId="Windows Live" clId="Web-{2EE2BD8D-BD6A-4AC7-A8AA-F226296ED5FF}" dt="2022-03-20T13:59:09.455" v="44"/>
        <pc:sldMkLst>
          <pc:docMk/>
          <pc:sldMk cId="2877665094" sldId="274"/>
        </pc:sldMkLst>
        <pc:spChg chg="mod ord">
          <ac:chgData name="Zhigalov Roman" userId="1f97e9fdf7779aa5" providerId="Windows Live" clId="Web-{2EE2BD8D-BD6A-4AC7-A8AA-F226296ED5FF}" dt="2022-03-20T13:59:09.455" v="44"/>
          <ac:spMkLst>
            <pc:docMk/>
            <pc:sldMk cId="2877665094" sldId="274"/>
            <ac:spMk id="2" creationId="{3BFB04AC-E19E-4781-BFF2-1158AE4290F7}"/>
          </ac:spMkLst>
        </pc:spChg>
        <pc:spChg chg="del">
          <ac:chgData name="Zhigalov Roman" userId="1f97e9fdf7779aa5" providerId="Windows Live" clId="Web-{2EE2BD8D-BD6A-4AC7-A8AA-F226296ED5FF}" dt="2022-03-20T13:58:58.282" v="41"/>
          <ac:spMkLst>
            <pc:docMk/>
            <pc:sldMk cId="2877665094" sldId="274"/>
            <ac:spMk id="3" creationId="{37EE8B7A-85C2-4FA1-8578-16AD98E043C3}"/>
          </ac:spMkLst>
        </pc:spChg>
        <pc:spChg chg="mod">
          <ac:chgData name="Zhigalov Roman" userId="1f97e9fdf7779aa5" providerId="Windows Live" clId="Web-{2EE2BD8D-BD6A-4AC7-A8AA-F226296ED5FF}" dt="2022-03-20T13:59:09.455" v="44"/>
          <ac:spMkLst>
            <pc:docMk/>
            <pc:sldMk cId="2877665094" sldId="274"/>
            <ac:spMk id="4" creationId="{1E14124B-B424-41B0-90B7-BFAB7B2CC0AE}"/>
          </ac:spMkLst>
        </pc:spChg>
        <pc:spChg chg="add del">
          <ac:chgData name="Zhigalov Roman" userId="1f97e9fdf7779aa5" providerId="Windows Live" clId="Web-{2EE2BD8D-BD6A-4AC7-A8AA-F226296ED5FF}" dt="2022-03-20T13:59:09.455" v="43"/>
          <ac:spMkLst>
            <pc:docMk/>
            <pc:sldMk cId="2877665094" sldId="274"/>
            <ac:spMk id="10" creationId="{F13C74B1-5B17-4795-BED0-7140497B445A}"/>
          </ac:spMkLst>
        </pc:spChg>
        <pc:spChg chg="add del">
          <ac:chgData name="Zhigalov Roman" userId="1f97e9fdf7779aa5" providerId="Windows Live" clId="Web-{2EE2BD8D-BD6A-4AC7-A8AA-F226296ED5FF}" dt="2022-03-20T13:59:09.455" v="43"/>
          <ac:spMkLst>
            <pc:docMk/>
            <pc:sldMk cId="2877665094" sldId="274"/>
            <ac:spMk id="12" creationId="{D4974D33-8DC5-464E-8C6D-BE58F0669C17}"/>
          </ac:spMkLst>
        </pc:spChg>
        <pc:spChg chg="add">
          <ac:chgData name="Zhigalov Roman" userId="1f97e9fdf7779aa5" providerId="Windows Live" clId="Web-{2EE2BD8D-BD6A-4AC7-A8AA-F226296ED5FF}" dt="2022-03-20T13:59:09.455" v="44"/>
          <ac:spMkLst>
            <pc:docMk/>
            <pc:sldMk cId="2877665094" sldId="274"/>
            <ac:spMk id="14" creationId="{3CD9DF72-87A3-404E-A828-84CBF11A8303}"/>
          </ac:spMkLst>
        </pc:spChg>
        <pc:picChg chg="add mod ord">
          <ac:chgData name="Zhigalov Roman" userId="1f97e9fdf7779aa5" providerId="Windows Live" clId="Web-{2EE2BD8D-BD6A-4AC7-A8AA-F226296ED5FF}" dt="2022-03-20T13:59:09.455" v="44"/>
          <ac:picMkLst>
            <pc:docMk/>
            <pc:sldMk cId="2877665094" sldId="274"/>
            <ac:picMk id="5" creationId="{D480E514-92B1-40FB-9909-57654EA10BA6}"/>
          </ac:picMkLst>
        </pc:picChg>
        <pc:cxnChg chg="add">
          <ac:chgData name="Zhigalov Roman" userId="1f97e9fdf7779aa5" providerId="Windows Live" clId="Web-{2EE2BD8D-BD6A-4AC7-A8AA-F226296ED5FF}" dt="2022-03-20T13:59:09.455" v="44"/>
          <ac:cxnSpMkLst>
            <pc:docMk/>
            <pc:sldMk cId="2877665094" sldId="274"/>
            <ac:cxnSpMk id="15" creationId="{20E3A342-4D61-4E3F-AF90-1AB42AEB96CC}"/>
          </ac:cxnSpMkLst>
        </pc:cxnChg>
      </pc:sldChg>
      <pc:sldChg chg="addSp modSp new mod setBg">
        <pc:chgData name="Zhigalov Roman" userId="1f97e9fdf7779aa5" providerId="Windows Live" clId="Web-{2EE2BD8D-BD6A-4AC7-A8AA-F226296ED5FF}" dt="2022-03-20T14:00:07.146" v="63"/>
        <pc:sldMkLst>
          <pc:docMk/>
          <pc:sldMk cId="2173451537" sldId="275"/>
        </pc:sldMkLst>
        <pc:spChg chg="mod">
          <ac:chgData name="Zhigalov Roman" userId="1f97e9fdf7779aa5" providerId="Windows Live" clId="Web-{2EE2BD8D-BD6A-4AC7-A8AA-F226296ED5FF}" dt="2022-03-20T14:00:07.146" v="63"/>
          <ac:spMkLst>
            <pc:docMk/>
            <pc:sldMk cId="2173451537" sldId="275"/>
            <ac:spMk id="2" creationId="{FF7BC522-55F4-4D9B-9F94-763AA61A247F}"/>
          </ac:spMkLst>
        </pc:spChg>
        <pc:spChg chg="mod">
          <ac:chgData name="Zhigalov Roman" userId="1f97e9fdf7779aa5" providerId="Windows Live" clId="Web-{2EE2BD8D-BD6A-4AC7-A8AA-F226296ED5FF}" dt="2022-03-20T14:00:07.146" v="63"/>
          <ac:spMkLst>
            <pc:docMk/>
            <pc:sldMk cId="2173451537" sldId="275"/>
            <ac:spMk id="3" creationId="{A97CCC0E-4A1E-412F-9400-67501D249F19}"/>
          </ac:spMkLst>
        </pc:spChg>
        <pc:spChg chg="add">
          <ac:chgData name="Zhigalov Roman" userId="1f97e9fdf7779aa5" providerId="Windows Live" clId="Web-{2EE2BD8D-BD6A-4AC7-A8AA-F226296ED5FF}" dt="2022-03-20T14:00:07.146" v="63"/>
          <ac:spMkLst>
            <pc:docMk/>
            <pc:sldMk cId="2173451537" sldId="275"/>
            <ac:spMk id="8" creationId="{907EF6B7-1338-4443-8C46-6A318D952DFD}"/>
          </ac:spMkLst>
        </pc:spChg>
        <pc:spChg chg="add">
          <ac:chgData name="Zhigalov Roman" userId="1f97e9fdf7779aa5" providerId="Windows Live" clId="Web-{2EE2BD8D-BD6A-4AC7-A8AA-F226296ED5FF}" dt="2022-03-20T14:00:07.146" v="63"/>
          <ac:spMkLst>
            <pc:docMk/>
            <pc:sldMk cId="2173451537" sldId="275"/>
            <ac:spMk id="10" creationId="{DAAE4CDD-124C-4DCF-9584-B6033B545DD5}"/>
          </ac:spMkLst>
        </pc:spChg>
        <pc:spChg chg="add">
          <ac:chgData name="Zhigalov Roman" userId="1f97e9fdf7779aa5" providerId="Windows Live" clId="Web-{2EE2BD8D-BD6A-4AC7-A8AA-F226296ED5FF}" dt="2022-03-20T14:00:07.146" v="63"/>
          <ac:spMkLst>
            <pc:docMk/>
            <pc:sldMk cId="2173451537" sldId="275"/>
            <ac:spMk id="12" creationId="{081E4A58-353D-44AE-B2FC-2A74E2E400F7}"/>
          </ac:spMkLst>
        </pc:spChg>
      </pc:sldChg>
      <pc:sldChg chg="modSp new">
        <pc:chgData name="Zhigalov Roman" userId="1f97e9fdf7779aa5" providerId="Windows Live" clId="Web-{2EE2BD8D-BD6A-4AC7-A8AA-F226296ED5FF}" dt="2022-03-20T14:00:15.427" v="68" actId="20577"/>
        <pc:sldMkLst>
          <pc:docMk/>
          <pc:sldMk cId="761849299" sldId="276"/>
        </pc:sldMkLst>
        <pc:spChg chg="mod">
          <ac:chgData name="Zhigalov Roman" userId="1f97e9fdf7779aa5" providerId="Windows Live" clId="Web-{2EE2BD8D-BD6A-4AC7-A8AA-F226296ED5FF}" dt="2022-03-20T14:00:15.427" v="68" actId="20577"/>
          <ac:spMkLst>
            <pc:docMk/>
            <pc:sldMk cId="761849299" sldId="276"/>
            <ac:spMk id="2" creationId="{F8A1621E-658D-4B59-83AD-B5C88E0175FC}"/>
          </ac:spMkLst>
        </pc:spChg>
      </pc:sldChg>
      <pc:sldChg chg="modSp new">
        <pc:chgData name="Zhigalov Roman" userId="1f97e9fdf7779aa5" providerId="Windows Live" clId="Web-{2EE2BD8D-BD6A-4AC7-A8AA-F226296ED5FF}" dt="2022-03-20T14:00:31.225" v="86" actId="20577"/>
        <pc:sldMkLst>
          <pc:docMk/>
          <pc:sldMk cId="3264348368" sldId="277"/>
        </pc:sldMkLst>
        <pc:spChg chg="mod">
          <ac:chgData name="Zhigalov Roman" userId="1f97e9fdf7779aa5" providerId="Windows Live" clId="Web-{2EE2BD8D-BD6A-4AC7-A8AA-F226296ED5FF}" dt="2022-03-20T14:00:31.225" v="86" actId="20577"/>
          <ac:spMkLst>
            <pc:docMk/>
            <pc:sldMk cId="3264348368" sldId="277"/>
            <ac:spMk id="2" creationId="{10152EC1-77F3-4113-82F5-13AF978BCBED}"/>
          </ac:spMkLst>
        </pc:spChg>
      </pc:sldChg>
      <pc:sldChg chg="add">
        <pc:chgData name="Zhigalov Roman" userId="1f97e9fdf7779aa5" providerId="Windows Live" clId="Web-{2EE2BD8D-BD6A-4AC7-A8AA-F226296ED5FF}" dt="2022-03-20T14:00:31.491" v="87"/>
        <pc:sldMkLst>
          <pc:docMk/>
          <pc:sldMk cId="394578597" sldId="278"/>
        </pc:sldMkLst>
      </pc:sldChg>
      <pc:sldMasterChg chg="add addSldLayout">
        <pc:chgData name="Zhigalov Roman" userId="1f97e9fdf7779aa5" providerId="Windows Live" clId="Web-{2EE2BD8D-BD6A-4AC7-A8AA-F226296ED5FF}" dt="2022-03-20T14:00:31.491" v="87"/>
        <pc:sldMasterMkLst>
          <pc:docMk/>
          <pc:sldMasterMk cId="70710514" sldId="2147483648"/>
        </pc:sldMasterMkLst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3351739156" sldId="2147483649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826199746" sldId="2147483650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1854901413" sldId="2147483651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2912071897" sldId="2147483652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2242106616" sldId="2147483653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495483254" sldId="2147483654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2189995517" sldId="2147483655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1947829913" sldId="2147483656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1285458309" sldId="2147483657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409298043" sldId="2147483658"/>
          </pc:sldLayoutMkLst>
        </pc:sldLayoutChg>
        <pc:sldLayoutChg chg="add">
          <pc:chgData name="Zhigalov Roman" userId="1f97e9fdf7779aa5" providerId="Windows Live" clId="Web-{2EE2BD8D-BD6A-4AC7-A8AA-F226296ED5FF}" dt="2022-03-20T14:00:31.491" v="87"/>
          <pc:sldLayoutMkLst>
            <pc:docMk/>
            <pc:sldMasterMk cId="70710514" sldId="2147483648"/>
            <pc:sldLayoutMk cId="2085697503" sldId="2147483659"/>
          </pc:sldLayoutMkLst>
        </pc:sldLayoutChg>
      </pc:sldMasterChg>
      <pc:sldMasterChg chg="replId modSldLayout">
        <pc:chgData name="Zhigalov Roman" userId="1f97e9fdf7779aa5" providerId="Windows Live" clId="Web-{2EE2BD8D-BD6A-4AC7-A8AA-F226296ED5FF}" dt="2022-03-20T14:00:31.491" v="87"/>
        <pc:sldMasterMkLst>
          <pc:docMk/>
          <pc:sldMasterMk cId="3154979492" sldId="2147483660"/>
        </pc:sldMasterMkLst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161079921" sldId="2147483661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2703711724" sldId="2147483662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4076369896" sldId="2147483663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2625762208" sldId="2147483664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188002762" sldId="2147483665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2295335545" sldId="2147483666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1988754143" sldId="2147483667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3665695281" sldId="2147483668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2134169247" sldId="2147483669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2065727480" sldId="2147483670"/>
          </pc:sldLayoutMkLst>
        </pc:sldLayoutChg>
        <pc:sldLayoutChg chg="replId">
          <pc:chgData name="Zhigalov Roman" userId="1f97e9fdf7779aa5" providerId="Windows Live" clId="Web-{2EE2BD8D-BD6A-4AC7-A8AA-F226296ED5FF}" dt="2022-03-20T14:00:31.491" v="87"/>
          <pc:sldLayoutMkLst>
            <pc:docMk/>
            <pc:sldMasterMk cId="3154979492" sldId="2147483660"/>
            <pc:sldLayoutMk cId="81226175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F643-69C5-471F-B323-BA8A602E8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F4B2B7-DA24-48B2-A28B-9C1628412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00F90-A99F-4A4E-8F85-D953885B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8CEA5-3A77-420E-9EC1-DD4C2E86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EAA32-502B-40C9-BB77-26258FDD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3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FBE75-4B0A-4D41-AAB5-5325F830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A883D-8ABE-4F5B-8A5D-BB3308D83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D1B30-D165-4A3F-BB8D-D9EFF88F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8CF7B-4D23-4456-AF9F-D16DEA75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8F518-1E40-4007-A4FB-7B7206C6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9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47BEA-B91C-44DB-8466-C90B36DD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CF003C-8529-4754-BB26-68BEE4460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5D01C-1623-4DB7-9628-1EFB7B0E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B74B8-8B04-4013-B2FF-E06B696A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C647B-B63B-498F-808D-C292F863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0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F53D-4DE5-4737-988F-A012E8C6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B4DFE-9309-452E-9011-85D323643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F93ED-BB06-42B7-961F-9D0559B3C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13D596-3533-41C6-9B67-0C24DCAE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A135C0-8643-4B67-8B1D-86466371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0712D4-B1A1-40DA-B75D-D3C15D77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7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6D558-88E8-4CF5-AF30-DB9F372E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BBC709-22C9-480B-B11E-76A17327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6066A2-9D81-4F9E-8EE5-AB06C658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0BB5AC-BA49-4A07-9DDC-1D526B96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DA7CD6-A70B-4D5C-B7CF-F0BA55FEB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35274-4A30-47AC-A8C6-F53B65D3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0A9D7F-DBCB-4916-9E91-95118F0A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A1560C-66BE-413A-80E1-A787EA6A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0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BB7A8-9880-40D3-B1F0-A4561F30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6E1A50-40B8-423D-A7AA-38D171ED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8646A5-6005-47F9-A62A-1D5F668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22B5BC-1DF9-492C-B84C-CE5E9E1A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8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4EACD-9A3A-4AD9-A238-7F99597C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80A075-9A37-4CF8-A07C-601686D9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1987B9-7A3C-4516-B2A3-590B7F6B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95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0F05E-CC30-4ADA-927F-22D49205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777F8-DF87-4F49-8821-FF05D96B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795F7D-F2C7-4608-B215-2C59768EA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6BF08E-C1A6-4512-A420-0AB64799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0ADEEC-D11D-4CA2-8E32-09A69DB3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635964-0C74-4556-AA0E-68D35DD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2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70BD-3FE9-4212-A31D-1AE1F1CF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A980FE-AC1A-45C3-A67F-A991630C0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6F65F8-AEF9-449C-9815-B510220F5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3D6D03-5B26-48CE-9722-17500BFE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8D6E93-ED13-49DA-A8D1-DE655B4F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F39D0-5ACF-45E0-A218-0F4C6A5F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5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AB90A-C7E6-4233-ACEC-2247E038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4CD792-6C14-4BC1-9DAD-2869FBBE9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BFE10-D312-4460-A7AB-C1645147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EAF89-7D35-43DC-9787-C3BB964D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B49ED-3741-405B-9C5D-57D31137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8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A26163-78A6-48F2-BF29-CAB816C21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DDFB44-A963-4B69-97B2-495E5F57E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7F38E-91E1-44A0-AA1A-2046382C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D79A9-ADED-421A-B9E2-68A3576F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C9694-17DE-4488-B46C-71C44E12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8670F-3ECC-4797-89C5-88BD823A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E6089A-72E9-4525-AF2D-B481FD120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87380-15BF-4D4D-BF30-340E962B4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3391-9F3C-43E9-9978-83A7319A9BD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77EDB-AE7F-4C0D-A51B-AB1CF999B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6E221-17BC-470D-9035-A349E0526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6E28-A46D-4D63-8292-3E988DF4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a typeface="+mj-lt"/>
                <a:cs typeface="+mj-lt"/>
              </a:rPr>
              <a:t>§ 23. Условия и особенности формирования белорусской нации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42740-6F6D-492F-97A0-007BD036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Национальный состав Беларуси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78E76F8-E4B4-444B-BBCF-B55493183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44949"/>
            <a:ext cx="11496821" cy="33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2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73C31-F2F3-4056-BF8C-1D5339A4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Белорусский литературный язык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84085-0375-406B-9EE9-9F0DCC6A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53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080BF-DC26-43BF-81A3-CBBE0039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66874-F2CC-427F-A930-2BE017979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Становление литературного белорусского языка происходило во второй половине XIX - начале XX в.</a:t>
            </a:r>
          </a:p>
          <a:p>
            <a:r>
              <a:rPr lang="ru-RU" sz="2200">
                <a:cs typeface="Calibri"/>
              </a:rPr>
              <a:t>Литературный язык формировался на основе диалектов, в основном за счёт диалектов Центральной Беларуси</a:t>
            </a:r>
          </a:p>
          <a:p>
            <a:r>
              <a:rPr lang="ru-RU" sz="2200">
                <a:cs typeface="Calibri"/>
              </a:rPr>
              <a:t>Изначально при печати использовалась латинка, а к концу XIX в. широко стала использоваться кириллица </a:t>
            </a:r>
          </a:p>
          <a:p>
            <a:r>
              <a:rPr lang="ru-RU" sz="2200">
                <a:ea typeface="+mn-lt"/>
                <a:cs typeface="+mn-lt"/>
              </a:rPr>
              <a:t>В начале XX в. появились легальные белорусскоязычные издания, в которых использовался белорусский литературный язык</a:t>
            </a:r>
            <a:endParaRPr lang="ru-RU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47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3CF08-CDF0-40E6-A387-A3BDF947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Памятник букве «Ў»</a:t>
            </a:r>
          </a:p>
          <a:p>
            <a:endParaRPr lang="en-US" sz="6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земля, тротуар,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C263C04E-B9AE-4A2E-B7A2-F1BF5CE43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4138" y="640080"/>
            <a:ext cx="563493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1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79FB-43B6-4E56-B7ED-813BCA1F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Национальное самосознание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2A601C-5D0E-4C43-AE55-B58DD8C8A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72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рава, внешний, небо, поле&#10;&#10;Автоматически созданное описание">
            <a:extLst>
              <a:ext uri="{FF2B5EF4-FFF2-40B4-BE49-F238E27FC236}">
                <a16:creationId xmlns:a16="http://schemas.microsoft.com/office/drawing/2014/main" id="{98774988-C4D5-439D-B45E-A85125A5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13D7-A722-423E-BEE8-26A5C622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Национальное самосознание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EAA30F76-446E-4019-8B67-DE4E5C4CD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совокупность идей, убеждений, знаний, чувств, в которых народ осознает себя как нацию и осмысливает исторические корни своего 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06738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A9FFC-D0B1-45A7-A0A4-4538B7A8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FFFFFF"/>
                </a:solidFill>
                <a:cs typeface="Calibri Light"/>
              </a:rPr>
              <a:t>Особенности национального самосознания</a:t>
            </a:r>
            <a:endParaRPr lang="ru-RU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FEA4A-E9D7-4146-B859-7B49C674D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cs typeface="Calibri"/>
              </a:rPr>
              <a:t>Признание белорусского языка в качестве родного</a:t>
            </a:r>
          </a:p>
          <a:p>
            <a:r>
              <a:rPr lang="ru-RU" dirty="0">
                <a:ea typeface="+mn-lt"/>
                <a:cs typeface="+mn-lt"/>
              </a:rPr>
              <a:t>Перепись 1897 г. свидетельствовала, что большинство жителей Беларуси уже усвоили название «белорусы» и придерживались его</a:t>
            </a:r>
          </a:p>
          <a:p>
            <a:r>
              <a:rPr lang="ru-RU" dirty="0">
                <a:ea typeface="+mn-lt"/>
                <a:cs typeface="+mn-lt"/>
              </a:rPr>
              <a:t>Термин «Беларусь» и название «белорусы» постепенно закрепились за всей территорией проживания нашего народ</a:t>
            </a:r>
          </a:p>
          <a:p>
            <a:endParaRPr lang="ru-RU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319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3C851-E07F-4312-ADED-6C88668D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Наша нива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8D83B5-4790-45C3-8D6B-AA309A23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легальная белорусская еженедельная общественно-политическая, научно-просветительская, литературно-художественная газета</a:t>
            </a:r>
          </a:p>
        </p:txBody>
      </p:sp>
      <p:pic>
        <p:nvPicPr>
          <p:cNvPr id="5" name="Рисунок 5" descr="Изображение выглядит как текст, квитанция&#10;&#10;Автоматически созданное описание">
            <a:extLst>
              <a:ext uri="{FF2B5EF4-FFF2-40B4-BE49-F238E27FC236}">
                <a16:creationId xmlns:a16="http://schemas.microsoft.com/office/drawing/2014/main" id="{0210734B-2E53-40BF-857B-D7856236C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56" b="237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406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FD341-EE27-49D6-8406-DB3C9E29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Белорусская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национальная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идея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5FBC05-B200-48B8-8072-F0F9270C2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6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внешний, спорт, человек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D480E514-92B1-40FB-9909-57654EA10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96" b="763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B04AC-E19E-4781-BFF2-1158AE42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Белорусская национальная идея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1E14124B-B424-41B0-90B7-BFAB7B2CC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представления о белорусах как самостоятельной и самобытной общности людей с собственными жизненно важными интересами</a:t>
            </a:r>
          </a:p>
        </p:txBody>
      </p:sp>
    </p:spTree>
    <p:extLst>
      <p:ext uri="{BB962C8B-B14F-4D97-AF65-F5344CB8AC3E}">
        <p14:creationId xmlns:p14="http://schemas.microsoft.com/office/powerpoint/2010/main" val="287766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52F0F-61F6-45DE-86B4-C7BE7A34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8A4BB-6F0B-40B9-AEE5-277B3FB1E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3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BC522-55F4-4D9B-9F94-763AA61A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Основные положения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CCC0E-4A1E-412F-9400-67501D24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достижение белорусами самостоятельного государственного существования</a:t>
            </a:r>
          </a:p>
          <a:p>
            <a:r>
              <a:rPr lang="ru-RU" dirty="0">
                <a:ea typeface="+mn-lt"/>
                <a:cs typeface="+mn-lt"/>
              </a:rPr>
              <a:t>осознание исторической обособленности и этнического своеобразия наших земель</a:t>
            </a: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45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1621E-658D-4B59-83AD-B5C88E01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3A784-4EEB-4BDD-AEA5-9F30DF64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49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52EC1-77F3-4113-82F5-13AF978B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F18CD-CBC4-4128-AEC7-0467188C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4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C578B-D9BC-46C8-BCB9-DAFA1083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0397C-A175-4B70-BE26-10B40C61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cs typeface="Calibri"/>
              </a:rPr>
              <a:t>Этническая территория. Национальный и социальный состав</a:t>
            </a:r>
          </a:p>
          <a:p>
            <a:r>
              <a:rPr lang="ru-RU" dirty="0">
                <a:cs typeface="Calibri"/>
              </a:rPr>
              <a:t>Белорусский литературный язык</a:t>
            </a:r>
          </a:p>
          <a:p>
            <a:r>
              <a:rPr lang="ru-RU" dirty="0">
                <a:cs typeface="Calibri"/>
              </a:rPr>
              <a:t>Национальное самосознание</a:t>
            </a:r>
          </a:p>
          <a:p>
            <a:r>
              <a:rPr lang="ru-RU" dirty="0">
                <a:cs typeface="Calibri"/>
              </a:rPr>
              <a:t>Белорусская национальная идея</a:t>
            </a:r>
          </a:p>
        </p:txBody>
      </p:sp>
    </p:spTree>
    <p:extLst>
      <p:ext uri="{BB962C8B-B14F-4D97-AF65-F5344CB8AC3E}">
        <p14:creationId xmlns:p14="http://schemas.microsoft.com/office/powerpoint/2010/main" val="132082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0E886-266E-452D-A1AB-7C5FCC34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Этническая территория. Национальный и социальный состав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DC7686-0433-44AF-9D81-ED10F824F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3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человек, танцор, спорт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68491375-F427-47AB-A584-D3027E7F1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66405-5F22-4C6C-BFB0-1BEBC417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Нация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532F3-54C8-4DB4-8E04-C646EB2C3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900"/>
              <a:t>социально-экономическая, культурно-политическая и духовная общность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55729-FED1-43AB-BD3C-322A163D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Признаки нации</a:t>
            </a:r>
            <a:endParaRPr lang="ru-RU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6C910-8A2F-4345-8CA4-47D9BBD7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>
                <a:cs typeface="Calibri"/>
              </a:rPr>
              <a:t>Постоянное проживание на одной территории</a:t>
            </a:r>
          </a:p>
          <a:p>
            <a:r>
              <a:rPr lang="ru-RU" sz="2200">
                <a:cs typeface="Calibri"/>
              </a:rPr>
              <a:t>Общность хозяйственной жизни</a:t>
            </a:r>
          </a:p>
          <a:p>
            <a:r>
              <a:rPr lang="ru-RU" sz="2200">
                <a:cs typeface="Calibri"/>
              </a:rPr>
              <a:t>Общий язык</a:t>
            </a:r>
          </a:p>
          <a:p>
            <a:r>
              <a:rPr lang="ru-RU" sz="2200">
                <a:cs typeface="Calibri"/>
              </a:rPr>
              <a:t>Общая культура, психический склад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B98DF5B-81EA-7002-AB7C-9BA3C758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8" r="18523" b="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315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C8315-267D-438C-9603-1675278F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200">
                <a:cs typeface="Calibri Light"/>
              </a:rPr>
              <a:t>Особенности формирования белорусской нации</a:t>
            </a:r>
            <a:endParaRPr lang="ru-RU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67190-C418-4FCC-82DC-A8804D835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Формировалась в условиях отсутствия собственной государственности </a:t>
            </a:r>
          </a:p>
          <a:p>
            <a:r>
              <a:rPr lang="ru-RU" sz="2200">
                <a:cs typeface="Calibri"/>
              </a:rPr>
              <a:t>Формирование нации проходило в условиях нахождения белорусов в составе Российской империи</a:t>
            </a:r>
          </a:p>
          <a:p>
            <a:r>
              <a:rPr lang="ru-RU" sz="2200" dirty="0">
                <a:cs typeface="Calibri"/>
              </a:rPr>
              <a:t>Российские власти отвергали самостоятельность белорусской нации</a:t>
            </a:r>
          </a:p>
        </p:txBody>
      </p:sp>
    </p:spTree>
    <p:extLst>
      <p:ext uri="{BB962C8B-B14F-4D97-AF65-F5344CB8AC3E}">
        <p14:creationId xmlns:p14="http://schemas.microsoft.com/office/powerpoint/2010/main" val="120170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CB0A-4613-4BC5-B0A3-04768AF6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Территория Беларуси в составе Российской империи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6C7DA5E-AC72-4689-9FD1-3EBC1B02D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5214" y="640080"/>
            <a:ext cx="647277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23ED6-3E89-469B-A49E-F26DE546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 переписи 1897 г.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71D51-4328-43DD-8F55-0E03EFCE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6.7 миллионов человек</a:t>
            </a:r>
          </a:p>
          <a:p>
            <a:r>
              <a:rPr lang="ru-RU" sz="2200">
                <a:cs typeface="Calibri"/>
              </a:rPr>
              <a:t>31 человек на 1 кв. Км.</a:t>
            </a:r>
          </a:p>
          <a:p>
            <a:r>
              <a:rPr lang="ru-RU" sz="2200">
                <a:cs typeface="Calibri"/>
              </a:rPr>
              <a:t>2/3 населения территория Беларуси - православные </a:t>
            </a:r>
          </a:p>
          <a:p>
            <a:r>
              <a:rPr lang="ru-RU" sz="2200">
                <a:cs typeface="Calibri"/>
              </a:rPr>
              <a:t>Социальная структура: буржуазия, дворянство, интеллигенция, рабочие, крестьяне</a:t>
            </a:r>
          </a:p>
        </p:txBody>
      </p:sp>
    </p:spTree>
    <p:extLst>
      <p:ext uri="{BB962C8B-B14F-4D97-AF65-F5344CB8AC3E}">
        <p14:creationId xmlns:p14="http://schemas.microsoft.com/office/powerpoint/2010/main" val="4021593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Тема Office</vt:lpstr>
      <vt:lpstr>§ 23. Условия и особенности формирования белорусской нации</vt:lpstr>
      <vt:lpstr>Проверка д/з</vt:lpstr>
      <vt:lpstr>План урока</vt:lpstr>
      <vt:lpstr>1. Этническая территория. Национальный и социальный состав</vt:lpstr>
      <vt:lpstr>Нация</vt:lpstr>
      <vt:lpstr>Признаки нации</vt:lpstr>
      <vt:lpstr>Особенности формирования белорусской нации</vt:lpstr>
      <vt:lpstr>Территория Беларуси в составе Российской империи</vt:lpstr>
      <vt:lpstr>Основные положения переписи 1897 г.</vt:lpstr>
      <vt:lpstr>Национальный состав Беларуси</vt:lpstr>
      <vt:lpstr>2. Белорусский литературный язык</vt:lpstr>
      <vt:lpstr>Основные положения</vt:lpstr>
      <vt:lpstr>Памятник букве «Ў» </vt:lpstr>
      <vt:lpstr>3. Национальное самосознание</vt:lpstr>
      <vt:lpstr>Национальное самосознание</vt:lpstr>
      <vt:lpstr>Особенности национального самосознания</vt:lpstr>
      <vt:lpstr>Наша нива</vt:lpstr>
      <vt:lpstr>4. Белорусская национальная идея</vt:lpstr>
      <vt:lpstr>Белорусская национальная идея</vt:lpstr>
      <vt:lpstr>Основные положения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23. Условия и особенности формирования белорусской нации</dc:title>
  <dc:creator/>
  <cp:lastModifiedBy/>
  <cp:revision>18</cp:revision>
  <dcterms:created xsi:type="dcterms:W3CDTF">2022-03-20T13:34:47Z</dcterms:created>
  <dcterms:modified xsi:type="dcterms:W3CDTF">2022-03-20T14:00:36Z</dcterms:modified>
</cp:coreProperties>
</file>