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1E15A-82B2-435F-B306-4EBC49BA22E8}" v="1" dt="2021-10-16T08:08:57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C8B1E15A-82B2-435F-B306-4EBC49BA22E8}"/>
    <pc:docChg chg="addSld modSld">
      <pc:chgData name="Roman Zhigalov" userId="1f97e9fdf7779aa5" providerId="LiveId" clId="{C8B1E15A-82B2-435F-B306-4EBC49BA22E8}" dt="2021-10-16T08:08:57.239" v="0"/>
      <pc:docMkLst>
        <pc:docMk/>
      </pc:docMkLst>
      <pc:sldChg chg="add">
        <pc:chgData name="Roman Zhigalov" userId="1f97e9fdf7779aa5" providerId="LiveId" clId="{C8B1E15A-82B2-435F-B306-4EBC49BA22E8}" dt="2021-10-16T08:08:57.239" v="0"/>
        <pc:sldMkLst>
          <pc:docMk/>
          <pc:sldMk cId="2657212820" sldId="289"/>
        </pc:sldMkLst>
      </pc:sldChg>
    </pc:docChg>
  </pc:docChgLst>
  <pc:docChgLst>
    <pc:chgData name="Zhigalov Roman" userId="1f97e9fdf7779aa5" providerId="Windows Live" clId="Web-{551CE7AC-2194-4BB4-9497-5971E5F3188D}"/>
    <pc:docChg chg="addSld modSld">
      <pc:chgData name="Zhigalov Roman" userId="1f97e9fdf7779aa5" providerId="Windows Live" clId="Web-{551CE7AC-2194-4BB4-9497-5971E5F3188D}" dt="2021-10-09T20:54:21.301" v="1400" actId="20577"/>
      <pc:docMkLst>
        <pc:docMk/>
      </pc:docMkLst>
      <pc:sldChg chg="modSp">
        <pc:chgData name="Zhigalov Roman" userId="1f97e9fdf7779aa5" providerId="Windows Live" clId="Web-{551CE7AC-2194-4BB4-9497-5971E5F3188D}" dt="2021-10-09T20:16:43.840" v="2" actId="20577"/>
        <pc:sldMkLst>
          <pc:docMk/>
          <pc:sldMk cId="1351651579" sldId="256"/>
        </pc:sldMkLst>
        <pc:spChg chg="mod">
          <ac:chgData name="Zhigalov Roman" userId="1f97e9fdf7779aa5" providerId="Windows Live" clId="Web-{551CE7AC-2194-4BB4-9497-5971E5F3188D}" dt="2021-10-09T20:16:43.840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551CE7AC-2194-4BB4-9497-5971E5F3188D}" dt="2021-10-09T20:16:58.434" v="12" actId="20577"/>
        <pc:sldMkLst>
          <pc:docMk/>
          <pc:sldMk cId="1843851477" sldId="257"/>
        </pc:sldMkLst>
        <pc:spChg chg="mod">
          <ac:chgData name="Zhigalov Roman" userId="1f97e9fdf7779aa5" providerId="Windows Live" clId="Web-{551CE7AC-2194-4BB4-9497-5971E5F3188D}" dt="2021-10-09T20:16:58.434" v="12" actId="20577"/>
          <ac:spMkLst>
            <pc:docMk/>
            <pc:sldMk cId="1843851477" sldId="257"/>
            <ac:spMk id="2" creationId="{F1BBB9C9-2019-401C-85E1-751F31CE8C5D}"/>
          </ac:spMkLst>
        </pc:spChg>
      </pc:sldChg>
      <pc:sldChg chg="addSp modSp new mod setBg">
        <pc:chgData name="Zhigalov Roman" userId="1f97e9fdf7779aa5" providerId="Windows Live" clId="Web-{551CE7AC-2194-4BB4-9497-5971E5F3188D}" dt="2021-10-09T20:22:03.522" v="317" actId="20577"/>
        <pc:sldMkLst>
          <pc:docMk/>
          <pc:sldMk cId="680969912" sldId="258"/>
        </pc:sldMkLst>
        <pc:spChg chg="mod">
          <ac:chgData name="Zhigalov Roman" userId="1f97e9fdf7779aa5" providerId="Windows Live" clId="Web-{551CE7AC-2194-4BB4-9497-5971E5F3188D}" dt="2021-10-09T20:17:41.185" v="53"/>
          <ac:spMkLst>
            <pc:docMk/>
            <pc:sldMk cId="680969912" sldId="258"/>
            <ac:spMk id="2" creationId="{98008386-2F52-4B4A-A7AB-8688D5D56A60}"/>
          </ac:spMkLst>
        </pc:spChg>
        <pc:spChg chg="mod">
          <ac:chgData name="Zhigalov Roman" userId="1f97e9fdf7779aa5" providerId="Windows Live" clId="Web-{551CE7AC-2194-4BB4-9497-5971E5F3188D}" dt="2021-10-09T20:22:03.522" v="317" actId="20577"/>
          <ac:spMkLst>
            <pc:docMk/>
            <pc:sldMk cId="680969912" sldId="258"/>
            <ac:spMk id="3" creationId="{01FF813D-747B-4ABC-96BA-0A272A3288AE}"/>
          </ac:spMkLst>
        </pc:spChg>
        <pc:spChg chg="add">
          <ac:chgData name="Zhigalov Roman" userId="1f97e9fdf7779aa5" providerId="Windows Live" clId="Web-{551CE7AC-2194-4BB4-9497-5971E5F3188D}" dt="2021-10-09T20:17:41.185" v="53"/>
          <ac:spMkLst>
            <pc:docMk/>
            <pc:sldMk cId="680969912" sldId="258"/>
            <ac:spMk id="9" creationId="{2C61293E-6EBE-43EF-A52C-9BEBFD7679D4}"/>
          </ac:spMkLst>
        </pc:spChg>
        <pc:spChg chg="add">
          <ac:chgData name="Zhigalov Roman" userId="1f97e9fdf7779aa5" providerId="Windows Live" clId="Web-{551CE7AC-2194-4BB4-9497-5971E5F3188D}" dt="2021-10-09T20:17:41.185" v="53"/>
          <ac:spMkLst>
            <pc:docMk/>
            <pc:sldMk cId="680969912" sldId="258"/>
            <ac:spMk id="11" creationId="{21540236-BFD5-4A9D-8840-4703E7F76825}"/>
          </ac:spMkLst>
        </pc:spChg>
        <pc:picChg chg="add">
          <ac:chgData name="Zhigalov Roman" userId="1f97e9fdf7779aa5" providerId="Windows Live" clId="Web-{551CE7AC-2194-4BB4-9497-5971E5F3188D}" dt="2021-10-09T20:17:41.185" v="53"/>
          <ac:picMkLst>
            <pc:docMk/>
            <pc:sldMk cId="680969912" sldId="258"/>
            <ac:picMk id="5" creationId="{4D6F3CBE-68D6-47DC-85CA-E1DCBC695970}"/>
          </ac:picMkLst>
        </pc:picChg>
      </pc:sldChg>
      <pc:sldChg chg="addSp modSp new mod setBg setClrOvrMap">
        <pc:chgData name="Zhigalov Roman" userId="1f97e9fdf7779aa5" providerId="Windows Live" clId="Web-{551CE7AC-2194-4BB4-9497-5971E5F3188D}" dt="2021-10-09T20:18:04.498" v="66"/>
        <pc:sldMkLst>
          <pc:docMk/>
          <pc:sldMk cId="1834416573" sldId="259"/>
        </pc:sldMkLst>
        <pc:spChg chg="mod">
          <ac:chgData name="Zhigalov Roman" userId="1f97e9fdf7779aa5" providerId="Windows Live" clId="Web-{551CE7AC-2194-4BB4-9497-5971E5F3188D}" dt="2021-10-09T20:18:04.498" v="66"/>
          <ac:spMkLst>
            <pc:docMk/>
            <pc:sldMk cId="1834416573" sldId="259"/>
            <ac:spMk id="2" creationId="{FA8A6D11-7147-4B0D-A67F-D23A3736223E}"/>
          </ac:spMkLst>
        </pc:spChg>
        <pc:spChg chg="mod">
          <ac:chgData name="Zhigalov Roman" userId="1f97e9fdf7779aa5" providerId="Windows Live" clId="Web-{551CE7AC-2194-4BB4-9497-5971E5F3188D}" dt="2021-10-09T20:18:04.498" v="66"/>
          <ac:spMkLst>
            <pc:docMk/>
            <pc:sldMk cId="1834416573" sldId="259"/>
            <ac:spMk id="3" creationId="{534506D5-8932-4208-835B-D9712AB0DCDA}"/>
          </ac:spMkLst>
        </pc:spChg>
        <pc:spChg chg="add">
          <ac:chgData name="Zhigalov Roman" userId="1f97e9fdf7779aa5" providerId="Windows Live" clId="Web-{551CE7AC-2194-4BB4-9497-5971E5F3188D}" dt="2021-10-09T20:18:04.498" v="66"/>
          <ac:spMkLst>
            <pc:docMk/>
            <pc:sldMk cId="1834416573" sldId="259"/>
            <ac:spMk id="9" creationId="{71B2258F-86CA-4D4D-8270-BC05FCDEBFB3}"/>
          </ac:spMkLst>
        </pc:spChg>
        <pc:picChg chg="add">
          <ac:chgData name="Zhigalov Roman" userId="1f97e9fdf7779aa5" providerId="Windows Live" clId="Web-{551CE7AC-2194-4BB4-9497-5971E5F3188D}" dt="2021-10-09T20:18:04.498" v="66"/>
          <ac:picMkLst>
            <pc:docMk/>
            <pc:sldMk cId="1834416573" sldId="259"/>
            <ac:picMk id="5" creationId="{4D426576-3800-4F0E-B35D-89A78DF32A13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20:10.487" v="192"/>
        <pc:sldMkLst>
          <pc:docMk/>
          <pc:sldMk cId="3091346573" sldId="260"/>
        </pc:sldMkLst>
        <pc:spChg chg="mod">
          <ac:chgData name="Zhigalov Roman" userId="1f97e9fdf7779aa5" providerId="Windows Live" clId="Web-{551CE7AC-2194-4BB4-9497-5971E5F3188D}" dt="2021-10-09T20:20:10.487" v="192"/>
          <ac:spMkLst>
            <pc:docMk/>
            <pc:sldMk cId="3091346573" sldId="260"/>
            <ac:spMk id="2" creationId="{71722CFB-07C9-4517-AEBC-816E43508F03}"/>
          </ac:spMkLst>
        </pc:spChg>
        <pc:spChg chg="del mod">
          <ac:chgData name="Zhigalov Roman" userId="1f97e9fdf7779aa5" providerId="Windows Live" clId="Web-{551CE7AC-2194-4BB4-9497-5971E5F3188D}" dt="2021-10-09T20:20:10.487" v="192"/>
          <ac:spMkLst>
            <pc:docMk/>
            <pc:sldMk cId="3091346573" sldId="260"/>
            <ac:spMk id="3" creationId="{B4825DF2-25CC-4C1B-A204-072F6E6DF661}"/>
          </ac:spMkLst>
        </pc:spChg>
        <pc:spChg chg="add">
          <ac:chgData name="Zhigalov Roman" userId="1f97e9fdf7779aa5" providerId="Windows Live" clId="Web-{551CE7AC-2194-4BB4-9497-5971E5F3188D}" dt="2021-10-09T20:20:10.487" v="192"/>
          <ac:spMkLst>
            <pc:docMk/>
            <pc:sldMk cId="3091346573" sldId="260"/>
            <ac:spMk id="9" creationId="{B819A166-7571-4003-A6B8-B62034C3ED30}"/>
          </ac:spMkLst>
        </pc:spChg>
        <pc:graphicFrameChg chg="add">
          <ac:chgData name="Zhigalov Roman" userId="1f97e9fdf7779aa5" providerId="Windows Live" clId="Web-{551CE7AC-2194-4BB4-9497-5971E5F3188D}" dt="2021-10-09T20:20:10.487" v="192"/>
          <ac:graphicFrameMkLst>
            <pc:docMk/>
            <pc:sldMk cId="3091346573" sldId="260"/>
            <ac:graphicFrameMk id="5" creationId="{DE226AB4-80B7-46A4-9EBB-CB8C955F0C16}"/>
          </ac:graphicFrameMkLst>
        </pc:graphicFrameChg>
      </pc:sldChg>
      <pc:sldChg chg="addSp delSp modSp new mod setBg">
        <pc:chgData name="Zhigalov Roman" userId="1f97e9fdf7779aa5" providerId="Windows Live" clId="Web-{551CE7AC-2194-4BB4-9497-5971E5F3188D}" dt="2021-10-09T20:23:52.947" v="451"/>
        <pc:sldMkLst>
          <pc:docMk/>
          <pc:sldMk cId="3628015176" sldId="261"/>
        </pc:sldMkLst>
        <pc:spChg chg="mod">
          <ac:chgData name="Zhigalov Roman" userId="1f97e9fdf7779aa5" providerId="Windows Live" clId="Web-{551CE7AC-2194-4BB4-9497-5971E5F3188D}" dt="2021-10-09T20:23:52.947" v="451"/>
          <ac:spMkLst>
            <pc:docMk/>
            <pc:sldMk cId="3628015176" sldId="261"/>
            <ac:spMk id="2" creationId="{2F5DBB54-C59D-4408-A37C-ABF9E199DCBA}"/>
          </ac:spMkLst>
        </pc:spChg>
        <pc:spChg chg="del mod">
          <ac:chgData name="Zhigalov Roman" userId="1f97e9fdf7779aa5" providerId="Windows Live" clId="Web-{551CE7AC-2194-4BB4-9497-5971E5F3188D}" dt="2021-10-09T20:23:52.947" v="451"/>
          <ac:spMkLst>
            <pc:docMk/>
            <pc:sldMk cId="3628015176" sldId="261"/>
            <ac:spMk id="3" creationId="{98B830EA-F0A4-4BB2-AE34-178E2B55DA05}"/>
          </ac:spMkLst>
        </pc:spChg>
        <pc:spChg chg="add">
          <ac:chgData name="Zhigalov Roman" userId="1f97e9fdf7779aa5" providerId="Windows Live" clId="Web-{551CE7AC-2194-4BB4-9497-5971E5F3188D}" dt="2021-10-09T20:23:52.947" v="451"/>
          <ac:spMkLst>
            <pc:docMk/>
            <pc:sldMk cId="3628015176" sldId="261"/>
            <ac:spMk id="9" creationId="{B819A166-7571-4003-A6B8-B62034C3ED30}"/>
          </ac:spMkLst>
        </pc:spChg>
        <pc:graphicFrameChg chg="add">
          <ac:chgData name="Zhigalov Roman" userId="1f97e9fdf7779aa5" providerId="Windows Live" clId="Web-{551CE7AC-2194-4BB4-9497-5971E5F3188D}" dt="2021-10-09T20:23:52.947" v="451"/>
          <ac:graphicFrameMkLst>
            <pc:docMk/>
            <pc:sldMk cId="3628015176" sldId="261"/>
            <ac:graphicFrameMk id="5" creationId="{F4874D87-303C-4B0F-A9C5-E48FB9707762}"/>
          </ac:graphicFrameMkLst>
        </pc:graphicFrameChg>
      </pc:sldChg>
      <pc:sldChg chg="addSp modSp new mod setBg setClrOvrMap">
        <pc:chgData name="Zhigalov Roman" userId="1f97e9fdf7779aa5" providerId="Windows Live" clId="Web-{551CE7AC-2194-4BB4-9497-5971E5F3188D}" dt="2021-10-09T20:24:09.182" v="456"/>
        <pc:sldMkLst>
          <pc:docMk/>
          <pc:sldMk cId="1766264665" sldId="262"/>
        </pc:sldMkLst>
        <pc:spChg chg="mod">
          <ac:chgData name="Zhigalov Roman" userId="1f97e9fdf7779aa5" providerId="Windows Live" clId="Web-{551CE7AC-2194-4BB4-9497-5971E5F3188D}" dt="2021-10-09T20:24:09.182" v="456"/>
          <ac:spMkLst>
            <pc:docMk/>
            <pc:sldMk cId="1766264665" sldId="262"/>
            <ac:spMk id="2" creationId="{39C7EABA-0394-4D52-BDA0-C4F094C09462}"/>
          </ac:spMkLst>
        </pc:spChg>
        <pc:spChg chg="mod">
          <ac:chgData name="Zhigalov Roman" userId="1f97e9fdf7779aa5" providerId="Windows Live" clId="Web-{551CE7AC-2194-4BB4-9497-5971E5F3188D}" dt="2021-10-09T20:24:09.182" v="456"/>
          <ac:spMkLst>
            <pc:docMk/>
            <pc:sldMk cId="1766264665" sldId="262"/>
            <ac:spMk id="3" creationId="{94B9A430-8641-478F-9898-6833720DB847}"/>
          </ac:spMkLst>
        </pc:spChg>
        <pc:spChg chg="add">
          <ac:chgData name="Zhigalov Roman" userId="1f97e9fdf7779aa5" providerId="Windows Live" clId="Web-{551CE7AC-2194-4BB4-9497-5971E5F3188D}" dt="2021-10-09T20:24:09.182" v="456"/>
          <ac:spMkLst>
            <pc:docMk/>
            <pc:sldMk cId="1766264665" sldId="262"/>
            <ac:spMk id="9" creationId="{71B2258F-86CA-4D4D-8270-BC05FCDEBFB3}"/>
          </ac:spMkLst>
        </pc:spChg>
        <pc:picChg chg="add">
          <ac:chgData name="Zhigalov Roman" userId="1f97e9fdf7779aa5" providerId="Windows Live" clId="Web-{551CE7AC-2194-4BB4-9497-5971E5F3188D}" dt="2021-10-09T20:24:09.182" v="456"/>
          <ac:picMkLst>
            <pc:docMk/>
            <pc:sldMk cId="1766264665" sldId="262"/>
            <ac:picMk id="5" creationId="{63E8A2D8-8DE5-44AB-8D39-82B52B3A9D2B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25:56.107" v="482" actId="14100"/>
        <pc:sldMkLst>
          <pc:docMk/>
          <pc:sldMk cId="498821111" sldId="263"/>
        </pc:sldMkLst>
        <pc:spChg chg="mod">
          <ac:chgData name="Zhigalov Roman" userId="1f97e9fdf7779aa5" providerId="Windows Live" clId="Web-{551CE7AC-2194-4BB4-9497-5971E5F3188D}" dt="2021-10-09T20:25:47.513" v="480"/>
          <ac:spMkLst>
            <pc:docMk/>
            <pc:sldMk cId="498821111" sldId="263"/>
            <ac:spMk id="2" creationId="{A391A5F6-06CE-4216-9034-7A39FE3EEF28}"/>
          </ac:spMkLst>
        </pc:spChg>
        <pc:spChg chg="del mod">
          <ac:chgData name="Zhigalov Roman" userId="1f97e9fdf7779aa5" providerId="Windows Live" clId="Web-{551CE7AC-2194-4BB4-9497-5971E5F3188D}" dt="2021-10-09T20:25:43.985" v="479"/>
          <ac:spMkLst>
            <pc:docMk/>
            <pc:sldMk cId="498821111" sldId="263"/>
            <ac:spMk id="3" creationId="{075706D2-7F26-418D-BDFF-C01648A338DC}"/>
          </ac:spMkLst>
        </pc:spChg>
        <pc:spChg chg="mod">
          <ac:chgData name="Zhigalov Roman" userId="1f97e9fdf7779aa5" providerId="Windows Live" clId="Web-{551CE7AC-2194-4BB4-9497-5971E5F3188D}" dt="2021-10-09T20:25:56.107" v="482" actId="14100"/>
          <ac:spMkLst>
            <pc:docMk/>
            <pc:sldMk cId="498821111" sldId="263"/>
            <ac:spMk id="4" creationId="{6133D1C3-6D7E-48E3-B12C-339BF0FF403E}"/>
          </ac:spMkLst>
        </pc:spChg>
        <pc:spChg chg="add">
          <ac:chgData name="Zhigalov Roman" userId="1f97e9fdf7779aa5" providerId="Windows Live" clId="Web-{551CE7AC-2194-4BB4-9497-5971E5F3188D}" dt="2021-10-09T20:25:47.513" v="480"/>
          <ac:spMkLst>
            <pc:docMk/>
            <pc:sldMk cId="498821111" sldId="263"/>
            <ac:spMk id="10" creationId="{3AFE8227-C443-417B-BA91-520EB1EF4559}"/>
          </ac:spMkLst>
        </pc:spChg>
        <pc:spChg chg="add">
          <ac:chgData name="Zhigalov Roman" userId="1f97e9fdf7779aa5" providerId="Windows Live" clId="Web-{551CE7AC-2194-4BB4-9497-5971E5F3188D}" dt="2021-10-09T20:25:47.513" v="480"/>
          <ac:spMkLst>
            <pc:docMk/>
            <pc:sldMk cId="498821111" sldId="263"/>
            <ac:spMk id="12" creationId="{907741FC-B544-4A6E-B831-6789D042333D}"/>
          </ac:spMkLst>
        </pc:spChg>
        <pc:spChg chg="add">
          <ac:chgData name="Zhigalov Roman" userId="1f97e9fdf7779aa5" providerId="Windows Live" clId="Web-{551CE7AC-2194-4BB4-9497-5971E5F3188D}" dt="2021-10-09T20:25:47.513" v="480"/>
          <ac:spMkLst>
            <pc:docMk/>
            <pc:sldMk cId="498821111" sldId="263"/>
            <ac:spMk id="14" creationId="{3F0BE7ED-7814-4273-B18A-F26CC0380380}"/>
          </ac:spMkLst>
        </pc:spChg>
        <pc:picChg chg="add mod ord">
          <ac:chgData name="Zhigalov Roman" userId="1f97e9fdf7779aa5" providerId="Windows Live" clId="Web-{551CE7AC-2194-4BB4-9497-5971E5F3188D}" dt="2021-10-09T20:25:47.513" v="480"/>
          <ac:picMkLst>
            <pc:docMk/>
            <pc:sldMk cId="498821111" sldId="263"/>
            <ac:picMk id="5" creationId="{52E24EE0-DF27-40D2-B6C7-0ACC33A500AA}"/>
          </ac:picMkLst>
        </pc:picChg>
      </pc:sldChg>
      <pc:sldChg chg="addSp modSp new mod setBg">
        <pc:chgData name="Zhigalov Roman" userId="1f97e9fdf7779aa5" providerId="Windows Live" clId="Web-{551CE7AC-2194-4BB4-9497-5971E5F3188D}" dt="2021-10-09T20:27:54.564" v="586" actId="20577"/>
        <pc:sldMkLst>
          <pc:docMk/>
          <pc:sldMk cId="908027140" sldId="264"/>
        </pc:sldMkLst>
        <pc:spChg chg="mo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2" creationId="{F18A9C2C-13CE-4A26-86CF-E8D0D6BB2FF7}"/>
          </ac:spMkLst>
        </pc:spChg>
        <pc:spChg chg="mod">
          <ac:chgData name="Zhigalov Roman" userId="1f97e9fdf7779aa5" providerId="Windows Live" clId="Web-{551CE7AC-2194-4BB4-9497-5971E5F3188D}" dt="2021-10-09T20:27:54.564" v="586" actId="20577"/>
          <ac:spMkLst>
            <pc:docMk/>
            <pc:sldMk cId="908027140" sldId="264"/>
            <ac:spMk id="3" creationId="{6DC6402B-821D-4805-9EE1-67E3CEB84B6A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8" creationId="{09588DA8-065E-4F6F-8EFD-43104AB2E0CF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10" creationId="{C4285719-470E-454C-AF62-8323075F1F5B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12" creationId="{CD9FE4EF-C4D8-49A0-B2FF-81D8DB7D8A24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14" creationId="{4300840D-0A0B-4512-BACA-B439D5B9C57C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16" creationId="{D2B78728-A580-49A7-84F9-6EF6F583ADE0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18" creationId="{38FAA1A1-D861-433F-88FA-1E9D6FD31D11}"/>
          </ac:spMkLst>
        </pc:spChg>
        <pc:spChg chg="add">
          <ac:chgData name="Zhigalov Roman" userId="1f97e9fdf7779aa5" providerId="Windows Live" clId="Web-{551CE7AC-2194-4BB4-9497-5971E5F3188D}" dt="2021-10-09T20:27:25.688" v="582"/>
          <ac:spMkLst>
            <pc:docMk/>
            <pc:sldMk cId="908027140" sldId="264"/>
            <ac:spMk id="20" creationId="{8D71EDA1-87BF-4D5D-AB79-F346FD19278A}"/>
          </ac:spMkLst>
        </pc:spChg>
      </pc:sldChg>
      <pc:sldChg chg="addSp delSp modSp new mod setBg">
        <pc:chgData name="Zhigalov Roman" userId="1f97e9fdf7779aa5" providerId="Windows Live" clId="Web-{551CE7AC-2194-4BB4-9497-5971E5F3188D}" dt="2021-10-09T20:29:05.863" v="602"/>
        <pc:sldMkLst>
          <pc:docMk/>
          <pc:sldMk cId="139635954" sldId="265"/>
        </pc:sldMkLst>
        <pc:spChg chg="mod">
          <ac:chgData name="Zhigalov Roman" userId="1f97e9fdf7779aa5" providerId="Windows Live" clId="Web-{551CE7AC-2194-4BB4-9497-5971E5F3188D}" dt="2021-10-09T20:29:05.863" v="602"/>
          <ac:spMkLst>
            <pc:docMk/>
            <pc:sldMk cId="139635954" sldId="265"/>
            <ac:spMk id="2" creationId="{BC807B19-15C2-4242-8322-BCDCC5C7A106}"/>
          </ac:spMkLst>
        </pc:spChg>
        <pc:spChg chg="del">
          <ac:chgData name="Zhigalov Roman" userId="1f97e9fdf7779aa5" providerId="Windows Live" clId="Web-{551CE7AC-2194-4BB4-9497-5971E5F3188D}" dt="2021-10-09T20:28:35.143" v="599"/>
          <ac:spMkLst>
            <pc:docMk/>
            <pc:sldMk cId="139635954" sldId="265"/>
            <ac:spMk id="3" creationId="{B5BAF816-3905-4952-9F4B-81F060A1EB63}"/>
          </ac:spMkLst>
        </pc:spChg>
        <pc:spChg chg="mod">
          <ac:chgData name="Zhigalov Roman" userId="1f97e9fdf7779aa5" providerId="Windows Live" clId="Web-{551CE7AC-2194-4BB4-9497-5971E5F3188D}" dt="2021-10-09T20:29:05.863" v="602"/>
          <ac:spMkLst>
            <pc:docMk/>
            <pc:sldMk cId="139635954" sldId="265"/>
            <ac:spMk id="4" creationId="{AF2B2398-F924-48AD-B0F6-9146F80A7F64}"/>
          </ac:spMkLst>
        </pc:spChg>
        <pc:spChg chg="add">
          <ac:chgData name="Zhigalov Roman" userId="1f97e9fdf7779aa5" providerId="Windows Live" clId="Web-{551CE7AC-2194-4BB4-9497-5971E5F3188D}" dt="2021-10-09T20:29:05.863" v="602"/>
          <ac:spMkLst>
            <pc:docMk/>
            <pc:sldMk cId="139635954" sldId="265"/>
            <ac:spMk id="7" creationId="{73DE2CFE-42F2-48F0-8706-5264E012B10C}"/>
          </ac:spMkLst>
        </pc:spChg>
        <pc:spChg chg="add del">
          <ac:chgData name="Zhigalov Roman" userId="1f97e9fdf7779aa5" providerId="Windows Live" clId="Web-{551CE7AC-2194-4BB4-9497-5971E5F3188D}" dt="2021-10-09T20:29:05.863" v="601"/>
          <ac:spMkLst>
            <pc:docMk/>
            <pc:sldMk cId="139635954" sldId="265"/>
            <ac:spMk id="10" creationId="{F13C74B1-5B17-4795-BED0-7140497B445A}"/>
          </ac:spMkLst>
        </pc:spChg>
        <pc:spChg chg="add del">
          <ac:chgData name="Zhigalov Roman" userId="1f97e9fdf7779aa5" providerId="Windows Live" clId="Web-{551CE7AC-2194-4BB4-9497-5971E5F3188D}" dt="2021-10-09T20:29:05.863" v="601"/>
          <ac:spMkLst>
            <pc:docMk/>
            <pc:sldMk cId="139635954" sldId="265"/>
            <ac:spMk id="12" creationId="{D4974D33-8DC5-464E-8C6D-BE58F0669C17}"/>
          </ac:spMkLst>
        </pc:spChg>
        <pc:picChg chg="add mod ord">
          <ac:chgData name="Zhigalov Roman" userId="1f97e9fdf7779aa5" providerId="Windows Live" clId="Web-{551CE7AC-2194-4BB4-9497-5971E5F3188D}" dt="2021-10-09T20:29:05.863" v="602"/>
          <ac:picMkLst>
            <pc:docMk/>
            <pc:sldMk cId="139635954" sldId="265"/>
            <ac:picMk id="5" creationId="{10D5DC6B-2401-43A7-87E6-78BBA0D813EF}"/>
          </ac:picMkLst>
        </pc:picChg>
      </pc:sldChg>
      <pc:sldChg chg="addSp delSp modSp new mod setBg modClrScheme chgLayout">
        <pc:chgData name="Zhigalov Roman" userId="1f97e9fdf7779aa5" providerId="Windows Live" clId="Web-{551CE7AC-2194-4BB4-9497-5971E5F3188D}" dt="2021-10-09T20:30:25.959" v="688"/>
        <pc:sldMkLst>
          <pc:docMk/>
          <pc:sldMk cId="3466100834" sldId="266"/>
        </pc:sldMkLst>
        <pc:spChg chg="mod ord">
          <ac:chgData name="Zhigalov Roman" userId="1f97e9fdf7779aa5" providerId="Windows Live" clId="Web-{551CE7AC-2194-4BB4-9497-5971E5F3188D}" dt="2021-10-09T20:30:25.959" v="688"/>
          <ac:spMkLst>
            <pc:docMk/>
            <pc:sldMk cId="3466100834" sldId="266"/>
            <ac:spMk id="2" creationId="{A206DCFD-EA32-4666-9848-6EE958BC21B3}"/>
          </ac:spMkLst>
        </pc:spChg>
        <pc:spChg chg="del mod ord">
          <ac:chgData name="Zhigalov Roman" userId="1f97e9fdf7779aa5" providerId="Windows Live" clId="Web-{551CE7AC-2194-4BB4-9497-5971E5F3188D}" dt="2021-10-09T20:30:15.225" v="685"/>
          <ac:spMkLst>
            <pc:docMk/>
            <pc:sldMk cId="3466100834" sldId="266"/>
            <ac:spMk id="3" creationId="{3E8A56E3-7799-4B06-81AA-DED7BFA5FF1A}"/>
          </ac:spMkLst>
        </pc:spChg>
        <pc:spChg chg="add mod ord">
          <ac:chgData name="Zhigalov Roman" userId="1f97e9fdf7779aa5" providerId="Windows Live" clId="Web-{551CE7AC-2194-4BB4-9497-5971E5F3188D}" dt="2021-10-09T20:30:25.959" v="688"/>
          <ac:spMkLst>
            <pc:docMk/>
            <pc:sldMk cId="3466100834" sldId="266"/>
            <ac:spMk id="4" creationId="{5366B638-9C6C-4521-88F5-A1470579029F}"/>
          </ac:spMkLst>
        </pc:spChg>
        <pc:spChg chg="add">
          <ac:chgData name="Zhigalov Roman" userId="1f97e9fdf7779aa5" providerId="Windows Live" clId="Web-{551CE7AC-2194-4BB4-9497-5971E5F3188D}" dt="2021-10-09T20:30:25.959" v="688"/>
          <ac:spMkLst>
            <pc:docMk/>
            <pc:sldMk cId="3466100834" sldId="266"/>
            <ac:spMk id="7" creationId="{2B97F24A-32CE-4C1C-A50D-3016B394DCFB}"/>
          </ac:spMkLst>
        </pc:spChg>
        <pc:spChg chg="add del">
          <ac:chgData name="Zhigalov Roman" userId="1f97e9fdf7779aa5" providerId="Windows Live" clId="Web-{551CE7AC-2194-4BB4-9497-5971E5F3188D}" dt="2021-10-09T20:30:25.944" v="687"/>
          <ac:spMkLst>
            <pc:docMk/>
            <pc:sldMk cId="3466100834" sldId="266"/>
            <ac:spMk id="10" creationId="{73DE2CFE-42F2-48F0-8706-5264E012B10C}"/>
          </ac:spMkLst>
        </pc:spChg>
        <pc:spChg chg="add">
          <ac:chgData name="Zhigalov Roman" userId="1f97e9fdf7779aa5" providerId="Windows Live" clId="Web-{551CE7AC-2194-4BB4-9497-5971E5F3188D}" dt="2021-10-09T20:30:25.959" v="688"/>
          <ac:spMkLst>
            <pc:docMk/>
            <pc:sldMk cId="3466100834" sldId="266"/>
            <ac:spMk id="12" creationId="{CD8B4F24-440B-49E9-B85D-733523DC064B}"/>
          </ac:spMkLst>
        </pc:spChg>
        <pc:picChg chg="add mod ord">
          <ac:chgData name="Zhigalov Roman" userId="1f97e9fdf7779aa5" providerId="Windows Live" clId="Web-{551CE7AC-2194-4BB4-9497-5971E5F3188D}" dt="2021-10-09T20:30:25.959" v="688"/>
          <ac:picMkLst>
            <pc:docMk/>
            <pc:sldMk cId="3466100834" sldId="266"/>
            <ac:picMk id="5" creationId="{58054440-73CD-49F4-83C3-9A6F96B05F99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31:27.571" v="695" actId="1076"/>
        <pc:sldMkLst>
          <pc:docMk/>
          <pc:sldMk cId="1866835376" sldId="267"/>
        </pc:sldMkLst>
        <pc:spChg chg="del">
          <ac:chgData name="Zhigalov Roman" userId="1f97e9fdf7779aa5" providerId="Windows Live" clId="Web-{551CE7AC-2194-4BB4-9497-5971E5F3188D}" dt="2021-10-09T20:31:17.211" v="691"/>
          <ac:spMkLst>
            <pc:docMk/>
            <pc:sldMk cId="1866835376" sldId="267"/>
            <ac:spMk id="2" creationId="{D2FC61FE-37FF-4A10-94D3-B173FBCD64A7}"/>
          </ac:spMkLst>
        </pc:spChg>
        <pc:spChg chg="del">
          <ac:chgData name="Zhigalov Roman" userId="1f97e9fdf7779aa5" providerId="Windows Live" clId="Web-{551CE7AC-2194-4BB4-9497-5971E5F3188D}" dt="2021-10-09T20:31:09.961" v="690"/>
          <ac:spMkLst>
            <pc:docMk/>
            <pc:sldMk cId="1866835376" sldId="267"/>
            <ac:spMk id="3" creationId="{357685AB-7B2C-4E5C-98EB-2EB945ED708B}"/>
          </ac:spMkLst>
        </pc:spChg>
        <pc:picChg chg="add mod ord">
          <ac:chgData name="Zhigalov Roman" userId="1f97e9fdf7779aa5" providerId="Windows Live" clId="Web-{551CE7AC-2194-4BB4-9497-5971E5F3188D}" dt="2021-10-09T20:31:27.571" v="695" actId="1076"/>
          <ac:picMkLst>
            <pc:docMk/>
            <pc:sldMk cId="1866835376" sldId="267"/>
            <ac:picMk id="4" creationId="{4FD46980-EA96-48D3-B6DE-52EC5F27C65F}"/>
          </ac:picMkLst>
        </pc:picChg>
      </pc:sldChg>
      <pc:sldChg chg="modSp new">
        <pc:chgData name="Zhigalov Roman" userId="1f97e9fdf7779aa5" providerId="Windows Live" clId="Web-{551CE7AC-2194-4BB4-9497-5971E5F3188D}" dt="2021-10-09T20:40:09.243" v="725" actId="20577"/>
        <pc:sldMkLst>
          <pc:docMk/>
          <pc:sldMk cId="3930410296" sldId="268"/>
        </pc:sldMkLst>
        <pc:spChg chg="mod">
          <ac:chgData name="Zhigalov Roman" userId="1f97e9fdf7779aa5" providerId="Windows Live" clId="Web-{551CE7AC-2194-4BB4-9497-5971E5F3188D}" dt="2021-10-09T20:37:25.066" v="715" actId="20577"/>
          <ac:spMkLst>
            <pc:docMk/>
            <pc:sldMk cId="3930410296" sldId="268"/>
            <ac:spMk id="2" creationId="{056E80E4-C4B4-44CD-8136-3E28CAB6CD89}"/>
          </ac:spMkLst>
        </pc:spChg>
        <pc:spChg chg="mod">
          <ac:chgData name="Zhigalov Roman" userId="1f97e9fdf7779aa5" providerId="Windows Live" clId="Web-{551CE7AC-2194-4BB4-9497-5971E5F3188D}" dt="2021-10-09T20:40:09.243" v="725" actId="20577"/>
          <ac:spMkLst>
            <pc:docMk/>
            <pc:sldMk cId="3930410296" sldId="268"/>
            <ac:spMk id="3" creationId="{35BB886E-C6CC-425B-892A-835054344B43}"/>
          </ac:spMkLst>
        </pc:spChg>
      </pc:sldChg>
      <pc:sldChg chg="addSp delSp modSp new mod setBg">
        <pc:chgData name="Zhigalov Roman" userId="1f97e9fdf7779aa5" providerId="Windows Live" clId="Web-{551CE7AC-2194-4BB4-9497-5971E5F3188D}" dt="2021-10-09T20:40:54.182" v="730"/>
        <pc:sldMkLst>
          <pc:docMk/>
          <pc:sldMk cId="350540828" sldId="269"/>
        </pc:sldMkLst>
        <pc:spChg chg="del mod">
          <ac:chgData name="Zhigalov Roman" userId="1f97e9fdf7779aa5" providerId="Windows Live" clId="Web-{551CE7AC-2194-4BB4-9497-5971E5F3188D}" dt="2021-10-09T20:40:54.182" v="730"/>
          <ac:spMkLst>
            <pc:docMk/>
            <pc:sldMk cId="350540828" sldId="269"/>
            <ac:spMk id="2" creationId="{2C412BFA-F59D-4B2C-9D2E-3880AA05837D}"/>
          </ac:spMkLst>
        </pc:spChg>
        <pc:spChg chg="del">
          <ac:chgData name="Zhigalov Roman" userId="1f97e9fdf7779aa5" providerId="Windows Live" clId="Web-{551CE7AC-2194-4BB4-9497-5971E5F3188D}" dt="2021-10-09T20:40:50.760" v="727"/>
          <ac:spMkLst>
            <pc:docMk/>
            <pc:sldMk cId="350540828" sldId="269"/>
            <ac:spMk id="3" creationId="{67D563CD-2524-4A92-996D-25A2F05B6E6B}"/>
          </ac:spMkLst>
        </pc:spChg>
        <pc:spChg chg="add">
          <ac:chgData name="Zhigalov Roman" userId="1f97e9fdf7779aa5" providerId="Windows Live" clId="Web-{551CE7AC-2194-4BB4-9497-5971E5F3188D}" dt="2021-10-09T20:40:54.182" v="730"/>
          <ac:spMkLst>
            <pc:docMk/>
            <pc:sldMk cId="350540828" sldId="269"/>
            <ac:spMk id="6" creationId="{CB44330D-EA18-4254-AA95-EB49948539B8}"/>
          </ac:spMkLst>
        </pc:spChg>
        <pc:spChg chg="add del">
          <ac:chgData name="Zhigalov Roman" userId="1f97e9fdf7779aa5" providerId="Windows Live" clId="Web-{551CE7AC-2194-4BB4-9497-5971E5F3188D}" dt="2021-10-09T20:40:54.182" v="729"/>
          <ac:spMkLst>
            <pc:docMk/>
            <pc:sldMk cId="350540828" sldId="269"/>
            <ac:spMk id="8" creationId="{321864E8-2E71-469D-B046-9822FE4DCC5B}"/>
          </ac:spMkLst>
        </pc:spChg>
        <pc:spChg chg="add">
          <ac:chgData name="Zhigalov Roman" userId="1f97e9fdf7779aa5" providerId="Windows Live" clId="Web-{551CE7AC-2194-4BB4-9497-5971E5F3188D}" dt="2021-10-09T20:40:54.182" v="730"/>
          <ac:spMkLst>
            <pc:docMk/>
            <pc:sldMk cId="350540828" sldId="269"/>
            <ac:spMk id="9" creationId="{32BC26D8-82FB-445E-AA49-62A77D7C1EE0}"/>
          </ac:spMkLst>
        </pc:spChg>
        <pc:spChg chg="add del">
          <ac:chgData name="Zhigalov Roman" userId="1f97e9fdf7779aa5" providerId="Windows Live" clId="Web-{551CE7AC-2194-4BB4-9497-5971E5F3188D}" dt="2021-10-09T20:40:54.182" v="729"/>
          <ac:spMkLst>
            <pc:docMk/>
            <pc:sldMk cId="350540828" sldId="269"/>
            <ac:spMk id="11" creationId="{73DE2CFE-42F2-48F0-8706-5264E012B10C}"/>
          </ac:spMkLst>
        </pc:spChg>
        <pc:picChg chg="add mod ord">
          <ac:chgData name="Zhigalov Roman" userId="1f97e9fdf7779aa5" providerId="Windows Live" clId="Web-{551CE7AC-2194-4BB4-9497-5971E5F3188D}" dt="2021-10-09T20:40:54.182" v="730"/>
          <ac:picMkLst>
            <pc:docMk/>
            <pc:sldMk cId="350540828" sldId="269"/>
            <ac:picMk id="4" creationId="{1098D113-851F-4E8D-A1E2-E7896DACE6E3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41:44.637" v="754"/>
        <pc:sldMkLst>
          <pc:docMk/>
          <pc:sldMk cId="1375844665" sldId="270"/>
        </pc:sldMkLst>
        <pc:spChg chg="add del mod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2" creationId="{D1ABE757-64BD-4BB6-ABC6-F4DFE03AA3E1}"/>
          </ac:spMkLst>
        </pc:spChg>
        <pc:spChg chg="del">
          <ac:chgData name="Zhigalov Roman" userId="1f97e9fdf7779aa5" providerId="Windows Live" clId="Web-{551CE7AC-2194-4BB4-9497-5971E5F3188D}" dt="2021-10-09T20:41:25.308" v="732"/>
          <ac:spMkLst>
            <pc:docMk/>
            <pc:sldMk cId="1375844665" sldId="270"/>
            <ac:spMk id="3" creationId="{D7706BA7-8FA5-4FA7-99F2-E4A6024EE798}"/>
          </ac:spMkLst>
        </pc:spChg>
        <pc:spChg chg="add del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6" creationId="{2B97F24A-32CE-4C1C-A50D-3016B394DCFB}"/>
          </ac:spMkLst>
        </pc:spChg>
        <pc:spChg chg="add mod ord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7" creationId="{A126A5CA-4A52-4124-955A-86180E6359E6}"/>
          </ac:spMkLst>
        </pc:spChg>
        <pc:spChg chg="add del">
          <ac:chgData name="Zhigalov Roman" userId="1f97e9fdf7779aa5" providerId="Windows Live" clId="Web-{551CE7AC-2194-4BB4-9497-5971E5F3188D}" dt="2021-10-09T20:41:30.886" v="734"/>
          <ac:spMkLst>
            <pc:docMk/>
            <pc:sldMk cId="1375844665" sldId="270"/>
            <ac:spMk id="8" creationId="{650C7169-204A-4327-A02D-00EB5A29673A}"/>
          </ac:spMkLst>
        </pc:spChg>
        <pc:spChg chg="add del">
          <ac:chgData name="Zhigalov Roman" userId="1f97e9fdf7779aa5" providerId="Windows Live" clId="Web-{551CE7AC-2194-4BB4-9497-5971E5F3188D}" dt="2021-10-09T20:41:33.449" v="736"/>
          <ac:spMkLst>
            <pc:docMk/>
            <pc:sldMk cId="1375844665" sldId="270"/>
            <ac:spMk id="9" creationId="{42A4FC2C-047E-45A5-965D-8E1E3BF09BC6}"/>
          </ac:spMkLst>
        </pc:spChg>
        <pc:spChg chg="add del">
          <ac:chgData name="Zhigalov Roman" userId="1f97e9fdf7779aa5" providerId="Windows Live" clId="Web-{551CE7AC-2194-4BB4-9497-5971E5F3188D}" dt="2021-10-09T20:41:30.886" v="734"/>
          <ac:spMkLst>
            <pc:docMk/>
            <pc:sldMk cId="1375844665" sldId="270"/>
            <ac:spMk id="11" creationId="{73DE2CFE-42F2-48F0-8706-5264E012B10C}"/>
          </ac:spMkLst>
        </pc:spChg>
        <pc:spChg chg="add del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13" creationId="{6357EC4F-235E-4222-A36F-C7878ACE37F2}"/>
          </ac:spMkLst>
        </pc:spChg>
        <pc:spChg chg="add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18" creationId="{A8908DB7-C3A6-4FCB-9820-CEE02B398C4A}"/>
          </ac:spMkLst>
        </pc:spChg>
        <pc:spChg chg="add">
          <ac:chgData name="Zhigalov Roman" userId="1f97e9fdf7779aa5" providerId="Windows Live" clId="Web-{551CE7AC-2194-4BB4-9497-5971E5F3188D}" dt="2021-10-09T20:41:44.637" v="754"/>
          <ac:spMkLst>
            <pc:docMk/>
            <pc:sldMk cId="1375844665" sldId="270"/>
            <ac:spMk id="20" creationId="{535742DD-1B16-4E9D-B715-0D74B4574A68}"/>
          </ac:spMkLst>
        </pc:spChg>
        <pc:picChg chg="add mod ord">
          <ac:chgData name="Zhigalov Roman" userId="1f97e9fdf7779aa5" providerId="Windows Live" clId="Web-{551CE7AC-2194-4BB4-9497-5971E5F3188D}" dt="2021-10-09T20:41:44.637" v="754"/>
          <ac:picMkLst>
            <pc:docMk/>
            <pc:sldMk cId="1375844665" sldId="270"/>
            <ac:picMk id="4" creationId="{F9D17DDD-E8E3-4CCD-8001-BCC24EF43DDD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42:31.170" v="775"/>
        <pc:sldMkLst>
          <pc:docMk/>
          <pc:sldMk cId="1603133565" sldId="271"/>
        </pc:sldMkLst>
        <pc:spChg chg="mod">
          <ac:chgData name="Zhigalov Roman" userId="1f97e9fdf7779aa5" providerId="Windows Live" clId="Web-{551CE7AC-2194-4BB4-9497-5971E5F3188D}" dt="2021-10-09T20:42:31.170" v="775"/>
          <ac:spMkLst>
            <pc:docMk/>
            <pc:sldMk cId="1603133565" sldId="271"/>
            <ac:spMk id="2" creationId="{CEA4AB05-A270-43C1-9F3A-CCF1421F26EB}"/>
          </ac:spMkLst>
        </pc:spChg>
        <pc:spChg chg="del">
          <ac:chgData name="Zhigalov Roman" userId="1f97e9fdf7779aa5" providerId="Windows Live" clId="Web-{551CE7AC-2194-4BB4-9497-5971E5F3188D}" dt="2021-10-09T20:42:20.200" v="756"/>
          <ac:spMkLst>
            <pc:docMk/>
            <pc:sldMk cId="1603133565" sldId="271"/>
            <ac:spMk id="3" creationId="{38C7B259-EB11-45C4-AC3F-AC2349473790}"/>
          </ac:spMkLst>
        </pc:spChg>
        <pc:spChg chg="add">
          <ac:chgData name="Zhigalov Roman" userId="1f97e9fdf7779aa5" providerId="Windows Live" clId="Web-{551CE7AC-2194-4BB4-9497-5971E5F3188D}" dt="2021-10-09T20:42:31.170" v="775"/>
          <ac:spMkLst>
            <pc:docMk/>
            <pc:sldMk cId="1603133565" sldId="271"/>
            <ac:spMk id="8" creationId="{B99D13B3-67BD-432B-BE93-D58DC59EF47F}"/>
          </ac:spMkLst>
        </pc:spChg>
        <pc:spChg chg="add">
          <ac:chgData name="Zhigalov Roman" userId="1f97e9fdf7779aa5" providerId="Windows Live" clId="Web-{551CE7AC-2194-4BB4-9497-5971E5F3188D}" dt="2021-10-09T20:42:31.170" v="775"/>
          <ac:spMkLst>
            <pc:docMk/>
            <pc:sldMk cId="1603133565" sldId="271"/>
            <ac:spMk id="11" creationId="{A8908DB7-C3A6-4FCB-9820-CEE02B398C4A}"/>
          </ac:spMkLst>
        </pc:spChg>
        <pc:spChg chg="add">
          <ac:chgData name="Zhigalov Roman" userId="1f97e9fdf7779aa5" providerId="Windows Live" clId="Web-{551CE7AC-2194-4BB4-9497-5971E5F3188D}" dt="2021-10-09T20:42:31.170" v="775"/>
          <ac:spMkLst>
            <pc:docMk/>
            <pc:sldMk cId="1603133565" sldId="271"/>
            <ac:spMk id="13" creationId="{535742DD-1B16-4E9D-B715-0D74B4574A68}"/>
          </ac:spMkLst>
        </pc:spChg>
        <pc:picChg chg="add mod ord">
          <ac:chgData name="Zhigalov Roman" userId="1f97e9fdf7779aa5" providerId="Windows Live" clId="Web-{551CE7AC-2194-4BB4-9497-5971E5F3188D}" dt="2021-10-09T20:42:31.170" v="775"/>
          <ac:picMkLst>
            <pc:docMk/>
            <pc:sldMk cId="1603133565" sldId="271"/>
            <ac:picMk id="4" creationId="{C6DF46D4-7A71-4967-8CFE-CC49EB7E0A4E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43:21.359" v="795"/>
        <pc:sldMkLst>
          <pc:docMk/>
          <pc:sldMk cId="678633311" sldId="272"/>
        </pc:sldMkLst>
        <pc:spChg chg="mod">
          <ac:chgData name="Zhigalov Roman" userId="1f97e9fdf7779aa5" providerId="Windows Live" clId="Web-{551CE7AC-2194-4BB4-9497-5971E5F3188D}" dt="2021-10-09T20:43:21.359" v="795"/>
          <ac:spMkLst>
            <pc:docMk/>
            <pc:sldMk cId="678633311" sldId="272"/>
            <ac:spMk id="2" creationId="{0918068E-D8D3-40A3-A510-D7665D58648B}"/>
          </ac:spMkLst>
        </pc:spChg>
        <pc:spChg chg="del">
          <ac:chgData name="Zhigalov Roman" userId="1f97e9fdf7779aa5" providerId="Windows Live" clId="Web-{551CE7AC-2194-4BB4-9497-5971E5F3188D}" dt="2021-10-09T20:43:07.796" v="777"/>
          <ac:spMkLst>
            <pc:docMk/>
            <pc:sldMk cId="678633311" sldId="272"/>
            <ac:spMk id="3" creationId="{5F7C713F-CB26-4E28-818C-296D2E4592DD}"/>
          </ac:spMkLst>
        </pc:spChg>
        <pc:spChg chg="add">
          <ac:chgData name="Zhigalov Roman" userId="1f97e9fdf7779aa5" providerId="Windows Live" clId="Web-{551CE7AC-2194-4BB4-9497-5971E5F3188D}" dt="2021-10-09T20:43:21.359" v="795"/>
          <ac:spMkLst>
            <pc:docMk/>
            <pc:sldMk cId="678633311" sldId="272"/>
            <ac:spMk id="6" creationId="{3FCFB1DE-0B7E-48CC-BA90-B2AB0889F9D6}"/>
          </ac:spMkLst>
        </pc:spChg>
        <pc:spChg chg="add del">
          <ac:chgData name="Zhigalov Roman" userId="1f97e9fdf7779aa5" providerId="Windows Live" clId="Web-{551CE7AC-2194-4BB4-9497-5971E5F3188D}" dt="2021-10-09T20:43:21.359" v="794"/>
          <ac:spMkLst>
            <pc:docMk/>
            <pc:sldMk cId="678633311" sldId="272"/>
            <ac:spMk id="8" creationId="{96B86C91-C0EF-4544-AD39-70C956C4C57C}"/>
          </ac:spMkLst>
        </pc:spChg>
        <pc:spChg chg="add">
          <ac:chgData name="Zhigalov Roman" userId="1f97e9fdf7779aa5" providerId="Windows Live" clId="Web-{551CE7AC-2194-4BB4-9497-5971E5F3188D}" dt="2021-10-09T20:43:21.359" v="795"/>
          <ac:spMkLst>
            <pc:docMk/>
            <pc:sldMk cId="678633311" sldId="272"/>
            <ac:spMk id="9" creationId="{665DBBEF-238B-476B-96AB-8AAC3224ECEA}"/>
          </ac:spMkLst>
        </pc:spChg>
        <pc:spChg chg="add del">
          <ac:chgData name="Zhigalov Roman" userId="1f97e9fdf7779aa5" providerId="Windows Live" clId="Web-{551CE7AC-2194-4BB4-9497-5971E5F3188D}" dt="2021-10-09T20:43:21.359" v="794"/>
          <ac:spMkLst>
            <pc:docMk/>
            <pc:sldMk cId="678633311" sldId="272"/>
            <ac:spMk id="11" creationId="{A8908DB7-C3A6-4FCB-9820-CEE02B398C4A}"/>
          </ac:spMkLst>
        </pc:spChg>
        <pc:spChg chg="add del">
          <ac:chgData name="Zhigalov Roman" userId="1f97e9fdf7779aa5" providerId="Windows Live" clId="Web-{551CE7AC-2194-4BB4-9497-5971E5F3188D}" dt="2021-10-09T20:43:21.359" v="794"/>
          <ac:spMkLst>
            <pc:docMk/>
            <pc:sldMk cId="678633311" sldId="272"/>
            <ac:spMk id="13" creationId="{535742DD-1B16-4E9D-B715-0D74B4574A68}"/>
          </ac:spMkLst>
        </pc:spChg>
        <pc:picChg chg="add mod ord">
          <ac:chgData name="Zhigalov Roman" userId="1f97e9fdf7779aa5" providerId="Windows Live" clId="Web-{551CE7AC-2194-4BB4-9497-5971E5F3188D}" dt="2021-10-09T20:43:21.359" v="795"/>
          <ac:picMkLst>
            <pc:docMk/>
            <pc:sldMk cId="678633311" sldId="272"/>
            <ac:picMk id="4" creationId="{5C04D4D2-E759-4C97-8381-356310A428C3}"/>
          </ac:picMkLst>
        </pc:picChg>
      </pc:sldChg>
      <pc:sldChg chg="addSp modSp new mod setBg">
        <pc:chgData name="Zhigalov Roman" userId="1f97e9fdf7779aa5" providerId="Windows Live" clId="Web-{551CE7AC-2194-4BB4-9497-5971E5F3188D}" dt="2021-10-09T20:43:43.641" v="808"/>
        <pc:sldMkLst>
          <pc:docMk/>
          <pc:sldMk cId="372489505" sldId="273"/>
        </pc:sldMkLst>
        <pc:spChg chg="mod">
          <ac:chgData name="Zhigalov Roman" userId="1f97e9fdf7779aa5" providerId="Windows Live" clId="Web-{551CE7AC-2194-4BB4-9497-5971E5F3188D}" dt="2021-10-09T20:43:43.641" v="808"/>
          <ac:spMkLst>
            <pc:docMk/>
            <pc:sldMk cId="372489505" sldId="273"/>
            <ac:spMk id="2" creationId="{DA3BD57C-997E-4B04-B209-67FC7AD9B7EC}"/>
          </ac:spMkLst>
        </pc:spChg>
        <pc:spChg chg="mod">
          <ac:chgData name="Zhigalov Roman" userId="1f97e9fdf7779aa5" providerId="Windows Live" clId="Web-{551CE7AC-2194-4BB4-9497-5971E5F3188D}" dt="2021-10-09T20:43:43.641" v="808"/>
          <ac:spMkLst>
            <pc:docMk/>
            <pc:sldMk cId="372489505" sldId="273"/>
            <ac:spMk id="3" creationId="{04F88A22-4CF4-45B3-938C-BD08C2284A35}"/>
          </ac:spMkLst>
        </pc:spChg>
        <pc:spChg chg="add">
          <ac:chgData name="Zhigalov Roman" userId="1f97e9fdf7779aa5" providerId="Windows Live" clId="Web-{551CE7AC-2194-4BB4-9497-5971E5F3188D}" dt="2021-10-09T20:43:43.641" v="808"/>
          <ac:spMkLst>
            <pc:docMk/>
            <pc:sldMk cId="372489505" sldId="273"/>
            <ac:spMk id="8" creationId="{943CAA20-3569-4189-9E48-239A229A86CA}"/>
          </ac:spMkLst>
        </pc:spChg>
        <pc:spChg chg="add">
          <ac:chgData name="Zhigalov Roman" userId="1f97e9fdf7779aa5" providerId="Windows Live" clId="Web-{551CE7AC-2194-4BB4-9497-5971E5F3188D}" dt="2021-10-09T20:43:43.641" v="808"/>
          <ac:spMkLst>
            <pc:docMk/>
            <pc:sldMk cId="372489505" sldId="273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551CE7AC-2194-4BB4-9497-5971E5F3188D}" dt="2021-10-09T20:44:35.674" v="823"/>
        <pc:sldMkLst>
          <pc:docMk/>
          <pc:sldMk cId="2394579348" sldId="274"/>
        </pc:sldMkLst>
        <pc:spChg chg="mod">
          <ac:chgData name="Zhigalov Roman" userId="1f97e9fdf7779aa5" providerId="Windows Live" clId="Web-{551CE7AC-2194-4BB4-9497-5971E5F3188D}" dt="2021-10-09T20:44:35.674" v="823"/>
          <ac:spMkLst>
            <pc:docMk/>
            <pc:sldMk cId="2394579348" sldId="274"/>
            <ac:spMk id="2" creationId="{8D4286F8-58D4-4DBE-9E85-0CCC75604F44}"/>
          </ac:spMkLst>
        </pc:spChg>
        <pc:spChg chg="del">
          <ac:chgData name="Zhigalov Roman" userId="1f97e9fdf7779aa5" providerId="Windows Live" clId="Web-{551CE7AC-2194-4BB4-9497-5971E5F3188D}" dt="2021-10-09T20:44:33.970" v="822"/>
          <ac:spMkLst>
            <pc:docMk/>
            <pc:sldMk cId="2394579348" sldId="274"/>
            <ac:spMk id="3" creationId="{0EE61443-A43D-446E-938B-7B8C6735A5B6}"/>
          </ac:spMkLst>
        </pc:spChg>
        <pc:spChg chg="mod">
          <ac:chgData name="Zhigalov Roman" userId="1f97e9fdf7779aa5" providerId="Windows Live" clId="Web-{551CE7AC-2194-4BB4-9497-5971E5F3188D}" dt="2021-10-09T20:44:35.674" v="823"/>
          <ac:spMkLst>
            <pc:docMk/>
            <pc:sldMk cId="2394579348" sldId="274"/>
            <ac:spMk id="4" creationId="{253CB68D-9921-454C-8C09-25CE60AB56C2}"/>
          </ac:spMkLst>
        </pc:spChg>
        <pc:spChg chg="add">
          <ac:chgData name="Zhigalov Roman" userId="1f97e9fdf7779aa5" providerId="Windows Live" clId="Web-{551CE7AC-2194-4BB4-9497-5971E5F3188D}" dt="2021-10-09T20:44:35.674" v="823"/>
          <ac:spMkLst>
            <pc:docMk/>
            <pc:sldMk cId="2394579348" sldId="274"/>
            <ac:spMk id="10" creationId="{665DBBEF-238B-476B-96AB-8AAC3224ECEA}"/>
          </ac:spMkLst>
        </pc:spChg>
        <pc:spChg chg="add">
          <ac:chgData name="Zhigalov Roman" userId="1f97e9fdf7779aa5" providerId="Windows Live" clId="Web-{551CE7AC-2194-4BB4-9497-5971E5F3188D}" dt="2021-10-09T20:44:35.674" v="823"/>
          <ac:spMkLst>
            <pc:docMk/>
            <pc:sldMk cId="2394579348" sldId="274"/>
            <ac:spMk id="12" creationId="{3FCFB1DE-0B7E-48CC-BA90-B2AB0889F9D6}"/>
          </ac:spMkLst>
        </pc:spChg>
        <pc:picChg chg="add mod ord">
          <ac:chgData name="Zhigalov Roman" userId="1f97e9fdf7779aa5" providerId="Windows Live" clId="Web-{551CE7AC-2194-4BB4-9497-5971E5F3188D}" dt="2021-10-09T20:44:35.674" v="823"/>
          <ac:picMkLst>
            <pc:docMk/>
            <pc:sldMk cId="2394579348" sldId="274"/>
            <ac:picMk id="5" creationId="{96E35416-7BDB-4D37-B948-4E3208A2EE18}"/>
          </ac:picMkLst>
        </pc:picChg>
      </pc:sldChg>
      <pc:sldChg chg="addSp modSp new mod setBg">
        <pc:chgData name="Zhigalov Roman" userId="1f97e9fdf7779aa5" providerId="Windows Live" clId="Web-{551CE7AC-2194-4BB4-9497-5971E5F3188D}" dt="2021-10-09T20:48:41.931" v="1102"/>
        <pc:sldMkLst>
          <pc:docMk/>
          <pc:sldMk cId="3727776729" sldId="275"/>
        </pc:sldMkLst>
        <pc:spChg chg="mod">
          <ac:chgData name="Zhigalov Roman" userId="1f97e9fdf7779aa5" providerId="Windows Live" clId="Web-{551CE7AC-2194-4BB4-9497-5971E5F3188D}" dt="2021-10-09T20:48:41.931" v="1102"/>
          <ac:spMkLst>
            <pc:docMk/>
            <pc:sldMk cId="3727776729" sldId="275"/>
            <ac:spMk id="2" creationId="{9D1D36F1-170A-4B40-8B0A-D2EBA1ABDDB8}"/>
          </ac:spMkLst>
        </pc:spChg>
        <pc:spChg chg="mod">
          <ac:chgData name="Zhigalov Roman" userId="1f97e9fdf7779aa5" providerId="Windows Live" clId="Web-{551CE7AC-2194-4BB4-9497-5971E5F3188D}" dt="2021-10-09T20:48:41.931" v="1102"/>
          <ac:spMkLst>
            <pc:docMk/>
            <pc:sldMk cId="3727776729" sldId="275"/>
            <ac:spMk id="3" creationId="{5B5EEC1C-26C5-4600-B2F0-E790CA290B26}"/>
          </ac:spMkLst>
        </pc:spChg>
        <pc:spChg chg="add">
          <ac:chgData name="Zhigalov Roman" userId="1f97e9fdf7779aa5" providerId="Windows Live" clId="Web-{551CE7AC-2194-4BB4-9497-5971E5F3188D}" dt="2021-10-09T20:48:41.931" v="1102"/>
          <ac:spMkLst>
            <pc:docMk/>
            <pc:sldMk cId="3727776729" sldId="275"/>
            <ac:spMk id="8" creationId="{777A147A-9ED8-46B4-8660-1B3C2AA880B5}"/>
          </ac:spMkLst>
        </pc:spChg>
        <pc:spChg chg="add">
          <ac:chgData name="Zhigalov Roman" userId="1f97e9fdf7779aa5" providerId="Windows Live" clId="Web-{551CE7AC-2194-4BB4-9497-5971E5F3188D}" dt="2021-10-09T20:48:41.931" v="1102"/>
          <ac:spMkLst>
            <pc:docMk/>
            <pc:sldMk cId="3727776729" sldId="275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551CE7AC-2194-4BB4-9497-5971E5F3188D}" dt="2021-10-09T20:46:22.161" v="977"/>
        <pc:sldMkLst>
          <pc:docMk/>
          <pc:sldMk cId="491603049" sldId="276"/>
        </pc:sldMkLst>
        <pc:spChg chg="mod">
          <ac:chgData name="Zhigalov Roman" userId="1f97e9fdf7779aa5" providerId="Windows Live" clId="Web-{551CE7AC-2194-4BB4-9497-5971E5F3188D}" dt="2021-10-09T20:46:22.161" v="977"/>
          <ac:spMkLst>
            <pc:docMk/>
            <pc:sldMk cId="491603049" sldId="276"/>
            <ac:spMk id="2" creationId="{AE9CD3B9-D283-41EB-AA7E-4C6F8CE1ACCE}"/>
          </ac:spMkLst>
        </pc:spChg>
        <pc:spChg chg="mod">
          <ac:chgData name="Zhigalov Roman" userId="1f97e9fdf7779aa5" providerId="Windows Live" clId="Web-{551CE7AC-2194-4BB4-9497-5971E5F3188D}" dt="2021-10-09T20:46:22.161" v="977"/>
          <ac:spMkLst>
            <pc:docMk/>
            <pc:sldMk cId="491603049" sldId="276"/>
            <ac:spMk id="3" creationId="{DBC9037D-675B-4D63-917E-D57FF664B768}"/>
          </ac:spMkLst>
        </pc:spChg>
        <pc:spChg chg="add">
          <ac:chgData name="Zhigalov Roman" userId="1f97e9fdf7779aa5" providerId="Windows Live" clId="Web-{551CE7AC-2194-4BB4-9497-5971E5F3188D}" dt="2021-10-09T20:46:22.161" v="977"/>
          <ac:spMkLst>
            <pc:docMk/>
            <pc:sldMk cId="491603049" sldId="276"/>
            <ac:spMk id="8" creationId="{777A147A-9ED8-46B4-8660-1B3C2AA880B5}"/>
          </ac:spMkLst>
        </pc:spChg>
        <pc:spChg chg="add">
          <ac:chgData name="Zhigalov Roman" userId="1f97e9fdf7779aa5" providerId="Windows Live" clId="Web-{551CE7AC-2194-4BB4-9497-5971E5F3188D}" dt="2021-10-09T20:46:22.161" v="977"/>
          <ac:spMkLst>
            <pc:docMk/>
            <pc:sldMk cId="491603049" sldId="276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551CE7AC-2194-4BB4-9497-5971E5F3188D}" dt="2021-10-09T20:49:33.167" v="1117"/>
        <pc:sldMkLst>
          <pc:docMk/>
          <pc:sldMk cId="208017115" sldId="277"/>
        </pc:sldMkLst>
        <pc:spChg chg="mod">
          <ac:chgData name="Zhigalov Roman" userId="1f97e9fdf7779aa5" providerId="Windows Live" clId="Web-{551CE7AC-2194-4BB4-9497-5971E5F3188D}" dt="2021-10-09T20:49:33.167" v="1117"/>
          <ac:spMkLst>
            <pc:docMk/>
            <pc:sldMk cId="208017115" sldId="277"/>
            <ac:spMk id="2" creationId="{55033C5E-922D-4330-9D76-4B78E56F923C}"/>
          </ac:spMkLst>
        </pc:spChg>
        <pc:spChg chg="del">
          <ac:chgData name="Zhigalov Roman" userId="1f97e9fdf7779aa5" providerId="Windows Live" clId="Web-{551CE7AC-2194-4BB4-9497-5971E5F3188D}" dt="2021-10-09T20:49:31.558" v="1116"/>
          <ac:spMkLst>
            <pc:docMk/>
            <pc:sldMk cId="208017115" sldId="277"/>
            <ac:spMk id="3" creationId="{807EF986-DD92-4C1E-920D-99077DE9E27A}"/>
          </ac:spMkLst>
        </pc:spChg>
        <pc:spChg chg="mod">
          <ac:chgData name="Zhigalov Roman" userId="1f97e9fdf7779aa5" providerId="Windows Live" clId="Web-{551CE7AC-2194-4BB4-9497-5971E5F3188D}" dt="2021-10-09T20:49:33.167" v="1117"/>
          <ac:spMkLst>
            <pc:docMk/>
            <pc:sldMk cId="208017115" sldId="277"/>
            <ac:spMk id="4" creationId="{56512143-392C-4EBF-A301-93E942373FB5}"/>
          </ac:spMkLst>
        </pc:spChg>
        <pc:spChg chg="add">
          <ac:chgData name="Zhigalov Roman" userId="1f97e9fdf7779aa5" providerId="Windows Live" clId="Web-{551CE7AC-2194-4BB4-9497-5971E5F3188D}" dt="2021-10-09T20:49:33.167" v="1117"/>
          <ac:spMkLst>
            <pc:docMk/>
            <pc:sldMk cId="208017115" sldId="277"/>
            <ac:spMk id="10" creationId="{2B97F24A-32CE-4C1C-A50D-3016B394DCFB}"/>
          </ac:spMkLst>
        </pc:spChg>
        <pc:spChg chg="add">
          <ac:chgData name="Zhigalov Roman" userId="1f97e9fdf7779aa5" providerId="Windows Live" clId="Web-{551CE7AC-2194-4BB4-9497-5971E5F3188D}" dt="2021-10-09T20:49:33.167" v="1117"/>
          <ac:spMkLst>
            <pc:docMk/>
            <pc:sldMk cId="208017115" sldId="277"/>
            <ac:spMk id="12" creationId="{CD8B4F24-440B-49E9-B85D-733523DC064B}"/>
          </ac:spMkLst>
        </pc:spChg>
        <pc:picChg chg="add mod ord">
          <ac:chgData name="Zhigalov Roman" userId="1f97e9fdf7779aa5" providerId="Windows Live" clId="Web-{551CE7AC-2194-4BB4-9497-5971E5F3188D}" dt="2021-10-09T20:49:33.167" v="1117"/>
          <ac:picMkLst>
            <pc:docMk/>
            <pc:sldMk cId="208017115" sldId="277"/>
            <ac:picMk id="5" creationId="{8D32C730-2FAC-48AA-8025-4DD6056F8145}"/>
          </ac:picMkLst>
        </pc:picChg>
      </pc:sldChg>
      <pc:sldChg chg="addSp delSp modSp new">
        <pc:chgData name="Zhigalov Roman" userId="1f97e9fdf7779aa5" providerId="Windows Live" clId="Web-{551CE7AC-2194-4BB4-9497-5971E5F3188D}" dt="2021-10-09T20:50:20.950" v="1187" actId="20577"/>
        <pc:sldMkLst>
          <pc:docMk/>
          <pc:sldMk cId="2571116756" sldId="278"/>
        </pc:sldMkLst>
        <pc:spChg chg="mod">
          <ac:chgData name="Zhigalov Roman" userId="1f97e9fdf7779aa5" providerId="Windows Live" clId="Web-{551CE7AC-2194-4BB4-9497-5971E5F3188D}" dt="2021-10-09T20:49:58.918" v="1127" actId="20577"/>
          <ac:spMkLst>
            <pc:docMk/>
            <pc:sldMk cId="2571116756" sldId="278"/>
            <ac:spMk id="2" creationId="{8B964F2F-95BE-42E9-BCBA-A8FB96C66B9F}"/>
          </ac:spMkLst>
        </pc:spChg>
        <pc:spChg chg="del">
          <ac:chgData name="Zhigalov Roman" userId="1f97e9fdf7779aa5" providerId="Windows Live" clId="Web-{551CE7AC-2194-4BB4-9497-5971E5F3188D}" dt="2021-10-09T20:50:00.824" v="1128"/>
          <ac:spMkLst>
            <pc:docMk/>
            <pc:sldMk cId="2571116756" sldId="278"/>
            <ac:spMk id="3" creationId="{8D2F6F29-1146-41B9-A87B-B5CABE4FFBCA}"/>
          </ac:spMkLst>
        </pc:spChg>
        <pc:spChg chg="mod">
          <ac:chgData name="Zhigalov Roman" userId="1f97e9fdf7779aa5" providerId="Windows Live" clId="Web-{551CE7AC-2194-4BB4-9497-5971E5F3188D}" dt="2021-10-09T20:50:20.950" v="1187" actId="20577"/>
          <ac:spMkLst>
            <pc:docMk/>
            <pc:sldMk cId="2571116756" sldId="278"/>
            <ac:spMk id="4" creationId="{ABB24157-7A35-4CBA-AF7C-2D194DA52E32}"/>
          </ac:spMkLst>
        </pc:spChg>
        <pc:picChg chg="add mod ord">
          <ac:chgData name="Zhigalov Roman" userId="1f97e9fdf7779aa5" providerId="Windows Live" clId="Web-{551CE7AC-2194-4BB4-9497-5971E5F3188D}" dt="2021-10-09T20:50:00.824" v="1128"/>
          <ac:picMkLst>
            <pc:docMk/>
            <pc:sldMk cId="2571116756" sldId="278"/>
            <ac:picMk id="5" creationId="{091E0882-5C4C-4F19-8D50-1B4655033371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50:53.498" v="1192"/>
        <pc:sldMkLst>
          <pc:docMk/>
          <pc:sldMk cId="3852945153" sldId="279"/>
        </pc:sldMkLst>
        <pc:spChg chg="del mod">
          <ac:chgData name="Zhigalov Roman" userId="1f97e9fdf7779aa5" providerId="Windows Live" clId="Web-{551CE7AC-2194-4BB4-9497-5971E5F3188D}" dt="2021-10-09T20:50:53.498" v="1192"/>
          <ac:spMkLst>
            <pc:docMk/>
            <pc:sldMk cId="3852945153" sldId="279"/>
            <ac:spMk id="2" creationId="{051E9D59-74AD-4CFC-B905-E4F95FCA35F0}"/>
          </ac:spMkLst>
        </pc:spChg>
        <pc:spChg chg="del">
          <ac:chgData name="Zhigalov Roman" userId="1f97e9fdf7779aa5" providerId="Windows Live" clId="Web-{551CE7AC-2194-4BB4-9497-5971E5F3188D}" dt="2021-10-09T20:50:49.967" v="1189"/>
          <ac:spMkLst>
            <pc:docMk/>
            <pc:sldMk cId="3852945153" sldId="279"/>
            <ac:spMk id="3" creationId="{A4346CCD-29FE-428B-8A77-AD58D53234FD}"/>
          </ac:spMkLst>
        </pc:spChg>
        <pc:spChg chg="add del">
          <ac:chgData name="Zhigalov Roman" userId="1f97e9fdf7779aa5" providerId="Windows Live" clId="Web-{551CE7AC-2194-4BB4-9497-5971E5F3188D}" dt="2021-10-09T20:50:53.482" v="1191"/>
          <ac:spMkLst>
            <pc:docMk/>
            <pc:sldMk cId="3852945153" sldId="279"/>
            <ac:spMk id="8" creationId="{C8A8E819-3033-44D2-A80C-4A075E51F246}"/>
          </ac:spMkLst>
        </pc:spChg>
        <pc:spChg chg="add">
          <ac:chgData name="Zhigalov Roman" userId="1f97e9fdf7779aa5" providerId="Windows Live" clId="Web-{551CE7AC-2194-4BB4-9497-5971E5F3188D}" dt="2021-10-09T20:50:53.498" v="1192"/>
          <ac:spMkLst>
            <pc:docMk/>
            <pc:sldMk cId="3852945153" sldId="279"/>
            <ac:spMk id="9" creationId="{42A4FC2C-047E-45A5-965D-8E1E3BF09BC6}"/>
          </ac:spMkLst>
        </pc:spChg>
        <pc:spChg chg="add del">
          <ac:chgData name="Zhigalov Roman" userId="1f97e9fdf7779aa5" providerId="Windows Live" clId="Web-{551CE7AC-2194-4BB4-9497-5971E5F3188D}" dt="2021-10-09T20:50:53.482" v="1191"/>
          <ac:spMkLst>
            <pc:docMk/>
            <pc:sldMk cId="3852945153" sldId="279"/>
            <ac:spMk id="11" creationId="{2B97F24A-32CE-4C1C-A50D-3016B394DCFB}"/>
          </ac:spMkLst>
        </pc:spChg>
        <pc:spChg chg="add del">
          <ac:chgData name="Zhigalov Roman" userId="1f97e9fdf7779aa5" providerId="Windows Live" clId="Web-{551CE7AC-2194-4BB4-9497-5971E5F3188D}" dt="2021-10-09T20:50:53.482" v="1191"/>
          <ac:spMkLst>
            <pc:docMk/>
            <pc:sldMk cId="3852945153" sldId="279"/>
            <ac:spMk id="13" creationId="{CD8B4F24-440B-49E9-B85D-733523DC064B}"/>
          </ac:spMkLst>
        </pc:spChg>
        <pc:picChg chg="add mod ord">
          <ac:chgData name="Zhigalov Roman" userId="1f97e9fdf7779aa5" providerId="Windows Live" clId="Web-{551CE7AC-2194-4BB4-9497-5971E5F3188D}" dt="2021-10-09T20:50:53.498" v="1192"/>
          <ac:picMkLst>
            <pc:docMk/>
            <pc:sldMk cId="3852945153" sldId="279"/>
            <ac:picMk id="4" creationId="{F8E7E5B2-645A-4685-BD44-30448C34A26E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51:04.654" v="1195"/>
        <pc:sldMkLst>
          <pc:docMk/>
          <pc:sldMk cId="1524341414" sldId="280"/>
        </pc:sldMkLst>
        <pc:spChg chg="del">
          <ac:chgData name="Zhigalov Roman" userId="1f97e9fdf7779aa5" providerId="Windows Live" clId="Web-{551CE7AC-2194-4BB4-9497-5971E5F3188D}" dt="2021-10-09T20:51:04.654" v="1195"/>
          <ac:spMkLst>
            <pc:docMk/>
            <pc:sldMk cId="1524341414" sldId="280"/>
            <ac:spMk id="2" creationId="{2F504B74-4B86-4504-BF0E-7D4E8B177C9D}"/>
          </ac:spMkLst>
        </pc:spChg>
        <pc:spChg chg="del">
          <ac:chgData name="Zhigalov Roman" userId="1f97e9fdf7779aa5" providerId="Windows Live" clId="Web-{551CE7AC-2194-4BB4-9497-5971E5F3188D}" dt="2021-10-09T20:51:00.623" v="1194"/>
          <ac:spMkLst>
            <pc:docMk/>
            <pc:sldMk cId="1524341414" sldId="280"/>
            <ac:spMk id="3" creationId="{4FBBCD84-97FF-46F2-867E-E8A7DA3DAEB9}"/>
          </ac:spMkLst>
        </pc:spChg>
        <pc:spChg chg="add">
          <ac:chgData name="Zhigalov Roman" userId="1f97e9fdf7779aa5" providerId="Windows Live" clId="Web-{551CE7AC-2194-4BB4-9497-5971E5F3188D}" dt="2021-10-09T20:51:04.654" v="1195"/>
          <ac:spMkLst>
            <pc:docMk/>
            <pc:sldMk cId="1524341414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551CE7AC-2194-4BB4-9497-5971E5F3188D}" dt="2021-10-09T20:51:04.654" v="1195"/>
          <ac:picMkLst>
            <pc:docMk/>
            <pc:sldMk cId="1524341414" sldId="280"/>
            <ac:picMk id="4" creationId="{199F9AD9-B8EB-4598-9E92-B7871B3CCD27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51:17.077" v="1198"/>
        <pc:sldMkLst>
          <pc:docMk/>
          <pc:sldMk cId="2614034517" sldId="281"/>
        </pc:sldMkLst>
        <pc:spChg chg="del">
          <ac:chgData name="Zhigalov Roman" userId="1f97e9fdf7779aa5" providerId="Windows Live" clId="Web-{551CE7AC-2194-4BB4-9497-5971E5F3188D}" dt="2021-10-09T20:51:17.077" v="1198"/>
          <ac:spMkLst>
            <pc:docMk/>
            <pc:sldMk cId="2614034517" sldId="281"/>
            <ac:spMk id="2" creationId="{50FA05B3-F5F8-4A38-A7F0-2C08622A1DF9}"/>
          </ac:spMkLst>
        </pc:spChg>
        <pc:spChg chg="del">
          <ac:chgData name="Zhigalov Roman" userId="1f97e9fdf7779aa5" providerId="Windows Live" clId="Web-{551CE7AC-2194-4BB4-9497-5971E5F3188D}" dt="2021-10-09T20:51:10.498" v="1197"/>
          <ac:spMkLst>
            <pc:docMk/>
            <pc:sldMk cId="2614034517" sldId="281"/>
            <ac:spMk id="3" creationId="{E1AE0F1F-A992-4892-BA08-3529B5BA2F8B}"/>
          </ac:spMkLst>
        </pc:spChg>
        <pc:spChg chg="add">
          <ac:chgData name="Zhigalov Roman" userId="1f97e9fdf7779aa5" providerId="Windows Live" clId="Web-{551CE7AC-2194-4BB4-9497-5971E5F3188D}" dt="2021-10-09T20:51:17.077" v="1198"/>
          <ac:spMkLst>
            <pc:docMk/>
            <pc:sldMk cId="2614034517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551CE7AC-2194-4BB4-9497-5971E5F3188D}" dt="2021-10-09T20:51:17.077" v="1198"/>
          <ac:picMkLst>
            <pc:docMk/>
            <pc:sldMk cId="2614034517" sldId="281"/>
            <ac:picMk id="4" creationId="{248AE8CA-EB27-4239-AEC4-8416193DAD4B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51:32.452" v="1201"/>
        <pc:sldMkLst>
          <pc:docMk/>
          <pc:sldMk cId="253986548" sldId="282"/>
        </pc:sldMkLst>
        <pc:spChg chg="del">
          <ac:chgData name="Zhigalov Roman" userId="1f97e9fdf7779aa5" providerId="Windows Live" clId="Web-{551CE7AC-2194-4BB4-9497-5971E5F3188D}" dt="2021-10-09T20:51:32.452" v="1201"/>
          <ac:spMkLst>
            <pc:docMk/>
            <pc:sldMk cId="253986548" sldId="282"/>
            <ac:spMk id="2" creationId="{53F621FC-670F-4061-A103-1DB1D599D493}"/>
          </ac:spMkLst>
        </pc:spChg>
        <pc:spChg chg="del">
          <ac:chgData name="Zhigalov Roman" userId="1f97e9fdf7779aa5" providerId="Windows Live" clId="Web-{551CE7AC-2194-4BB4-9497-5971E5F3188D}" dt="2021-10-09T20:51:21.952" v="1200"/>
          <ac:spMkLst>
            <pc:docMk/>
            <pc:sldMk cId="253986548" sldId="282"/>
            <ac:spMk id="3" creationId="{3A3FBE52-6AB0-4DE3-886B-D42EF1BF1B49}"/>
          </ac:spMkLst>
        </pc:spChg>
        <pc:spChg chg="add">
          <ac:chgData name="Zhigalov Roman" userId="1f97e9fdf7779aa5" providerId="Windows Live" clId="Web-{551CE7AC-2194-4BB4-9497-5971E5F3188D}" dt="2021-10-09T20:51:32.452" v="1201"/>
          <ac:spMkLst>
            <pc:docMk/>
            <pc:sldMk cId="253986548" sldId="282"/>
            <ac:spMk id="9" creationId="{42A4FC2C-047E-45A5-965D-8E1E3BF09BC6}"/>
          </ac:spMkLst>
        </pc:spChg>
        <pc:picChg chg="add mod ord">
          <ac:chgData name="Zhigalov Roman" userId="1f97e9fdf7779aa5" providerId="Windows Live" clId="Web-{551CE7AC-2194-4BB4-9497-5971E5F3188D}" dt="2021-10-09T20:51:32.452" v="1201"/>
          <ac:picMkLst>
            <pc:docMk/>
            <pc:sldMk cId="253986548" sldId="282"/>
            <ac:picMk id="4" creationId="{7E9C549C-5093-4315-9348-1B02C7BCBF89}"/>
          </ac:picMkLst>
        </pc:picChg>
      </pc:sldChg>
      <pc:sldChg chg="addSp delSp modSp new mod setBg">
        <pc:chgData name="Zhigalov Roman" userId="1f97e9fdf7779aa5" providerId="Windows Live" clId="Web-{551CE7AC-2194-4BB4-9497-5971E5F3188D}" dt="2021-10-09T20:51:39.234" v="1204"/>
        <pc:sldMkLst>
          <pc:docMk/>
          <pc:sldMk cId="2347337791" sldId="283"/>
        </pc:sldMkLst>
        <pc:spChg chg="del">
          <ac:chgData name="Zhigalov Roman" userId="1f97e9fdf7779aa5" providerId="Windows Live" clId="Web-{551CE7AC-2194-4BB4-9497-5971E5F3188D}" dt="2021-10-09T20:51:39.234" v="1204"/>
          <ac:spMkLst>
            <pc:docMk/>
            <pc:sldMk cId="2347337791" sldId="283"/>
            <ac:spMk id="2" creationId="{76860A16-9BA2-4752-8107-2700703F5441}"/>
          </ac:spMkLst>
        </pc:spChg>
        <pc:spChg chg="del">
          <ac:chgData name="Zhigalov Roman" userId="1f97e9fdf7779aa5" providerId="Windows Live" clId="Web-{551CE7AC-2194-4BB4-9497-5971E5F3188D}" dt="2021-10-09T20:51:36.015" v="1203"/>
          <ac:spMkLst>
            <pc:docMk/>
            <pc:sldMk cId="2347337791" sldId="283"/>
            <ac:spMk id="3" creationId="{550C4ABE-0647-49C9-9A13-BBF2CD22336C}"/>
          </ac:spMkLst>
        </pc:spChg>
        <pc:spChg chg="add">
          <ac:chgData name="Zhigalov Roman" userId="1f97e9fdf7779aa5" providerId="Windows Live" clId="Web-{551CE7AC-2194-4BB4-9497-5971E5F3188D}" dt="2021-10-09T20:51:39.234" v="1204"/>
          <ac:spMkLst>
            <pc:docMk/>
            <pc:sldMk cId="2347337791" sldId="283"/>
            <ac:spMk id="9" creationId="{42A4FC2C-047E-45A5-965D-8E1E3BF09BC6}"/>
          </ac:spMkLst>
        </pc:spChg>
        <pc:picChg chg="add mod ord">
          <ac:chgData name="Zhigalov Roman" userId="1f97e9fdf7779aa5" providerId="Windows Live" clId="Web-{551CE7AC-2194-4BB4-9497-5971E5F3188D}" dt="2021-10-09T20:51:39.234" v="1204"/>
          <ac:picMkLst>
            <pc:docMk/>
            <pc:sldMk cId="2347337791" sldId="283"/>
            <ac:picMk id="4" creationId="{F633C011-92B3-4774-B615-0A7C40B96A6B}"/>
          </ac:picMkLst>
        </pc:picChg>
      </pc:sldChg>
      <pc:sldChg chg="addSp modSp new mod setBg setClrOvrMap">
        <pc:chgData name="Zhigalov Roman" userId="1f97e9fdf7779aa5" providerId="Windows Live" clId="Web-{551CE7AC-2194-4BB4-9497-5971E5F3188D}" dt="2021-10-09T20:51:53.375" v="1208"/>
        <pc:sldMkLst>
          <pc:docMk/>
          <pc:sldMk cId="2001530827" sldId="284"/>
        </pc:sldMkLst>
        <pc:spChg chg="mod">
          <ac:chgData name="Zhigalov Roman" userId="1f97e9fdf7779aa5" providerId="Windows Live" clId="Web-{551CE7AC-2194-4BB4-9497-5971E5F3188D}" dt="2021-10-09T20:51:53.375" v="1208"/>
          <ac:spMkLst>
            <pc:docMk/>
            <pc:sldMk cId="2001530827" sldId="284"/>
            <ac:spMk id="2" creationId="{CDE608DE-CF62-40D0-9EA2-3EA843E58485}"/>
          </ac:spMkLst>
        </pc:spChg>
        <pc:spChg chg="mod">
          <ac:chgData name="Zhigalov Roman" userId="1f97e9fdf7779aa5" providerId="Windows Live" clId="Web-{551CE7AC-2194-4BB4-9497-5971E5F3188D}" dt="2021-10-09T20:51:53.375" v="1208"/>
          <ac:spMkLst>
            <pc:docMk/>
            <pc:sldMk cId="2001530827" sldId="284"/>
            <ac:spMk id="3" creationId="{AA506809-5B6C-4D13-8832-756094A5857F}"/>
          </ac:spMkLst>
        </pc:spChg>
        <pc:spChg chg="add">
          <ac:chgData name="Zhigalov Roman" userId="1f97e9fdf7779aa5" providerId="Windows Live" clId="Web-{551CE7AC-2194-4BB4-9497-5971E5F3188D}" dt="2021-10-09T20:51:53.375" v="1208"/>
          <ac:spMkLst>
            <pc:docMk/>
            <pc:sldMk cId="2001530827" sldId="284"/>
            <ac:spMk id="9" creationId="{71B2258F-86CA-4D4D-8270-BC05FCDEBFB3}"/>
          </ac:spMkLst>
        </pc:spChg>
        <pc:picChg chg="add">
          <ac:chgData name="Zhigalov Roman" userId="1f97e9fdf7779aa5" providerId="Windows Live" clId="Web-{551CE7AC-2194-4BB4-9497-5971E5F3188D}" dt="2021-10-09T20:51:53.375" v="1208"/>
          <ac:picMkLst>
            <pc:docMk/>
            <pc:sldMk cId="2001530827" sldId="284"/>
            <ac:picMk id="5" creationId="{D97AB6D9-595C-4982-8A7D-A1AFA587E2A9}"/>
          </ac:picMkLst>
        </pc:picChg>
      </pc:sldChg>
      <pc:sldChg chg="modSp new">
        <pc:chgData name="Zhigalov Roman" userId="1f97e9fdf7779aa5" providerId="Windows Live" clId="Web-{551CE7AC-2194-4BB4-9497-5971E5F3188D}" dt="2021-10-09T20:54:08.754" v="1384" actId="20577"/>
        <pc:sldMkLst>
          <pc:docMk/>
          <pc:sldMk cId="1039948007" sldId="285"/>
        </pc:sldMkLst>
        <pc:spChg chg="mod">
          <ac:chgData name="Zhigalov Roman" userId="1f97e9fdf7779aa5" providerId="Windows Live" clId="Web-{551CE7AC-2194-4BB4-9497-5971E5F3188D}" dt="2021-10-09T20:53:14.159" v="1251" actId="20577"/>
          <ac:spMkLst>
            <pc:docMk/>
            <pc:sldMk cId="1039948007" sldId="285"/>
            <ac:spMk id="2" creationId="{5137B6D3-07C0-478C-9184-7EB833E243A7}"/>
          </ac:spMkLst>
        </pc:spChg>
        <pc:spChg chg="mod">
          <ac:chgData name="Zhigalov Roman" userId="1f97e9fdf7779aa5" providerId="Windows Live" clId="Web-{551CE7AC-2194-4BB4-9497-5971E5F3188D}" dt="2021-10-09T20:54:08.754" v="1384" actId="20577"/>
          <ac:spMkLst>
            <pc:docMk/>
            <pc:sldMk cId="1039948007" sldId="285"/>
            <ac:spMk id="3" creationId="{A4FCE860-858E-44A5-BA6D-A45BD9440FC6}"/>
          </ac:spMkLst>
        </pc:spChg>
      </pc:sldChg>
      <pc:sldChg chg="modSp new">
        <pc:chgData name="Zhigalov Roman" userId="1f97e9fdf7779aa5" providerId="Windows Live" clId="Web-{551CE7AC-2194-4BB4-9497-5971E5F3188D}" dt="2021-10-09T20:52:54.720" v="1224" actId="20577"/>
        <pc:sldMkLst>
          <pc:docMk/>
          <pc:sldMk cId="4007524245" sldId="286"/>
        </pc:sldMkLst>
        <pc:spChg chg="mod">
          <ac:chgData name="Zhigalov Roman" userId="1f97e9fdf7779aa5" providerId="Windows Live" clId="Web-{551CE7AC-2194-4BB4-9497-5971E5F3188D}" dt="2021-10-09T20:52:49.002" v="1222" actId="20577"/>
          <ac:spMkLst>
            <pc:docMk/>
            <pc:sldMk cId="4007524245" sldId="286"/>
            <ac:spMk id="2" creationId="{8CA796EB-0E0E-461B-8834-5821367DF60C}"/>
          </ac:spMkLst>
        </pc:spChg>
        <pc:spChg chg="mod">
          <ac:chgData name="Zhigalov Roman" userId="1f97e9fdf7779aa5" providerId="Windows Live" clId="Web-{551CE7AC-2194-4BB4-9497-5971E5F3188D}" dt="2021-10-09T20:52:54.720" v="1224" actId="20577"/>
          <ac:spMkLst>
            <pc:docMk/>
            <pc:sldMk cId="4007524245" sldId="286"/>
            <ac:spMk id="3" creationId="{08BC6C31-80FC-4AD7-A8B5-2F5CACF0C1B6}"/>
          </ac:spMkLst>
        </pc:spChg>
      </pc:sldChg>
      <pc:sldChg chg="modSp new">
        <pc:chgData name="Zhigalov Roman" userId="1f97e9fdf7779aa5" providerId="Windows Live" clId="Web-{551CE7AC-2194-4BB4-9497-5971E5F3188D}" dt="2021-10-09T20:54:16.536" v="1390" actId="20577"/>
        <pc:sldMkLst>
          <pc:docMk/>
          <pc:sldMk cId="702127986" sldId="287"/>
        </pc:sldMkLst>
        <pc:spChg chg="mod">
          <ac:chgData name="Zhigalov Roman" userId="1f97e9fdf7779aa5" providerId="Windows Live" clId="Web-{551CE7AC-2194-4BB4-9497-5971E5F3188D}" dt="2021-10-09T20:54:16.536" v="1390" actId="20577"/>
          <ac:spMkLst>
            <pc:docMk/>
            <pc:sldMk cId="702127986" sldId="287"/>
            <ac:spMk id="2" creationId="{DF81DD9A-4E40-4929-A47A-4BDBC7683FD4}"/>
          </ac:spMkLst>
        </pc:spChg>
      </pc:sldChg>
      <pc:sldChg chg="modSp new">
        <pc:chgData name="Zhigalov Roman" userId="1f97e9fdf7779aa5" providerId="Windows Live" clId="Web-{551CE7AC-2194-4BB4-9497-5971E5F3188D}" dt="2021-10-09T20:54:21.301" v="1400" actId="20577"/>
        <pc:sldMkLst>
          <pc:docMk/>
          <pc:sldMk cId="2429968591" sldId="288"/>
        </pc:sldMkLst>
        <pc:spChg chg="mod">
          <ac:chgData name="Zhigalov Roman" userId="1f97e9fdf7779aa5" providerId="Windows Live" clId="Web-{551CE7AC-2194-4BB4-9497-5971E5F3188D}" dt="2021-10-09T20:54:21.301" v="1400" actId="20577"/>
          <ac:spMkLst>
            <pc:docMk/>
            <pc:sldMk cId="2429968591" sldId="288"/>
            <ac:spMk id="2" creationId="{CBBF84E0-5D10-47CD-8748-1A36AA4495F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A9A1A-D413-4578-BA02-387889F90C8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EB8EBD7-9BC5-460F-BABC-278DE750A4CF}">
      <dgm:prSet/>
      <dgm:spPr/>
      <dgm:t>
        <a:bodyPr/>
        <a:lstStyle/>
        <a:p>
          <a:r>
            <a:rPr lang="ru-RU"/>
            <a:t>Необходимость быстрого экономического подъема </a:t>
          </a:r>
          <a:endParaRPr lang="en-US"/>
        </a:p>
      </dgm:t>
    </dgm:pt>
    <dgm:pt modelId="{6B3F6CE2-89E0-4F12-8BE7-9E756C6C69A9}" type="parTrans" cxnId="{A749685B-C3B1-4FAC-A9DD-5CC0E41C7109}">
      <dgm:prSet/>
      <dgm:spPr/>
      <dgm:t>
        <a:bodyPr/>
        <a:lstStyle/>
        <a:p>
          <a:endParaRPr lang="en-US"/>
        </a:p>
      </dgm:t>
    </dgm:pt>
    <dgm:pt modelId="{4E82F111-DB40-42B6-8D93-E1C299D09536}" type="sibTrans" cxnId="{A749685B-C3B1-4FAC-A9DD-5CC0E41C7109}">
      <dgm:prSet/>
      <dgm:spPr/>
      <dgm:t>
        <a:bodyPr/>
        <a:lstStyle/>
        <a:p>
          <a:endParaRPr lang="en-US"/>
        </a:p>
      </dgm:t>
    </dgm:pt>
    <dgm:pt modelId="{6FE855ED-E09B-4E59-BAB0-00E74F78A2DC}">
      <dgm:prSet/>
      <dgm:spPr/>
      <dgm:t>
        <a:bodyPr/>
        <a:lstStyle/>
        <a:p>
          <a:r>
            <a:rPr lang="ru-RU"/>
            <a:t>Необходимость преодоления кризисных явлений и отсталости от западных стран</a:t>
          </a:r>
          <a:endParaRPr lang="en-US"/>
        </a:p>
      </dgm:t>
    </dgm:pt>
    <dgm:pt modelId="{18DE810D-D3EE-4AE9-8E92-3149AC3293F4}" type="parTrans" cxnId="{C08811C6-0405-4E6C-9606-EB99E7E0E2FC}">
      <dgm:prSet/>
      <dgm:spPr/>
      <dgm:t>
        <a:bodyPr/>
        <a:lstStyle/>
        <a:p>
          <a:endParaRPr lang="en-US"/>
        </a:p>
      </dgm:t>
    </dgm:pt>
    <dgm:pt modelId="{C7BF5CB1-2CF7-4847-A475-6627B4FF88EE}" type="sibTrans" cxnId="{C08811C6-0405-4E6C-9606-EB99E7E0E2FC}">
      <dgm:prSet/>
      <dgm:spPr/>
      <dgm:t>
        <a:bodyPr/>
        <a:lstStyle/>
        <a:p>
          <a:endParaRPr lang="en-US"/>
        </a:p>
      </dgm:t>
    </dgm:pt>
    <dgm:pt modelId="{FEACE6BE-48B6-4E4F-A97D-3EA5EC071E77}">
      <dgm:prSet/>
      <dgm:spPr/>
      <dgm:t>
        <a:bodyPr/>
        <a:lstStyle/>
        <a:p>
          <a:r>
            <a:rPr lang="ru-RU"/>
            <a:t>Желание ускоренного построения социализма</a:t>
          </a:r>
          <a:endParaRPr lang="en-US"/>
        </a:p>
      </dgm:t>
    </dgm:pt>
    <dgm:pt modelId="{9396E0A4-3DA5-4592-B1F1-024293D2216E}" type="parTrans" cxnId="{35AC20AE-A7C7-41D2-85CF-78D446AB28AF}">
      <dgm:prSet/>
      <dgm:spPr/>
      <dgm:t>
        <a:bodyPr/>
        <a:lstStyle/>
        <a:p>
          <a:endParaRPr lang="en-US"/>
        </a:p>
      </dgm:t>
    </dgm:pt>
    <dgm:pt modelId="{27BA1D4D-4DE8-4A69-82B9-8E7052E526AE}" type="sibTrans" cxnId="{35AC20AE-A7C7-41D2-85CF-78D446AB28AF}">
      <dgm:prSet/>
      <dgm:spPr/>
      <dgm:t>
        <a:bodyPr/>
        <a:lstStyle/>
        <a:p>
          <a:endParaRPr lang="en-US"/>
        </a:p>
      </dgm:t>
    </dgm:pt>
    <dgm:pt modelId="{D21CFA92-0BE6-4CE5-BF9A-341D6A3CBDDA}" type="pres">
      <dgm:prSet presAssocID="{9BAA9A1A-D413-4578-BA02-387889F90C80}" presName="linear" presStyleCnt="0">
        <dgm:presLayoutVars>
          <dgm:animLvl val="lvl"/>
          <dgm:resizeHandles val="exact"/>
        </dgm:presLayoutVars>
      </dgm:prSet>
      <dgm:spPr/>
    </dgm:pt>
    <dgm:pt modelId="{A69069B6-BF53-4D47-B8BB-018CD3778A50}" type="pres">
      <dgm:prSet presAssocID="{0EB8EBD7-9BC5-460F-BABC-278DE750A4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D4473E-6A46-4376-BD81-5BA55F0D9556}" type="pres">
      <dgm:prSet presAssocID="{4E82F111-DB40-42B6-8D93-E1C299D09536}" presName="spacer" presStyleCnt="0"/>
      <dgm:spPr/>
    </dgm:pt>
    <dgm:pt modelId="{563525BA-3A30-4B35-8DCC-4DA731C6813C}" type="pres">
      <dgm:prSet presAssocID="{6FE855ED-E09B-4E59-BAB0-00E74F78A2D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5F3CDE-7AAF-41AC-A7CD-DA74E2275B9F}" type="pres">
      <dgm:prSet presAssocID="{C7BF5CB1-2CF7-4847-A475-6627B4FF88EE}" presName="spacer" presStyleCnt="0"/>
      <dgm:spPr/>
    </dgm:pt>
    <dgm:pt modelId="{F42B9D3E-7808-4E20-9731-8F64E4BCD226}" type="pres">
      <dgm:prSet presAssocID="{FEACE6BE-48B6-4E4F-A97D-3EA5EC071E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E3AE09-9C89-4172-88E2-2DC889D575F9}" type="presOf" srcId="{FEACE6BE-48B6-4E4F-A97D-3EA5EC071E77}" destId="{F42B9D3E-7808-4E20-9731-8F64E4BCD226}" srcOrd="0" destOrd="0" presId="urn:microsoft.com/office/officeart/2005/8/layout/vList2"/>
    <dgm:cxn modelId="{A749685B-C3B1-4FAC-A9DD-5CC0E41C7109}" srcId="{9BAA9A1A-D413-4578-BA02-387889F90C80}" destId="{0EB8EBD7-9BC5-460F-BABC-278DE750A4CF}" srcOrd="0" destOrd="0" parTransId="{6B3F6CE2-89E0-4F12-8BE7-9E756C6C69A9}" sibTransId="{4E82F111-DB40-42B6-8D93-E1C299D09536}"/>
    <dgm:cxn modelId="{F9B95B92-01E6-4E21-89AE-38EE32FF82A6}" type="presOf" srcId="{6FE855ED-E09B-4E59-BAB0-00E74F78A2DC}" destId="{563525BA-3A30-4B35-8DCC-4DA731C6813C}" srcOrd="0" destOrd="0" presId="urn:microsoft.com/office/officeart/2005/8/layout/vList2"/>
    <dgm:cxn modelId="{35AC20AE-A7C7-41D2-85CF-78D446AB28AF}" srcId="{9BAA9A1A-D413-4578-BA02-387889F90C80}" destId="{FEACE6BE-48B6-4E4F-A97D-3EA5EC071E77}" srcOrd="2" destOrd="0" parTransId="{9396E0A4-3DA5-4592-B1F1-024293D2216E}" sibTransId="{27BA1D4D-4DE8-4A69-82B9-8E7052E526AE}"/>
    <dgm:cxn modelId="{C08811C6-0405-4E6C-9606-EB99E7E0E2FC}" srcId="{9BAA9A1A-D413-4578-BA02-387889F90C80}" destId="{6FE855ED-E09B-4E59-BAB0-00E74F78A2DC}" srcOrd="1" destOrd="0" parTransId="{18DE810D-D3EE-4AE9-8E92-3149AC3293F4}" sibTransId="{C7BF5CB1-2CF7-4847-A475-6627B4FF88EE}"/>
    <dgm:cxn modelId="{DA09DDDA-1BBB-4F6E-B0A3-A5E9DA89D115}" type="presOf" srcId="{9BAA9A1A-D413-4578-BA02-387889F90C80}" destId="{D21CFA92-0BE6-4CE5-BF9A-341D6A3CBDDA}" srcOrd="0" destOrd="0" presId="urn:microsoft.com/office/officeart/2005/8/layout/vList2"/>
    <dgm:cxn modelId="{2F8EB5E0-C8B1-4964-865F-8A3E8567B358}" type="presOf" srcId="{0EB8EBD7-9BC5-460F-BABC-278DE750A4CF}" destId="{A69069B6-BF53-4D47-B8BB-018CD3778A50}" srcOrd="0" destOrd="0" presId="urn:microsoft.com/office/officeart/2005/8/layout/vList2"/>
    <dgm:cxn modelId="{5883C834-A6AB-4824-92F0-6069BB6C276E}" type="presParOf" srcId="{D21CFA92-0BE6-4CE5-BF9A-341D6A3CBDDA}" destId="{A69069B6-BF53-4D47-B8BB-018CD3778A50}" srcOrd="0" destOrd="0" presId="urn:microsoft.com/office/officeart/2005/8/layout/vList2"/>
    <dgm:cxn modelId="{606F3611-4D3F-4AD3-9B22-49C184731CE8}" type="presParOf" srcId="{D21CFA92-0BE6-4CE5-BF9A-341D6A3CBDDA}" destId="{B0D4473E-6A46-4376-BD81-5BA55F0D9556}" srcOrd="1" destOrd="0" presId="urn:microsoft.com/office/officeart/2005/8/layout/vList2"/>
    <dgm:cxn modelId="{3441BAF7-C258-4A67-BF5C-608D86BCB476}" type="presParOf" srcId="{D21CFA92-0BE6-4CE5-BF9A-341D6A3CBDDA}" destId="{563525BA-3A30-4B35-8DCC-4DA731C6813C}" srcOrd="2" destOrd="0" presId="urn:microsoft.com/office/officeart/2005/8/layout/vList2"/>
    <dgm:cxn modelId="{C4A7BEC8-E48C-4CAF-A571-245C03D9B082}" type="presParOf" srcId="{D21CFA92-0BE6-4CE5-BF9A-341D6A3CBDDA}" destId="{875F3CDE-7AAF-41AC-A7CD-DA74E2275B9F}" srcOrd="3" destOrd="0" presId="urn:microsoft.com/office/officeart/2005/8/layout/vList2"/>
    <dgm:cxn modelId="{B82BFB6B-FDC6-433D-8E2A-AB4F648BC1D6}" type="presParOf" srcId="{D21CFA92-0BE6-4CE5-BF9A-341D6A3CBDDA}" destId="{F42B9D3E-7808-4E20-9731-8F64E4BCD2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7B4C94-5D91-467E-BE54-2D4E45B867B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F6BB78A-7782-4112-B661-F213528F093E}">
      <dgm:prSet/>
      <dgm:spPr/>
      <dgm:t>
        <a:bodyPr/>
        <a:lstStyle/>
        <a:p>
          <a:r>
            <a:rPr lang="ru-RU"/>
            <a:t>Проводилось быстрыми темпами и экстенсивно </a:t>
          </a:r>
          <a:endParaRPr lang="en-US"/>
        </a:p>
      </dgm:t>
    </dgm:pt>
    <dgm:pt modelId="{CB727DD3-FED1-419D-9675-3D4DF26AFE18}" type="parTrans" cxnId="{B4DA145E-D8EA-465A-8252-1154ECE4AA26}">
      <dgm:prSet/>
      <dgm:spPr/>
      <dgm:t>
        <a:bodyPr/>
        <a:lstStyle/>
        <a:p>
          <a:endParaRPr lang="en-US"/>
        </a:p>
      </dgm:t>
    </dgm:pt>
    <dgm:pt modelId="{1C53CB6A-8A60-4AAF-BE1C-D1DC69A854E2}" type="sibTrans" cxnId="{B4DA145E-D8EA-465A-8252-1154ECE4AA26}">
      <dgm:prSet/>
      <dgm:spPr/>
      <dgm:t>
        <a:bodyPr/>
        <a:lstStyle/>
        <a:p>
          <a:endParaRPr lang="en-US"/>
        </a:p>
      </dgm:t>
    </dgm:pt>
    <dgm:pt modelId="{229CD6D3-7C99-4156-AC38-A970BB0CC5DC}">
      <dgm:prSet/>
      <dgm:spPr/>
      <dgm:t>
        <a:bodyPr/>
        <a:lstStyle/>
        <a:p>
          <a:r>
            <a:rPr lang="ru-RU"/>
            <a:t>Проводилась пятилетками и по заранее разработанной программе</a:t>
          </a:r>
          <a:endParaRPr lang="en-US"/>
        </a:p>
      </dgm:t>
    </dgm:pt>
    <dgm:pt modelId="{7839C915-355B-4066-A789-99726912DC85}" type="parTrans" cxnId="{AE5287B3-502F-4000-ADFC-8806DC7EECD7}">
      <dgm:prSet/>
      <dgm:spPr/>
      <dgm:t>
        <a:bodyPr/>
        <a:lstStyle/>
        <a:p>
          <a:endParaRPr lang="en-US"/>
        </a:p>
      </dgm:t>
    </dgm:pt>
    <dgm:pt modelId="{844B6BB3-E643-460F-B019-7A3FDAC929A4}" type="sibTrans" cxnId="{AE5287B3-502F-4000-ADFC-8806DC7EECD7}">
      <dgm:prSet/>
      <dgm:spPr/>
      <dgm:t>
        <a:bodyPr/>
        <a:lstStyle/>
        <a:p>
          <a:endParaRPr lang="en-US"/>
        </a:p>
      </dgm:t>
    </dgm:pt>
    <dgm:pt modelId="{DC61DE07-5845-42C6-9D27-1B1459F24F3D}">
      <dgm:prSet/>
      <dgm:spPr/>
      <dgm:t>
        <a:bodyPr/>
        <a:lstStyle/>
        <a:p>
          <a:r>
            <a:rPr lang="ru-RU"/>
            <a:t>Проведение социалистических соревнований (пятилетку в четыре года)</a:t>
          </a:r>
          <a:endParaRPr lang="en-US"/>
        </a:p>
      </dgm:t>
    </dgm:pt>
    <dgm:pt modelId="{9A21DF88-55B2-44BE-A922-EB2697CE42B0}" type="parTrans" cxnId="{7A238991-2590-4E8E-A02B-34CC48B0E1A8}">
      <dgm:prSet/>
      <dgm:spPr/>
      <dgm:t>
        <a:bodyPr/>
        <a:lstStyle/>
        <a:p>
          <a:endParaRPr lang="en-US"/>
        </a:p>
      </dgm:t>
    </dgm:pt>
    <dgm:pt modelId="{BE10DFB0-5D32-4AFB-84BC-87D92F7C5F4F}" type="sibTrans" cxnId="{7A238991-2590-4E8E-A02B-34CC48B0E1A8}">
      <dgm:prSet/>
      <dgm:spPr/>
      <dgm:t>
        <a:bodyPr/>
        <a:lstStyle/>
        <a:p>
          <a:endParaRPr lang="en-US"/>
        </a:p>
      </dgm:t>
    </dgm:pt>
    <dgm:pt modelId="{20D5DC88-6FAC-4C3C-A129-4F91C975859A}">
      <dgm:prSet/>
      <dgm:spPr/>
      <dgm:t>
        <a:bodyPr/>
        <a:lstStyle/>
        <a:p>
          <a:r>
            <a:rPr lang="ru-RU"/>
            <a:t>Отсутствие иностранной помощи и опора на собственные силы</a:t>
          </a:r>
          <a:endParaRPr lang="en-US"/>
        </a:p>
      </dgm:t>
    </dgm:pt>
    <dgm:pt modelId="{078B30F1-AB59-41CE-890C-F490BE6CBBEF}" type="parTrans" cxnId="{DE1AA092-E5D0-428E-8013-0010409E5F2E}">
      <dgm:prSet/>
      <dgm:spPr/>
      <dgm:t>
        <a:bodyPr/>
        <a:lstStyle/>
        <a:p>
          <a:endParaRPr lang="en-US"/>
        </a:p>
      </dgm:t>
    </dgm:pt>
    <dgm:pt modelId="{6EC4EB94-9293-4B48-9325-74F81C3C2FE9}" type="sibTrans" cxnId="{DE1AA092-E5D0-428E-8013-0010409E5F2E}">
      <dgm:prSet/>
      <dgm:spPr/>
      <dgm:t>
        <a:bodyPr/>
        <a:lstStyle/>
        <a:p>
          <a:endParaRPr lang="en-US"/>
        </a:p>
      </dgm:t>
    </dgm:pt>
    <dgm:pt modelId="{AC3AE381-5EE2-4433-BDBA-60B7F336FFC4}" type="pres">
      <dgm:prSet presAssocID="{F17B4C94-5D91-467E-BE54-2D4E45B867B4}" presName="linear" presStyleCnt="0">
        <dgm:presLayoutVars>
          <dgm:animLvl val="lvl"/>
          <dgm:resizeHandles val="exact"/>
        </dgm:presLayoutVars>
      </dgm:prSet>
      <dgm:spPr/>
    </dgm:pt>
    <dgm:pt modelId="{26EBE33B-FC9B-4734-93FF-D0F46743FC46}" type="pres">
      <dgm:prSet presAssocID="{5F6BB78A-7782-4112-B661-F213528F093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D78A9CF-860E-4117-B432-FDDCC141B753}" type="pres">
      <dgm:prSet presAssocID="{1C53CB6A-8A60-4AAF-BE1C-D1DC69A854E2}" presName="spacer" presStyleCnt="0"/>
      <dgm:spPr/>
    </dgm:pt>
    <dgm:pt modelId="{E02D25DA-DC5E-43D3-A744-AE619F031409}" type="pres">
      <dgm:prSet presAssocID="{229CD6D3-7C99-4156-AC38-A970BB0CC5D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E6FAA0D-6AF9-4828-AFB2-42BC2B5399A5}" type="pres">
      <dgm:prSet presAssocID="{844B6BB3-E643-460F-B019-7A3FDAC929A4}" presName="spacer" presStyleCnt="0"/>
      <dgm:spPr/>
    </dgm:pt>
    <dgm:pt modelId="{D8E68275-D3F9-4720-BC0F-F1A4A772DBF8}" type="pres">
      <dgm:prSet presAssocID="{DC61DE07-5845-42C6-9D27-1B1459F24F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954B65-2426-4B54-BCB3-9161CB22606E}" type="pres">
      <dgm:prSet presAssocID="{BE10DFB0-5D32-4AFB-84BC-87D92F7C5F4F}" presName="spacer" presStyleCnt="0"/>
      <dgm:spPr/>
    </dgm:pt>
    <dgm:pt modelId="{4530B88B-EABB-4B9D-AB46-1A536CCAF3FE}" type="pres">
      <dgm:prSet presAssocID="{20D5DC88-6FAC-4C3C-A129-4F91C97585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5148506-FEB7-4C53-8AEF-1EB17ED9A826}" type="presOf" srcId="{F17B4C94-5D91-467E-BE54-2D4E45B867B4}" destId="{AC3AE381-5EE2-4433-BDBA-60B7F336FFC4}" srcOrd="0" destOrd="0" presId="urn:microsoft.com/office/officeart/2005/8/layout/vList2"/>
    <dgm:cxn modelId="{B4DA145E-D8EA-465A-8252-1154ECE4AA26}" srcId="{F17B4C94-5D91-467E-BE54-2D4E45B867B4}" destId="{5F6BB78A-7782-4112-B661-F213528F093E}" srcOrd="0" destOrd="0" parTransId="{CB727DD3-FED1-419D-9675-3D4DF26AFE18}" sibTransId="{1C53CB6A-8A60-4AAF-BE1C-D1DC69A854E2}"/>
    <dgm:cxn modelId="{7E8C2A66-456B-4DE5-937A-5DAF71DB9315}" type="presOf" srcId="{20D5DC88-6FAC-4C3C-A129-4F91C975859A}" destId="{4530B88B-EABB-4B9D-AB46-1A536CCAF3FE}" srcOrd="0" destOrd="0" presId="urn:microsoft.com/office/officeart/2005/8/layout/vList2"/>
    <dgm:cxn modelId="{5903B87D-6C75-4FCA-A1DB-2F2F9A6CB59F}" type="presOf" srcId="{DC61DE07-5845-42C6-9D27-1B1459F24F3D}" destId="{D8E68275-D3F9-4720-BC0F-F1A4A772DBF8}" srcOrd="0" destOrd="0" presId="urn:microsoft.com/office/officeart/2005/8/layout/vList2"/>
    <dgm:cxn modelId="{7A238991-2590-4E8E-A02B-34CC48B0E1A8}" srcId="{F17B4C94-5D91-467E-BE54-2D4E45B867B4}" destId="{DC61DE07-5845-42C6-9D27-1B1459F24F3D}" srcOrd="2" destOrd="0" parTransId="{9A21DF88-55B2-44BE-A922-EB2697CE42B0}" sibTransId="{BE10DFB0-5D32-4AFB-84BC-87D92F7C5F4F}"/>
    <dgm:cxn modelId="{DE1AA092-E5D0-428E-8013-0010409E5F2E}" srcId="{F17B4C94-5D91-467E-BE54-2D4E45B867B4}" destId="{20D5DC88-6FAC-4C3C-A129-4F91C975859A}" srcOrd="3" destOrd="0" parTransId="{078B30F1-AB59-41CE-890C-F490BE6CBBEF}" sibTransId="{6EC4EB94-9293-4B48-9325-74F81C3C2FE9}"/>
    <dgm:cxn modelId="{CED99CAD-1367-4589-838E-66CBFB7F2304}" type="presOf" srcId="{229CD6D3-7C99-4156-AC38-A970BB0CC5DC}" destId="{E02D25DA-DC5E-43D3-A744-AE619F031409}" srcOrd="0" destOrd="0" presId="urn:microsoft.com/office/officeart/2005/8/layout/vList2"/>
    <dgm:cxn modelId="{AE5287B3-502F-4000-ADFC-8806DC7EECD7}" srcId="{F17B4C94-5D91-467E-BE54-2D4E45B867B4}" destId="{229CD6D3-7C99-4156-AC38-A970BB0CC5DC}" srcOrd="1" destOrd="0" parTransId="{7839C915-355B-4066-A789-99726912DC85}" sibTransId="{844B6BB3-E643-460F-B019-7A3FDAC929A4}"/>
    <dgm:cxn modelId="{73EBF3FC-1085-4CBA-9EB3-A5A1CFFC2A50}" type="presOf" srcId="{5F6BB78A-7782-4112-B661-F213528F093E}" destId="{26EBE33B-FC9B-4734-93FF-D0F46743FC46}" srcOrd="0" destOrd="0" presId="urn:microsoft.com/office/officeart/2005/8/layout/vList2"/>
    <dgm:cxn modelId="{A8D35998-C88E-4DDC-BBB4-585F0975707C}" type="presParOf" srcId="{AC3AE381-5EE2-4433-BDBA-60B7F336FFC4}" destId="{26EBE33B-FC9B-4734-93FF-D0F46743FC46}" srcOrd="0" destOrd="0" presId="urn:microsoft.com/office/officeart/2005/8/layout/vList2"/>
    <dgm:cxn modelId="{34832F88-2B18-4989-95CA-1329E926CEA6}" type="presParOf" srcId="{AC3AE381-5EE2-4433-BDBA-60B7F336FFC4}" destId="{BD78A9CF-860E-4117-B432-FDDCC141B753}" srcOrd="1" destOrd="0" presId="urn:microsoft.com/office/officeart/2005/8/layout/vList2"/>
    <dgm:cxn modelId="{2744F495-4DE1-480E-B0D3-385C9307ED7C}" type="presParOf" srcId="{AC3AE381-5EE2-4433-BDBA-60B7F336FFC4}" destId="{E02D25DA-DC5E-43D3-A744-AE619F031409}" srcOrd="2" destOrd="0" presId="urn:microsoft.com/office/officeart/2005/8/layout/vList2"/>
    <dgm:cxn modelId="{CC355C77-1812-485D-A75B-B3104855EC01}" type="presParOf" srcId="{AC3AE381-5EE2-4433-BDBA-60B7F336FFC4}" destId="{CE6FAA0D-6AF9-4828-AFB2-42BC2B5399A5}" srcOrd="3" destOrd="0" presId="urn:microsoft.com/office/officeart/2005/8/layout/vList2"/>
    <dgm:cxn modelId="{C4C6FEB9-0A3B-42DF-9163-7356CBCBC7E4}" type="presParOf" srcId="{AC3AE381-5EE2-4433-BDBA-60B7F336FFC4}" destId="{D8E68275-D3F9-4720-BC0F-F1A4A772DBF8}" srcOrd="4" destOrd="0" presId="urn:microsoft.com/office/officeart/2005/8/layout/vList2"/>
    <dgm:cxn modelId="{17F39958-CEE0-4F39-B04E-6DE0F9E92756}" type="presParOf" srcId="{AC3AE381-5EE2-4433-BDBA-60B7F336FFC4}" destId="{B7954B65-2426-4B54-BCB3-9161CB22606E}" srcOrd="5" destOrd="0" presId="urn:microsoft.com/office/officeart/2005/8/layout/vList2"/>
    <dgm:cxn modelId="{BEBA1C99-2AAF-41F5-89D6-E898C8A2757C}" type="presParOf" srcId="{AC3AE381-5EE2-4433-BDBA-60B7F336FFC4}" destId="{4530B88B-EABB-4B9D-AB46-1A536CCAF3F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069B6-BF53-4D47-B8BB-018CD3778A50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Необходимость быстрого экономического подъема </a:t>
          </a:r>
          <a:endParaRPr lang="en-US" sz="3100" kern="1200"/>
        </a:p>
      </dsp:txBody>
      <dsp:txXfrm>
        <a:off x="84655" y="146479"/>
        <a:ext cx="6094330" cy="1564849"/>
      </dsp:txXfrm>
    </dsp:sp>
    <dsp:sp modelId="{563525BA-3A30-4B35-8DCC-4DA731C6813C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Необходимость преодоления кризисных явлений и отсталости от западных стран</a:t>
          </a:r>
          <a:endParaRPr lang="en-US" sz="3100" kern="1200"/>
        </a:p>
      </dsp:txBody>
      <dsp:txXfrm>
        <a:off x="84655" y="1969919"/>
        <a:ext cx="6094330" cy="1564849"/>
      </dsp:txXfrm>
    </dsp:sp>
    <dsp:sp modelId="{F42B9D3E-7808-4E20-9731-8F64E4BCD226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Желание ускоренного построения социализма</a:t>
          </a:r>
          <a:endParaRPr lang="en-US" sz="3100" kern="1200"/>
        </a:p>
      </dsp:txBody>
      <dsp:txXfrm>
        <a:off x="84655" y="3793358"/>
        <a:ext cx="6094330" cy="1564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BE33B-FC9B-4734-93FF-D0F46743FC46}">
      <dsp:nvSpPr>
        <dsp:cNvPr id="0" name=""/>
        <dsp:cNvSpPr/>
      </dsp:nvSpPr>
      <dsp:spPr>
        <a:xfrm>
          <a:off x="0" y="487583"/>
          <a:ext cx="6263640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Проводилось быстрыми темпами и экстенсивно </a:t>
          </a:r>
          <a:endParaRPr lang="en-US" sz="2700" kern="1200"/>
        </a:p>
      </dsp:txBody>
      <dsp:txXfrm>
        <a:off x="52431" y="540014"/>
        <a:ext cx="6158778" cy="969198"/>
      </dsp:txXfrm>
    </dsp:sp>
    <dsp:sp modelId="{E02D25DA-DC5E-43D3-A744-AE619F031409}">
      <dsp:nvSpPr>
        <dsp:cNvPr id="0" name=""/>
        <dsp:cNvSpPr/>
      </dsp:nvSpPr>
      <dsp:spPr>
        <a:xfrm>
          <a:off x="0" y="1639404"/>
          <a:ext cx="6263640" cy="10740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Проводилась пятилетками и по заранее разработанной программе</a:t>
          </a:r>
          <a:endParaRPr lang="en-US" sz="2700" kern="1200"/>
        </a:p>
      </dsp:txBody>
      <dsp:txXfrm>
        <a:off x="52431" y="1691835"/>
        <a:ext cx="6158778" cy="969198"/>
      </dsp:txXfrm>
    </dsp:sp>
    <dsp:sp modelId="{D8E68275-D3F9-4720-BC0F-F1A4A772DBF8}">
      <dsp:nvSpPr>
        <dsp:cNvPr id="0" name=""/>
        <dsp:cNvSpPr/>
      </dsp:nvSpPr>
      <dsp:spPr>
        <a:xfrm>
          <a:off x="0" y="2791223"/>
          <a:ext cx="6263640" cy="10740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Проведение социалистических соревнований (пятилетку в четыре года)</a:t>
          </a:r>
          <a:endParaRPr lang="en-US" sz="2700" kern="1200"/>
        </a:p>
      </dsp:txBody>
      <dsp:txXfrm>
        <a:off x="52431" y="2843654"/>
        <a:ext cx="6158778" cy="969198"/>
      </dsp:txXfrm>
    </dsp:sp>
    <dsp:sp modelId="{4530B88B-EABB-4B9D-AB46-1A536CCAF3FE}">
      <dsp:nvSpPr>
        <dsp:cNvPr id="0" name=""/>
        <dsp:cNvSpPr/>
      </dsp:nvSpPr>
      <dsp:spPr>
        <a:xfrm>
          <a:off x="0" y="3943044"/>
          <a:ext cx="6263640" cy="10740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Отсутствие иностранной помощи и опора на собственные силы</a:t>
          </a:r>
          <a:endParaRPr lang="en-US" sz="2700" kern="1200"/>
        </a:p>
      </dsp:txBody>
      <dsp:txXfrm>
        <a:off x="52431" y="3995475"/>
        <a:ext cx="6158778" cy="96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6. Проведение индустриализации и коллективизации сельского хозяйства в БССР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07B19-15C2-4242-8322-BCDCC5C7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"Стахановское движение"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2B2398-F924-48AD-B0F6-9146F80A7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6951" y="3355130"/>
            <a:ext cx="2669407" cy="242733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Получили распространение такие отрасли промышленности, как пищевая, кожевенная, текстильная, швейная, лесная, деревообрабатывающая, бумажная, топливная</a:t>
            </a: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0D5DC6B-2401-43A7-87E6-78BBA0D81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2102" y="994326"/>
            <a:ext cx="6903723" cy="4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6DCFD-EA32-4666-9848-6EE958BC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Пятилетки 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66B638-9C6C-4521-88F5-A14705790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Разработанные и утвержденные планы развития страны на ближайшие пять лет. Первая пятилетка 1928-1932 гг. </a:t>
            </a:r>
          </a:p>
        </p:txBody>
      </p:sp>
      <p:pic>
        <p:nvPicPr>
          <p:cNvPr id="5" name="Рисунок 5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58054440-73CD-49F4-83C3-9A6F96B05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60920"/>
            <a:ext cx="6903720" cy="49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0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FD46980-EA96-48D3-B6DE-52EC5F27C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090" y="84023"/>
            <a:ext cx="5868174" cy="66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3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E80E4-C4B4-44CD-8136-3E28CAB6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Первые результаты индустриализации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B886E-C6CC-425B-892A-835054344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dirty="0">
                <a:ea typeface="+mn-lt"/>
                <a:cs typeface="+mn-lt"/>
              </a:rPr>
              <a:t>В годы первой пятилетки (1928—1932) были построены и начали работать швейная фабрика «Знамя индустриализации» и чулочно-трикотажная фабрика имени КИМ (сокращенное название Коммунистического интернационала молодежи — международной организации в 1919—1943 гг.) в Витебске Могилевская фабрика искусственного волокна, Бобруйский и Гомельский деревообрабатывающие комбинаты, завод сельскохозяйственных машин в Гомеле и др. </a:t>
            </a:r>
            <a:endParaRPr lang="ru-RU">
              <a:ea typeface="+mn-lt"/>
              <a:cs typeface="+mn-lt"/>
            </a:endParaRPr>
          </a:p>
          <a:p>
            <a:r>
              <a:rPr lang="ru-RU" dirty="0">
                <a:ea typeface="+mn-lt"/>
                <a:cs typeface="+mn-lt"/>
              </a:rPr>
              <a:t>В результате второй и третьей пятилеток (1933—1937; 1938—1941) промышленность республики пополнилась Кричевским цементным, Могилевским авторемонтным заводами, Минским радиозаводом, на котором выпускались приемники «Пионер» и «КИМ», Рогачевским консервным заводом, Борисовской макаронной и Минской колбасной фабриками.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410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098D113-851F-4E8D-A1E2-E7896DACE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61728"/>
            <a:ext cx="10905066" cy="49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BE757-64BD-4BB6-ABC6-F4DFE03A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Минский радиозавод (Горизонт</a:t>
            </a:r>
            <a:endParaRPr lang="ru-RU" sz="5000"/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9D17DDD-E8E3-4CCD-8001-BCC24EF4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30936"/>
            <a:ext cx="6389602" cy="3913632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126A5CA-4A52-4124-955A-86180E635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375844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4AB05-A270-43C1-9F3A-CCF1421F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ru-RU" sz="2600">
                <a:cs typeface="Calibri Light"/>
              </a:rPr>
              <a:t>Завод сельскохозяйственных машин в Гомеле</a:t>
            </a:r>
            <a:endParaRPr lang="ru-RU" sz="26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белый, изображение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C6DF46D4-7A71-4967-8CFE-CC49EB7E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30936"/>
            <a:ext cx="5952291" cy="391363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9D13B3-67BD-432B-BE93-D58DC59EF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60313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8068E-D8D3-40A3-A510-D7665D58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Кричевский цементный завод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фабрик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C04D4D2-E759-4C97-8381-356310A42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3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BD57C-997E-4B04-B209-67FC7AD9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Коллективизация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F88A22-4CF4-45B3-938C-BD08C228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286F8-58D4-4DBE-9E85-0CCC756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Коллективизация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3CB68D-9921-454C-8C09-25CE60AB5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объединения индивидуальных хозяйств крестьян в коллективные хозяйства (колхозы). Начато в 1927 г. 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96E35416-7BDB-4D37-B948-4E3208A2E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81150"/>
            <a:ext cx="7214616" cy="50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BB9C9-2019-401C-85E1-751F31CE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</a:t>
            </a:r>
            <a:r>
              <a:rPr lang="ru-RU" dirty="0" err="1">
                <a:cs typeface="Calibri Light"/>
              </a:rPr>
              <a:t>дз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ABFE5-31FC-46AB-BA4E-36EF6B8D0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851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D3B9-D283-41EB-AA7E-4C6F8CE1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Причины проведения</a:t>
            </a:r>
            <a:endParaRPr lang="ru-RU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C9037D-675B-4D63-917E-D57FF664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Необходимость большого количества сырья и продовольствия для индустриализации</a:t>
            </a:r>
          </a:p>
          <a:p>
            <a:r>
              <a:rPr lang="ru-RU" sz="2200">
                <a:cs typeface="Calibri"/>
              </a:rPr>
              <a:t>Требовалось большое количество средств, которые рассчитывали получить с деревни</a:t>
            </a:r>
          </a:p>
          <a:p>
            <a:r>
              <a:rPr lang="ru-RU" sz="2200">
                <a:cs typeface="Calibri"/>
              </a:rPr>
              <a:t>Желание контролировать деревню и перейти на более высокую ступень кооперации</a:t>
            </a:r>
          </a:p>
          <a:p>
            <a:endParaRPr lang="ru-RU" sz="2200">
              <a:cs typeface="Calibri"/>
            </a:endParaRP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603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D36F1-170A-4B40-8B0A-D2EBA1AB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EEC1C-26C5-4600-B2F0-E790CA290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Изначально осуществлялась в добровольном порядке, однако быстро перешли к ускоренной коллективизации</a:t>
            </a:r>
          </a:p>
          <a:p>
            <a:r>
              <a:rPr lang="ru-RU" sz="2200">
                <a:cs typeface="Calibri"/>
              </a:rPr>
              <a:t>Раскулачивание и переселение с хуторов в колхозы</a:t>
            </a:r>
          </a:p>
          <a:p>
            <a:r>
              <a:rPr lang="ru-RU" sz="2200">
                <a:cs typeface="Calibri"/>
              </a:rPr>
              <a:t>Низкие закупочные цены на продукцию деревни</a:t>
            </a:r>
          </a:p>
          <a:p>
            <a:r>
              <a:rPr lang="ru-RU" sz="2200" dirty="0">
                <a:cs typeface="Calibri"/>
              </a:rPr>
              <a:t>Принудительное вступление в колхозы</a:t>
            </a:r>
          </a:p>
        </p:txBody>
      </p:sp>
    </p:spTree>
    <p:extLst>
      <p:ext uri="{BB962C8B-B14F-4D97-AF65-F5344CB8AC3E}">
        <p14:creationId xmlns:p14="http://schemas.microsoft.com/office/powerpoint/2010/main" val="372777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33C5E-922D-4330-9D76-4B78E56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1929 г. - Год великого перелома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512143-392C-4EBF-A301-93E942373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Так называлась статья И.В. Сталина, напечатанная в газете «Правда», ставшая теоретическим обоснованием перехода к политике сплошной коллективизации. Запись крестьянства в колхозы с 1929 г. не всегда происходила добровольно. В феврале 1930 г. было принято решение коллективизировать к марту 75—80% крестьянских хозяйств</a:t>
            </a:r>
          </a:p>
        </p:txBody>
      </p:sp>
      <p:pic>
        <p:nvPicPr>
          <p:cNvPr id="5" name="Рисунок 5" descr="Изображение выглядит как текст,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8D32C730-2FAC-48AA-8025-4DD6056F8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918" y="640080"/>
            <a:ext cx="590247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64F2F-95BE-42E9-BCBA-A8FB96C6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Раскулачивание</a:t>
            </a:r>
            <a:endParaRPr lang="ru-RU" dirty="0"/>
          </a:p>
        </p:txBody>
      </p:sp>
      <p:pic>
        <p:nvPicPr>
          <p:cNvPr id="5" name="Рисунок 5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91E0882-5C4C-4F19-8D50-1B4655033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30377"/>
            <a:ext cx="6172200" cy="418772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BB24157-7A35-4CBA-AF7C-2D194DA52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Процесс уничтожения зажиточного крестьянства с целью обеспечения колхоза материальной базой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11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F8E7E5B2-645A-4685-BD44-30448C34A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99F9AD9-B8EB-4598-9E92-B7871B3CC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93" b="37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1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48AE8CA-EB27-4239-AEC4-8416193DA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93" b="37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4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транспорт, тянет&#10;&#10;Автоматически созданное описание">
            <a:extLst>
              <a:ext uri="{FF2B5EF4-FFF2-40B4-BE49-F238E27FC236}">
                <a16:creationId xmlns:a16="http://schemas.microsoft.com/office/drawing/2014/main" id="{7E9C549C-5093-4315-9348-1B02C7BCB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55" b="6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небо, лошадиные&#10;&#10;Автоматически созданное описание">
            <a:extLst>
              <a:ext uri="{FF2B5EF4-FFF2-40B4-BE49-F238E27FC236}">
                <a16:creationId xmlns:a16="http://schemas.microsoft.com/office/drawing/2014/main" id="{F633C011-92B3-4774-B615-0A7C40B96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30" b="1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796EB-0E0E-461B-8834-5821367D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Итоги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C6C31-80FC-4AD7-A8B5-2F5CACF0C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В результате проведения сплошной коллективизации в БССР была сформирована материально-техническая база, необходимая для дальнейшего индустриального развития республики</a:t>
            </a:r>
          </a:p>
          <a:p>
            <a:r>
              <a:rPr lang="ru-RU" dirty="0">
                <a:ea typeface="+mn-lt"/>
                <a:cs typeface="+mn-lt"/>
              </a:rPr>
              <a:t>Коллективизация привела к изменению социальной структуры населения, так как возросла численность колхозного крестьянства. В 1939 г. колхозы объединяли более 90% крестьянских хозяйств.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52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08386-2F52-4B4A-A7AB-8688D5D5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pic>
        <p:nvPicPr>
          <p:cNvPr id="5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id="{4D6F3CBE-68D6-47DC-85CA-E1DCBC695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2" r="7948" b="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F813D-747B-4ABC-96BA-0A272A32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200" dirty="0">
                <a:cs typeface="Calibri"/>
              </a:rPr>
              <a:t>Причины и особенности</a:t>
            </a:r>
          </a:p>
          <a:p>
            <a:r>
              <a:rPr lang="ru-RU" sz="2200" dirty="0">
                <a:cs typeface="Calibri"/>
              </a:rPr>
              <a:t>Индустриализация</a:t>
            </a:r>
          </a:p>
          <a:p>
            <a:r>
              <a:rPr lang="ru-RU" sz="2200" dirty="0">
                <a:cs typeface="Calibri"/>
              </a:rPr>
              <a:t>Коллективизация</a:t>
            </a:r>
          </a:p>
          <a:p>
            <a:r>
              <a:rPr lang="ru-RU" sz="2200" dirty="0">
                <a:cs typeface="Calibri"/>
              </a:rPr>
              <a:t>Итоги</a:t>
            </a:r>
          </a:p>
        </p:txBody>
      </p:sp>
    </p:spTree>
    <p:extLst>
      <p:ext uri="{BB962C8B-B14F-4D97-AF65-F5344CB8AC3E}">
        <p14:creationId xmlns:p14="http://schemas.microsoft.com/office/powerpoint/2010/main" val="680969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Три стрелы в центре мишени">
            <a:extLst>
              <a:ext uri="{FF2B5EF4-FFF2-40B4-BE49-F238E27FC236}">
                <a16:creationId xmlns:a16="http://schemas.microsoft.com/office/drawing/2014/main" id="{D97AB6D9-595C-4982-8A7D-A1AFA587E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966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608DE-CF62-40D0-9EA2-3EA843E5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4. Итоги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06809-5B6C-4D13-8832-756094A5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3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7B6D3-07C0-478C-9184-7EB833E2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Итоги коллективизации и индустриализации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FCE860-858E-44A5-BA6D-A45BD9440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Восстановление и рост промышленного сектора </a:t>
            </a:r>
          </a:p>
          <a:p>
            <a:r>
              <a:rPr lang="ru-RU" dirty="0">
                <a:cs typeface="Calibri"/>
              </a:rPr>
              <a:t>Открытие целого ряда заводов и фабрик, обеспечивших простое население товарами первой необходимости </a:t>
            </a:r>
          </a:p>
          <a:p>
            <a:r>
              <a:rPr lang="ru-RU" dirty="0">
                <a:cs typeface="Calibri"/>
              </a:rPr>
              <a:t>Механизация сельского хозяйства</a:t>
            </a:r>
          </a:p>
          <a:p>
            <a:r>
              <a:rPr lang="ru-RU" dirty="0">
                <a:cs typeface="Calibri"/>
              </a:rPr>
              <a:t>Переход на более высокую стадию кооперации крестьян</a:t>
            </a:r>
          </a:p>
          <a:p>
            <a:r>
              <a:rPr lang="ru-RU" dirty="0">
                <a:cs typeface="Calibri"/>
              </a:rPr>
              <a:t>Ликвидация кулаков как класса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48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1DD9A-4E40-4929-A47A-4BDBC768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Контроль знаний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ED3D1-3555-4681-AA26-8AC2AB38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27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F84E0-5D10-47CD-8748-1A36AA44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Домашнее задание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6FC23-5C09-4013-892D-901DA661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68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1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Много вопросительных знаков на черном фоне">
            <a:extLst>
              <a:ext uri="{FF2B5EF4-FFF2-40B4-BE49-F238E27FC236}">
                <a16:creationId xmlns:a16="http://schemas.microsoft.com/office/drawing/2014/main" id="{4D426576-3800-4F0E-B35D-89A78DF32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618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A6D11-7147-4B0D-A67F-D23A3736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1. Причины и особенности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4506D5-8932-4208-835B-D9712AB0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6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22CFB-07C9-4517-AEBC-816E4350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3300">
                <a:solidFill>
                  <a:schemeClr val="bg1"/>
                </a:solidFill>
                <a:cs typeface="Calibri Light"/>
              </a:rPr>
              <a:t>Причины индустриализации и коллективизации</a:t>
            </a:r>
            <a:endParaRPr lang="ru-RU" sz="33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E226AB4-80B7-46A4-9EBB-CB8C955F0C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1304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134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DBB54-C59D-4408-A37C-ABF9E199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  <a:cs typeface="Calibri Light"/>
              </a:rPr>
              <a:t>Особенности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4874D87-303C-4B0F-A9C5-E48FB9707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41478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801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Машинные передачи">
            <a:extLst>
              <a:ext uri="{FF2B5EF4-FFF2-40B4-BE49-F238E27FC236}">
                <a16:creationId xmlns:a16="http://schemas.microsoft.com/office/drawing/2014/main" id="{63E8A2D8-8DE5-44AB-8D39-82B52B3A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05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7EABA-0394-4D52-BDA0-C4F094C0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2. Индустриализация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9A430-8641-478F-9898-6833720DB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4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1A5F6-06CE-4216-9034-7A39FE3E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Индустриализация </a:t>
            </a: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52E24EE0-DF27-40D2-B6C7-0ACC33A50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133D1C3-6D7E-48E3-B12C-339BF0FF4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1775" y="2408762"/>
            <a:ext cx="3396154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процесс создания крупного машинного производства во всех отраслях народного хозяйства, и прежде всего в промышленноста. Начата в 1925 г.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2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A9C2C-13CE-4A26-86CF-E8D0D6BB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проведения в Беларуси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6402B-821D-4805-9EE1-67E3CEB8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>
                <a:cs typeface="Calibri"/>
              </a:rPr>
              <a:t>Только в восточной части </a:t>
            </a:r>
          </a:p>
          <a:p>
            <a:r>
              <a:rPr lang="ru-RU" dirty="0">
                <a:cs typeface="Calibri"/>
              </a:rPr>
              <a:t>Широкое использование местных ресурсов </a:t>
            </a:r>
          </a:p>
          <a:p>
            <a:r>
              <a:rPr lang="ru-RU" dirty="0">
                <a:cs typeface="Calibri"/>
              </a:rPr>
              <a:t>Сначала возводилась легкая промышленность, только потом тяжелая</a:t>
            </a:r>
          </a:p>
          <a:p>
            <a:r>
              <a:rPr lang="ru-RU" dirty="0">
                <a:ea typeface="+mn-lt"/>
                <a:cs typeface="+mn-lt"/>
              </a:rPr>
              <a:t>Получили распространение такие отрасли промышленности, как пищевая, кожевенная, текстильная, швейная, лесная, деревообрабатывающая, бумажная, топливная</a:t>
            </a:r>
          </a:p>
        </p:txBody>
      </p:sp>
    </p:spTree>
    <p:extLst>
      <p:ext uri="{BB962C8B-B14F-4D97-AF65-F5344CB8AC3E}">
        <p14:creationId xmlns:p14="http://schemas.microsoft.com/office/powerpoint/2010/main" val="908027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Широкоэкранный</PresentationFormat>
  <Paragraphs>64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§ 6. Проведение индустриализации и коллективизации сельского хозяйства в БССР</vt:lpstr>
      <vt:lpstr>Проверка дз</vt:lpstr>
      <vt:lpstr>План урока</vt:lpstr>
      <vt:lpstr>1. Причины и особенности</vt:lpstr>
      <vt:lpstr>Причины индустриализации и коллективизации</vt:lpstr>
      <vt:lpstr>Особенности</vt:lpstr>
      <vt:lpstr>2. Индустриализация</vt:lpstr>
      <vt:lpstr>Индустриализация </vt:lpstr>
      <vt:lpstr>Особенности проведения в Беларуси</vt:lpstr>
      <vt:lpstr>"Стахановское движение"</vt:lpstr>
      <vt:lpstr>Пятилетки </vt:lpstr>
      <vt:lpstr>Презентация PowerPoint</vt:lpstr>
      <vt:lpstr>Первые результаты индустриализации</vt:lpstr>
      <vt:lpstr>Презентация PowerPoint</vt:lpstr>
      <vt:lpstr>Минский радиозавод (Горизонт</vt:lpstr>
      <vt:lpstr>Завод сельскохозяйственных машин в Гомеле</vt:lpstr>
      <vt:lpstr>Кричевский цементный завод</vt:lpstr>
      <vt:lpstr>3. Коллективизация</vt:lpstr>
      <vt:lpstr>Коллективизация</vt:lpstr>
      <vt:lpstr>Причины проведения</vt:lpstr>
      <vt:lpstr>Особенности</vt:lpstr>
      <vt:lpstr>1929 г. - Год великого перелома</vt:lpstr>
      <vt:lpstr>Раскулачивание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</vt:lpstr>
      <vt:lpstr>4. Итоги </vt:lpstr>
      <vt:lpstr>Итоги коллективизации и индустриализации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6. Проведение индустриализации и коллективизации сельского хозяйства в БССР</dc:title>
  <dc:creator/>
  <cp:lastModifiedBy>Роман Жигалов</cp:lastModifiedBy>
  <cp:revision>184</cp:revision>
  <dcterms:created xsi:type="dcterms:W3CDTF">2021-10-09T20:11:42Z</dcterms:created>
  <dcterms:modified xsi:type="dcterms:W3CDTF">2021-10-16T08:09:21Z</dcterms:modified>
</cp:coreProperties>
</file>