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6" r:id="rId7"/>
    <p:sldId id="267" r:id="rId8"/>
    <p:sldId id="268" r:id="rId9"/>
    <p:sldId id="269" r:id="rId10"/>
    <p:sldId id="260" r:id="rId11"/>
    <p:sldId id="270" r:id="rId12"/>
    <p:sldId id="271" r:id="rId13"/>
    <p:sldId id="272" r:id="rId14"/>
    <p:sldId id="273" r:id="rId15"/>
    <p:sldId id="261" r:id="rId16"/>
    <p:sldId id="274" r:id="rId17"/>
    <p:sldId id="262" r:id="rId18"/>
    <p:sldId id="275" r:id="rId19"/>
    <p:sldId id="276" r:id="rId20"/>
    <p:sldId id="277" r:id="rId21"/>
    <p:sldId id="278" r:id="rId22"/>
    <p:sldId id="279" r:id="rId23"/>
    <p:sldId id="263" r:id="rId24"/>
    <p:sldId id="280" r:id="rId25"/>
    <p:sldId id="281" r:id="rId26"/>
    <p:sldId id="264" r:id="rId27"/>
    <p:sldId id="265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1DDD7-CD4A-4C7C-A52C-29E71604853B}" v="1" dt="2021-12-11T15:30:18.987"/>
    <p1510:client id="{67B509A6-92EB-47D3-813F-9BEC3E571F16}" v="560" dt="2021-12-04T07:43:24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67B509A6-92EB-47D3-813F-9BEC3E571F16}"/>
    <pc:docChg chg="undo custSel addSld delSld modSld">
      <pc:chgData name="Roman Zhigalov" userId="1f97e9fdf7779aa5" providerId="LiveId" clId="{67B509A6-92EB-47D3-813F-9BEC3E571F16}" dt="2021-12-04T07:45:28.753" v="3408" actId="26606"/>
      <pc:docMkLst>
        <pc:docMk/>
      </pc:docMkLst>
      <pc:sldChg chg="modSp new mod">
        <pc:chgData name="Roman Zhigalov" userId="1f97e9fdf7779aa5" providerId="LiveId" clId="{67B509A6-92EB-47D3-813F-9BEC3E571F16}" dt="2021-12-04T06:44:25.853" v="1"/>
        <pc:sldMkLst>
          <pc:docMk/>
          <pc:sldMk cId="3095015280" sldId="256"/>
        </pc:sldMkLst>
        <pc:spChg chg="mod">
          <ac:chgData name="Roman Zhigalov" userId="1f97e9fdf7779aa5" providerId="LiveId" clId="{67B509A6-92EB-47D3-813F-9BEC3E571F16}" dt="2021-12-04T06:44:25.853" v="1"/>
          <ac:spMkLst>
            <pc:docMk/>
            <pc:sldMk cId="3095015280" sldId="256"/>
            <ac:spMk id="2" creationId="{D31E4C0B-EBC6-4D24-9DF0-1C0AEDA971CE}"/>
          </ac:spMkLst>
        </pc:spChg>
      </pc:sldChg>
      <pc:sldChg chg="modSp new mod">
        <pc:chgData name="Roman Zhigalov" userId="1f97e9fdf7779aa5" providerId="LiveId" clId="{67B509A6-92EB-47D3-813F-9BEC3E571F16}" dt="2021-12-04T06:44:42.579" v="25" actId="122"/>
        <pc:sldMkLst>
          <pc:docMk/>
          <pc:sldMk cId="1655877492" sldId="257"/>
        </pc:sldMkLst>
        <pc:spChg chg="mod">
          <ac:chgData name="Roman Zhigalov" userId="1f97e9fdf7779aa5" providerId="LiveId" clId="{67B509A6-92EB-47D3-813F-9BEC3E571F16}" dt="2021-12-04T06:44:42.579" v="25" actId="122"/>
          <ac:spMkLst>
            <pc:docMk/>
            <pc:sldMk cId="1655877492" sldId="257"/>
            <ac:spMk id="2" creationId="{BCD66EB5-8255-48E9-A314-0A4D31E7AF6C}"/>
          </ac:spMkLst>
        </pc:spChg>
      </pc:sldChg>
      <pc:sldChg chg="modSp new mod">
        <pc:chgData name="Roman Zhigalov" userId="1f97e9fdf7779aa5" providerId="LiveId" clId="{67B509A6-92EB-47D3-813F-9BEC3E571F16}" dt="2021-12-04T06:46:14.966" v="339" actId="20577"/>
        <pc:sldMkLst>
          <pc:docMk/>
          <pc:sldMk cId="289391017" sldId="258"/>
        </pc:sldMkLst>
        <pc:spChg chg="mod">
          <ac:chgData name="Roman Zhigalov" userId="1f97e9fdf7779aa5" providerId="LiveId" clId="{67B509A6-92EB-47D3-813F-9BEC3E571F16}" dt="2021-12-04T06:44:47.713" v="38" actId="122"/>
          <ac:spMkLst>
            <pc:docMk/>
            <pc:sldMk cId="289391017" sldId="258"/>
            <ac:spMk id="2" creationId="{14874224-342D-4689-882E-D7D1F3E125E5}"/>
          </ac:spMkLst>
        </pc:spChg>
        <pc:spChg chg="mod">
          <ac:chgData name="Roman Zhigalov" userId="1f97e9fdf7779aa5" providerId="LiveId" clId="{67B509A6-92EB-47D3-813F-9BEC3E571F16}" dt="2021-12-04T06:46:14.966" v="339" actId="20577"/>
          <ac:spMkLst>
            <pc:docMk/>
            <pc:sldMk cId="289391017" sldId="258"/>
            <ac:spMk id="3" creationId="{2A810CBC-E063-45A8-8EF0-6F2C3710CCCA}"/>
          </ac:spMkLst>
        </pc:spChg>
      </pc:sldChg>
      <pc:sldChg chg="addSp modSp new mod setBg">
        <pc:chgData name="Roman Zhigalov" userId="1f97e9fdf7779aa5" providerId="LiveId" clId="{67B509A6-92EB-47D3-813F-9BEC3E571F16}" dt="2021-12-04T06:46:34.831" v="382" actId="26606"/>
        <pc:sldMkLst>
          <pc:docMk/>
          <pc:sldMk cId="3162818553" sldId="259"/>
        </pc:sldMkLst>
        <pc:spChg chg="mod">
          <ac:chgData name="Roman Zhigalov" userId="1f97e9fdf7779aa5" providerId="LiveId" clId="{67B509A6-92EB-47D3-813F-9BEC3E571F16}" dt="2021-12-04T06:46:34.831" v="382" actId="26606"/>
          <ac:spMkLst>
            <pc:docMk/>
            <pc:sldMk cId="3162818553" sldId="259"/>
            <ac:spMk id="2" creationId="{92FA6EF8-EC0A-47C6-823F-E543BD0DB9A6}"/>
          </ac:spMkLst>
        </pc:spChg>
        <pc:spChg chg="mod">
          <ac:chgData name="Roman Zhigalov" userId="1f97e9fdf7779aa5" providerId="LiveId" clId="{67B509A6-92EB-47D3-813F-9BEC3E571F16}" dt="2021-12-04T06:46:34.831" v="382" actId="26606"/>
          <ac:spMkLst>
            <pc:docMk/>
            <pc:sldMk cId="3162818553" sldId="259"/>
            <ac:spMk id="3" creationId="{280E5124-8309-4D2A-9EAA-F1160F22FE31}"/>
          </ac:spMkLst>
        </pc:spChg>
        <pc:spChg chg="add">
          <ac:chgData name="Roman Zhigalov" userId="1f97e9fdf7779aa5" providerId="LiveId" clId="{67B509A6-92EB-47D3-813F-9BEC3E571F16}" dt="2021-12-04T06:46:34.831" v="382" actId="26606"/>
          <ac:spMkLst>
            <pc:docMk/>
            <pc:sldMk cId="3162818553" sldId="259"/>
            <ac:spMk id="8" creationId="{4522B21E-B2B9-4C72-9A71-C87EFD137480}"/>
          </ac:spMkLst>
        </pc:spChg>
        <pc:spChg chg="add">
          <ac:chgData name="Roman Zhigalov" userId="1f97e9fdf7779aa5" providerId="LiveId" clId="{67B509A6-92EB-47D3-813F-9BEC3E571F16}" dt="2021-12-04T06:46:34.831" v="382" actId="26606"/>
          <ac:spMkLst>
            <pc:docMk/>
            <pc:sldMk cId="3162818553" sldId="259"/>
            <ac:spMk id="10" creationId="{5EB7D2A2-F448-44D4-938C-DC84CBCB3B1E}"/>
          </ac:spMkLst>
        </pc:spChg>
        <pc:spChg chg="add">
          <ac:chgData name="Roman Zhigalov" userId="1f97e9fdf7779aa5" providerId="LiveId" clId="{67B509A6-92EB-47D3-813F-9BEC3E571F16}" dt="2021-12-04T06:46:34.831" v="382" actId="26606"/>
          <ac:spMkLst>
            <pc:docMk/>
            <pc:sldMk cId="3162818553" sldId="259"/>
            <ac:spMk id="12" creationId="{871AEA07-1E14-44B4-8E55-64EF049CD66F}"/>
          </ac:spMkLst>
        </pc:spChg>
        <pc:cxnChg chg="add">
          <ac:chgData name="Roman Zhigalov" userId="1f97e9fdf7779aa5" providerId="LiveId" clId="{67B509A6-92EB-47D3-813F-9BEC3E571F16}" dt="2021-12-04T06:46:34.831" v="382" actId="26606"/>
          <ac:cxnSpMkLst>
            <pc:docMk/>
            <pc:sldMk cId="3162818553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67B509A6-92EB-47D3-813F-9BEC3E571F16}" dt="2021-12-04T06:46:50.976" v="429" actId="26606"/>
        <pc:sldMkLst>
          <pc:docMk/>
          <pc:sldMk cId="2547311370" sldId="260"/>
        </pc:sldMkLst>
        <pc:spChg chg="mod">
          <ac:chgData name="Roman Zhigalov" userId="1f97e9fdf7779aa5" providerId="LiveId" clId="{67B509A6-92EB-47D3-813F-9BEC3E571F16}" dt="2021-12-04T06:46:50.976" v="429" actId="26606"/>
          <ac:spMkLst>
            <pc:docMk/>
            <pc:sldMk cId="2547311370" sldId="260"/>
            <ac:spMk id="2" creationId="{1AB25A10-689E-4AF8-A944-978E1836EE50}"/>
          </ac:spMkLst>
        </pc:spChg>
        <pc:spChg chg="mod">
          <ac:chgData name="Roman Zhigalov" userId="1f97e9fdf7779aa5" providerId="LiveId" clId="{67B509A6-92EB-47D3-813F-9BEC3E571F16}" dt="2021-12-04T06:46:50.976" v="429" actId="26606"/>
          <ac:spMkLst>
            <pc:docMk/>
            <pc:sldMk cId="2547311370" sldId="260"/>
            <ac:spMk id="3" creationId="{BA289F0C-DAC8-4C7E-B591-9FA0E656F448}"/>
          </ac:spMkLst>
        </pc:spChg>
        <pc:spChg chg="add">
          <ac:chgData name="Roman Zhigalov" userId="1f97e9fdf7779aa5" providerId="LiveId" clId="{67B509A6-92EB-47D3-813F-9BEC3E571F16}" dt="2021-12-04T06:46:50.976" v="429" actId="26606"/>
          <ac:spMkLst>
            <pc:docMk/>
            <pc:sldMk cId="2547311370" sldId="260"/>
            <ac:spMk id="8" creationId="{4522B21E-B2B9-4C72-9A71-C87EFD137480}"/>
          </ac:spMkLst>
        </pc:spChg>
        <pc:spChg chg="add">
          <ac:chgData name="Roman Zhigalov" userId="1f97e9fdf7779aa5" providerId="LiveId" clId="{67B509A6-92EB-47D3-813F-9BEC3E571F16}" dt="2021-12-04T06:46:50.976" v="429" actId="26606"/>
          <ac:spMkLst>
            <pc:docMk/>
            <pc:sldMk cId="2547311370" sldId="260"/>
            <ac:spMk id="10" creationId="{5EB7D2A2-F448-44D4-938C-DC84CBCB3B1E}"/>
          </ac:spMkLst>
        </pc:spChg>
        <pc:spChg chg="add">
          <ac:chgData name="Roman Zhigalov" userId="1f97e9fdf7779aa5" providerId="LiveId" clId="{67B509A6-92EB-47D3-813F-9BEC3E571F16}" dt="2021-12-04T06:46:50.976" v="429" actId="26606"/>
          <ac:spMkLst>
            <pc:docMk/>
            <pc:sldMk cId="2547311370" sldId="260"/>
            <ac:spMk id="12" creationId="{871AEA07-1E14-44B4-8E55-64EF049CD66F}"/>
          </ac:spMkLst>
        </pc:spChg>
        <pc:cxnChg chg="add">
          <ac:chgData name="Roman Zhigalov" userId="1f97e9fdf7779aa5" providerId="LiveId" clId="{67B509A6-92EB-47D3-813F-9BEC3E571F16}" dt="2021-12-04T06:46:50.976" v="429" actId="26606"/>
          <ac:cxnSpMkLst>
            <pc:docMk/>
            <pc:sldMk cId="2547311370" sldId="260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67B509A6-92EB-47D3-813F-9BEC3E571F16}" dt="2021-12-04T06:47:11.142" v="466" actId="26606"/>
        <pc:sldMkLst>
          <pc:docMk/>
          <pc:sldMk cId="446629514" sldId="261"/>
        </pc:sldMkLst>
        <pc:spChg chg="mod">
          <ac:chgData name="Roman Zhigalov" userId="1f97e9fdf7779aa5" providerId="LiveId" clId="{67B509A6-92EB-47D3-813F-9BEC3E571F16}" dt="2021-12-04T06:47:11.142" v="466" actId="26606"/>
          <ac:spMkLst>
            <pc:docMk/>
            <pc:sldMk cId="446629514" sldId="261"/>
            <ac:spMk id="2" creationId="{6C9996F2-4BD6-43B8-A3A4-102156F166A0}"/>
          </ac:spMkLst>
        </pc:spChg>
        <pc:spChg chg="mod">
          <ac:chgData name="Roman Zhigalov" userId="1f97e9fdf7779aa5" providerId="LiveId" clId="{67B509A6-92EB-47D3-813F-9BEC3E571F16}" dt="2021-12-04T06:47:11.142" v="466" actId="26606"/>
          <ac:spMkLst>
            <pc:docMk/>
            <pc:sldMk cId="446629514" sldId="261"/>
            <ac:spMk id="3" creationId="{7F25BD84-D593-473B-BFB4-9B94DECD7C2B}"/>
          </ac:spMkLst>
        </pc:spChg>
        <pc:spChg chg="add">
          <ac:chgData name="Roman Zhigalov" userId="1f97e9fdf7779aa5" providerId="LiveId" clId="{67B509A6-92EB-47D3-813F-9BEC3E571F16}" dt="2021-12-04T06:47:11.142" v="466" actId="26606"/>
          <ac:spMkLst>
            <pc:docMk/>
            <pc:sldMk cId="446629514" sldId="261"/>
            <ac:spMk id="8" creationId="{4522B21E-B2B9-4C72-9A71-C87EFD137480}"/>
          </ac:spMkLst>
        </pc:spChg>
        <pc:spChg chg="add">
          <ac:chgData name="Roman Zhigalov" userId="1f97e9fdf7779aa5" providerId="LiveId" clId="{67B509A6-92EB-47D3-813F-9BEC3E571F16}" dt="2021-12-04T06:47:11.142" v="466" actId="26606"/>
          <ac:spMkLst>
            <pc:docMk/>
            <pc:sldMk cId="446629514" sldId="261"/>
            <ac:spMk id="10" creationId="{5EB7D2A2-F448-44D4-938C-DC84CBCB3B1E}"/>
          </ac:spMkLst>
        </pc:spChg>
        <pc:spChg chg="add">
          <ac:chgData name="Roman Zhigalov" userId="1f97e9fdf7779aa5" providerId="LiveId" clId="{67B509A6-92EB-47D3-813F-9BEC3E571F16}" dt="2021-12-04T06:47:11.142" v="466" actId="26606"/>
          <ac:spMkLst>
            <pc:docMk/>
            <pc:sldMk cId="446629514" sldId="261"/>
            <ac:spMk id="12" creationId="{871AEA07-1E14-44B4-8E55-64EF049CD66F}"/>
          </ac:spMkLst>
        </pc:spChg>
        <pc:cxnChg chg="add">
          <ac:chgData name="Roman Zhigalov" userId="1f97e9fdf7779aa5" providerId="LiveId" clId="{67B509A6-92EB-47D3-813F-9BEC3E571F16}" dt="2021-12-04T06:47:11.142" v="466" actId="26606"/>
          <ac:cxnSpMkLst>
            <pc:docMk/>
            <pc:sldMk cId="446629514" sldId="261"/>
            <ac:cxnSpMk id="14" creationId="{F7C8EA93-3210-4C62-99E9-153C275E3A87}"/>
          </ac:cxnSpMkLst>
        </pc:cxnChg>
      </pc:sldChg>
      <pc:sldChg chg="addSp delSp modSp new mod setBg modClrScheme chgLayout">
        <pc:chgData name="Roman Zhigalov" userId="1f97e9fdf7779aa5" providerId="LiveId" clId="{67B509A6-92EB-47D3-813F-9BEC3E571F16}" dt="2021-12-04T06:47:25.783" v="490" actId="26606"/>
        <pc:sldMkLst>
          <pc:docMk/>
          <pc:sldMk cId="1371743514" sldId="262"/>
        </pc:sldMkLst>
        <pc:spChg chg="del mod ord">
          <ac:chgData name="Roman Zhigalov" userId="1f97e9fdf7779aa5" providerId="LiveId" clId="{67B509A6-92EB-47D3-813F-9BEC3E571F16}" dt="2021-12-04T06:47:18.956" v="468" actId="700"/>
          <ac:spMkLst>
            <pc:docMk/>
            <pc:sldMk cId="1371743514" sldId="262"/>
            <ac:spMk id="2" creationId="{68084540-D851-4A36-B6CF-1B55F51AF0C3}"/>
          </ac:spMkLst>
        </pc:spChg>
        <pc:spChg chg="del mod ord">
          <ac:chgData name="Roman Zhigalov" userId="1f97e9fdf7779aa5" providerId="LiveId" clId="{67B509A6-92EB-47D3-813F-9BEC3E571F16}" dt="2021-12-04T06:47:18.956" v="468" actId="700"/>
          <ac:spMkLst>
            <pc:docMk/>
            <pc:sldMk cId="1371743514" sldId="262"/>
            <ac:spMk id="3" creationId="{0DE311A2-BDED-48BC-8864-0F22D6FC5C7A}"/>
          </ac:spMkLst>
        </pc:spChg>
        <pc:spChg chg="add mod ord">
          <ac:chgData name="Roman Zhigalov" userId="1f97e9fdf7779aa5" providerId="LiveId" clId="{67B509A6-92EB-47D3-813F-9BEC3E571F16}" dt="2021-12-04T06:47:25.783" v="490" actId="26606"/>
          <ac:spMkLst>
            <pc:docMk/>
            <pc:sldMk cId="1371743514" sldId="262"/>
            <ac:spMk id="4" creationId="{0FDB65B6-7CDE-4164-9C33-5879F603864F}"/>
          </ac:spMkLst>
        </pc:spChg>
        <pc:spChg chg="add mod ord">
          <ac:chgData name="Roman Zhigalov" userId="1f97e9fdf7779aa5" providerId="LiveId" clId="{67B509A6-92EB-47D3-813F-9BEC3E571F16}" dt="2021-12-04T06:47:25.783" v="490" actId="26606"/>
          <ac:spMkLst>
            <pc:docMk/>
            <pc:sldMk cId="1371743514" sldId="262"/>
            <ac:spMk id="5" creationId="{411958D1-BDF5-4352-9293-BE9035452ADD}"/>
          </ac:spMkLst>
        </pc:spChg>
        <pc:spChg chg="add">
          <ac:chgData name="Roman Zhigalov" userId="1f97e9fdf7779aa5" providerId="LiveId" clId="{67B509A6-92EB-47D3-813F-9BEC3E571F16}" dt="2021-12-04T06:47:25.783" v="490" actId="26606"/>
          <ac:spMkLst>
            <pc:docMk/>
            <pc:sldMk cId="1371743514" sldId="262"/>
            <ac:spMk id="10" creationId="{4522B21E-B2B9-4C72-9A71-C87EFD137480}"/>
          </ac:spMkLst>
        </pc:spChg>
        <pc:spChg chg="add">
          <ac:chgData name="Roman Zhigalov" userId="1f97e9fdf7779aa5" providerId="LiveId" clId="{67B509A6-92EB-47D3-813F-9BEC3E571F16}" dt="2021-12-04T06:47:25.783" v="490" actId="26606"/>
          <ac:spMkLst>
            <pc:docMk/>
            <pc:sldMk cId="1371743514" sldId="262"/>
            <ac:spMk id="12" creationId="{5EB7D2A2-F448-44D4-938C-DC84CBCB3B1E}"/>
          </ac:spMkLst>
        </pc:spChg>
        <pc:spChg chg="add">
          <ac:chgData name="Roman Zhigalov" userId="1f97e9fdf7779aa5" providerId="LiveId" clId="{67B509A6-92EB-47D3-813F-9BEC3E571F16}" dt="2021-12-04T06:47:25.783" v="490" actId="26606"/>
          <ac:spMkLst>
            <pc:docMk/>
            <pc:sldMk cId="1371743514" sldId="262"/>
            <ac:spMk id="14" creationId="{871AEA07-1E14-44B4-8E55-64EF049CD66F}"/>
          </ac:spMkLst>
        </pc:spChg>
        <pc:cxnChg chg="add">
          <ac:chgData name="Roman Zhigalov" userId="1f97e9fdf7779aa5" providerId="LiveId" clId="{67B509A6-92EB-47D3-813F-9BEC3E571F16}" dt="2021-12-04T06:47:25.783" v="490" actId="26606"/>
          <ac:cxnSpMkLst>
            <pc:docMk/>
            <pc:sldMk cId="1371743514" sldId="262"/>
            <ac:cxnSpMk id="16" creationId="{F7C8EA93-3210-4C62-99E9-153C275E3A87}"/>
          </ac:cxnSpMkLst>
        </pc:cxnChg>
      </pc:sldChg>
      <pc:sldChg chg="addSp modSp new mod setBg">
        <pc:chgData name="Roman Zhigalov" userId="1f97e9fdf7779aa5" providerId="LiveId" clId="{67B509A6-92EB-47D3-813F-9BEC3E571F16}" dt="2021-12-04T06:47:40.915" v="497" actId="26606"/>
        <pc:sldMkLst>
          <pc:docMk/>
          <pc:sldMk cId="2809024058" sldId="263"/>
        </pc:sldMkLst>
        <pc:spChg chg="mod">
          <ac:chgData name="Roman Zhigalov" userId="1f97e9fdf7779aa5" providerId="LiveId" clId="{67B509A6-92EB-47D3-813F-9BEC3E571F16}" dt="2021-12-04T06:47:40.915" v="497" actId="26606"/>
          <ac:spMkLst>
            <pc:docMk/>
            <pc:sldMk cId="2809024058" sldId="263"/>
            <ac:spMk id="2" creationId="{8DB4006F-4912-4697-9D04-0E67948813A5}"/>
          </ac:spMkLst>
        </pc:spChg>
        <pc:spChg chg="mod">
          <ac:chgData name="Roman Zhigalov" userId="1f97e9fdf7779aa5" providerId="LiveId" clId="{67B509A6-92EB-47D3-813F-9BEC3E571F16}" dt="2021-12-04T06:47:40.915" v="497" actId="26606"/>
          <ac:spMkLst>
            <pc:docMk/>
            <pc:sldMk cId="2809024058" sldId="263"/>
            <ac:spMk id="3" creationId="{46F67B21-138A-47DB-BC87-AD466873E097}"/>
          </ac:spMkLst>
        </pc:spChg>
        <pc:spChg chg="add">
          <ac:chgData name="Roman Zhigalov" userId="1f97e9fdf7779aa5" providerId="LiveId" clId="{67B509A6-92EB-47D3-813F-9BEC3E571F16}" dt="2021-12-04T06:47:40.915" v="497" actId="26606"/>
          <ac:spMkLst>
            <pc:docMk/>
            <pc:sldMk cId="2809024058" sldId="263"/>
            <ac:spMk id="8" creationId="{4522B21E-B2B9-4C72-9A71-C87EFD137480}"/>
          </ac:spMkLst>
        </pc:spChg>
        <pc:spChg chg="add">
          <ac:chgData name="Roman Zhigalov" userId="1f97e9fdf7779aa5" providerId="LiveId" clId="{67B509A6-92EB-47D3-813F-9BEC3E571F16}" dt="2021-12-04T06:47:40.915" v="497" actId="26606"/>
          <ac:spMkLst>
            <pc:docMk/>
            <pc:sldMk cId="2809024058" sldId="263"/>
            <ac:spMk id="10" creationId="{5EB7D2A2-F448-44D4-938C-DC84CBCB3B1E}"/>
          </ac:spMkLst>
        </pc:spChg>
        <pc:spChg chg="add">
          <ac:chgData name="Roman Zhigalov" userId="1f97e9fdf7779aa5" providerId="LiveId" clId="{67B509A6-92EB-47D3-813F-9BEC3E571F16}" dt="2021-12-04T06:47:40.915" v="497" actId="26606"/>
          <ac:spMkLst>
            <pc:docMk/>
            <pc:sldMk cId="2809024058" sldId="263"/>
            <ac:spMk id="12" creationId="{871AEA07-1E14-44B4-8E55-64EF049CD66F}"/>
          </ac:spMkLst>
        </pc:spChg>
        <pc:cxnChg chg="add">
          <ac:chgData name="Roman Zhigalov" userId="1f97e9fdf7779aa5" providerId="LiveId" clId="{67B509A6-92EB-47D3-813F-9BEC3E571F16}" dt="2021-12-04T06:47:40.915" v="497" actId="26606"/>
          <ac:cxnSpMkLst>
            <pc:docMk/>
            <pc:sldMk cId="2809024058" sldId="263"/>
            <ac:cxnSpMk id="14" creationId="{F7C8EA93-3210-4C62-99E9-153C275E3A87}"/>
          </ac:cxnSpMkLst>
        </pc:cxnChg>
      </pc:sldChg>
      <pc:sldChg chg="modSp new mod">
        <pc:chgData name="Roman Zhigalov" userId="1f97e9fdf7779aa5" providerId="LiveId" clId="{67B509A6-92EB-47D3-813F-9BEC3E571F16}" dt="2021-12-04T06:47:49.934" v="522" actId="122"/>
        <pc:sldMkLst>
          <pc:docMk/>
          <pc:sldMk cId="376655413" sldId="264"/>
        </pc:sldMkLst>
        <pc:spChg chg="mod">
          <ac:chgData name="Roman Zhigalov" userId="1f97e9fdf7779aa5" providerId="LiveId" clId="{67B509A6-92EB-47D3-813F-9BEC3E571F16}" dt="2021-12-04T06:47:49.934" v="522" actId="122"/>
          <ac:spMkLst>
            <pc:docMk/>
            <pc:sldMk cId="376655413" sldId="264"/>
            <ac:spMk id="2" creationId="{4CDADAA5-34F3-48E5-85CF-1688A7DCC2BA}"/>
          </ac:spMkLst>
        </pc:spChg>
      </pc:sldChg>
      <pc:sldChg chg="modSp new mod">
        <pc:chgData name="Roman Zhigalov" userId="1f97e9fdf7779aa5" providerId="LiveId" clId="{67B509A6-92EB-47D3-813F-9BEC3E571F16}" dt="2021-12-04T06:47:56.622" v="546" actId="122"/>
        <pc:sldMkLst>
          <pc:docMk/>
          <pc:sldMk cId="400804990" sldId="265"/>
        </pc:sldMkLst>
        <pc:spChg chg="mod">
          <ac:chgData name="Roman Zhigalov" userId="1f97e9fdf7779aa5" providerId="LiveId" clId="{67B509A6-92EB-47D3-813F-9BEC3E571F16}" dt="2021-12-04T06:47:56.622" v="546" actId="122"/>
          <ac:spMkLst>
            <pc:docMk/>
            <pc:sldMk cId="400804990" sldId="265"/>
            <ac:spMk id="2" creationId="{8F573B8F-E0D5-4D99-9445-3FB33B96A141}"/>
          </ac:spMkLst>
        </pc:spChg>
      </pc:sldChg>
      <pc:sldChg chg="addSp modSp new mod setBg">
        <pc:chgData name="Roman Zhigalov" userId="1f97e9fdf7779aa5" providerId="LiveId" clId="{67B509A6-92EB-47D3-813F-9BEC3E571F16}" dt="2021-12-04T06:55:01.291" v="916" actId="26606"/>
        <pc:sldMkLst>
          <pc:docMk/>
          <pc:sldMk cId="924445785" sldId="266"/>
        </pc:sldMkLst>
        <pc:spChg chg="mod">
          <ac:chgData name="Roman Zhigalov" userId="1f97e9fdf7779aa5" providerId="LiveId" clId="{67B509A6-92EB-47D3-813F-9BEC3E571F16}" dt="2021-12-04T06:55:01.291" v="916" actId="26606"/>
          <ac:spMkLst>
            <pc:docMk/>
            <pc:sldMk cId="924445785" sldId="266"/>
            <ac:spMk id="2" creationId="{0DADACBD-A14A-45AF-8B8D-7A190F6F502C}"/>
          </ac:spMkLst>
        </pc:spChg>
        <pc:spChg chg="mod">
          <ac:chgData name="Roman Zhigalov" userId="1f97e9fdf7779aa5" providerId="LiveId" clId="{67B509A6-92EB-47D3-813F-9BEC3E571F16}" dt="2021-12-04T06:55:01.291" v="916" actId="26606"/>
          <ac:spMkLst>
            <pc:docMk/>
            <pc:sldMk cId="924445785" sldId="266"/>
            <ac:spMk id="3" creationId="{11AB5F59-11F2-4893-AC96-6D35B9FD4B26}"/>
          </ac:spMkLst>
        </pc:spChg>
        <pc:spChg chg="add">
          <ac:chgData name="Roman Zhigalov" userId="1f97e9fdf7779aa5" providerId="LiveId" clId="{67B509A6-92EB-47D3-813F-9BEC3E571F16}" dt="2021-12-04T06:55:01.291" v="916" actId="26606"/>
          <ac:spMkLst>
            <pc:docMk/>
            <pc:sldMk cId="924445785" sldId="266"/>
            <ac:spMk id="8" creationId="{DBF61EA3-B236-439E-9C0B-340980D56BEE}"/>
          </ac:spMkLst>
        </pc:spChg>
        <pc:spChg chg="add">
          <ac:chgData name="Roman Zhigalov" userId="1f97e9fdf7779aa5" providerId="LiveId" clId="{67B509A6-92EB-47D3-813F-9BEC3E571F16}" dt="2021-12-04T06:55:01.291" v="916" actId="26606"/>
          <ac:spMkLst>
            <pc:docMk/>
            <pc:sldMk cId="924445785" sldId="266"/>
            <ac:spMk id="14" creationId="{E659831F-0D9A-4C63-9EBB-8435B85A440F}"/>
          </ac:spMkLst>
        </pc:spChg>
        <pc:grpChg chg="add">
          <ac:chgData name="Roman Zhigalov" userId="1f97e9fdf7779aa5" providerId="LiveId" clId="{67B509A6-92EB-47D3-813F-9BEC3E571F16}" dt="2021-12-04T06:55:01.291" v="916" actId="26606"/>
          <ac:grpSpMkLst>
            <pc:docMk/>
            <pc:sldMk cId="924445785" sldId="266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67B509A6-92EB-47D3-813F-9BEC3E571F16}" dt="2021-12-04T06:59:01.098" v="975" actId="26606"/>
        <pc:sldMkLst>
          <pc:docMk/>
          <pc:sldMk cId="1385445928" sldId="267"/>
        </pc:sldMkLst>
        <pc:spChg chg="mod">
          <ac:chgData name="Roman Zhigalov" userId="1f97e9fdf7779aa5" providerId="LiveId" clId="{67B509A6-92EB-47D3-813F-9BEC3E571F16}" dt="2021-12-04T06:59:01.098" v="975" actId="26606"/>
          <ac:spMkLst>
            <pc:docMk/>
            <pc:sldMk cId="1385445928" sldId="267"/>
            <ac:spMk id="2" creationId="{79332035-736B-45E2-9191-2CFDA8339F7F}"/>
          </ac:spMkLst>
        </pc:spChg>
        <pc:spChg chg="del">
          <ac:chgData name="Roman Zhigalov" userId="1f97e9fdf7779aa5" providerId="LiveId" clId="{67B509A6-92EB-47D3-813F-9BEC3E571F16}" dt="2021-12-04T06:58:44.553" v="931"/>
          <ac:spMkLst>
            <pc:docMk/>
            <pc:sldMk cId="1385445928" sldId="267"/>
            <ac:spMk id="3" creationId="{2672966D-E995-491D-83C4-B16A47E44D85}"/>
          </ac:spMkLst>
        </pc:spChg>
        <pc:spChg chg="mod">
          <ac:chgData name="Roman Zhigalov" userId="1f97e9fdf7779aa5" providerId="LiveId" clId="{67B509A6-92EB-47D3-813F-9BEC3E571F16}" dt="2021-12-04T06:59:01.098" v="975" actId="26606"/>
          <ac:spMkLst>
            <pc:docMk/>
            <pc:sldMk cId="1385445928" sldId="267"/>
            <ac:spMk id="4" creationId="{A8B045B3-4025-4619-99A2-B79DDAFCA560}"/>
          </ac:spMkLst>
        </pc:spChg>
        <pc:spChg chg="add">
          <ac:chgData name="Roman Zhigalov" userId="1f97e9fdf7779aa5" providerId="LiveId" clId="{67B509A6-92EB-47D3-813F-9BEC3E571F16}" dt="2021-12-04T06:59:01.098" v="975" actId="26606"/>
          <ac:spMkLst>
            <pc:docMk/>
            <pc:sldMk cId="1385445928" sldId="267"/>
            <ac:spMk id="71" creationId="{47942995-B07F-4636-9A06-C6A104B260A8}"/>
          </ac:spMkLst>
        </pc:spChg>
        <pc:spChg chg="add">
          <ac:chgData name="Roman Zhigalov" userId="1f97e9fdf7779aa5" providerId="LiveId" clId="{67B509A6-92EB-47D3-813F-9BEC3E571F16}" dt="2021-12-04T06:59:01.098" v="975" actId="26606"/>
          <ac:spMkLst>
            <pc:docMk/>
            <pc:sldMk cId="1385445928" sldId="267"/>
            <ac:spMk id="78" creationId="{B81933D1-5615-42C7-9C0B-4EB7105CCE2D}"/>
          </ac:spMkLst>
        </pc:spChg>
        <pc:spChg chg="add">
          <ac:chgData name="Roman Zhigalov" userId="1f97e9fdf7779aa5" providerId="LiveId" clId="{67B509A6-92EB-47D3-813F-9BEC3E571F16}" dt="2021-12-04T06:59:01.098" v="975" actId="26606"/>
          <ac:spMkLst>
            <pc:docMk/>
            <pc:sldMk cId="1385445928" sldId="267"/>
            <ac:spMk id="80" creationId="{19C9EAEA-39D0-4B0E-A0EB-51E7B26740B1}"/>
          </ac:spMkLst>
        </pc:spChg>
        <pc:grpChg chg="add">
          <ac:chgData name="Roman Zhigalov" userId="1f97e9fdf7779aa5" providerId="LiveId" clId="{67B509A6-92EB-47D3-813F-9BEC3E571F16}" dt="2021-12-04T06:59:01.098" v="975" actId="26606"/>
          <ac:grpSpMkLst>
            <pc:docMk/>
            <pc:sldMk cId="1385445928" sldId="267"/>
            <ac:grpSpMk id="73" creationId="{032D8612-31EB-44CF-A1D0-14FD4C705424}"/>
          </ac:grpSpMkLst>
        </pc:grpChg>
        <pc:picChg chg="add mod">
          <ac:chgData name="Roman Zhigalov" userId="1f97e9fdf7779aa5" providerId="LiveId" clId="{67B509A6-92EB-47D3-813F-9BEC3E571F16}" dt="2021-12-04T06:59:01.098" v="975" actId="26606"/>
          <ac:picMkLst>
            <pc:docMk/>
            <pc:sldMk cId="1385445928" sldId="267"/>
            <ac:picMk id="1026" creationId="{6BCC65C4-8E17-440F-9D74-5D500AE2397D}"/>
          </ac:picMkLst>
        </pc:picChg>
      </pc:sldChg>
      <pc:sldChg chg="addSp delSp modSp new mod setBg addAnim delAnim">
        <pc:chgData name="Roman Zhigalov" userId="1f97e9fdf7779aa5" providerId="LiveId" clId="{67B509A6-92EB-47D3-813F-9BEC3E571F16}" dt="2021-12-04T07:00:21.969" v="1053" actId="26606"/>
        <pc:sldMkLst>
          <pc:docMk/>
          <pc:sldMk cId="2861051995" sldId="268"/>
        </pc:sldMkLst>
        <pc:spChg chg="mod">
          <ac:chgData name="Roman Zhigalov" userId="1f97e9fdf7779aa5" providerId="LiveId" clId="{67B509A6-92EB-47D3-813F-9BEC3E571F16}" dt="2021-12-04T07:00:21.969" v="1053" actId="26606"/>
          <ac:spMkLst>
            <pc:docMk/>
            <pc:sldMk cId="2861051995" sldId="268"/>
            <ac:spMk id="2" creationId="{DBD93BB7-474E-45AF-8D8F-0F2119912F1D}"/>
          </ac:spMkLst>
        </pc:spChg>
        <pc:spChg chg="del">
          <ac:chgData name="Roman Zhigalov" userId="1f97e9fdf7779aa5" providerId="LiveId" clId="{67B509A6-92EB-47D3-813F-9BEC3E571F16}" dt="2021-12-04T06:59:50.092" v="977"/>
          <ac:spMkLst>
            <pc:docMk/>
            <pc:sldMk cId="2861051995" sldId="268"/>
            <ac:spMk id="3" creationId="{38D6CB54-49BB-4F34-8BF5-EEEFF323E5D7}"/>
          </ac:spMkLst>
        </pc:spChg>
        <pc:spChg chg="mod">
          <ac:chgData name="Roman Zhigalov" userId="1f97e9fdf7779aa5" providerId="LiveId" clId="{67B509A6-92EB-47D3-813F-9BEC3E571F16}" dt="2021-12-04T07:00:21.969" v="1053" actId="26606"/>
          <ac:spMkLst>
            <pc:docMk/>
            <pc:sldMk cId="2861051995" sldId="268"/>
            <ac:spMk id="4" creationId="{0CA3D4D4-D864-4630-94B0-6234EF95676A}"/>
          </ac:spMkLst>
        </pc:spChg>
        <pc:spChg chg="add del">
          <ac:chgData name="Roman Zhigalov" userId="1f97e9fdf7779aa5" providerId="LiveId" clId="{67B509A6-92EB-47D3-813F-9BEC3E571F16}" dt="2021-12-04T07:00:19.040" v="1049" actId="26606"/>
          <ac:spMkLst>
            <pc:docMk/>
            <pc:sldMk cId="2861051995" sldId="268"/>
            <ac:spMk id="71" creationId="{47942995-B07F-4636-9A06-C6A104B260A8}"/>
          </ac:spMkLst>
        </pc:spChg>
        <pc:spChg chg="add">
          <ac:chgData name="Roman Zhigalov" userId="1f97e9fdf7779aa5" providerId="LiveId" clId="{67B509A6-92EB-47D3-813F-9BEC3E571F16}" dt="2021-12-04T07:00:21.969" v="1053" actId="26606"/>
          <ac:spMkLst>
            <pc:docMk/>
            <pc:sldMk cId="2861051995" sldId="268"/>
            <ac:spMk id="77" creationId="{04357C93-F0CB-4A1C-8F77-4E9063789819}"/>
          </ac:spMkLst>
        </pc:spChg>
        <pc:spChg chg="add del">
          <ac:chgData name="Roman Zhigalov" userId="1f97e9fdf7779aa5" providerId="LiveId" clId="{67B509A6-92EB-47D3-813F-9BEC3E571F16}" dt="2021-12-04T07:00:19.040" v="1049" actId="26606"/>
          <ac:spMkLst>
            <pc:docMk/>
            <pc:sldMk cId="2861051995" sldId="268"/>
            <ac:spMk id="78" creationId="{B81933D1-5615-42C7-9C0B-4EB7105CCE2D}"/>
          </ac:spMkLst>
        </pc:spChg>
        <pc:spChg chg="add del">
          <ac:chgData name="Roman Zhigalov" userId="1f97e9fdf7779aa5" providerId="LiveId" clId="{67B509A6-92EB-47D3-813F-9BEC3E571F16}" dt="2021-12-04T07:00:19.040" v="1049" actId="26606"/>
          <ac:spMkLst>
            <pc:docMk/>
            <pc:sldMk cId="2861051995" sldId="268"/>
            <ac:spMk id="80" creationId="{19C9EAEA-39D0-4B0E-A0EB-51E7B26740B1}"/>
          </ac:spMkLst>
        </pc:spChg>
        <pc:spChg chg="add del">
          <ac:chgData name="Roman Zhigalov" userId="1f97e9fdf7779aa5" providerId="LiveId" clId="{67B509A6-92EB-47D3-813F-9BEC3E571F16}" dt="2021-12-04T07:00:21.937" v="1052" actId="26606"/>
          <ac:spMkLst>
            <pc:docMk/>
            <pc:sldMk cId="2861051995" sldId="268"/>
            <ac:spMk id="2052" creationId="{20D5D19D-0789-4518-B5DC-D47ADF69D25A}"/>
          </ac:spMkLst>
        </pc:spChg>
        <pc:spChg chg="add del">
          <ac:chgData name="Roman Zhigalov" userId="1f97e9fdf7779aa5" providerId="LiveId" clId="{67B509A6-92EB-47D3-813F-9BEC3E571F16}" dt="2021-12-04T07:00:21.937" v="1052" actId="26606"/>
          <ac:spMkLst>
            <pc:docMk/>
            <pc:sldMk cId="2861051995" sldId="268"/>
            <ac:spMk id="2057" creationId="{B81933D1-5615-42C7-9C0B-4EB7105CCE2D}"/>
          </ac:spMkLst>
        </pc:spChg>
        <pc:spChg chg="add del">
          <ac:chgData name="Roman Zhigalov" userId="1f97e9fdf7779aa5" providerId="LiveId" clId="{67B509A6-92EB-47D3-813F-9BEC3E571F16}" dt="2021-12-04T07:00:21.937" v="1052" actId="26606"/>
          <ac:spMkLst>
            <pc:docMk/>
            <pc:sldMk cId="2861051995" sldId="268"/>
            <ac:spMk id="2058" creationId="{19C9EAEA-39D0-4B0E-A0EB-51E7B26740B1}"/>
          </ac:spMkLst>
        </pc:spChg>
        <pc:spChg chg="add">
          <ac:chgData name="Roman Zhigalov" userId="1f97e9fdf7779aa5" providerId="LiveId" clId="{67B509A6-92EB-47D3-813F-9BEC3E571F16}" dt="2021-12-04T07:00:21.969" v="1053" actId="26606"/>
          <ac:spMkLst>
            <pc:docMk/>
            <pc:sldMk cId="2861051995" sldId="268"/>
            <ac:spMk id="2060" creationId="{DCF72F19-1473-448C-AA14-0CB8AA374CF0}"/>
          </ac:spMkLst>
        </pc:spChg>
        <pc:grpChg chg="add del">
          <ac:chgData name="Roman Zhigalov" userId="1f97e9fdf7779aa5" providerId="LiveId" clId="{67B509A6-92EB-47D3-813F-9BEC3E571F16}" dt="2021-12-04T07:00:19.040" v="1049" actId="26606"/>
          <ac:grpSpMkLst>
            <pc:docMk/>
            <pc:sldMk cId="2861051995" sldId="268"/>
            <ac:grpSpMk id="73" creationId="{032D8612-31EB-44CF-A1D0-14FD4C705424}"/>
          </ac:grpSpMkLst>
        </pc:grpChg>
        <pc:grpChg chg="add del">
          <ac:chgData name="Roman Zhigalov" userId="1f97e9fdf7779aa5" providerId="LiveId" clId="{67B509A6-92EB-47D3-813F-9BEC3E571F16}" dt="2021-12-04T07:00:21.937" v="1052" actId="26606"/>
          <ac:grpSpMkLst>
            <pc:docMk/>
            <pc:sldMk cId="2861051995" sldId="268"/>
            <ac:grpSpMk id="2053" creationId="{032D8612-31EB-44CF-A1D0-14FD4C705424}"/>
          </ac:grpSpMkLst>
        </pc:grpChg>
        <pc:grpChg chg="add">
          <ac:chgData name="Roman Zhigalov" userId="1f97e9fdf7779aa5" providerId="LiveId" clId="{67B509A6-92EB-47D3-813F-9BEC3E571F16}" dt="2021-12-04T07:00:21.969" v="1053" actId="26606"/>
          <ac:grpSpMkLst>
            <pc:docMk/>
            <pc:sldMk cId="2861051995" sldId="268"/>
            <ac:grpSpMk id="2061" creationId="{3AF6A671-C637-4547-85F4-51B6D1881399}"/>
          </ac:grpSpMkLst>
        </pc:grpChg>
        <pc:picChg chg="add mod">
          <ac:chgData name="Roman Zhigalov" userId="1f97e9fdf7779aa5" providerId="LiveId" clId="{67B509A6-92EB-47D3-813F-9BEC3E571F16}" dt="2021-12-04T07:00:21.969" v="1053" actId="26606"/>
          <ac:picMkLst>
            <pc:docMk/>
            <pc:sldMk cId="2861051995" sldId="268"/>
            <ac:picMk id="2050" creationId="{126E7F5A-3E37-4A79-9E63-8AAE644906D8}"/>
          </ac:picMkLst>
        </pc:picChg>
      </pc:sldChg>
      <pc:sldChg chg="addSp delSp modSp new mod setBg modClrScheme addAnim chgLayout">
        <pc:chgData name="Roman Zhigalov" userId="1f97e9fdf7779aa5" providerId="LiveId" clId="{67B509A6-92EB-47D3-813F-9BEC3E571F16}" dt="2021-12-04T07:01:33.239" v="1113"/>
        <pc:sldMkLst>
          <pc:docMk/>
          <pc:sldMk cId="723379055" sldId="269"/>
        </pc:sldMkLst>
        <pc:spChg chg="del mod ord">
          <ac:chgData name="Roman Zhigalov" userId="1f97e9fdf7779aa5" providerId="LiveId" clId="{67B509A6-92EB-47D3-813F-9BEC3E571F16}" dt="2021-12-04T07:00:52.992" v="1055" actId="700"/>
          <ac:spMkLst>
            <pc:docMk/>
            <pc:sldMk cId="723379055" sldId="269"/>
            <ac:spMk id="2" creationId="{228DF1C7-E13E-4F9F-80D6-62399C2DF2FD}"/>
          </ac:spMkLst>
        </pc:spChg>
        <pc:spChg chg="del mod ord">
          <ac:chgData name="Roman Zhigalov" userId="1f97e9fdf7779aa5" providerId="LiveId" clId="{67B509A6-92EB-47D3-813F-9BEC3E571F16}" dt="2021-12-04T07:00:52.992" v="1055" actId="700"/>
          <ac:spMkLst>
            <pc:docMk/>
            <pc:sldMk cId="723379055" sldId="269"/>
            <ac:spMk id="3" creationId="{791EBF8D-22D8-4A74-B261-9124B3079207}"/>
          </ac:spMkLst>
        </pc:spChg>
        <pc:spChg chg="add mod ord">
          <ac:chgData name="Roman Zhigalov" userId="1f97e9fdf7779aa5" providerId="LiveId" clId="{67B509A6-92EB-47D3-813F-9BEC3E571F16}" dt="2021-12-04T07:01:33.239" v="1112" actId="26606"/>
          <ac:spMkLst>
            <pc:docMk/>
            <pc:sldMk cId="723379055" sldId="269"/>
            <ac:spMk id="4" creationId="{BCF155D8-9C16-499B-8011-D88C49828C1A}"/>
          </ac:spMkLst>
        </pc:spChg>
        <pc:spChg chg="add del mod ord">
          <ac:chgData name="Roman Zhigalov" userId="1f97e9fdf7779aa5" providerId="LiveId" clId="{67B509A6-92EB-47D3-813F-9BEC3E571F16}" dt="2021-12-04T07:01:14.907" v="1111"/>
          <ac:spMkLst>
            <pc:docMk/>
            <pc:sldMk cId="723379055" sldId="269"/>
            <ac:spMk id="5" creationId="{C2EFABBC-54B0-4CE1-B671-62F05C6BDC41}"/>
          </ac:spMkLst>
        </pc:spChg>
        <pc:spChg chg="add mod ord">
          <ac:chgData name="Roman Zhigalov" userId="1f97e9fdf7779aa5" providerId="LiveId" clId="{67B509A6-92EB-47D3-813F-9BEC3E571F16}" dt="2021-12-04T07:01:33.239" v="1112" actId="26606"/>
          <ac:spMkLst>
            <pc:docMk/>
            <pc:sldMk cId="723379055" sldId="269"/>
            <ac:spMk id="6" creationId="{AECD1D02-6FD7-4A6E-93A9-7C7A9DCDF50E}"/>
          </ac:spMkLst>
        </pc:spChg>
        <pc:spChg chg="add">
          <ac:chgData name="Roman Zhigalov" userId="1f97e9fdf7779aa5" providerId="LiveId" clId="{67B509A6-92EB-47D3-813F-9BEC3E571F16}" dt="2021-12-04T07:01:33.239" v="1112" actId="26606"/>
          <ac:spMkLst>
            <pc:docMk/>
            <pc:sldMk cId="723379055" sldId="269"/>
            <ac:spMk id="71" creationId="{DCF72F19-1473-448C-AA14-0CB8AA374CF0}"/>
          </ac:spMkLst>
        </pc:spChg>
        <pc:spChg chg="add">
          <ac:chgData name="Roman Zhigalov" userId="1f97e9fdf7779aa5" providerId="LiveId" clId="{67B509A6-92EB-47D3-813F-9BEC3E571F16}" dt="2021-12-04T07:01:33.239" v="1112" actId="26606"/>
          <ac:spMkLst>
            <pc:docMk/>
            <pc:sldMk cId="723379055" sldId="269"/>
            <ac:spMk id="77" creationId="{04357C93-F0CB-4A1C-8F77-4E9063789819}"/>
          </ac:spMkLst>
        </pc:spChg>
        <pc:grpChg chg="add">
          <ac:chgData name="Roman Zhigalov" userId="1f97e9fdf7779aa5" providerId="LiveId" clId="{67B509A6-92EB-47D3-813F-9BEC3E571F16}" dt="2021-12-04T07:01:33.239" v="1112" actId="26606"/>
          <ac:grpSpMkLst>
            <pc:docMk/>
            <pc:sldMk cId="723379055" sldId="269"/>
            <ac:grpSpMk id="73" creationId="{3AF6A671-C637-4547-85F4-51B6D1881399}"/>
          </ac:grpSpMkLst>
        </pc:grpChg>
        <pc:picChg chg="add mod">
          <ac:chgData name="Roman Zhigalov" userId="1f97e9fdf7779aa5" providerId="LiveId" clId="{67B509A6-92EB-47D3-813F-9BEC3E571F16}" dt="2021-12-04T07:01:33.239" v="1112" actId="26606"/>
          <ac:picMkLst>
            <pc:docMk/>
            <pc:sldMk cId="723379055" sldId="269"/>
            <ac:picMk id="3074" creationId="{87060DD5-2EFD-44DA-97DB-97E67EDDA246}"/>
          </ac:picMkLst>
        </pc:picChg>
      </pc:sldChg>
      <pc:sldChg chg="addSp delSp modSp new mod setBg">
        <pc:chgData name="Roman Zhigalov" userId="1f97e9fdf7779aa5" providerId="LiveId" clId="{67B509A6-92EB-47D3-813F-9BEC3E571F16}" dt="2021-12-04T07:07:26.316" v="1404" actId="962"/>
        <pc:sldMkLst>
          <pc:docMk/>
          <pc:sldMk cId="3742982622" sldId="270"/>
        </pc:sldMkLst>
        <pc:spChg chg="mod">
          <ac:chgData name="Roman Zhigalov" userId="1f97e9fdf7779aa5" providerId="LiveId" clId="{67B509A6-92EB-47D3-813F-9BEC3E571F16}" dt="2021-12-04T07:07:23.396" v="1402" actId="26606"/>
          <ac:spMkLst>
            <pc:docMk/>
            <pc:sldMk cId="3742982622" sldId="270"/>
            <ac:spMk id="2" creationId="{EB3B6E93-E13D-44C6-839C-B705D56CD37C}"/>
          </ac:spMkLst>
        </pc:spChg>
        <pc:spChg chg="del">
          <ac:chgData name="Roman Zhigalov" userId="1f97e9fdf7779aa5" providerId="LiveId" clId="{67B509A6-92EB-47D3-813F-9BEC3E571F16}" dt="2021-12-04T07:06:03.862" v="1395"/>
          <ac:spMkLst>
            <pc:docMk/>
            <pc:sldMk cId="3742982622" sldId="270"/>
            <ac:spMk id="3" creationId="{634D5207-BF9F-4EA9-B111-D4A179D3D142}"/>
          </ac:spMkLst>
        </pc:spChg>
        <pc:spChg chg="mod">
          <ac:chgData name="Roman Zhigalov" userId="1f97e9fdf7779aa5" providerId="LiveId" clId="{67B509A6-92EB-47D3-813F-9BEC3E571F16}" dt="2021-12-04T07:07:23.396" v="1402" actId="26606"/>
          <ac:spMkLst>
            <pc:docMk/>
            <pc:sldMk cId="3742982622" sldId="270"/>
            <ac:spMk id="4" creationId="{6977C9D2-A856-4F24-A89D-21380EF443AD}"/>
          </ac:spMkLst>
        </pc:spChg>
        <pc:spChg chg="add del mod">
          <ac:chgData name="Roman Zhigalov" userId="1f97e9fdf7779aa5" providerId="LiveId" clId="{67B509A6-92EB-47D3-813F-9BEC3E571F16}" dt="2021-12-04T07:07:11.373" v="1397"/>
          <ac:spMkLst>
            <pc:docMk/>
            <pc:sldMk cId="3742982622" sldId="270"/>
            <ac:spMk id="5" creationId="{853D3863-CD30-4206-A4C5-8ADE7A4F83F9}"/>
          </ac:spMkLst>
        </pc:spChg>
        <pc:spChg chg="add del">
          <ac:chgData name="Roman Zhigalov" userId="1f97e9fdf7779aa5" providerId="LiveId" clId="{67B509A6-92EB-47D3-813F-9BEC3E571F16}" dt="2021-12-04T07:07:21.178" v="1399" actId="26606"/>
          <ac:spMkLst>
            <pc:docMk/>
            <pc:sldMk cId="3742982622" sldId="270"/>
            <ac:spMk id="73" creationId="{058A14AF-9FB5-4CC7-BA35-E8E85D3EDF0E}"/>
          </ac:spMkLst>
        </pc:spChg>
        <pc:spChg chg="add del">
          <ac:chgData name="Roman Zhigalov" userId="1f97e9fdf7779aa5" providerId="LiveId" clId="{67B509A6-92EB-47D3-813F-9BEC3E571F16}" dt="2021-12-04T07:07:21.178" v="1399" actId="26606"/>
          <ac:spMkLst>
            <pc:docMk/>
            <pc:sldMk cId="3742982622" sldId="270"/>
            <ac:spMk id="75" creationId="{3A9A4357-BD1D-4622-A4FE-766E6AB8DE84}"/>
          </ac:spMkLst>
        </pc:spChg>
        <pc:spChg chg="add del">
          <ac:chgData name="Roman Zhigalov" userId="1f97e9fdf7779aa5" providerId="LiveId" clId="{67B509A6-92EB-47D3-813F-9BEC3E571F16}" dt="2021-12-04T07:07:21.178" v="1399" actId="26606"/>
          <ac:spMkLst>
            <pc:docMk/>
            <pc:sldMk cId="3742982622" sldId="270"/>
            <ac:spMk id="77" creationId="{E659831F-0D9A-4C63-9EBB-8435B85A440F}"/>
          </ac:spMkLst>
        </pc:spChg>
        <pc:spChg chg="add del">
          <ac:chgData name="Roman Zhigalov" userId="1f97e9fdf7779aa5" providerId="LiveId" clId="{67B509A6-92EB-47D3-813F-9BEC3E571F16}" dt="2021-12-04T07:07:21.178" v="1399" actId="26606"/>
          <ac:spMkLst>
            <pc:docMk/>
            <pc:sldMk cId="3742982622" sldId="270"/>
            <ac:spMk id="79" creationId="{E6995CE5-F890-4ABA-82A2-26507CE8D2A3}"/>
          </ac:spMkLst>
        </pc:spChg>
        <pc:spChg chg="add del">
          <ac:chgData name="Roman Zhigalov" userId="1f97e9fdf7779aa5" providerId="LiveId" clId="{67B509A6-92EB-47D3-813F-9BEC3E571F16}" dt="2021-12-04T07:07:23.378" v="1401" actId="26606"/>
          <ac:spMkLst>
            <pc:docMk/>
            <pc:sldMk cId="3742982622" sldId="270"/>
            <ac:spMk id="81" creationId="{2C1BBA94-3F40-40AA-8BB9-E69E25E537C1}"/>
          </ac:spMkLst>
        </pc:spChg>
        <pc:spChg chg="add">
          <ac:chgData name="Roman Zhigalov" userId="1f97e9fdf7779aa5" providerId="LiveId" clId="{67B509A6-92EB-47D3-813F-9BEC3E571F16}" dt="2021-12-04T07:07:23.396" v="1402" actId="26606"/>
          <ac:spMkLst>
            <pc:docMk/>
            <pc:sldMk cId="3742982622" sldId="270"/>
            <ac:spMk id="83" creationId="{19C9EAEA-39D0-4B0E-A0EB-51E7B26740B1}"/>
          </ac:spMkLst>
        </pc:spChg>
        <pc:spChg chg="add del">
          <ac:chgData name="Roman Zhigalov" userId="1f97e9fdf7779aa5" providerId="LiveId" clId="{67B509A6-92EB-47D3-813F-9BEC3E571F16}" dt="2021-12-04T07:07:23.378" v="1401" actId="26606"/>
          <ac:spMkLst>
            <pc:docMk/>
            <pc:sldMk cId="3742982622" sldId="270"/>
            <ac:spMk id="4102" creationId="{DBC6133C-0615-4CE4-9132-37E609A9BDFA}"/>
          </ac:spMkLst>
        </pc:spChg>
        <pc:spChg chg="add del">
          <ac:chgData name="Roman Zhigalov" userId="1f97e9fdf7779aa5" providerId="LiveId" clId="{67B509A6-92EB-47D3-813F-9BEC3E571F16}" dt="2021-12-04T07:07:23.378" v="1401" actId="26606"/>
          <ac:spMkLst>
            <pc:docMk/>
            <pc:sldMk cId="3742982622" sldId="270"/>
            <ac:spMk id="4103" creationId="{169CC832-2974-4E8D-90ED-3E2941BA7336}"/>
          </ac:spMkLst>
        </pc:spChg>
        <pc:spChg chg="add del">
          <ac:chgData name="Roman Zhigalov" userId="1f97e9fdf7779aa5" providerId="LiveId" clId="{67B509A6-92EB-47D3-813F-9BEC3E571F16}" dt="2021-12-04T07:07:23.378" v="1401" actId="26606"/>
          <ac:spMkLst>
            <pc:docMk/>
            <pc:sldMk cId="3742982622" sldId="270"/>
            <ac:spMk id="4104" creationId="{55222F96-971A-4F90-B841-6BAB416C7AC1}"/>
          </ac:spMkLst>
        </pc:spChg>
        <pc:spChg chg="add del">
          <ac:chgData name="Roman Zhigalov" userId="1f97e9fdf7779aa5" providerId="LiveId" clId="{67B509A6-92EB-47D3-813F-9BEC3E571F16}" dt="2021-12-04T07:07:23.378" v="1401" actId="26606"/>
          <ac:spMkLst>
            <pc:docMk/>
            <pc:sldMk cId="3742982622" sldId="270"/>
            <ac:spMk id="4105" creationId="{08980754-6F4B-43C9-B9BE-127B6BED6586}"/>
          </ac:spMkLst>
        </pc:spChg>
        <pc:spChg chg="add">
          <ac:chgData name="Roman Zhigalov" userId="1f97e9fdf7779aa5" providerId="LiveId" clId="{67B509A6-92EB-47D3-813F-9BEC3E571F16}" dt="2021-12-04T07:07:23.396" v="1402" actId="26606"/>
          <ac:spMkLst>
            <pc:docMk/>
            <pc:sldMk cId="3742982622" sldId="270"/>
            <ac:spMk id="4107" creationId="{201CC55D-ED54-4C5C-95E6-10947BD1103B}"/>
          </ac:spMkLst>
        </pc:spChg>
        <pc:spChg chg="add">
          <ac:chgData name="Roman Zhigalov" userId="1f97e9fdf7779aa5" providerId="LiveId" clId="{67B509A6-92EB-47D3-813F-9BEC3E571F16}" dt="2021-12-04T07:07:23.396" v="1402" actId="26606"/>
          <ac:spMkLst>
            <pc:docMk/>
            <pc:sldMk cId="3742982622" sldId="270"/>
            <ac:spMk id="4110" creationId="{3873B707-463F-40B0-8227-E8CC6C67EB25}"/>
          </ac:spMkLst>
        </pc:spChg>
        <pc:spChg chg="add">
          <ac:chgData name="Roman Zhigalov" userId="1f97e9fdf7779aa5" providerId="LiveId" clId="{67B509A6-92EB-47D3-813F-9BEC3E571F16}" dt="2021-12-04T07:07:23.396" v="1402" actId="26606"/>
          <ac:spMkLst>
            <pc:docMk/>
            <pc:sldMk cId="3742982622" sldId="270"/>
            <ac:spMk id="4111" creationId="{C13237C8-E62C-4F0D-A318-BD6FB6C2D138}"/>
          </ac:spMkLst>
        </pc:spChg>
        <pc:grpChg chg="add">
          <ac:chgData name="Roman Zhigalov" userId="1f97e9fdf7779aa5" providerId="LiveId" clId="{67B509A6-92EB-47D3-813F-9BEC3E571F16}" dt="2021-12-04T07:07:23.396" v="1402" actId="26606"/>
          <ac:grpSpMkLst>
            <pc:docMk/>
            <pc:sldMk cId="3742982622" sldId="270"/>
            <ac:grpSpMk id="4108" creationId="{1DE889C7-FAD6-4397-98E2-05D503484459}"/>
          </ac:grpSpMkLst>
        </pc:grpChg>
        <pc:picChg chg="add del mod">
          <ac:chgData name="Roman Zhigalov" userId="1f97e9fdf7779aa5" providerId="LiveId" clId="{67B509A6-92EB-47D3-813F-9BEC3E571F16}" dt="2021-12-04T07:06:14.971" v="1396" actId="478"/>
          <ac:picMkLst>
            <pc:docMk/>
            <pc:sldMk cId="3742982622" sldId="270"/>
            <ac:picMk id="4098" creationId="{22C3009F-A21E-42CF-B87A-E25CCFBB7917}"/>
          </ac:picMkLst>
        </pc:picChg>
        <pc:picChg chg="add mod">
          <ac:chgData name="Roman Zhigalov" userId="1f97e9fdf7779aa5" providerId="LiveId" clId="{67B509A6-92EB-47D3-813F-9BEC3E571F16}" dt="2021-12-04T07:07:26.316" v="1404" actId="962"/>
          <ac:picMkLst>
            <pc:docMk/>
            <pc:sldMk cId="3742982622" sldId="270"/>
            <ac:picMk id="4100" creationId="{AACD047F-D294-4238-B898-D4AF0627433E}"/>
          </ac:picMkLst>
        </pc:picChg>
      </pc:sldChg>
      <pc:sldChg chg="addSp delSp modSp new mod setBg">
        <pc:chgData name="Roman Zhigalov" userId="1f97e9fdf7779aa5" providerId="LiveId" clId="{67B509A6-92EB-47D3-813F-9BEC3E571F16}" dt="2021-12-04T07:15:55.279" v="1846" actId="26606"/>
        <pc:sldMkLst>
          <pc:docMk/>
          <pc:sldMk cId="541830901" sldId="271"/>
        </pc:sldMkLst>
        <pc:spChg chg="mod">
          <ac:chgData name="Roman Zhigalov" userId="1f97e9fdf7779aa5" providerId="LiveId" clId="{67B509A6-92EB-47D3-813F-9BEC3E571F16}" dt="2021-12-04T07:15:55.279" v="1846" actId="26606"/>
          <ac:spMkLst>
            <pc:docMk/>
            <pc:sldMk cId="541830901" sldId="271"/>
            <ac:spMk id="2" creationId="{107F0F7F-6FF0-4288-81E9-D6ED492866A0}"/>
          </ac:spMkLst>
        </pc:spChg>
        <pc:spChg chg="del">
          <ac:chgData name="Roman Zhigalov" userId="1f97e9fdf7779aa5" providerId="LiveId" clId="{67B509A6-92EB-47D3-813F-9BEC3E571F16}" dt="2021-12-04T07:15:49.456" v="1841"/>
          <ac:spMkLst>
            <pc:docMk/>
            <pc:sldMk cId="541830901" sldId="271"/>
            <ac:spMk id="3" creationId="{69272ED2-A28E-44A6-A2FF-155803379BCB}"/>
          </ac:spMkLst>
        </pc:spChg>
        <pc:spChg chg="mod">
          <ac:chgData name="Roman Zhigalov" userId="1f97e9fdf7779aa5" providerId="LiveId" clId="{67B509A6-92EB-47D3-813F-9BEC3E571F16}" dt="2021-12-04T07:15:55.279" v="1846" actId="26606"/>
          <ac:spMkLst>
            <pc:docMk/>
            <pc:sldMk cId="541830901" sldId="271"/>
            <ac:spMk id="4" creationId="{8E75445F-6C6E-4237-A121-46F0CDE07984}"/>
          </ac:spMkLst>
        </pc:spChg>
        <pc:spChg chg="add del">
          <ac:chgData name="Roman Zhigalov" userId="1f97e9fdf7779aa5" providerId="LiveId" clId="{67B509A6-92EB-47D3-813F-9BEC3E571F16}" dt="2021-12-04T07:15:54.295" v="1843" actId="26606"/>
          <ac:spMkLst>
            <pc:docMk/>
            <pc:sldMk cId="541830901" sldId="271"/>
            <ac:spMk id="71" creationId="{201CC55D-ED54-4C5C-95E6-10947BD1103B}"/>
          </ac:spMkLst>
        </pc:spChg>
        <pc:spChg chg="add del">
          <ac:chgData name="Roman Zhigalov" userId="1f97e9fdf7779aa5" providerId="LiveId" clId="{67B509A6-92EB-47D3-813F-9BEC3E571F16}" dt="2021-12-04T07:15:54.295" v="1843" actId="26606"/>
          <ac:spMkLst>
            <pc:docMk/>
            <pc:sldMk cId="541830901" sldId="271"/>
            <ac:spMk id="77" creationId="{3873B707-463F-40B0-8227-E8CC6C67EB25}"/>
          </ac:spMkLst>
        </pc:spChg>
        <pc:spChg chg="add del">
          <ac:chgData name="Roman Zhigalov" userId="1f97e9fdf7779aa5" providerId="LiveId" clId="{67B509A6-92EB-47D3-813F-9BEC3E571F16}" dt="2021-12-04T07:15:54.295" v="1843" actId="26606"/>
          <ac:spMkLst>
            <pc:docMk/>
            <pc:sldMk cId="541830901" sldId="271"/>
            <ac:spMk id="79" creationId="{C13237C8-E62C-4F0D-A318-BD6FB6C2D138}"/>
          </ac:spMkLst>
        </pc:spChg>
        <pc:spChg chg="add del">
          <ac:chgData name="Roman Zhigalov" userId="1f97e9fdf7779aa5" providerId="LiveId" clId="{67B509A6-92EB-47D3-813F-9BEC3E571F16}" dt="2021-12-04T07:15:54.295" v="1843" actId="26606"/>
          <ac:spMkLst>
            <pc:docMk/>
            <pc:sldMk cId="541830901" sldId="271"/>
            <ac:spMk id="81" creationId="{19C9EAEA-39D0-4B0E-A0EB-51E7B26740B1}"/>
          </ac:spMkLst>
        </pc:spChg>
        <pc:spChg chg="add del">
          <ac:chgData name="Roman Zhigalov" userId="1f97e9fdf7779aa5" providerId="LiveId" clId="{67B509A6-92EB-47D3-813F-9BEC3E571F16}" dt="2021-12-04T07:15:55.263" v="1845" actId="26606"/>
          <ac:spMkLst>
            <pc:docMk/>
            <pc:sldMk cId="541830901" sldId="271"/>
            <ac:spMk id="5124" creationId="{058A14AF-9FB5-4CC7-BA35-E8E85D3EDF0E}"/>
          </ac:spMkLst>
        </pc:spChg>
        <pc:spChg chg="add del">
          <ac:chgData name="Roman Zhigalov" userId="1f97e9fdf7779aa5" providerId="LiveId" clId="{67B509A6-92EB-47D3-813F-9BEC3E571F16}" dt="2021-12-04T07:15:55.263" v="1845" actId="26606"/>
          <ac:spMkLst>
            <pc:docMk/>
            <pc:sldMk cId="541830901" sldId="271"/>
            <ac:spMk id="5125" creationId="{3A9A4357-BD1D-4622-A4FE-766E6AB8DE84}"/>
          </ac:spMkLst>
        </pc:spChg>
        <pc:spChg chg="add del">
          <ac:chgData name="Roman Zhigalov" userId="1f97e9fdf7779aa5" providerId="LiveId" clId="{67B509A6-92EB-47D3-813F-9BEC3E571F16}" dt="2021-12-04T07:15:55.263" v="1845" actId="26606"/>
          <ac:spMkLst>
            <pc:docMk/>
            <pc:sldMk cId="541830901" sldId="271"/>
            <ac:spMk id="5126" creationId="{E659831F-0D9A-4C63-9EBB-8435B85A440F}"/>
          </ac:spMkLst>
        </pc:spChg>
        <pc:spChg chg="add del">
          <ac:chgData name="Roman Zhigalov" userId="1f97e9fdf7779aa5" providerId="LiveId" clId="{67B509A6-92EB-47D3-813F-9BEC3E571F16}" dt="2021-12-04T07:15:55.263" v="1845" actId="26606"/>
          <ac:spMkLst>
            <pc:docMk/>
            <pc:sldMk cId="541830901" sldId="271"/>
            <ac:spMk id="5127" creationId="{E6995CE5-F890-4ABA-82A2-26507CE8D2A3}"/>
          </ac:spMkLst>
        </pc:spChg>
        <pc:spChg chg="add">
          <ac:chgData name="Roman Zhigalov" userId="1f97e9fdf7779aa5" providerId="LiveId" clId="{67B509A6-92EB-47D3-813F-9BEC3E571F16}" dt="2021-12-04T07:15:55.279" v="1846" actId="26606"/>
          <ac:spMkLst>
            <pc:docMk/>
            <pc:sldMk cId="541830901" sldId="271"/>
            <ac:spMk id="5129" creationId="{201CC55D-ED54-4C5C-95E6-10947BD1103B}"/>
          </ac:spMkLst>
        </pc:spChg>
        <pc:spChg chg="add">
          <ac:chgData name="Roman Zhigalov" userId="1f97e9fdf7779aa5" providerId="LiveId" clId="{67B509A6-92EB-47D3-813F-9BEC3E571F16}" dt="2021-12-04T07:15:55.279" v="1846" actId="26606"/>
          <ac:spMkLst>
            <pc:docMk/>
            <pc:sldMk cId="541830901" sldId="271"/>
            <ac:spMk id="5133" creationId="{3873B707-463F-40B0-8227-E8CC6C67EB25}"/>
          </ac:spMkLst>
        </pc:spChg>
        <pc:spChg chg="add">
          <ac:chgData name="Roman Zhigalov" userId="1f97e9fdf7779aa5" providerId="LiveId" clId="{67B509A6-92EB-47D3-813F-9BEC3E571F16}" dt="2021-12-04T07:15:55.279" v="1846" actId="26606"/>
          <ac:spMkLst>
            <pc:docMk/>
            <pc:sldMk cId="541830901" sldId="271"/>
            <ac:spMk id="5134" creationId="{C13237C8-E62C-4F0D-A318-BD6FB6C2D138}"/>
          </ac:spMkLst>
        </pc:spChg>
        <pc:spChg chg="add">
          <ac:chgData name="Roman Zhigalov" userId="1f97e9fdf7779aa5" providerId="LiveId" clId="{67B509A6-92EB-47D3-813F-9BEC3E571F16}" dt="2021-12-04T07:15:55.279" v="1846" actId="26606"/>
          <ac:spMkLst>
            <pc:docMk/>
            <pc:sldMk cId="541830901" sldId="271"/>
            <ac:spMk id="5135" creationId="{19C9EAEA-39D0-4B0E-A0EB-51E7B26740B1}"/>
          </ac:spMkLst>
        </pc:spChg>
        <pc:grpChg chg="add del">
          <ac:chgData name="Roman Zhigalov" userId="1f97e9fdf7779aa5" providerId="LiveId" clId="{67B509A6-92EB-47D3-813F-9BEC3E571F16}" dt="2021-12-04T07:15:54.295" v="1843" actId="26606"/>
          <ac:grpSpMkLst>
            <pc:docMk/>
            <pc:sldMk cId="541830901" sldId="271"/>
            <ac:grpSpMk id="73" creationId="{1DE889C7-FAD6-4397-98E2-05D503484459}"/>
          </ac:grpSpMkLst>
        </pc:grpChg>
        <pc:grpChg chg="add">
          <ac:chgData name="Roman Zhigalov" userId="1f97e9fdf7779aa5" providerId="LiveId" clId="{67B509A6-92EB-47D3-813F-9BEC3E571F16}" dt="2021-12-04T07:15:55.279" v="1846" actId="26606"/>
          <ac:grpSpMkLst>
            <pc:docMk/>
            <pc:sldMk cId="541830901" sldId="271"/>
            <ac:grpSpMk id="5130" creationId="{1DE889C7-FAD6-4397-98E2-05D503484459}"/>
          </ac:grpSpMkLst>
        </pc:grpChg>
        <pc:picChg chg="add mod">
          <ac:chgData name="Roman Zhigalov" userId="1f97e9fdf7779aa5" providerId="LiveId" clId="{67B509A6-92EB-47D3-813F-9BEC3E571F16}" dt="2021-12-04T07:15:55.279" v="1846" actId="26606"/>
          <ac:picMkLst>
            <pc:docMk/>
            <pc:sldMk cId="541830901" sldId="271"/>
            <ac:picMk id="5122" creationId="{767D7EC0-CF48-42B9-ADD0-DF50355236A5}"/>
          </ac:picMkLst>
        </pc:picChg>
      </pc:sldChg>
      <pc:sldChg chg="addSp delSp modSp new mod setBg">
        <pc:chgData name="Roman Zhigalov" userId="1f97e9fdf7779aa5" providerId="LiveId" clId="{67B509A6-92EB-47D3-813F-9BEC3E571F16}" dt="2021-12-04T07:17:49.423" v="1994" actId="26606"/>
        <pc:sldMkLst>
          <pc:docMk/>
          <pc:sldMk cId="1270867716" sldId="272"/>
        </pc:sldMkLst>
        <pc:spChg chg="mod">
          <ac:chgData name="Roman Zhigalov" userId="1f97e9fdf7779aa5" providerId="LiveId" clId="{67B509A6-92EB-47D3-813F-9BEC3E571F16}" dt="2021-12-04T07:17:49.423" v="1994" actId="26606"/>
          <ac:spMkLst>
            <pc:docMk/>
            <pc:sldMk cId="1270867716" sldId="272"/>
            <ac:spMk id="2" creationId="{F8AD9872-C997-4CB7-8192-A1C455073E69}"/>
          </ac:spMkLst>
        </pc:spChg>
        <pc:spChg chg="del">
          <ac:chgData name="Roman Zhigalov" userId="1f97e9fdf7779aa5" providerId="LiveId" clId="{67B509A6-92EB-47D3-813F-9BEC3E571F16}" dt="2021-12-04T07:17:43.321" v="1993"/>
          <ac:spMkLst>
            <pc:docMk/>
            <pc:sldMk cId="1270867716" sldId="272"/>
            <ac:spMk id="3" creationId="{7ED2DC2D-B7E6-499A-9C5C-5E0BF0CDDA97}"/>
          </ac:spMkLst>
        </pc:spChg>
        <pc:spChg chg="mod">
          <ac:chgData name="Roman Zhigalov" userId="1f97e9fdf7779aa5" providerId="LiveId" clId="{67B509A6-92EB-47D3-813F-9BEC3E571F16}" dt="2021-12-04T07:17:49.423" v="1994" actId="26606"/>
          <ac:spMkLst>
            <pc:docMk/>
            <pc:sldMk cId="1270867716" sldId="272"/>
            <ac:spMk id="4" creationId="{8C58BD65-3425-4A0B-9518-F5046C0FE521}"/>
          </ac:spMkLst>
        </pc:spChg>
        <pc:spChg chg="add">
          <ac:chgData name="Roman Zhigalov" userId="1f97e9fdf7779aa5" providerId="LiveId" clId="{67B509A6-92EB-47D3-813F-9BEC3E571F16}" dt="2021-12-04T07:17:49.423" v="1994" actId="26606"/>
          <ac:spMkLst>
            <pc:docMk/>
            <pc:sldMk cId="1270867716" sldId="272"/>
            <ac:spMk id="71" creationId="{201CC55D-ED54-4C5C-95E6-10947BD1103B}"/>
          </ac:spMkLst>
        </pc:spChg>
        <pc:spChg chg="add">
          <ac:chgData name="Roman Zhigalov" userId="1f97e9fdf7779aa5" providerId="LiveId" clId="{67B509A6-92EB-47D3-813F-9BEC3E571F16}" dt="2021-12-04T07:17:49.423" v="1994" actId="26606"/>
          <ac:spMkLst>
            <pc:docMk/>
            <pc:sldMk cId="1270867716" sldId="272"/>
            <ac:spMk id="77" creationId="{3873B707-463F-40B0-8227-E8CC6C67EB25}"/>
          </ac:spMkLst>
        </pc:spChg>
        <pc:spChg chg="add">
          <ac:chgData name="Roman Zhigalov" userId="1f97e9fdf7779aa5" providerId="LiveId" clId="{67B509A6-92EB-47D3-813F-9BEC3E571F16}" dt="2021-12-04T07:17:49.423" v="1994" actId="26606"/>
          <ac:spMkLst>
            <pc:docMk/>
            <pc:sldMk cId="1270867716" sldId="272"/>
            <ac:spMk id="79" creationId="{C13237C8-E62C-4F0D-A318-BD6FB6C2D138}"/>
          </ac:spMkLst>
        </pc:spChg>
        <pc:spChg chg="add">
          <ac:chgData name="Roman Zhigalov" userId="1f97e9fdf7779aa5" providerId="LiveId" clId="{67B509A6-92EB-47D3-813F-9BEC3E571F16}" dt="2021-12-04T07:17:49.423" v="1994" actId="26606"/>
          <ac:spMkLst>
            <pc:docMk/>
            <pc:sldMk cId="1270867716" sldId="272"/>
            <ac:spMk id="81" creationId="{19C9EAEA-39D0-4B0E-A0EB-51E7B26740B1}"/>
          </ac:spMkLst>
        </pc:spChg>
        <pc:grpChg chg="add">
          <ac:chgData name="Roman Zhigalov" userId="1f97e9fdf7779aa5" providerId="LiveId" clId="{67B509A6-92EB-47D3-813F-9BEC3E571F16}" dt="2021-12-04T07:17:49.423" v="1994" actId="26606"/>
          <ac:grpSpMkLst>
            <pc:docMk/>
            <pc:sldMk cId="1270867716" sldId="272"/>
            <ac:grpSpMk id="73" creationId="{1DE889C7-FAD6-4397-98E2-05D503484459}"/>
          </ac:grpSpMkLst>
        </pc:grpChg>
        <pc:picChg chg="add mod">
          <ac:chgData name="Roman Zhigalov" userId="1f97e9fdf7779aa5" providerId="LiveId" clId="{67B509A6-92EB-47D3-813F-9BEC3E571F16}" dt="2021-12-04T07:17:49.423" v="1994" actId="26606"/>
          <ac:picMkLst>
            <pc:docMk/>
            <pc:sldMk cId="1270867716" sldId="272"/>
            <ac:picMk id="6146" creationId="{F730DBAB-F81A-4D2C-9B83-03AFCFEC9B1A}"/>
          </ac:picMkLst>
        </pc:picChg>
      </pc:sldChg>
      <pc:sldChg chg="addSp delSp modSp new mod setBg addAnim delAnim">
        <pc:chgData name="Roman Zhigalov" userId="1f97e9fdf7779aa5" providerId="LiveId" clId="{67B509A6-92EB-47D3-813F-9BEC3E571F16}" dt="2021-12-04T07:22:28.802" v="2094"/>
        <pc:sldMkLst>
          <pc:docMk/>
          <pc:sldMk cId="2161150542" sldId="273"/>
        </pc:sldMkLst>
        <pc:spChg chg="mod">
          <ac:chgData name="Roman Zhigalov" userId="1f97e9fdf7779aa5" providerId="LiveId" clId="{67B509A6-92EB-47D3-813F-9BEC3E571F16}" dt="2021-12-04T07:22:28.801" v="2093" actId="26606"/>
          <ac:spMkLst>
            <pc:docMk/>
            <pc:sldMk cId="2161150542" sldId="273"/>
            <ac:spMk id="2" creationId="{9F7C96A6-9B44-437D-967A-585704C7B17B}"/>
          </ac:spMkLst>
        </pc:spChg>
        <pc:spChg chg="del">
          <ac:chgData name="Roman Zhigalov" userId="1f97e9fdf7779aa5" providerId="LiveId" clId="{67B509A6-92EB-47D3-813F-9BEC3E571F16}" dt="2021-12-04T07:22:17.726" v="2087"/>
          <ac:spMkLst>
            <pc:docMk/>
            <pc:sldMk cId="2161150542" sldId="273"/>
            <ac:spMk id="3" creationId="{3B3B6B67-A887-4B3E-814B-AF6A141FB049}"/>
          </ac:spMkLst>
        </pc:spChg>
        <pc:spChg chg="mod">
          <ac:chgData name="Roman Zhigalov" userId="1f97e9fdf7779aa5" providerId="LiveId" clId="{67B509A6-92EB-47D3-813F-9BEC3E571F16}" dt="2021-12-04T07:22:28.801" v="2093" actId="26606"/>
          <ac:spMkLst>
            <pc:docMk/>
            <pc:sldMk cId="2161150542" sldId="273"/>
            <ac:spMk id="4" creationId="{20BB840F-E82B-429E-977F-443084B722D7}"/>
          </ac:spMkLst>
        </pc:spChg>
        <pc:spChg chg="add del">
          <ac:chgData name="Roman Zhigalov" userId="1f97e9fdf7779aa5" providerId="LiveId" clId="{67B509A6-92EB-47D3-813F-9BEC3E571F16}" dt="2021-12-04T07:22:28.018" v="2089" actId="26606"/>
          <ac:spMkLst>
            <pc:docMk/>
            <pc:sldMk cId="2161150542" sldId="273"/>
            <ac:spMk id="71" creationId="{47942995-B07F-4636-9A06-C6A104B260A8}"/>
          </ac:spMkLst>
        </pc:spChg>
        <pc:spChg chg="add">
          <ac:chgData name="Roman Zhigalov" userId="1f97e9fdf7779aa5" providerId="LiveId" clId="{67B509A6-92EB-47D3-813F-9BEC3E571F16}" dt="2021-12-04T07:22:28.801" v="2093" actId="26606"/>
          <ac:spMkLst>
            <pc:docMk/>
            <pc:sldMk cId="2161150542" sldId="273"/>
            <ac:spMk id="77" creationId="{04357C93-F0CB-4A1C-8F77-4E9063789819}"/>
          </ac:spMkLst>
        </pc:spChg>
        <pc:spChg chg="add del">
          <ac:chgData name="Roman Zhigalov" userId="1f97e9fdf7779aa5" providerId="LiveId" clId="{67B509A6-92EB-47D3-813F-9BEC3E571F16}" dt="2021-12-04T07:22:28.018" v="2089" actId="26606"/>
          <ac:spMkLst>
            <pc:docMk/>
            <pc:sldMk cId="2161150542" sldId="273"/>
            <ac:spMk id="78" creationId="{B81933D1-5615-42C7-9C0B-4EB7105CCE2D}"/>
          </ac:spMkLst>
        </pc:spChg>
        <pc:spChg chg="add del">
          <ac:chgData name="Roman Zhigalov" userId="1f97e9fdf7779aa5" providerId="LiveId" clId="{67B509A6-92EB-47D3-813F-9BEC3E571F16}" dt="2021-12-04T07:22:28.018" v="2089" actId="26606"/>
          <ac:spMkLst>
            <pc:docMk/>
            <pc:sldMk cId="2161150542" sldId="273"/>
            <ac:spMk id="80" creationId="{19C9EAEA-39D0-4B0E-A0EB-51E7B26740B1}"/>
          </ac:spMkLst>
        </pc:spChg>
        <pc:spChg chg="add del">
          <ac:chgData name="Roman Zhigalov" userId="1f97e9fdf7779aa5" providerId="LiveId" clId="{67B509A6-92EB-47D3-813F-9BEC3E571F16}" dt="2021-12-04T07:22:28.786" v="2092" actId="26606"/>
          <ac:spMkLst>
            <pc:docMk/>
            <pc:sldMk cId="2161150542" sldId="273"/>
            <ac:spMk id="7172" creationId="{20D5D19D-0789-4518-B5DC-D47ADF69D25A}"/>
          </ac:spMkLst>
        </pc:spChg>
        <pc:spChg chg="add del">
          <ac:chgData name="Roman Zhigalov" userId="1f97e9fdf7779aa5" providerId="LiveId" clId="{67B509A6-92EB-47D3-813F-9BEC3E571F16}" dt="2021-12-04T07:22:28.786" v="2092" actId="26606"/>
          <ac:spMkLst>
            <pc:docMk/>
            <pc:sldMk cId="2161150542" sldId="273"/>
            <ac:spMk id="7177" creationId="{B81933D1-5615-42C7-9C0B-4EB7105CCE2D}"/>
          </ac:spMkLst>
        </pc:spChg>
        <pc:spChg chg="add del">
          <ac:chgData name="Roman Zhigalov" userId="1f97e9fdf7779aa5" providerId="LiveId" clId="{67B509A6-92EB-47D3-813F-9BEC3E571F16}" dt="2021-12-04T07:22:28.786" v="2092" actId="26606"/>
          <ac:spMkLst>
            <pc:docMk/>
            <pc:sldMk cId="2161150542" sldId="273"/>
            <ac:spMk id="7178" creationId="{19C9EAEA-39D0-4B0E-A0EB-51E7B26740B1}"/>
          </ac:spMkLst>
        </pc:spChg>
        <pc:spChg chg="add">
          <ac:chgData name="Roman Zhigalov" userId="1f97e9fdf7779aa5" providerId="LiveId" clId="{67B509A6-92EB-47D3-813F-9BEC3E571F16}" dt="2021-12-04T07:22:28.801" v="2093" actId="26606"/>
          <ac:spMkLst>
            <pc:docMk/>
            <pc:sldMk cId="2161150542" sldId="273"/>
            <ac:spMk id="7180" creationId="{DCF72F19-1473-448C-AA14-0CB8AA374CF0}"/>
          </ac:spMkLst>
        </pc:spChg>
        <pc:grpChg chg="add del">
          <ac:chgData name="Roman Zhigalov" userId="1f97e9fdf7779aa5" providerId="LiveId" clId="{67B509A6-92EB-47D3-813F-9BEC3E571F16}" dt="2021-12-04T07:22:28.018" v="2089" actId="26606"/>
          <ac:grpSpMkLst>
            <pc:docMk/>
            <pc:sldMk cId="2161150542" sldId="273"/>
            <ac:grpSpMk id="73" creationId="{032D8612-31EB-44CF-A1D0-14FD4C705424}"/>
          </ac:grpSpMkLst>
        </pc:grpChg>
        <pc:grpChg chg="add del">
          <ac:chgData name="Roman Zhigalov" userId="1f97e9fdf7779aa5" providerId="LiveId" clId="{67B509A6-92EB-47D3-813F-9BEC3E571F16}" dt="2021-12-04T07:22:28.786" v="2092" actId="26606"/>
          <ac:grpSpMkLst>
            <pc:docMk/>
            <pc:sldMk cId="2161150542" sldId="273"/>
            <ac:grpSpMk id="7173" creationId="{032D8612-31EB-44CF-A1D0-14FD4C705424}"/>
          </ac:grpSpMkLst>
        </pc:grpChg>
        <pc:grpChg chg="add">
          <ac:chgData name="Roman Zhigalov" userId="1f97e9fdf7779aa5" providerId="LiveId" clId="{67B509A6-92EB-47D3-813F-9BEC3E571F16}" dt="2021-12-04T07:22:28.801" v="2093" actId="26606"/>
          <ac:grpSpMkLst>
            <pc:docMk/>
            <pc:sldMk cId="2161150542" sldId="273"/>
            <ac:grpSpMk id="7181" creationId="{3AF6A671-C637-4547-85F4-51B6D1881399}"/>
          </ac:grpSpMkLst>
        </pc:grpChg>
        <pc:picChg chg="add mod">
          <ac:chgData name="Roman Zhigalov" userId="1f97e9fdf7779aa5" providerId="LiveId" clId="{67B509A6-92EB-47D3-813F-9BEC3E571F16}" dt="2021-12-04T07:22:28.801" v="2093" actId="26606"/>
          <ac:picMkLst>
            <pc:docMk/>
            <pc:sldMk cId="2161150542" sldId="273"/>
            <ac:picMk id="7170" creationId="{73E75B9B-CF58-47A9-B635-004A6995C9A4}"/>
          </ac:picMkLst>
        </pc:picChg>
      </pc:sldChg>
      <pc:sldChg chg="addSp delSp modSp new mod setBg">
        <pc:chgData name="Roman Zhigalov" userId="1f97e9fdf7779aa5" providerId="LiveId" clId="{67B509A6-92EB-47D3-813F-9BEC3E571F16}" dt="2021-12-04T07:36:51.017" v="2651" actId="26606"/>
        <pc:sldMkLst>
          <pc:docMk/>
          <pc:sldMk cId="446581596" sldId="274"/>
        </pc:sldMkLst>
        <pc:spChg chg="mod">
          <ac:chgData name="Roman Zhigalov" userId="1f97e9fdf7779aa5" providerId="LiveId" clId="{67B509A6-92EB-47D3-813F-9BEC3E571F16}" dt="2021-12-04T07:36:51.017" v="2651" actId="26606"/>
          <ac:spMkLst>
            <pc:docMk/>
            <pc:sldMk cId="446581596" sldId="274"/>
            <ac:spMk id="2" creationId="{F2165305-3C75-4871-96C4-EDA84CFA55B7}"/>
          </ac:spMkLst>
        </pc:spChg>
        <pc:spChg chg="del">
          <ac:chgData name="Roman Zhigalov" userId="1f97e9fdf7779aa5" providerId="LiveId" clId="{67B509A6-92EB-47D3-813F-9BEC3E571F16}" dt="2021-12-04T07:27:45.951" v="2096" actId="1032"/>
          <ac:spMkLst>
            <pc:docMk/>
            <pc:sldMk cId="446581596" sldId="274"/>
            <ac:spMk id="3" creationId="{61501DA1-6D5E-4B79-A48D-064D41740B06}"/>
          </ac:spMkLst>
        </pc:spChg>
        <pc:spChg chg="add del">
          <ac:chgData name="Roman Zhigalov" userId="1f97e9fdf7779aa5" providerId="LiveId" clId="{67B509A6-92EB-47D3-813F-9BEC3E571F16}" dt="2021-12-04T07:36:50.392" v="2650" actId="26606"/>
          <ac:spMkLst>
            <pc:docMk/>
            <pc:sldMk cId="446581596" sldId="274"/>
            <ac:spMk id="9" creationId="{6D19922F-AD68-4E94-85E8-0AA44A1B1AFC}"/>
          </ac:spMkLst>
        </pc:spChg>
        <pc:spChg chg="add">
          <ac:chgData name="Roman Zhigalov" userId="1f97e9fdf7779aa5" providerId="LiveId" clId="{67B509A6-92EB-47D3-813F-9BEC3E571F16}" dt="2021-12-04T07:36:51.017" v="2651" actId="26606"/>
          <ac:spMkLst>
            <pc:docMk/>
            <pc:sldMk cId="446581596" sldId="274"/>
            <ac:spMk id="11" creationId="{E2A46BAB-8C31-42B2-90E8-B26DD3E81D37}"/>
          </ac:spMkLst>
        </pc:spChg>
        <pc:spChg chg="add">
          <ac:chgData name="Roman Zhigalov" userId="1f97e9fdf7779aa5" providerId="LiveId" clId="{67B509A6-92EB-47D3-813F-9BEC3E571F16}" dt="2021-12-04T07:36:51.017" v="2651" actId="26606"/>
          <ac:spMkLst>
            <pc:docMk/>
            <pc:sldMk cId="446581596" sldId="274"/>
            <ac:spMk id="12" creationId="{1D63C574-BFD2-41A1-A567-B0C3CC7FDD4F}"/>
          </ac:spMkLst>
        </pc:spChg>
        <pc:grpChg chg="add">
          <ac:chgData name="Roman Zhigalov" userId="1f97e9fdf7779aa5" providerId="LiveId" clId="{67B509A6-92EB-47D3-813F-9BEC3E571F16}" dt="2021-12-04T07:36:51.017" v="2651" actId="26606"/>
          <ac:grpSpMkLst>
            <pc:docMk/>
            <pc:sldMk cId="446581596" sldId="274"/>
            <ac:grpSpMk id="13" creationId="{B3F7A3C7-0737-4E57-B30E-8EEFE638B401}"/>
          </ac:grpSpMkLst>
        </pc:grpChg>
        <pc:grpChg chg="add">
          <ac:chgData name="Roman Zhigalov" userId="1f97e9fdf7779aa5" providerId="LiveId" clId="{67B509A6-92EB-47D3-813F-9BEC3E571F16}" dt="2021-12-04T07:36:51.017" v="2651" actId="26606"/>
          <ac:grpSpMkLst>
            <pc:docMk/>
            <pc:sldMk cId="446581596" sldId="274"/>
            <ac:grpSpMk id="17" creationId="{43F5E015-E085-4624-B431-B42414448684}"/>
          </ac:grpSpMkLst>
        </pc:grpChg>
        <pc:graphicFrameChg chg="add mod modGraphic">
          <ac:chgData name="Roman Zhigalov" userId="1f97e9fdf7779aa5" providerId="LiveId" clId="{67B509A6-92EB-47D3-813F-9BEC3E571F16}" dt="2021-12-04T07:36:51.017" v="2651" actId="26606"/>
          <ac:graphicFrameMkLst>
            <pc:docMk/>
            <pc:sldMk cId="446581596" sldId="274"/>
            <ac:graphicFrameMk id="4" creationId="{7E5A3029-0EFB-4022-B6E4-D88DAE3CC30B}"/>
          </ac:graphicFrameMkLst>
        </pc:graphicFrameChg>
      </pc:sldChg>
      <pc:sldChg chg="addSp delSp modSp new mod setBg modClrScheme chgLayout">
        <pc:chgData name="Roman Zhigalov" userId="1f97e9fdf7779aa5" providerId="LiveId" clId="{67B509A6-92EB-47D3-813F-9BEC3E571F16}" dt="2021-12-04T07:38:03.875" v="2692" actId="962"/>
        <pc:sldMkLst>
          <pc:docMk/>
          <pc:sldMk cId="3892949145" sldId="275"/>
        </pc:sldMkLst>
        <pc:spChg chg="del mod ord">
          <ac:chgData name="Roman Zhigalov" userId="1f97e9fdf7779aa5" providerId="LiveId" clId="{67B509A6-92EB-47D3-813F-9BEC3E571F16}" dt="2021-12-04T07:37:43.030" v="2653" actId="700"/>
          <ac:spMkLst>
            <pc:docMk/>
            <pc:sldMk cId="3892949145" sldId="275"/>
            <ac:spMk id="2" creationId="{CE5FDCF5-C9A0-407E-BB5B-86D5B30D22D1}"/>
          </ac:spMkLst>
        </pc:spChg>
        <pc:spChg chg="del mod ord">
          <ac:chgData name="Roman Zhigalov" userId="1f97e9fdf7779aa5" providerId="LiveId" clId="{67B509A6-92EB-47D3-813F-9BEC3E571F16}" dt="2021-12-04T07:37:43.030" v="2653" actId="700"/>
          <ac:spMkLst>
            <pc:docMk/>
            <pc:sldMk cId="3892949145" sldId="275"/>
            <ac:spMk id="3" creationId="{DB2DB8D7-200F-43CD-956B-A765B7160CB5}"/>
          </ac:spMkLst>
        </pc:spChg>
        <pc:spChg chg="add mod ord">
          <ac:chgData name="Roman Zhigalov" userId="1f97e9fdf7779aa5" providerId="LiveId" clId="{67B509A6-92EB-47D3-813F-9BEC3E571F16}" dt="2021-12-04T07:38:03.875" v="2692" actId="962"/>
          <ac:spMkLst>
            <pc:docMk/>
            <pc:sldMk cId="3892949145" sldId="275"/>
            <ac:spMk id="4" creationId="{953CEFE9-ABF5-437B-A585-A6043EA1A43C}"/>
          </ac:spMkLst>
        </pc:spChg>
        <pc:spChg chg="add del mod ord">
          <ac:chgData name="Roman Zhigalov" userId="1f97e9fdf7779aa5" providerId="LiveId" clId="{67B509A6-92EB-47D3-813F-9BEC3E571F16}" dt="2021-12-04T07:37:44.508" v="2654"/>
          <ac:spMkLst>
            <pc:docMk/>
            <pc:sldMk cId="3892949145" sldId="275"/>
            <ac:spMk id="5" creationId="{CE41BB9D-AD89-4F8A-A469-B9BC3A37C95D}"/>
          </ac:spMkLst>
        </pc:spChg>
        <pc:spChg chg="add del">
          <ac:chgData name="Roman Zhigalov" userId="1f97e9fdf7779aa5" providerId="LiveId" clId="{67B509A6-92EB-47D3-813F-9BEC3E571F16}" dt="2021-12-04T07:37:56.500" v="2683" actId="26606"/>
          <ac:spMkLst>
            <pc:docMk/>
            <pc:sldMk cId="3892949145" sldId="275"/>
            <ac:spMk id="71" creationId="{C7D023E4-8DE1-436E-9847-ED6A4B4B04FD}"/>
          </ac:spMkLst>
        </pc:spChg>
        <pc:spChg chg="add del">
          <ac:chgData name="Roman Zhigalov" userId="1f97e9fdf7779aa5" providerId="LiveId" clId="{67B509A6-92EB-47D3-813F-9BEC3E571F16}" dt="2021-12-04T07:37:56.500" v="2683" actId="26606"/>
          <ac:spMkLst>
            <pc:docMk/>
            <pc:sldMk cId="3892949145" sldId="275"/>
            <ac:spMk id="73" creationId="{8B2B1708-8CE4-4A20-94F5-55118AE2CBD7}"/>
          </ac:spMkLst>
        </pc:spChg>
        <pc:spChg chg="add del">
          <ac:chgData name="Roman Zhigalov" userId="1f97e9fdf7779aa5" providerId="LiveId" clId="{67B509A6-92EB-47D3-813F-9BEC3E571F16}" dt="2021-12-04T07:37:56.500" v="2683" actId="26606"/>
          <ac:spMkLst>
            <pc:docMk/>
            <pc:sldMk cId="3892949145" sldId="275"/>
            <ac:spMk id="79" creationId="{C58F402F-FDB5-409B-8818-B6FCE06E577C}"/>
          </ac:spMkLst>
        </pc:spChg>
        <pc:spChg chg="add del">
          <ac:chgData name="Roman Zhigalov" userId="1f97e9fdf7779aa5" providerId="LiveId" clId="{67B509A6-92EB-47D3-813F-9BEC3E571F16}" dt="2021-12-04T07:37:56.954" v="2685" actId="26606"/>
          <ac:spMkLst>
            <pc:docMk/>
            <pc:sldMk cId="3892949145" sldId="275"/>
            <ac:spMk id="8196" creationId="{201CC55D-ED54-4C5C-95E6-10947BD1103B}"/>
          </ac:spMkLst>
        </pc:spChg>
        <pc:spChg chg="add del">
          <ac:chgData name="Roman Zhigalov" userId="1f97e9fdf7779aa5" providerId="LiveId" clId="{67B509A6-92EB-47D3-813F-9BEC3E571F16}" dt="2021-12-04T07:37:56.954" v="2685" actId="26606"/>
          <ac:spMkLst>
            <pc:docMk/>
            <pc:sldMk cId="3892949145" sldId="275"/>
            <ac:spMk id="8198" creationId="{8C81ADB2-00EA-43DF-9FD6-F8C63A66D16E}"/>
          </ac:spMkLst>
        </pc:spChg>
        <pc:spChg chg="add del">
          <ac:chgData name="Roman Zhigalov" userId="1f97e9fdf7779aa5" providerId="LiveId" clId="{67B509A6-92EB-47D3-813F-9BEC3E571F16}" dt="2021-12-04T07:37:56.954" v="2685" actId="26606"/>
          <ac:spMkLst>
            <pc:docMk/>
            <pc:sldMk cId="3892949145" sldId="275"/>
            <ac:spMk id="8201" creationId="{3873B707-463F-40B0-8227-E8CC6C67EB25}"/>
          </ac:spMkLst>
        </pc:spChg>
        <pc:spChg chg="add del">
          <ac:chgData name="Roman Zhigalov" userId="1f97e9fdf7779aa5" providerId="LiveId" clId="{67B509A6-92EB-47D3-813F-9BEC3E571F16}" dt="2021-12-04T07:37:56.954" v="2685" actId="26606"/>
          <ac:spMkLst>
            <pc:docMk/>
            <pc:sldMk cId="3892949145" sldId="275"/>
            <ac:spMk id="8202" creationId="{C13237C8-E62C-4F0D-A318-BD6FB6C2D138}"/>
          </ac:spMkLst>
        </pc:spChg>
        <pc:spChg chg="add del">
          <ac:chgData name="Roman Zhigalov" userId="1f97e9fdf7779aa5" providerId="LiveId" clId="{67B509A6-92EB-47D3-813F-9BEC3E571F16}" dt="2021-12-04T07:37:56.954" v="2685" actId="26606"/>
          <ac:spMkLst>
            <pc:docMk/>
            <pc:sldMk cId="3892949145" sldId="275"/>
            <ac:spMk id="8203" creationId="{19C9EAEA-39D0-4B0E-A0EB-51E7B26740B1}"/>
          </ac:spMkLst>
        </pc:spChg>
        <pc:spChg chg="add del">
          <ac:chgData name="Roman Zhigalov" userId="1f97e9fdf7779aa5" providerId="LiveId" clId="{67B509A6-92EB-47D3-813F-9BEC3E571F16}" dt="2021-12-04T07:37:59.799" v="2687" actId="26606"/>
          <ac:spMkLst>
            <pc:docMk/>
            <pc:sldMk cId="3892949145" sldId="275"/>
            <ac:spMk id="8205" creationId="{16C5FA50-8D52-4617-AF91-5C7B1C8352F1}"/>
          </ac:spMkLst>
        </pc:spChg>
        <pc:spChg chg="add del">
          <ac:chgData name="Roman Zhigalov" userId="1f97e9fdf7779aa5" providerId="LiveId" clId="{67B509A6-92EB-47D3-813F-9BEC3E571F16}" dt="2021-12-04T07:37:59.799" v="2687" actId="26606"/>
          <ac:spMkLst>
            <pc:docMk/>
            <pc:sldMk cId="3892949145" sldId="275"/>
            <ac:spMk id="8206" creationId="{E223798C-12AD-4B0C-A50C-D676347D67CF}"/>
          </ac:spMkLst>
        </pc:spChg>
        <pc:spChg chg="add del">
          <ac:chgData name="Roman Zhigalov" userId="1f97e9fdf7779aa5" providerId="LiveId" clId="{67B509A6-92EB-47D3-813F-9BEC3E571F16}" dt="2021-12-04T07:38:01.642" v="2689" actId="26606"/>
          <ac:spMkLst>
            <pc:docMk/>
            <pc:sldMk cId="3892949145" sldId="275"/>
            <ac:spMk id="8208" creationId="{7D07B7BC-3270-4CF3-A7AA-0937908AD58A}"/>
          </ac:spMkLst>
        </pc:spChg>
        <pc:spChg chg="add del">
          <ac:chgData name="Roman Zhigalov" userId="1f97e9fdf7779aa5" providerId="LiveId" clId="{67B509A6-92EB-47D3-813F-9BEC3E571F16}" dt="2021-12-04T07:38:01.642" v="2689" actId="26606"/>
          <ac:spMkLst>
            <pc:docMk/>
            <pc:sldMk cId="3892949145" sldId="275"/>
            <ac:spMk id="8212" creationId="{A2D6CCC8-38D8-40E2-B087-1897BEB28504}"/>
          </ac:spMkLst>
        </pc:spChg>
        <pc:spChg chg="add">
          <ac:chgData name="Roman Zhigalov" userId="1f97e9fdf7779aa5" providerId="LiveId" clId="{67B509A6-92EB-47D3-813F-9BEC3E571F16}" dt="2021-12-04T07:38:01.658" v="2690" actId="26606"/>
          <ac:spMkLst>
            <pc:docMk/>
            <pc:sldMk cId="3892949145" sldId="275"/>
            <ac:spMk id="8214" creationId="{16C5FA50-8D52-4617-AF91-5C7B1C8352F1}"/>
          </ac:spMkLst>
        </pc:spChg>
        <pc:spChg chg="add">
          <ac:chgData name="Roman Zhigalov" userId="1f97e9fdf7779aa5" providerId="LiveId" clId="{67B509A6-92EB-47D3-813F-9BEC3E571F16}" dt="2021-12-04T07:38:01.658" v="2690" actId="26606"/>
          <ac:spMkLst>
            <pc:docMk/>
            <pc:sldMk cId="3892949145" sldId="275"/>
            <ac:spMk id="8215" creationId="{E223798C-12AD-4B0C-A50C-D676347D67CF}"/>
          </ac:spMkLst>
        </pc:spChg>
        <pc:grpChg chg="add del">
          <ac:chgData name="Roman Zhigalov" userId="1f97e9fdf7779aa5" providerId="LiveId" clId="{67B509A6-92EB-47D3-813F-9BEC3E571F16}" dt="2021-12-04T07:37:56.500" v="2683" actId="26606"/>
          <ac:grpSpMkLst>
            <pc:docMk/>
            <pc:sldMk cId="3892949145" sldId="275"/>
            <ac:grpSpMk id="75" creationId="{5D095D3E-C464-41D5-87FA-07742698A722}"/>
          </ac:grpSpMkLst>
        </pc:grpChg>
        <pc:grpChg chg="add del">
          <ac:chgData name="Roman Zhigalov" userId="1f97e9fdf7779aa5" providerId="LiveId" clId="{67B509A6-92EB-47D3-813F-9BEC3E571F16}" dt="2021-12-04T07:37:56.500" v="2683" actId="26606"/>
          <ac:grpSpMkLst>
            <pc:docMk/>
            <pc:sldMk cId="3892949145" sldId="275"/>
            <ac:grpSpMk id="81" creationId="{E27AF472-EAE3-4572-AB69-B92BD10DBC6D}"/>
          </ac:grpSpMkLst>
        </pc:grpChg>
        <pc:grpChg chg="add del">
          <ac:chgData name="Roman Zhigalov" userId="1f97e9fdf7779aa5" providerId="LiveId" clId="{67B509A6-92EB-47D3-813F-9BEC3E571F16}" dt="2021-12-04T07:37:56.954" v="2685" actId="26606"/>
          <ac:grpSpMkLst>
            <pc:docMk/>
            <pc:sldMk cId="3892949145" sldId="275"/>
            <ac:grpSpMk id="8197" creationId="{1DE889C7-FAD6-4397-98E2-05D503484459}"/>
          </ac:grpSpMkLst>
        </pc:grpChg>
        <pc:grpChg chg="add del">
          <ac:chgData name="Roman Zhigalov" userId="1f97e9fdf7779aa5" providerId="LiveId" clId="{67B509A6-92EB-47D3-813F-9BEC3E571F16}" dt="2021-12-04T07:38:01.642" v="2689" actId="26606"/>
          <ac:grpSpMkLst>
            <pc:docMk/>
            <pc:sldMk cId="3892949145" sldId="275"/>
            <ac:grpSpMk id="8209" creationId="{3248F5E6-4377-481A-9615-8B26AF96A076}"/>
          </ac:grpSpMkLst>
        </pc:grpChg>
        <pc:grpChg chg="add del">
          <ac:chgData name="Roman Zhigalov" userId="1f97e9fdf7779aa5" providerId="LiveId" clId="{67B509A6-92EB-47D3-813F-9BEC3E571F16}" dt="2021-12-04T07:38:01.642" v="2689" actId="26606"/>
          <ac:grpSpMkLst>
            <pc:docMk/>
            <pc:sldMk cId="3892949145" sldId="275"/>
            <ac:grpSpMk id="8210" creationId="{E27AF472-EAE3-4572-AB69-B92BD10DBC6D}"/>
          </ac:grpSpMkLst>
        </pc:grpChg>
        <pc:picChg chg="add mod">
          <ac:chgData name="Roman Zhigalov" userId="1f97e9fdf7779aa5" providerId="LiveId" clId="{67B509A6-92EB-47D3-813F-9BEC3E571F16}" dt="2021-12-04T07:38:03.875" v="2691" actId="27614"/>
          <ac:picMkLst>
            <pc:docMk/>
            <pc:sldMk cId="3892949145" sldId="275"/>
            <ac:picMk id="8194" creationId="{2C942110-9715-4A4D-BFE0-92B4F490F469}"/>
          </ac:picMkLst>
        </pc:picChg>
      </pc:sldChg>
      <pc:sldChg chg="addSp delSp modSp new mod setBg modClrScheme chgLayout">
        <pc:chgData name="Roman Zhigalov" userId="1f97e9fdf7779aa5" providerId="LiveId" clId="{67B509A6-92EB-47D3-813F-9BEC3E571F16}" dt="2021-12-04T07:39:10.309" v="2823" actId="26606"/>
        <pc:sldMkLst>
          <pc:docMk/>
          <pc:sldMk cId="629239960" sldId="276"/>
        </pc:sldMkLst>
        <pc:spChg chg="del mod ord">
          <ac:chgData name="Roman Zhigalov" userId="1f97e9fdf7779aa5" providerId="LiveId" clId="{67B509A6-92EB-47D3-813F-9BEC3E571F16}" dt="2021-12-04T07:38:13.781" v="2714" actId="700"/>
          <ac:spMkLst>
            <pc:docMk/>
            <pc:sldMk cId="629239960" sldId="276"/>
            <ac:spMk id="2" creationId="{D2D67058-DEEC-4455-A4C1-30D81D84485F}"/>
          </ac:spMkLst>
        </pc:spChg>
        <pc:spChg chg="del mod ord">
          <ac:chgData name="Roman Zhigalov" userId="1f97e9fdf7779aa5" providerId="LiveId" clId="{67B509A6-92EB-47D3-813F-9BEC3E571F16}" dt="2021-12-04T07:38:13.781" v="2714" actId="700"/>
          <ac:spMkLst>
            <pc:docMk/>
            <pc:sldMk cId="629239960" sldId="276"/>
            <ac:spMk id="3" creationId="{99E7E128-85DF-407D-B2CA-CB914B8CE3C3}"/>
          </ac:spMkLst>
        </pc:spChg>
        <pc:spChg chg="add mod ord">
          <ac:chgData name="Roman Zhigalov" userId="1f97e9fdf7779aa5" providerId="LiveId" clId="{67B509A6-92EB-47D3-813F-9BEC3E571F16}" dt="2021-12-04T07:39:10.309" v="2823" actId="26606"/>
          <ac:spMkLst>
            <pc:docMk/>
            <pc:sldMk cId="629239960" sldId="276"/>
            <ac:spMk id="4" creationId="{598049C8-D20A-4FB3-A7E4-D86EAF342C6A}"/>
          </ac:spMkLst>
        </pc:spChg>
        <pc:spChg chg="add del mod ord">
          <ac:chgData name="Roman Zhigalov" userId="1f97e9fdf7779aa5" providerId="LiveId" clId="{67B509A6-92EB-47D3-813F-9BEC3E571F16}" dt="2021-12-04T07:38:35.452" v="2715"/>
          <ac:spMkLst>
            <pc:docMk/>
            <pc:sldMk cId="629239960" sldId="276"/>
            <ac:spMk id="5" creationId="{DAF31363-50EA-4702-A036-D673F204E1B1}"/>
          </ac:spMkLst>
        </pc:spChg>
        <pc:spChg chg="add mod ord">
          <ac:chgData name="Roman Zhigalov" userId="1f97e9fdf7779aa5" providerId="LiveId" clId="{67B509A6-92EB-47D3-813F-9BEC3E571F16}" dt="2021-12-04T07:39:10.309" v="2823" actId="26606"/>
          <ac:spMkLst>
            <pc:docMk/>
            <pc:sldMk cId="629239960" sldId="276"/>
            <ac:spMk id="6" creationId="{A2D34E62-B321-4BE8-8588-574CECDA72F5}"/>
          </ac:spMkLst>
        </pc:spChg>
        <pc:spChg chg="add">
          <ac:chgData name="Roman Zhigalov" userId="1f97e9fdf7779aa5" providerId="LiveId" clId="{67B509A6-92EB-47D3-813F-9BEC3E571F16}" dt="2021-12-04T07:39:10.309" v="2823" actId="26606"/>
          <ac:spMkLst>
            <pc:docMk/>
            <pc:sldMk cId="629239960" sldId="276"/>
            <ac:spMk id="71" creationId="{71FC7D98-7B8B-402A-90FC-F027482F2142}"/>
          </ac:spMkLst>
        </pc:spChg>
        <pc:spChg chg="add">
          <ac:chgData name="Roman Zhigalov" userId="1f97e9fdf7779aa5" providerId="LiveId" clId="{67B509A6-92EB-47D3-813F-9BEC3E571F16}" dt="2021-12-04T07:39:10.309" v="2823" actId="26606"/>
          <ac:spMkLst>
            <pc:docMk/>
            <pc:sldMk cId="629239960" sldId="276"/>
            <ac:spMk id="73" creationId="{AD7356EA-285B-4E5D-8FEC-104659A4FD2C}"/>
          </ac:spMkLst>
        </pc:spChg>
        <pc:picChg chg="add mod">
          <ac:chgData name="Roman Zhigalov" userId="1f97e9fdf7779aa5" providerId="LiveId" clId="{67B509A6-92EB-47D3-813F-9BEC3E571F16}" dt="2021-12-04T07:39:10.309" v="2823" actId="26606"/>
          <ac:picMkLst>
            <pc:docMk/>
            <pc:sldMk cId="629239960" sldId="276"/>
            <ac:picMk id="9218" creationId="{E05DD96D-DA43-4DED-BBAC-092E25A56DE9}"/>
          </ac:picMkLst>
        </pc:picChg>
      </pc:sldChg>
      <pc:sldChg chg="addSp delSp modSp new mod setBg">
        <pc:chgData name="Roman Zhigalov" userId="1f97e9fdf7779aa5" providerId="LiveId" clId="{67B509A6-92EB-47D3-813F-9BEC3E571F16}" dt="2021-12-04T07:40:06.467" v="2923" actId="26606"/>
        <pc:sldMkLst>
          <pc:docMk/>
          <pc:sldMk cId="3760328920" sldId="277"/>
        </pc:sldMkLst>
        <pc:spChg chg="mod">
          <ac:chgData name="Roman Zhigalov" userId="1f97e9fdf7779aa5" providerId="LiveId" clId="{67B509A6-92EB-47D3-813F-9BEC3E571F16}" dt="2021-12-04T07:40:06.467" v="2923" actId="26606"/>
          <ac:spMkLst>
            <pc:docMk/>
            <pc:sldMk cId="3760328920" sldId="277"/>
            <ac:spMk id="2" creationId="{9862EA8C-F315-409A-9D97-2591D8A49DEB}"/>
          </ac:spMkLst>
        </pc:spChg>
        <pc:spChg chg="del">
          <ac:chgData name="Roman Zhigalov" userId="1f97e9fdf7779aa5" providerId="LiveId" clId="{67B509A6-92EB-47D3-813F-9BEC3E571F16}" dt="2021-12-04T07:39:44.970" v="2825"/>
          <ac:spMkLst>
            <pc:docMk/>
            <pc:sldMk cId="3760328920" sldId="277"/>
            <ac:spMk id="3" creationId="{69CC7AC3-0B1C-44F1-8F98-5A47E06EB89F}"/>
          </ac:spMkLst>
        </pc:spChg>
        <pc:spChg chg="mod">
          <ac:chgData name="Roman Zhigalov" userId="1f97e9fdf7779aa5" providerId="LiveId" clId="{67B509A6-92EB-47D3-813F-9BEC3E571F16}" dt="2021-12-04T07:40:06.467" v="2923" actId="26606"/>
          <ac:spMkLst>
            <pc:docMk/>
            <pc:sldMk cId="3760328920" sldId="277"/>
            <ac:spMk id="4" creationId="{43EEE8A0-8CFE-4E87-8440-037CF3858A54}"/>
          </ac:spMkLst>
        </pc:spChg>
        <pc:spChg chg="add">
          <ac:chgData name="Roman Zhigalov" userId="1f97e9fdf7779aa5" providerId="LiveId" clId="{67B509A6-92EB-47D3-813F-9BEC3E571F16}" dt="2021-12-04T07:40:06.467" v="2923" actId="26606"/>
          <ac:spMkLst>
            <pc:docMk/>
            <pc:sldMk cId="3760328920" sldId="277"/>
            <ac:spMk id="71" creationId="{71FC7D98-7B8B-402A-90FC-F027482F2142}"/>
          </ac:spMkLst>
        </pc:spChg>
        <pc:spChg chg="add">
          <ac:chgData name="Roman Zhigalov" userId="1f97e9fdf7779aa5" providerId="LiveId" clId="{67B509A6-92EB-47D3-813F-9BEC3E571F16}" dt="2021-12-04T07:40:06.467" v="2923" actId="26606"/>
          <ac:spMkLst>
            <pc:docMk/>
            <pc:sldMk cId="3760328920" sldId="277"/>
            <ac:spMk id="73" creationId="{AD7356EA-285B-4E5D-8FEC-104659A4FD2C}"/>
          </ac:spMkLst>
        </pc:spChg>
        <pc:picChg chg="add mod">
          <ac:chgData name="Roman Zhigalov" userId="1f97e9fdf7779aa5" providerId="LiveId" clId="{67B509A6-92EB-47D3-813F-9BEC3E571F16}" dt="2021-12-04T07:40:06.467" v="2923" actId="26606"/>
          <ac:picMkLst>
            <pc:docMk/>
            <pc:sldMk cId="3760328920" sldId="277"/>
            <ac:picMk id="10242" creationId="{ADEC721F-8973-4BE2-9981-9C5D05D6035A}"/>
          </ac:picMkLst>
        </pc:picChg>
      </pc:sldChg>
      <pc:sldChg chg="addSp delSp modSp new mod setBg">
        <pc:chgData name="Roman Zhigalov" userId="1f97e9fdf7779aa5" providerId="LiveId" clId="{67B509A6-92EB-47D3-813F-9BEC3E571F16}" dt="2021-12-04T07:41:18.033" v="3008" actId="26606"/>
        <pc:sldMkLst>
          <pc:docMk/>
          <pc:sldMk cId="198358761" sldId="278"/>
        </pc:sldMkLst>
        <pc:spChg chg="mod">
          <ac:chgData name="Roman Zhigalov" userId="1f97e9fdf7779aa5" providerId="LiveId" clId="{67B509A6-92EB-47D3-813F-9BEC3E571F16}" dt="2021-12-04T07:41:18.033" v="3008" actId="26606"/>
          <ac:spMkLst>
            <pc:docMk/>
            <pc:sldMk cId="198358761" sldId="278"/>
            <ac:spMk id="2" creationId="{F3372240-479E-4616-AE48-C369AA626D8F}"/>
          </ac:spMkLst>
        </pc:spChg>
        <pc:spChg chg="del">
          <ac:chgData name="Roman Zhigalov" userId="1f97e9fdf7779aa5" providerId="LiveId" clId="{67B509A6-92EB-47D3-813F-9BEC3E571F16}" dt="2021-12-04T07:40:56.677" v="2925"/>
          <ac:spMkLst>
            <pc:docMk/>
            <pc:sldMk cId="198358761" sldId="278"/>
            <ac:spMk id="3" creationId="{F7C164CD-DE1C-4FFA-9CCE-B3905BFEEF49}"/>
          </ac:spMkLst>
        </pc:spChg>
        <pc:spChg chg="mod">
          <ac:chgData name="Roman Zhigalov" userId="1f97e9fdf7779aa5" providerId="LiveId" clId="{67B509A6-92EB-47D3-813F-9BEC3E571F16}" dt="2021-12-04T07:41:18.033" v="3008" actId="26606"/>
          <ac:spMkLst>
            <pc:docMk/>
            <pc:sldMk cId="198358761" sldId="278"/>
            <ac:spMk id="4" creationId="{E6925849-470F-4AFA-A7A7-A72D06468821}"/>
          </ac:spMkLst>
        </pc:spChg>
        <pc:spChg chg="add">
          <ac:chgData name="Roman Zhigalov" userId="1f97e9fdf7779aa5" providerId="LiveId" clId="{67B509A6-92EB-47D3-813F-9BEC3E571F16}" dt="2021-12-04T07:41:18.033" v="3008" actId="26606"/>
          <ac:spMkLst>
            <pc:docMk/>
            <pc:sldMk cId="198358761" sldId="278"/>
            <ac:spMk id="71" creationId="{71FC7D98-7B8B-402A-90FC-F027482F2142}"/>
          </ac:spMkLst>
        </pc:spChg>
        <pc:spChg chg="add">
          <ac:chgData name="Roman Zhigalov" userId="1f97e9fdf7779aa5" providerId="LiveId" clId="{67B509A6-92EB-47D3-813F-9BEC3E571F16}" dt="2021-12-04T07:41:18.033" v="3008" actId="26606"/>
          <ac:spMkLst>
            <pc:docMk/>
            <pc:sldMk cId="198358761" sldId="278"/>
            <ac:spMk id="73" creationId="{AD7356EA-285B-4E5D-8FEC-104659A4FD2C}"/>
          </ac:spMkLst>
        </pc:spChg>
        <pc:picChg chg="add mod">
          <ac:chgData name="Roman Zhigalov" userId="1f97e9fdf7779aa5" providerId="LiveId" clId="{67B509A6-92EB-47D3-813F-9BEC3E571F16}" dt="2021-12-04T07:41:18.033" v="3008" actId="26606"/>
          <ac:picMkLst>
            <pc:docMk/>
            <pc:sldMk cId="198358761" sldId="278"/>
            <ac:picMk id="11266" creationId="{D4464841-D277-4A11-A8E2-FD39347DC2AF}"/>
          </ac:picMkLst>
        </pc:picChg>
      </pc:sldChg>
      <pc:sldChg chg="addSp delSp modSp new mod setBg">
        <pc:chgData name="Roman Zhigalov" userId="1f97e9fdf7779aa5" providerId="LiveId" clId="{67B509A6-92EB-47D3-813F-9BEC3E571F16}" dt="2021-12-04T07:41:42.560" v="3021" actId="26606"/>
        <pc:sldMkLst>
          <pc:docMk/>
          <pc:sldMk cId="4100969463" sldId="279"/>
        </pc:sldMkLst>
        <pc:spChg chg="mod">
          <ac:chgData name="Roman Zhigalov" userId="1f97e9fdf7779aa5" providerId="LiveId" clId="{67B509A6-92EB-47D3-813F-9BEC3E571F16}" dt="2021-12-04T07:41:42.560" v="3021" actId="26606"/>
          <ac:spMkLst>
            <pc:docMk/>
            <pc:sldMk cId="4100969463" sldId="279"/>
            <ac:spMk id="2" creationId="{BD4C3937-ACFF-416F-8995-8122EB34F13D}"/>
          </ac:spMkLst>
        </pc:spChg>
        <pc:spChg chg="del">
          <ac:chgData name="Roman Zhigalov" userId="1f97e9fdf7779aa5" providerId="LiveId" clId="{67B509A6-92EB-47D3-813F-9BEC3E571F16}" dt="2021-12-04T07:41:37.100" v="3020"/>
          <ac:spMkLst>
            <pc:docMk/>
            <pc:sldMk cId="4100969463" sldId="279"/>
            <ac:spMk id="3" creationId="{A82E7A93-0D92-4CB6-B589-DC81A355506E}"/>
          </ac:spMkLst>
        </pc:spChg>
        <pc:spChg chg="add">
          <ac:chgData name="Roman Zhigalov" userId="1f97e9fdf7779aa5" providerId="LiveId" clId="{67B509A6-92EB-47D3-813F-9BEC3E571F16}" dt="2021-12-04T07:41:42.560" v="3021" actId="26606"/>
          <ac:spMkLst>
            <pc:docMk/>
            <pc:sldMk cId="4100969463" sldId="279"/>
            <ac:spMk id="71" creationId="{16C5FA50-8D52-4617-AF91-5C7B1C8352F1}"/>
          </ac:spMkLst>
        </pc:spChg>
        <pc:spChg chg="add">
          <ac:chgData name="Roman Zhigalov" userId="1f97e9fdf7779aa5" providerId="LiveId" clId="{67B509A6-92EB-47D3-813F-9BEC3E571F16}" dt="2021-12-04T07:41:42.560" v="3021" actId="26606"/>
          <ac:spMkLst>
            <pc:docMk/>
            <pc:sldMk cId="4100969463" sldId="279"/>
            <ac:spMk id="73" creationId="{E223798C-12AD-4B0C-A50C-D676347D67CF}"/>
          </ac:spMkLst>
        </pc:spChg>
        <pc:picChg chg="add mod">
          <ac:chgData name="Roman Zhigalov" userId="1f97e9fdf7779aa5" providerId="LiveId" clId="{67B509A6-92EB-47D3-813F-9BEC3E571F16}" dt="2021-12-04T07:41:42.560" v="3021" actId="26606"/>
          <ac:picMkLst>
            <pc:docMk/>
            <pc:sldMk cId="4100969463" sldId="279"/>
            <ac:picMk id="12290" creationId="{23DDD429-E456-480B-AF84-42A4B35FB99B}"/>
          </ac:picMkLst>
        </pc:picChg>
      </pc:sldChg>
      <pc:sldChg chg="modSp new del mod">
        <pc:chgData name="Roman Zhigalov" userId="1f97e9fdf7779aa5" providerId="LiveId" clId="{67B509A6-92EB-47D3-813F-9BEC3E571F16}" dt="2021-12-04T07:42:13.366" v="3047" actId="2696"/>
        <pc:sldMkLst>
          <pc:docMk/>
          <pc:sldMk cId="904464397" sldId="280"/>
        </pc:sldMkLst>
        <pc:spChg chg="mod">
          <ac:chgData name="Roman Zhigalov" userId="1f97e9fdf7779aa5" providerId="LiveId" clId="{67B509A6-92EB-47D3-813F-9BEC3E571F16}" dt="2021-12-04T07:41:52.455" v="3046" actId="20577"/>
          <ac:spMkLst>
            <pc:docMk/>
            <pc:sldMk cId="904464397" sldId="280"/>
            <ac:spMk id="2" creationId="{BD8E8A86-7F46-44F0-BEEF-4ACD0FBD33D0}"/>
          </ac:spMkLst>
        </pc:spChg>
      </pc:sldChg>
      <pc:sldChg chg="addSp delSp modSp new mod setBg">
        <pc:chgData name="Roman Zhigalov" userId="1f97e9fdf7779aa5" providerId="LiveId" clId="{67B509A6-92EB-47D3-813F-9BEC3E571F16}" dt="2021-12-04T07:43:36.236" v="3086" actId="26606"/>
        <pc:sldMkLst>
          <pc:docMk/>
          <pc:sldMk cId="3001235214" sldId="280"/>
        </pc:sldMkLst>
        <pc:spChg chg="mod">
          <ac:chgData name="Roman Zhigalov" userId="1f97e9fdf7779aa5" providerId="LiveId" clId="{67B509A6-92EB-47D3-813F-9BEC3E571F16}" dt="2021-12-04T07:43:36.236" v="3086" actId="26606"/>
          <ac:spMkLst>
            <pc:docMk/>
            <pc:sldMk cId="3001235214" sldId="280"/>
            <ac:spMk id="2" creationId="{22EF7C08-0E04-43C7-93FB-657AC74419D1}"/>
          </ac:spMkLst>
        </pc:spChg>
        <pc:spChg chg="del">
          <ac:chgData name="Roman Zhigalov" userId="1f97e9fdf7779aa5" providerId="LiveId" clId="{67B509A6-92EB-47D3-813F-9BEC3E571F16}" dt="2021-12-04T07:43:24.547" v="3049"/>
          <ac:spMkLst>
            <pc:docMk/>
            <pc:sldMk cId="3001235214" sldId="280"/>
            <ac:spMk id="3" creationId="{6049794A-A269-4D7F-B7B3-DD8D5ADD5545}"/>
          </ac:spMkLst>
        </pc:spChg>
        <pc:spChg chg="add">
          <ac:chgData name="Roman Zhigalov" userId="1f97e9fdf7779aa5" providerId="LiveId" clId="{67B509A6-92EB-47D3-813F-9BEC3E571F16}" dt="2021-12-04T07:43:36.236" v="3086" actId="26606"/>
          <ac:spMkLst>
            <pc:docMk/>
            <pc:sldMk cId="3001235214" sldId="280"/>
            <ac:spMk id="71" creationId="{16C5FA50-8D52-4617-AF91-5C7B1C8352F1}"/>
          </ac:spMkLst>
        </pc:spChg>
        <pc:spChg chg="add">
          <ac:chgData name="Roman Zhigalov" userId="1f97e9fdf7779aa5" providerId="LiveId" clId="{67B509A6-92EB-47D3-813F-9BEC3E571F16}" dt="2021-12-04T07:43:36.236" v="3086" actId="26606"/>
          <ac:spMkLst>
            <pc:docMk/>
            <pc:sldMk cId="3001235214" sldId="280"/>
            <ac:spMk id="73" creationId="{E223798C-12AD-4B0C-A50C-D676347D67CF}"/>
          </ac:spMkLst>
        </pc:spChg>
        <pc:picChg chg="add mod">
          <ac:chgData name="Roman Zhigalov" userId="1f97e9fdf7779aa5" providerId="LiveId" clId="{67B509A6-92EB-47D3-813F-9BEC3E571F16}" dt="2021-12-04T07:43:36.236" v="3086" actId="26606"/>
          <ac:picMkLst>
            <pc:docMk/>
            <pc:sldMk cId="3001235214" sldId="280"/>
            <ac:picMk id="13314" creationId="{5D717203-0018-47E6-8110-D0447C259B87}"/>
          </ac:picMkLst>
        </pc:picChg>
      </pc:sldChg>
      <pc:sldChg chg="addSp modSp new mod setBg">
        <pc:chgData name="Roman Zhigalov" userId="1f97e9fdf7779aa5" providerId="LiveId" clId="{67B509A6-92EB-47D3-813F-9BEC3E571F16}" dt="2021-12-04T07:45:28.753" v="3408" actId="26606"/>
        <pc:sldMkLst>
          <pc:docMk/>
          <pc:sldMk cId="1934705034" sldId="281"/>
        </pc:sldMkLst>
        <pc:spChg chg="mod">
          <ac:chgData name="Roman Zhigalov" userId="1f97e9fdf7779aa5" providerId="LiveId" clId="{67B509A6-92EB-47D3-813F-9BEC3E571F16}" dt="2021-12-04T07:45:28.753" v="3408" actId="26606"/>
          <ac:spMkLst>
            <pc:docMk/>
            <pc:sldMk cId="1934705034" sldId="281"/>
            <ac:spMk id="2" creationId="{6E36C327-6871-44E4-A076-3895227CF319}"/>
          </ac:spMkLst>
        </pc:spChg>
        <pc:spChg chg="mod">
          <ac:chgData name="Roman Zhigalov" userId="1f97e9fdf7779aa5" providerId="LiveId" clId="{67B509A6-92EB-47D3-813F-9BEC3E571F16}" dt="2021-12-04T07:45:28.753" v="3408" actId="26606"/>
          <ac:spMkLst>
            <pc:docMk/>
            <pc:sldMk cId="1934705034" sldId="281"/>
            <ac:spMk id="3" creationId="{383C9B53-A123-4E7A-9031-C0FF3F50A871}"/>
          </ac:spMkLst>
        </pc:spChg>
        <pc:spChg chg="add">
          <ac:chgData name="Roman Zhigalov" userId="1f97e9fdf7779aa5" providerId="LiveId" clId="{67B509A6-92EB-47D3-813F-9BEC3E571F16}" dt="2021-12-04T07:45:28.753" v="3408" actId="26606"/>
          <ac:spMkLst>
            <pc:docMk/>
            <pc:sldMk cId="1934705034" sldId="281"/>
            <ac:spMk id="8" creationId="{8B9AA7C6-5E5A-498E-A6DF-A943376E09BC}"/>
          </ac:spMkLst>
        </pc:spChg>
        <pc:spChg chg="add">
          <ac:chgData name="Roman Zhigalov" userId="1f97e9fdf7779aa5" providerId="LiveId" clId="{67B509A6-92EB-47D3-813F-9BEC3E571F16}" dt="2021-12-04T07:45:28.753" v="3408" actId="26606"/>
          <ac:spMkLst>
            <pc:docMk/>
            <pc:sldMk cId="1934705034" sldId="281"/>
            <ac:spMk id="14" creationId="{81E140AE-0ABF-47C8-BF32-7D2F0CF2BA44}"/>
          </ac:spMkLst>
        </pc:spChg>
        <pc:spChg chg="add">
          <ac:chgData name="Roman Zhigalov" userId="1f97e9fdf7779aa5" providerId="LiveId" clId="{67B509A6-92EB-47D3-813F-9BEC3E571F16}" dt="2021-12-04T07:45:28.753" v="3408" actId="26606"/>
          <ac:spMkLst>
            <pc:docMk/>
            <pc:sldMk cId="1934705034" sldId="281"/>
            <ac:spMk id="16" creationId="{CBC4F608-B4B8-48C3-9572-C0F061B1CD99}"/>
          </ac:spMkLst>
        </pc:spChg>
        <pc:grpChg chg="add">
          <ac:chgData name="Roman Zhigalov" userId="1f97e9fdf7779aa5" providerId="LiveId" clId="{67B509A6-92EB-47D3-813F-9BEC3E571F16}" dt="2021-12-04T07:45:28.753" v="3408" actId="26606"/>
          <ac:grpSpMkLst>
            <pc:docMk/>
            <pc:sldMk cId="1934705034" sldId="281"/>
            <ac:grpSpMk id="10" creationId="{83EAB11A-76F7-48F4-9B4F-5BFDF4BF9670}"/>
          </ac:grpSpMkLst>
        </pc:grpChg>
      </pc:sldChg>
    </pc:docChg>
  </pc:docChgLst>
  <pc:docChgLst>
    <pc:chgData name="Zhigalov Roman" userId="1f97e9fdf7779aa5" providerId="Windows Live" clId="Web-{4FD1DDD7-CD4A-4C7C-A52C-29E71604853B}"/>
    <pc:docChg chg="addSld addMainMaster modMainMaster">
      <pc:chgData name="Zhigalov Roman" userId="1f97e9fdf7779aa5" providerId="Windows Live" clId="Web-{4FD1DDD7-CD4A-4C7C-A52C-29E71604853B}" dt="2021-12-11T15:30:18.987" v="0"/>
      <pc:docMkLst>
        <pc:docMk/>
      </pc:docMkLst>
      <pc:sldChg chg="add">
        <pc:chgData name="Zhigalov Roman" userId="1f97e9fdf7779aa5" providerId="Windows Live" clId="Web-{4FD1DDD7-CD4A-4C7C-A52C-29E71604853B}" dt="2021-12-11T15:30:18.987" v="0"/>
        <pc:sldMkLst>
          <pc:docMk/>
          <pc:sldMk cId="3736177689" sldId="282"/>
        </pc:sldMkLst>
      </pc:sldChg>
      <pc:sldMasterChg chg="add addSldLayout">
        <pc:chgData name="Zhigalov Roman" userId="1f97e9fdf7779aa5" providerId="Windows Live" clId="Web-{4FD1DDD7-CD4A-4C7C-A52C-29E71604853B}" dt="2021-12-11T15:30:18.987" v="0"/>
        <pc:sldMasterMkLst>
          <pc:docMk/>
          <pc:sldMasterMk cId="3154979492" sldId="2147483648"/>
        </pc:sldMasterMkLst>
        <pc:sldLayoutChg chg="add">
          <pc:chgData name="Zhigalov Roman" userId="1f97e9fdf7779aa5" providerId="Windows Live" clId="Web-{4FD1DDD7-CD4A-4C7C-A52C-29E71604853B}" dt="2021-12-11T15:30:18.987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add">
          <pc:chgData name="Zhigalov Roman" userId="1f97e9fdf7779aa5" providerId="Windows Live" clId="Web-{4FD1DDD7-CD4A-4C7C-A52C-29E71604853B}" dt="2021-12-11T15:30:18.987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add">
          <pc:chgData name="Zhigalov Roman" userId="1f97e9fdf7779aa5" providerId="Windows Live" clId="Web-{4FD1DDD7-CD4A-4C7C-A52C-29E71604853B}" dt="2021-12-11T15:30:18.987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add">
          <pc:chgData name="Zhigalov Roman" userId="1f97e9fdf7779aa5" providerId="Windows Live" clId="Web-{4FD1DDD7-CD4A-4C7C-A52C-29E71604853B}" dt="2021-12-11T15:30:18.987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add">
          <pc:chgData name="Zhigalov Roman" userId="1f97e9fdf7779aa5" providerId="Windows Live" clId="Web-{4FD1DDD7-CD4A-4C7C-A52C-29E71604853B}" dt="2021-12-11T15:30:18.987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add">
          <pc:chgData name="Zhigalov Roman" userId="1f97e9fdf7779aa5" providerId="Windows Live" clId="Web-{4FD1DDD7-CD4A-4C7C-A52C-29E71604853B}" dt="2021-12-11T15:30:18.987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add">
          <pc:chgData name="Zhigalov Roman" userId="1f97e9fdf7779aa5" providerId="Windows Live" clId="Web-{4FD1DDD7-CD4A-4C7C-A52C-29E71604853B}" dt="2021-12-11T15:30:18.987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add">
          <pc:chgData name="Zhigalov Roman" userId="1f97e9fdf7779aa5" providerId="Windows Live" clId="Web-{4FD1DDD7-CD4A-4C7C-A52C-29E71604853B}" dt="2021-12-11T15:30:18.987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add">
          <pc:chgData name="Zhigalov Roman" userId="1f97e9fdf7779aa5" providerId="Windows Live" clId="Web-{4FD1DDD7-CD4A-4C7C-A52C-29E71604853B}" dt="2021-12-11T15:30:18.987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add">
          <pc:chgData name="Zhigalov Roman" userId="1f97e9fdf7779aa5" providerId="Windows Live" clId="Web-{4FD1DDD7-CD4A-4C7C-A52C-29E71604853B}" dt="2021-12-11T15:30:18.987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add">
          <pc:chgData name="Zhigalov Roman" userId="1f97e9fdf7779aa5" providerId="Windows Live" clId="Web-{4FD1DDD7-CD4A-4C7C-A52C-29E71604853B}" dt="2021-12-11T15:30:18.987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replId modSldLayout">
        <pc:chgData name="Zhigalov Roman" userId="1f97e9fdf7779aa5" providerId="Windows Live" clId="Web-{4FD1DDD7-CD4A-4C7C-A52C-29E71604853B}" dt="2021-12-11T15:30:18.987" v="0"/>
        <pc:sldMasterMkLst>
          <pc:docMk/>
          <pc:sldMasterMk cId="4202443831" sldId="2147483660"/>
        </pc:sldMasterMkLst>
        <pc:sldLayoutChg chg="replId">
          <pc:chgData name="Zhigalov Roman" userId="1f97e9fdf7779aa5" providerId="Windows Live" clId="Web-{4FD1DDD7-CD4A-4C7C-A52C-29E71604853B}" dt="2021-12-11T15:30:18.987" v="0"/>
          <pc:sldLayoutMkLst>
            <pc:docMk/>
            <pc:sldMasterMk cId="4202443831" sldId="2147483660"/>
            <pc:sldLayoutMk cId="2138562980" sldId="2147483661"/>
          </pc:sldLayoutMkLst>
        </pc:sldLayoutChg>
        <pc:sldLayoutChg chg="replId">
          <pc:chgData name="Zhigalov Roman" userId="1f97e9fdf7779aa5" providerId="Windows Live" clId="Web-{4FD1DDD7-CD4A-4C7C-A52C-29E71604853B}" dt="2021-12-11T15:30:18.987" v="0"/>
          <pc:sldLayoutMkLst>
            <pc:docMk/>
            <pc:sldMasterMk cId="4202443831" sldId="2147483660"/>
            <pc:sldLayoutMk cId="3635742428" sldId="2147483662"/>
          </pc:sldLayoutMkLst>
        </pc:sldLayoutChg>
        <pc:sldLayoutChg chg="replId">
          <pc:chgData name="Zhigalov Roman" userId="1f97e9fdf7779aa5" providerId="Windows Live" clId="Web-{4FD1DDD7-CD4A-4C7C-A52C-29E71604853B}" dt="2021-12-11T15:30:18.987" v="0"/>
          <pc:sldLayoutMkLst>
            <pc:docMk/>
            <pc:sldMasterMk cId="4202443831" sldId="2147483660"/>
            <pc:sldLayoutMk cId="605016085" sldId="2147483663"/>
          </pc:sldLayoutMkLst>
        </pc:sldLayoutChg>
        <pc:sldLayoutChg chg="replId">
          <pc:chgData name="Zhigalov Roman" userId="1f97e9fdf7779aa5" providerId="Windows Live" clId="Web-{4FD1DDD7-CD4A-4C7C-A52C-29E71604853B}" dt="2021-12-11T15:30:18.987" v="0"/>
          <pc:sldLayoutMkLst>
            <pc:docMk/>
            <pc:sldMasterMk cId="4202443831" sldId="2147483660"/>
            <pc:sldLayoutMk cId="3072852231" sldId="2147483664"/>
          </pc:sldLayoutMkLst>
        </pc:sldLayoutChg>
        <pc:sldLayoutChg chg="replId">
          <pc:chgData name="Zhigalov Roman" userId="1f97e9fdf7779aa5" providerId="Windows Live" clId="Web-{4FD1DDD7-CD4A-4C7C-A52C-29E71604853B}" dt="2021-12-11T15:30:18.987" v="0"/>
          <pc:sldLayoutMkLst>
            <pc:docMk/>
            <pc:sldMasterMk cId="4202443831" sldId="2147483660"/>
            <pc:sldLayoutMk cId="4162963355" sldId="2147483665"/>
          </pc:sldLayoutMkLst>
        </pc:sldLayoutChg>
        <pc:sldLayoutChg chg="replId">
          <pc:chgData name="Zhigalov Roman" userId="1f97e9fdf7779aa5" providerId="Windows Live" clId="Web-{4FD1DDD7-CD4A-4C7C-A52C-29E71604853B}" dt="2021-12-11T15:30:18.987" v="0"/>
          <pc:sldLayoutMkLst>
            <pc:docMk/>
            <pc:sldMasterMk cId="4202443831" sldId="2147483660"/>
            <pc:sldLayoutMk cId="1826973440" sldId="2147483666"/>
          </pc:sldLayoutMkLst>
        </pc:sldLayoutChg>
        <pc:sldLayoutChg chg="replId">
          <pc:chgData name="Zhigalov Roman" userId="1f97e9fdf7779aa5" providerId="Windows Live" clId="Web-{4FD1DDD7-CD4A-4C7C-A52C-29E71604853B}" dt="2021-12-11T15:30:18.987" v="0"/>
          <pc:sldLayoutMkLst>
            <pc:docMk/>
            <pc:sldMasterMk cId="4202443831" sldId="2147483660"/>
            <pc:sldLayoutMk cId="3251833666" sldId="2147483667"/>
          </pc:sldLayoutMkLst>
        </pc:sldLayoutChg>
        <pc:sldLayoutChg chg="replId">
          <pc:chgData name="Zhigalov Roman" userId="1f97e9fdf7779aa5" providerId="Windows Live" clId="Web-{4FD1DDD7-CD4A-4C7C-A52C-29E71604853B}" dt="2021-12-11T15:30:18.987" v="0"/>
          <pc:sldLayoutMkLst>
            <pc:docMk/>
            <pc:sldMasterMk cId="4202443831" sldId="2147483660"/>
            <pc:sldLayoutMk cId="1772176725" sldId="2147483668"/>
          </pc:sldLayoutMkLst>
        </pc:sldLayoutChg>
        <pc:sldLayoutChg chg="replId">
          <pc:chgData name="Zhigalov Roman" userId="1f97e9fdf7779aa5" providerId="Windows Live" clId="Web-{4FD1DDD7-CD4A-4C7C-A52C-29E71604853B}" dt="2021-12-11T15:30:18.987" v="0"/>
          <pc:sldLayoutMkLst>
            <pc:docMk/>
            <pc:sldMasterMk cId="4202443831" sldId="2147483660"/>
            <pc:sldLayoutMk cId="3492479515" sldId="2147483669"/>
          </pc:sldLayoutMkLst>
        </pc:sldLayoutChg>
        <pc:sldLayoutChg chg="replId">
          <pc:chgData name="Zhigalov Roman" userId="1f97e9fdf7779aa5" providerId="Windows Live" clId="Web-{4FD1DDD7-CD4A-4C7C-A52C-29E71604853B}" dt="2021-12-11T15:30:18.987" v="0"/>
          <pc:sldLayoutMkLst>
            <pc:docMk/>
            <pc:sldMasterMk cId="4202443831" sldId="2147483660"/>
            <pc:sldLayoutMk cId="2810633644" sldId="2147483670"/>
          </pc:sldLayoutMkLst>
        </pc:sldLayoutChg>
        <pc:sldLayoutChg chg="replId">
          <pc:chgData name="Zhigalov Roman" userId="1f97e9fdf7779aa5" providerId="Windows Live" clId="Web-{4FD1DDD7-CD4A-4C7C-A52C-29E71604853B}" dt="2021-12-11T15:30:18.987" v="0"/>
          <pc:sldLayoutMkLst>
            <pc:docMk/>
            <pc:sldMasterMk cId="4202443831" sldId="2147483660"/>
            <pc:sldLayoutMk cId="1866138520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31D74-E7B8-4362-AAC2-4C70690438E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B729EE-EFA7-4F3B-AA62-9489D6172406}">
      <dgm:prSet phldrT="[Текст]"/>
      <dgm:spPr/>
      <dgm:t>
        <a:bodyPr/>
        <a:lstStyle/>
        <a:p>
          <a:r>
            <a:rPr lang="ru-RU" dirty="0"/>
            <a:t>1 этап (октябрь 1917 – март 1918 (</a:t>
          </a:r>
        </a:p>
      </dgm:t>
    </dgm:pt>
    <dgm:pt modelId="{9C39779E-45ED-4359-901F-441981272702}" type="parTrans" cxnId="{53A40B95-0932-4ED5-BE2D-05560E0AED3F}">
      <dgm:prSet/>
      <dgm:spPr/>
      <dgm:t>
        <a:bodyPr/>
        <a:lstStyle/>
        <a:p>
          <a:endParaRPr lang="ru-RU"/>
        </a:p>
      </dgm:t>
    </dgm:pt>
    <dgm:pt modelId="{E96CF55C-F3E0-45B7-BC2A-B40B7614E871}" type="sibTrans" cxnId="{53A40B95-0932-4ED5-BE2D-05560E0AED3F}">
      <dgm:prSet/>
      <dgm:spPr/>
      <dgm:t>
        <a:bodyPr/>
        <a:lstStyle/>
        <a:p>
          <a:endParaRPr lang="ru-RU"/>
        </a:p>
      </dgm:t>
    </dgm:pt>
    <dgm:pt modelId="{D49C11E6-FA5A-4844-9A83-172AE15605CD}">
      <dgm:prSet phldrT="[Текст]"/>
      <dgm:spPr/>
      <dgm:t>
        <a:bodyPr/>
        <a:lstStyle/>
        <a:p>
          <a:r>
            <a:rPr lang="ru-RU" dirty="0"/>
            <a:t>Установление советской власти.</a:t>
          </a:r>
        </a:p>
      </dgm:t>
    </dgm:pt>
    <dgm:pt modelId="{E352E2BA-90BB-48F5-848F-4479891D364A}" type="parTrans" cxnId="{1AF70F9B-F0B9-4767-8202-16C056E13AF6}">
      <dgm:prSet/>
      <dgm:spPr/>
      <dgm:t>
        <a:bodyPr/>
        <a:lstStyle/>
        <a:p>
          <a:endParaRPr lang="ru-RU"/>
        </a:p>
      </dgm:t>
    </dgm:pt>
    <dgm:pt modelId="{678B8CCC-10F9-44EF-ACD3-B922989560B9}" type="sibTrans" cxnId="{1AF70F9B-F0B9-4767-8202-16C056E13AF6}">
      <dgm:prSet/>
      <dgm:spPr/>
      <dgm:t>
        <a:bodyPr/>
        <a:lstStyle/>
        <a:p>
          <a:endParaRPr lang="ru-RU"/>
        </a:p>
      </dgm:t>
    </dgm:pt>
    <dgm:pt modelId="{D85ABC35-3788-48AE-AE0B-55FB676712BF}">
      <dgm:prSet phldrT="[Текст]"/>
      <dgm:spPr/>
      <dgm:t>
        <a:bodyPr/>
        <a:lstStyle/>
        <a:p>
          <a:r>
            <a:rPr lang="ru-RU" dirty="0"/>
            <a:t>2 этап (март-июнь 1918 г.</a:t>
          </a:r>
        </a:p>
      </dgm:t>
    </dgm:pt>
    <dgm:pt modelId="{0D885DCF-0CEE-4861-9E81-4FB64F94614A}" type="parTrans" cxnId="{5893C8B3-E808-4EA5-91BF-6AC8988298F6}">
      <dgm:prSet/>
      <dgm:spPr/>
      <dgm:t>
        <a:bodyPr/>
        <a:lstStyle/>
        <a:p>
          <a:endParaRPr lang="ru-RU"/>
        </a:p>
      </dgm:t>
    </dgm:pt>
    <dgm:pt modelId="{FA4316F8-F236-4401-930A-8E8BC78B49B5}" type="sibTrans" cxnId="{5893C8B3-E808-4EA5-91BF-6AC8988298F6}">
      <dgm:prSet/>
      <dgm:spPr/>
      <dgm:t>
        <a:bodyPr/>
        <a:lstStyle/>
        <a:p>
          <a:endParaRPr lang="ru-RU"/>
        </a:p>
      </dgm:t>
    </dgm:pt>
    <dgm:pt modelId="{FE7727A6-D1FE-487D-94C0-5B974E45BA9C}">
      <dgm:prSet phldrT="[Текст]"/>
      <dgm:spPr/>
      <dgm:t>
        <a:bodyPr/>
        <a:lstStyle/>
        <a:p>
          <a:r>
            <a:rPr lang="ru-RU" dirty="0"/>
            <a:t>Эскалация насилия. Формирование противоборствующих сторон</a:t>
          </a:r>
        </a:p>
      </dgm:t>
    </dgm:pt>
    <dgm:pt modelId="{95B54B4B-7645-4498-A205-331F2CADFB15}" type="parTrans" cxnId="{84BA5132-06DB-44C9-86F9-4B6D0879CAAD}">
      <dgm:prSet/>
      <dgm:spPr/>
      <dgm:t>
        <a:bodyPr/>
        <a:lstStyle/>
        <a:p>
          <a:endParaRPr lang="ru-RU"/>
        </a:p>
      </dgm:t>
    </dgm:pt>
    <dgm:pt modelId="{DC48C58C-C662-45C3-821A-63583F37496A}" type="sibTrans" cxnId="{84BA5132-06DB-44C9-86F9-4B6D0879CAAD}">
      <dgm:prSet/>
      <dgm:spPr/>
      <dgm:t>
        <a:bodyPr/>
        <a:lstStyle/>
        <a:p>
          <a:endParaRPr lang="ru-RU"/>
        </a:p>
      </dgm:t>
    </dgm:pt>
    <dgm:pt modelId="{293641A7-9999-46AF-A2C9-9B140E9B4729}">
      <dgm:prSet phldrT="[Текст]"/>
      <dgm:spPr/>
      <dgm:t>
        <a:bodyPr/>
        <a:lstStyle/>
        <a:p>
          <a:r>
            <a:rPr lang="ru-RU" dirty="0"/>
            <a:t>3 этап (лето 1918 – начало 1920 г.)</a:t>
          </a:r>
        </a:p>
      </dgm:t>
    </dgm:pt>
    <dgm:pt modelId="{5A68E3E4-5901-4C73-A895-F692564424DF}" type="parTrans" cxnId="{CEB72187-B133-4B79-BE56-DD91E7C172CE}">
      <dgm:prSet/>
      <dgm:spPr/>
      <dgm:t>
        <a:bodyPr/>
        <a:lstStyle/>
        <a:p>
          <a:endParaRPr lang="ru-RU"/>
        </a:p>
      </dgm:t>
    </dgm:pt>
    <dgm:pt modelId="{89C3A411-96B5-4FC8-BE2E-5A32F34B2911}" type="sibTrans" cxnId="{CEB72187-B133-4B79-BE56-DD91E7C172CE}">
      <dgm:prSet/>
      <dgm:spPr/>
      <dgm:t>
        <a:bodyPr/>
        <a:lstStyle/>
        <a:p>
          <a:endParaRPr lang="ru-RU"/>
        </a:p>
      </dgm:t>
    </dgm:pt>
    <dgm:pt modelId="{CFF3FAB8-C3F8-4763-A4A7-37B00A7530D8}">
      <dgm:prSet phldrT="[Текст]"/>
      <dgm:spPr/>
      <dgm:t>
        <a:bodyPr/>
        <a:lstStyle/>
        <a:p>
          <a:r>
            <a:rPr lang="ru-RU" dirty="0"/>
            <a:t>Сражение между красными и белыми</a:t>
          </a:r>
        </a:p>
      </dgm:t>
    </dgm:pt>
    <dgm:pt modelId="{7C59E765-61E6-411B-9208-276998600B1B}" type="parTrans" cxnId="{6F5BA923-BDC6-40C1-9A54-B96B9B2016C0}">
      <dgm:prSet/>
      <dgm:spPr/>
      <dgm:t>
        <a:bodyPr/>
        <a:lstStyle/>
        <a:p>
          <a:endParaRPr lang="ru-RU"/>
        </a:p>
      </dgm:t>
    </dgm:pt>
    <dgm:pt modelId="{B07EF687-FD1D-44FC-B280-B8D9600084C8}" type="sibTrans" cxnId="{6F5BA923-BDC6-40C1-9A54-B96B9B2016C0}">
      <dgm:prSet/>
      <dgm:spPr/>
      <dgm:t>
        <a:bodyPr/>
        <a:lstStyle/>
        <a:p>
          <a:endParaRPr lang="ru-RU"/>
        </a:p>
      </dgm:t>
    </dgm:pt>
    <dgm:pt modelId="{95B531D7-CF4A-4DE4-BE6E-0C6BBB379ACD}">
      <dgm:prSet phldrT="[Текст]"/>
      <dgm:spPr/>
      <dgm:t>
        <a:bodyPr/>
        <a:lstStyle/>
        <a:p>
          <a:r>
            <a:rPr lang="ru-RU" dirty="0"/>
            <a:t> Поляризация общества</a:t>
          </a:r>
        </a:p>
      </dgm:t>
    </dgm:pt>
    <dgm:pt modelId="{47EBB4BE-9731-4416-9C21-0758B143C79C}" type="parTrans" cxnId="{32AF2248-A435-400B-A191-41893A78DE89}">
      <dgm:prSet/>
      <dgm:spPr/>
      <dgm:t>
        <a:bodyPr/>
        <a:lstStyle/>
        <a:p>
          <a:endParaRPr lang="ru-RU"/>
        </a:p>
      </dgm:t>
    </dgm:pt>
    <dgm:pt modelId="{EE618004-C830-4C7D-8CFC-FB6981EEEDFC}" type="sibTrans" cxnId="{32AF2248-A435-400B-A191-41893A78DE89}">
      <dgm:prSet/>
      <dgm:spPr/>
      <dgm:t>
        <a:bodyPr/>
        <a:lstStyle/>
        <a:p>
          <a:endParaRPr lang="ru-RU"/>
        </a:p>
      </dgm:t>
    </dgm:pt>
    <dgm:pt modelId="{A11D984B-0D08-4200-AC1E-98B8A6BE0A00}">
      <dgm:prSet phldrT="[Текст]"/>
      <dgm:spPr/>
      <dgm:t>
        <a:bodyPr/>
        <a:lstStyle/>
        <a:p>
          <a:r>
            <a:rPr lang="ru-RU" dirty="0"/>
            <a:t>Формирование красных сил</a:t>
          </a:r>
        </a:p>
      </dgm:t>
    </dgm:pt>
    <dgm:pt modelId="{E57E38D3-997A-43AD-8CC8-8D7793A626B4}" type="parTrans" cxnId="{1DBA5239-0AB5-496F-8B01-1E8F78BEAC2E}">
      <dgm:prSet/>
      <dgm:spPr/>
      <dgm:t>
        <a:bodyPr/>
        <a:lstStyle/>
        <a:p>
          <a:endParaRPr lang="ru-RU"/>
        </a:p>
      </dgm:t>
    </dgm:pt>
    <dgm:pt modelId="{5B7AACBD-DED5-479F-A720-CADCB165EF73}" type="sibTrans" cxnId="{1DBA5239-0AB5-496F-8B01-1E8F78BEAC2E}">
      <dgm:prSet/>
      <dgm:spPr/>
      <dgm:t>
        <a:bodyPr/>
        <a:lstStyle/>
        <a:p>
          <a:endParaRPr lang="ru-RU"/>
        </a:p>
      </dgm:t>
    </dgm:pt>
    <dgm:pt modelId="{8D7D4557-B95E-4B97-BB8C-150695D05D7A}">
      <dgm:prSet phldrT="[Текст]"/>
      <dgm:spPr/>
      <dgm:t>
        <a:bodyPr/>
        <a:lstStyle/>
        <a:p>
          <a:r>
            <a:rPr lang="ru-RU" dirty="0"/>
            <a:t>Победы Красной Армии над противниками</a:t>
          </a:r>
        </a:p>
      </dgm:t>
    </dgm:pt>
    <dgm:pt modelId="{41414C67-05B0-499B-92C3-3F8BEC7AFDB7}" type="parTrans" cxnId="{880B2E42-125E-4C53-B575-263834833D1F}">
      <dgm:prSet/>
      <dgm:spPr/>
      <dgm:t>
        <a:bodyPr/>
        <a:lstStyle/>
        <a:p>
          <a:endParaRPr lang="ru-RU"/>
        </a:p>
      </dgm:t>
    </dgm:pt>
    <dgm:pt modelId="{0F305CF1-AC85-4DEC-9989-04B9AAAA3C67}" type="sibTrans" cxnId="{880B2E42-125E-4C53-B575-263834833D1F}">
      <dgm:prSet/>
      <dgm:spPr/>
      <dgm:t>
        <a:bodyPr/>
        <a:lstStyle/>
        <a:p>
          <a:endParaRPr lang="ru-RU"/>
        </a:p>
      </dgm:t>
    </dgm:pt>
    <dgm:pt modelId="{4D2D2B20-90C0-4DFD-8362-4721FD90517C}">
      <dgm:prSet/>
      <dgm:spPr/>
      <dgm:t>
        <a:bodyPr/>
        <a:lstStyle/>
        <a:p>
          <a:r>
            <a:rPr lang="ru-RU" dirty="0"/>
            <a:t>4 этап (1921 – 1922 г.)</a:t>
          </a:r>
        </a:p>
      </dgm:t>
    </dgm:pt>
    <dgm:pt modelId="{76642749-6C8B-4BCB-B81B-120CE71E568C}" type="parTrans" cxnId="{1641E4F8-9F89-4D09-AFA8-0DB3FB4732D5}">
      <dgm:prSet/>
      <dgm:spPr/>
      <dgm:t>
        <a:bodyPr/>
        <a:lstStyle/>
        <a:p>
          <a:endParaRPr lang="ru-RU"/>
        </a:p>
      </dgm:t>
    </dgm:pt>
    <dgm:pt modelId="{6E26B009-A048-4CEB-A3D9-E384F8EF3409}" type="sibTrans" cxnId="{1641E4F8-9F89-4D09-AFA8-0DB3FB4732D5}">
      <dgm:prSet/>
      <dgm:spPr/>
      <dgm:t>
        <a:bodyPr/>
        <a:lstStyle/>
        <a:p>
          <a:endParaRPr lang="ru-RU"/>
        </a:p>
      </dgm:t>
    </dgm:pt>
    <dgm:pt modelId="{5985C360-AF03-4D80-B678-84E27C4D9829}">
      <dgm:prSet/>
      <dgm:spPr/>
      <dgm:t>
        <a:bodyPr/>
        <a:lstStyle/>
        <a:p>
          <a:r>
            <a:rPr lang="ru-RU" dirty="0"/>
            <a:t>Затухание Гражданской войны. Окончательная победа Красной Армии</a:t>
          </a:r>
        </a:p>
      </dgm:t>
    </dgm:pt>
    <dgm:pt modelId="{651D9F5C-D8DB-46F7-9445-3536242A1F73}" type="parTrans" cxnId="{9DF4C9EF-D7E3-4977-B018-DFC60696039E}">
      <dgm:prSet/>
      <dgm:spPr/>
      <dgm:t>
        <a:bodyPr/>
        <a:lstStyle/>
        <a:p>
          <a:endParaRPr lang="ru-RU"/>
        </a:p>
      </dgm:t>
    </dgm:pt>
    <dgm:pt modelId="{EAACE1FF-1B37-4BEC-8220-6506AD8C6614}" type="sibTrans" cxnId="{9DF4C9EF-D7E3-4977-B018-DFC60696039E}">
      <dgm:prSet/>
      <dgm:spPr/>
      <dgm:t>
        <a:bodyPr/>
        <a:lstStyle/>
        <a:p>
          <a:endParaRPr lang="ru-RU"/>
        </a:p>
      </dgm:t>
    </dgm:pt>
    <dgm:pt modelId="{131F55D4-BD5D-4B09-8492-D00FB5FA584E}" type="pres">
      <dgm:prSet presAssocID="{98F31D74-E7B8-4362-AAC2-4C70690438E2}" presName="linear" presStyleCnt="0">
        <dgm:presLayoutVars>
          <dgm:dir/>
          <dgm:animLvl val="lvl"/>
          <dgm:resizeHandles val="exact"/>
        </dgm:presLayoutVars>
      </dgm:prSet>
      <dgm:spPr/>
    </dgm:pt>
    <dgm:pt modelId="{FBD7615D-A013-425E-BBA6-DB999BDF3DA5}" type="pres">
      <dgm:prSet presAssocID="{41B729EE-EFA7-4F3B-AA62-9489D6172406}" presName="parentLin" presStyleCnt="0"/>
      <dgm:spPr/>
    </dgm:pt>
    <dgm:pt modelId="{555AF410-6872-4D4E-BCCC-0649569744EC}" type="pres">
      <dgm:prSet presAssocID="{41B729EE-EFA7-4F3B-AA62-9489D6172406}" presName="parentLeftMargin" presStyleLbl="node1" presStyleIdx="0" presStyleCnt="4"/>
      <dgm:spPr/>
    </dgm:pt>
    <dgm:pt modelId="{5D6ACE2D-CC0C-4D1B-871F-7566ACAD6D43}" type="pres">
      <dgm:prSet presAssocID="{41B729EE-EFA7-4F3B-AA62-9489D61724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3BE1690-9FE5-453B-83A9-3678C3C162B9}" type="pres">
      <dgm:prSet presAssocID="{41B729EE-EFA7-4F3B-AA62-9489D6172406}" presName="negativeSpace" presStyleCnt="0"/>
      <dgm:spPr/>
    </dgm:pt>
    <dgm:pt modelId="{4ED520C2-A4CD-4DEA-A1A8-36D0D551839C}" type="pres">
      <dgm:prSet presAssocID="{41B729EE-EFA7-4F3B-AA62-9489D6172406}" presName="childText" presStyleLbl="conFgAcc1" presStyleIdx="0" presStyleCnt="4">
        <dgm:presLayoutVars>
          <dgm:bulletEnabled val="1"/>
        </dgm:presLayoutVars>
      </dgm:prSet>
      <dgm:spPr/>
    </dgm:pt>
    <dgm:pt modelId="{3418ACEB-2255-4684-956D-094D76BAFC8C}" type="pres">
      <dgm:prSet presAssocID="{E96CF55C-F3E0-45B7-BC2A-B40B7614E871}" presName="spaceBetweenRectangles" presStyleCnt="0"/>
      <dgm:spPr/>
    </dgm:pt>
    <dgm:pt modelId="{B4DBCBB6-EAF6-4BFF-815A-93EFCD9BE206}" type="pres">
      <dgm:prSet presAssocID="{D85ABC35-3788-48AE-AE0B-55FB676712BF}" presName="parentLin" presStyleCnt="0"/>
      <dgm:spPr/>
    </dgm:pt>
    <dgm:pt modelId="{6EEE63EE-6E63-482E-A6E5-586DE4B334DB}" type="pres">
      <dgm:prSet presAssocID="{D85ABC35-3788-48AE-AE0B-55FB676712BF}" presName="parentLeftMargin" presStyleLbl="node1" presStyleIdx="0" presStyleCnt="4"/>
      <dgm:spPr/>
    </dgm:pt>
    <dgm:pt modelId="{B98BA1B2-1BB5-43F1-89A2-30250DB40E7E}" type="pres">
      <dgm:prSet presAssocID="{D85ABC35-3788-48AE-AE0B-55FB676712B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9F5F8E3-3F96-4A5D-87F5-46AB0803FEB1}" type="pres">
      <dgm:prSet presAssocID="{D85ABC35-3788-48AE-AE0B-55FB676712BF}" presName="negativeSpace" presStyleCnt="0"/>
      <dgm:spPr/>
    </dgm:pt>
    <dgm:pt modelId="{A5C9E70B-6F8D-4E52-A3CA-ECC0C8CF64C5}" type="pres">
      <dgm:prSet presAssocID="{D85ABC35-3788-48AE-AE0B-55FB676712BF}" presName="childText" presStyleLbl="conFgAcc1" presStyleIdx="1" presStyleCnt="4">
        <dgm:presLayoutVars>
          <dgm:bulletEnabled val="1"/>
        </dgm:presLayoutVars>
      </dgm:prSet>
      <dgm:spPr/>
    </dgm:pt>
    <dgm:pt modelId="{752EDDD9-129E-47E7-931B-8A3ACE4C2F8C}" type="pres">
      <dgm:prSet presAssocID="{FA4316F8-F236-4401-930A-8E8BC78B49B5}" presName="spaceBetweenRectangles" presStyleCnt="0"/>
      <dgm:spPr/>
    </dgm:pt>
    <dgm:pt modelId="{C2A6CC28-4B3E-4DCD-8AB3-88F608F49603}" type="pres">
      <dgm:prSet presAssocID="{293641A7-9999-46AF-A2C9-9B140E9B4729}" presName="parentLin" presStyleCnt="0"/>
      <dgm:spPr/>
    </dgm:pt>
    <dgm:pt modelId="{74B03DF7-60A4-47A2-B690-7F42EC81F6DC}" type="pres">
      <dgm:prSet presAssocID="{293641A7-9999-46AF-A2C9-9B140E9B4729}" presName="parentLeftMargin" presStyleLbl="node1" presStyleIdx="1" presStyleCnt="4"/>
      <dgm:spPr/>
    </dgm:pt>
    <dgm:pt modelId="{D4A5F16F-34E7-48FA-BC92-B844271F1116}" type="pres">
      <dgm:prSet presAssocID="{293641A7-9999-46AF-A2C9-9B140E9B47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E07E40-8DD9-48F8-B740-536634597D41}" type="pres">
      <dgm:prSet presAssocID="{293641A7-9999-46AF-A2C9-9B140E9B4729}" presName="negativeSpace" presStyleCnt="0"/>
      <dgm:spPr/>
    </dgm:pt>
    <dgm:pt modelId="{50FCBBF5-92BD-4143-8680-1B34D4D30CA6}" type="pres">
      <dgm:prSet presAssocID="{293641A7-9999-46AF-A2C9-9B140E9B4729}" presName="childText" presStyleLbl="conFgAcc1" presStyleIdx="2" presStyleCnt="4">
        <dgm:presLayoutVars>
          <dgm:bulletEnabled val="1"/>
        </dgm:presLayoutVars>
      </dgm:prSet>
      <dgm:spPr/>
    </dgm:pt>
    <dgm:pt modelId="{88BF4051-D6D7-45A4-ABC4-7B55C5EE6182}" type="pres">
      <dgm:prSet presAssocID="{89C3A411-96B5-4FC8-BE2E-5A32F34B2911}" presName="spaceBetweenRectangles" presStyleCnt="0"/>
      <dgm:spPr/>
    </dgm:pt>
    <dgm:pt modelId="{DE1145D1-B7CB-41FA-AA3F-79DDDFB43DEB}" type="pres">
      <dgm:prSet presAssocID="{4D2D2B20-90C0-4DFD-8362-4721FD90517C}" presName="parentLin" presStyleCnt="0"/>
      <dgm:spPr/>
    </dgm:pt>
    <dgm:pt modelId="{A9A38671-8F39-4468-89D1-1356437C4BBD}" type="pres">
      <dgm:prSet presAssocID="{4D2D2B20-90C0-4DFD-8362-4721FD90517C}" presName="parentLeftMargin" presStyleLbl="node1" presStyleIdx="2" presStyleCnt="4"/>
      <dgm:spPr/>
    </dgm:pt>
    <dgm:pt modelId="{2B1C76B4-2A9C-40F1-AEFB-C7C367EBF411}" type="pres">
      <dgm:prSet presAssocID="{4D2D2B20-90C0-4DFD-8362-4721FD90517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E623C7B-71E0-403B-A54B-73058643BDF2}" type="pres">
      <dgm:prSet presAssocID="{4D2D2B20-90C0-4DFD-8362-4721FD90517C}" presName="negativeSpace" presStyleCnt="0"/>
      <dgm:spPr/>
    </dgm:pt>
    <dgm:pt modelId="{6109781D-D450-4929-8611-9E7E9C2DD481}" type="pres">
      <dgm:prSet presAssocID="{4D2D2B20-90C0-4DFD-8362-4721FD90517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85DA14-C342-453F-9000-7114303411C8}" type="presOf" srcId="{D49C11E6-FA5A-4844-9A83-172AE15605CD}" destId="{4ED520C2-A4CD-4DEA-A1A8-36D0D551839C}" srcOrd="0" destOrd="0" presId="urn:microsoft.com/office/officeart/2005/8/layout/list1"/>
    <dgm:cxn modelId="{6F5BA923-BDC6-40C1-9A54-B96B9B2016C0}" srcId="{293641A7-9999-46AF-A2C9-9B140E9B4729}" destId="{CFF3FAB8-C3F8-4763-A4A7-37B00A7530D8}" srcOrd="0" destOrd="0" parTransId="{7C59E765-61E6-411B-9208-276998600B1B}" sibTransId="{B07EF687-FD1D-44FC-B280-B8D9600084C8}"/>
    <dgm:cxn modelId="{5773152D-0FA7-4553-95C8-841DC4C3C7EE}" type="presOf" srcId="{8D7D4557-B95E-4B97-BB8C-150695D05D7A}" destId="{50FCBBF5-92BD-4143-8680-1B34D4D30CA6}" srcOrd="0" destOrd="1" presId="urn:microsoft.com/office/officeart/2005/8/layout/list1"/>
    <dgm:cxn modelId="{84BA5132-06DB-44C9-86F9-4B6D0879CAAD}" srcId="{D85ABC35-3788-48AE-AE0B-55FB676712BF}" destId="{FE7727A6-D1FE-487D-94C0-5B974E45BA9C}" srcOrd="0" destOrd="0" parTransId="{95B54B4B-7645-4498-A205-331F2CADFB15}" sibTransId="{DC48C58C-C662-45C3-821A-63583F37496A}"/>
    <dgm:cxn modelId="{BC2A7C34-4B97-4865-9803-3ABBCC3ADF89}" type="presOf" srcId="{4D2D2B20-90C0-4DFD-8362-4721FD90517C}" destId="{A9A38671-8F39-4468-89D1-1356437C4BBD}" srcOrd="0" destOrd="0" presId="urn:microsoft.com/office/officeart/2005/8/layout/list1"/>
    <dgm:cxn modelId="{1DBA5239-0AB5-496F-8B01-1E8F78BEAC2E}" srcId="{D85ABC35-3788-48AE-AE0B-55FB676712BF}" destId="{A11D984B-0D08-4200-AC1E-98B8A6BE0A00}" srcOrd="1" destOrd="0" parTransId="{E57E38D3-997A-43AD-8CC8-8D7793A626B4}" sibTransId="{5B7AACBD-DED5-479F-A720-CADCB165EF73}"/>
    <dgm:cxn modelId="{880B2E42-125E-4C53-B575-263834833D1F}" srcId="{293641A7-9999-46AF-A2C9-9B140E9B4729}" destId="{8D7D4557-B95E-4B97-BB8C-150695D05D7A}" srcOrd="1" destOrd="0" parTransId="{41414C67-05B0-499B-92C3-3F8BEC7AFDB7}" sibTransId="{0F305CF1-AC85-4DEC-9989-04B9AAAA3C67}"/>
    <dgm:cxn modelId="{A5A02F42-D9DF-434E-A97A-A387AC747FA3}" type="presOf" srcId="{D85ABC35-3788-48AE-AE0B-55FB676712BF}" destId="{6EEE63EE-6E63-482E-A6E5-586DE4B334DB}" srcOrd="0" destOrd="0" presId="urn:microsoft.com/office/officeart/2005/8/layout/list1"/>
    <dgm:cxn modelId="{F6805267-7ED1-4A4D-A885-38207C0AC1DD}" type="presOf" srcId="{D85ABC35-3788-48AE-AE0B-55FB676712BF}" destId="{B98BA1B2-1BB5-43F1-89A2-30250DB40E7E}" srcOrd="1" destOrd="0" presId="urn:microsoft.com/office/officeart/2005/8/layout/list1"/>
    <dgm:cxn modelId="{32AF2248-A435-400B-A191-41893A78DE89}" srcId="{41B729EE-EFA7-4F3B-AA62-9489D6172406}" destId="{95B531D7-CF4A-4DE4-BE6E-0C6BBB379ACD}" srcOrd="1" destOrd="0" parTransId="{47EBB4BE-9731-4416-9C21-0758B143C79C}" sibTransId="{EE618004-C830-4C7D-8CFC-FB6981EEEDFC}"/>
    <dgm:cxn modelId="{0E418C4B-29E2-49BC-89B1-50978393E49A}" type="presOf" srcId="{293641A7-9999-46AF-A2C9-9B140E9B4729}" destId="{74B03DF7-60A4-47A2-B690-7F42EC81F6DC}" srcOrd="0" destOrd="0" presId="urn:microsoft.com/office/officeart/2005/8/layout/list1"/>
    <dgm:cxn modelId="{13F20D78-7731-4A5F-A4CB-CC70380D105A}" type="presOf" srcId="{5985C360-AF03-4D80-B678-84E27C4D9829}" destId="{6109781D-D450-4929-8611-9E7E9C2DD481}" srcOrd="0" destOrd="0" presId="urn:microsoft.com/office/officeart/2005/8/layout/list1"/>
    <dgm:cxn modelId="{12A93479-176C-46D7-8BAB-D4594A9A5844}" type="presOf" srcId="{98F31D74-E7B8-4362-AAC2-4C70690438E2}" destId="{131F55D4-BD5D-4B09-8492-D00FB5FA584E}" srcOrd="0" destOrd="0" presId="urn:microsoft.com/office/officeart/2005/8/layout/list1"/>
    <dgm:cxn modelId="{BDC19781-364B-4A9A-BA69-3C40E2A6D177}" type="presOf" srcId="{4D2D2B20-90C0-4DFD-8362-4721FD90517C}" destId="{2B1C76B4-2A9C-40F1-AEFB-C7C367EBF411}" srcOrd="1" destOrd="0" presId="urn:microsoft.com/office/officeart/2005/8/layout/list1"/>
    <dgm:cxn modelId="{8E4E4983-A471-49B3-8F0A-44A1C4C034E8}" type="presOf" srcId="{293641A7-9999-46AF-A2C9-9B140E9B4729}" destId="{D4A5F16F-34E7-48FA-BC92-B844271F1116}" srcOrd="1" destOrd="0" presId="urn:microsoft.com/office/officeart/2005/8/layout/list1"/>
    <dgm:cxn modelId="{CEB72187-B133-4B79-BE56-DD91E7C172CE}" srcId="{98F31D74-E7B8-4362-AAC2-4C70690438E2}" destId="{293641A7-9999-46AF-A2C9-9B140E9B4729}" srcOrd="2" destOrd="0" parTransId="{5A68E3E4-5901-4C73-A895-F692564424DF}" sibTransId="{89C3A411-96B5-4FC8-BE2E-5A32F34B2911}"/>
    <dgm:cxn modelId="{FB819D94-AAA0-46FB-8008-70B1CDBD34E9}" type="presOf" srcId="{CFF3FAB8-C3F8-4763-A4A7-37B00A7530D8}" destId="{50FCBBF5-92BD-4143-8680-1B34D4D30CA6}" srcOrd="0" destOrd="0" presId="urn:microsoft.com/office/officeart/2005/8/layout/list1"/>
    <dgm:cxn modelId="{25E3DC94-621C-41E8-ADC8-01FAD9E9741B}" type="presOf" srcId="{95B531D7-CF4A-4DE4-BE6E-0C6BBB379ACD}" destId="{4ED520C2-A4CD-4DEA-A1A8-36D0D551839C}" srcOrd="0" destOrd="1" presId="urn:microsoft.com/office/officeart/2005/8/layout/list1"/>
    <dgm:cxn modelId="{53A40B95-0932-4ED5-BE2D-05560E0AED3F}" srcId="{98F31D74-E7B8-4362-AAC2-4C70690438E2}" destId="{41B729EE-EFA7-4F3B-AA62-9489D6172406}" srcOrd="0" destOrd="0" parTransId="{9C39779E-45ED-4359-901F-441981272702}" sibTransId="{E96CF55C-F3E0-45B7-BC2A-B40B7614E871}"/>
    <dgm:cxn modelId="{1AF70F9B-F0B9-4767-8202-16C056E13AF6}" srcId="{41B729EE-EFA7-4F3B-AA62-9489D6172406}" destId="{D49C11E6-FA5A-4844-9A83-172AE15605CD}" srcOrd="0" destOrd="0" parTransId="{E352E2BA-90BB-48F5-848F-4479891D364A}" sibTransId="{678B8CCC-10F9-44EF-ACD3-B922989560B9}"/>
    <dgm:cxn modelId="{268022AC-629D-45C0-B33F-4AEA7458F92A}" type="presOf" srcId="{41B729EE-EFA7-4F3B-AA62-9489D6172406}" destId="{555AF410-6872-4D4E-BCCC-0649569744EC}" srcOrd="0" destOrd="0" presId="urn:microsoft.com/office/officeart/2005/8/layout/list1"/>
    <dgm:cxn modelId="{5893C8B3-E808-4EA5-91BF-6AC8988298F6}" srcId="{98F31D74-E7B8-4362-AAC2-4C70690438E2}" destId="{D85ABC35-3788-48AE-AE0B-55FB676712BF}" srcOrd="1" destOrd="0" parTransId="{0D885DCF-0CEE-4861-9E81-4FB64F94614A}" sibTransId="{FA4316F8-F236-4401-930A-8E8BC78B49B5}"/>
    <dgm:cxn modelId="{B5A5BBB8-2F29-4352-B748-A94EBAF50DE0}" type="presOf" srcId="{41B729EE-EFA7-4F3B-AA62-9489D6172406}" destId="{5D6ACE2D-CC0C-4D1B-871F-7566ACAD6D43}" srcOrd="1" destOrd="0" presId="urn:microsoft.com/office/officeart/2005/8/layout/list1"/>
    <dgm:cxn modelId="{A2804CC4-83BE-4217-932D-D50F481464A2}" type="presOf" srcId="{FE7727A6-D1FE-487D-94C0-5B974E45BA9C}" destId="{A5C9E70B-6F8D-4E52-A3CA-ECC0C8CF64C5}" srcOrd="0" destOrd="0" presId="urn:microsoft.com/office/officeart/2005/8/layout/list1"/>
    <dgm:cxn modelId="{46582CD6-9E81-45E1-8E6C-1EEB7CA71A7A}" type="presOf" srcId="{A11D984B-0D08-4200-AC1E-98B8A6BE0A00}" destId="{A5C9E70B-6F8D-4E52-A3CA-ECC0C8CF64C5}" srcOrd="0" destOrd="1" presId="urn:microsoft.com/office/officeart/2005/8/layout/list1"/>
    <dgm:cxn modelId="{9DF4C9EF-D7E3-4977-B018-DFC60696039E}" srcId="{4D2D2B20-90C0-4DFD-8362-4721FD90517C}" destId="{5985C360-AF03-4D80-B678-84E27C4D9829}" srcOrd="0" destOrd="0" parTransId="{651D9F5C-D8DB-46F7-9445-3536242A1F73}" sibTransId="{EAACE1FF-1B37-4BEC-8220-6506AD8C6614}"/>
    <dgm:cxn modelId="{1641E4F8-9F89-4D09-AFA8-0DB3FB4732D5}" srcId="{98F31D74-E7B8-4362-AAC2-4C70690438E2}" destId="{4D2D2B20-90C0-4DFD-8362-4721FD90517C}" srcOrd="3" destOrd="0" parTransId="{76642749-6C8B-4BCB-B81B-120CE71E568C}" sibTransId="{6E26B009-A048-4CEB-A3D9-E384F8EF3409}"/>
    <dgm:cxn modelId="{4748D2EF-D638-4770-8F8B-189A8716ED71}" type="presParOf" srcId="{131F55D4-BD5D-4B09-8492-D00FB5FA584E}" destId="{FBD7615D-A013-425E-BBA6-DB999BDF3DA5}" srcOrd="0" destOrd="0" presId="urn:microsoft.com/office/officeart/2005/8/layout/list1"/>
    <dgm:cxn modelId="{E065896C-B4EC-4F8D-AEDB-8BCA9F5BF366}" type="presParOf" srcId="{FBD7615D-A013-425E-BBA6-DB999BDF3DA5}" destId="{555AF410-6872-4D4E-BCCC-0649569744EC}" srcOrd="0" destOrd="0" presId="urn:microsoft.com/office/officeart/2005/8/layout/list1"/>
    <dgm:cxn modelId="{F4D87041-D3A6-4407-B77F-F6E5F9C02A0D}" type="presParOf" srcId="{FBD7615D-A013-425E-BBA6-DB999BDF3DA5}" destId="{5D6ACE2D-CC0C-4D1B-871F-7566ACAD6D43}" srcOrd="1" destOrd="0" presId="urn:microsoft.com/office/officeart/2005/8/layout/list1"/>
    <dgm:cxn modelId="{211E393C-313C-41FD-85CC-89E75C630BA8}" type="presParOf" srcId="{131F55D4-BD5D-4B09-8492-D00FB5FA584E}" destId="{63BE1690-9FE5-453B-83A9-3678C3C162B9}" srcOrd="1" destOrd="0" presId="urn:microsoft.com/office/officeart/2005/8/layout/list1"/>
    <dgm:cxn modelId="{82F126D1-7734-460C-88E5-14B1D80C3411}" type="presParOf" srcId="{131F55D4-BD5D-4B09-8492-D00FB5FA584E}" destId="{4ED520C2-A4CD-4DEA-A1A8-36D0D551839C}" srcOrd="2" destOrd="0" presId="urn:microsoft.com/office/officeart/2005/8/layout/list1"/>
    <dgm:cxn modelId="{7CB3866F-05C2-4CA1-8E49-263877B4BFAD}" type="presParOf" srcId="{131F55D4-BD5D-4B09-8492-D00FB5FA584E}" destId="{3418ACEB-2255-4684-956D-094D76BAFC8C}" srcOrd="3" destOrd="0" presId="urn:microsoft.com/office/officeart/2005/8/layout/list1"/>
    <dgm:cxn modelId="{7B38F82D-7249-4A4E-A49B-82B11F62D9A8}" type="presParOf" srcId="{131F55D4-BD5D-4B09-8492-D00FB5FA584E}" destId="{B4DBCBB6-EAF6-4BFF-815A-93EFCD9BE206}" srcOrd="4" destOrd="0" presId="urn:microsoft.com/office/officeart/2005/8/layout/list1"/>
    <dgm:cxn modelId="{CAD30828-54BE-47EB-94AD-70D4FFF8FAF2}" type="presParOf" srcId="{B4DBCBB6-EAF6-4BFF-815A-93EFCD9BE206}" destId="{6EEE63EE-6E63-482E-A6E5-586DE4B334DB}" srcOrd="0" destOrd="0" presId="urn:microsoft.com/office/officeart/2005/8/layout/list1"/>
    <dgm:cxn modelId="{0B931204-1575-42D6-A6DC-0A7EEB4B7B3D}" type="presParOf" srcId="{B4DBCBB6-EAF6-4BFF-815A-93EFCD9BE206}" destId="{B98BA1B2-1BB5-43F1-89A2-30250DB40E7E}" srcOrd="1" destOrd="0" presId="urn:microsoft.com/office/officeart/2005/8/layout/list1"/>
    <dgm:cxn modelId="{874A25DA-83DE-4712-8726-A76602B256C9}" type="presParOf" srcId="{131F55D4-BD5D-4B09-8492-D00FB5FA584E}" destId="{C9F5F8E3-3F96-4A5D-87F5-46AB0803FEB1}" srcOrd="5" destOrd="0" presId="urn:microsoft.com/office/officeart/2005/8/layout/list1"/>
    <dgm:cxn modelId="{D5288AFF-0C33-4E81-929A-E25730A09EAE}" type="presParOf" srcId="{131F55D4-BD5D-4B09-8492-D00FB5FA584E}" destId="{A5C9E70B-6F8D-4E52-A3CA-ECC0C8CF64C5}" srcOrd="6" destOrd="0" presId="urn:microsoft.com/office/officeart/2005/8/layout/list1"/>
    <dgm:cxn modelId="{34E10BE5-C85D-4AB6-BBFA-756A4A44EA21}" type="presParOf" srcId="{131F55D4-BD5D-4B09-8492-D00FB5FA584E}" destId="{752EDDD9-129E-47E7-931B-8A3ACE4C2F8C}" srcOrd="7" destOrd="0" presId="urn:microsoft.com/office/officeart/2005/8/layout/list1"/>
    <dgm:cxn modelId="{BC5C2155-1562-433D-A812-386E07372F28}" type="presParOf" srcId="{131F55D4-BD5D-4B09-8492-D00FB5FA584E}" destId="{C2A6CC28-4B3E-4DCD-8AB3-88F608F49603}" srcOrd="8" destOrd="0" presId="urn:microsoft.com/office/officeart/2005/8/layout/list1"/>
    <dgm:cxn modelId="{90D00F80-F69B-4FB0-87FF-CF30DCB4A0FB}" type="presParOf" srcId="{C2A6CC28-4B3E-4DCD-8AB3-88F608F49603}" destId="{74B03DF7-60A4-47A2-B690-7F42EC81F6DC}" srcOrd="0" destOrd="0" presId="urn:microsoft.com/office/officeart/2005/8/layout/list1"/>
    <dgm:cxn modelId="{EC7D9C6B-63CB-4273-9C29-A200FE26369A}" type="presParOf" srcId="{C2A6CC28-4B3E-4DCD-8AB3-88F608F49603}" destId="{D4A5F16F-34E7-48FA-BC92-B844271F1116}" srcOrd="1" destOrd="0" presId="urn:microsoft.com/office/officeart/2005/8/layout/list1"/>
    <dgm:cxn modelId="{0D29D448-C890-42D5-BBFD-B37018FBDF77}" type="presParOf" srcId="{131F55D4-BD5D-4B09-8492-D00FB5FA584E}" destId="{7FE07E40-8DD9-48F8-B740-536634597D41}" srcOrd="9" destOrd="0" presId="urn:microsoft.com/office/officeart/2005/8/layout/list1"/>
    <dgm:cxn modelId="{BDC6287B-3E5D-4DBD-B254-257FA0AC1FDF}" type="presParOf" srcId="{131F55D4-BD5D-4B09-8492-D00FB5FA584E}" destId="{50FCBBF5-92BD-4143-8680-1B34D4D30CA6}" srcOrd="10" destOrd="0" presId="urn:microsoft.com/office/officeart/2005/8/layout/list1"/>
    <dgm:cxn modelId="{808A063B-AE00-450D-A73F-1CAA5D02CCAA}" type="presParOf" srcId="{131F55D4-BD5D-4B09-8492-D00FB5FA584E}" destId="{88BF4051-D6D7-45A4-ABC4-7B55C5EE6182}" srcOrd="11" destOrd="0" presId="urn:microsoft.com/office/officeart/2005/8/layout/list1"/>
    <dgm:cxn modelId="{DE6512DB-A95A-4C04-A413-4D20C8157A96}" type="presParOf" srcId="{131F55D4-BD5D-4B09-8492-D00FB5FA584E}" destId="{DE1145D1-B7CB-41FA-AA3F-79DDDFB43DEB}" srcOrd="12" destOrd="0" presId="urn:microsoft.com/office/officeart/2005/8/layout/list1"/>
    <dgm:cxn modelId="{F879D189-B935-49EC-9F6B-5D79B24BFB9A}" type="presParOf" srcId="{DE1145D1-B7CB-41FA-AA3F-79DDDFB43DEB}" destId="{A9A38671-8F39-4468-89D1-1356437C4BBD}" srcOrd="0" destOrd="0" presId="urn:microsoft.com/office/officeart/2005/8/layout/list1"/>
    <dgm:cxn modelId="{BBA83879-297D-4E2A-98C2-07505FC82698}" type="presParOf" srcId="{DE1145D1-B7CB-41FA-AA3F-79DDDFB43DEB}" destId="{2B1C76B4-2A9C-40F1-AEFB-C7C367EBF411}" srcOrd="1" destOrd="0" presId="urn:microsoft.com/office/officeart/2005/8/layout/list1"/>
    <dgm:cxn modelId="{8FE26973-2643-44C1-9E31-F95B0FE69976}" type="presParOf" srcId="{131F55D4-BD5D-4B09-8492-D00FB5FA584E}" destId="{1E623C7B-71E0-403B-A54B-73058643BDF2}" srcOrd="13" destOrd="0" presId="urn:microsoft.com/office/officeart/2005/8/layout/list1"/>
    <dgm:cxn modelId="{DE1DDFBB-EC0D-40BE-A5CE-7F51DA9BD6A2}" type="presParOf" srcId="{131F55D4-BD5D-4B09-8492-D00FB5FA584E}" destId="{6109781D-D450-4929-8611-9E7E9C2DD48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520C2-A4CD-4DEA-A1A8-36D0D551839C}">
      <dsp:nvSpPr>
        <dsp:cNvPr id="0" name=""/>
        <dsp:cNvSpPr/>
      </dsp:nvSpPr>
      <dsp:spPr>
        <a:xfrm>
          <a:off x="0" y="434316"/>
          <a:ext cx="6367912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95732" rIns="49422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Установление советской власти.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 Поляризация общества</a:t>
          </a:r>
        </a:p>
      </dsp:txBody>
      <dsp:txXfrm>
        <a:off x="0" y="434316"/>
        <a:ext cx="6367912" cy="1107225"/>
      </dsp:txXfrm>
    </dsp:sp>
    <dsp:sp modelId="{5D6ACE2D-CC0C-4D1B-871F-7566ACAD6D43}">
      <dsp:nvSpPr>
        <dsp:cNvPr id="0" name=""/>
        <dsp:cNvSpPr/>
      </dsp:nvSpPr>
      <dsp:spPr>
        <a:xfrm>
          <a:off x="318395" y="153876"/>
          <a:ext cx="4457539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1 этап (октябрь 1917 – март 1918 (</a:t>
          </a:r>
        </a:p>
      </dsp:txBody>
      <dsp:txXfrm>
        <a:off x="345775" y="181256"/>
        <a:ext cx="4402779" cy="506120"/>
      </dsp:txXfrm>
    </dsp:sp>
    <dsp:sp modelId="{A5C9E70B-6F8D-4E52-A3CA-ECC0C8CF64C5}">
      <dsp:nvSpPr>
        <dsp:cNvPr id="0" name=""/>
        <dsp:cNvSpPr/>
      </dsp:nvSpPr>
      <dsp:spPr>
        <a:xfrm>
          <a:off x="0" y="1924581"/>
          <a:ext cx="6367912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95732" rIns="49422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Эскалация насилия. Формирование противоборствующих сторон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Формирование красных сил</a:t>
          </a:r>
        </a:p>
      </dsp:txBody>
      <dsp:txXfrm>
        <a:off x="0" y="1924581"/>
        <a:ext cx="6367912" cy="1376550"/>
      </dsp:txXfrm>
    </dsp:sp>
    <dsp:sp modelId="{B98BA1B2-1BB5-43F1-89A2-30250DB40E7E}">
      <dsp:nvSpPr>
        <dsp:cNvPr id="0" name=""/>
        <dsp:cNvSpPr/>
      </dsp:nvSpPr>
      <dsp:spPr>
        <a:xfrm>
          <a:off x="318395" y="1644141"/>
          <a:ext cx="4457539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2 этап (март-июнь 1918 г.</a:t>
          </a:r>
        </a:p>
      </dsp:txBody>
      <dsp:txXfrm>
        <a:off x="345775" y="1671521"/>
        <a:ext cx="4402779" cy="506120"/>
      </dsp:txXfrm>
    </dsp:sp>
    <dsp:sp modelId="{50FCBBF5-92BD-4143-8680-1B34D4D30CA6}">
      <dsp:nvSpPr>
        <dsp:cNvPr id="0" name=""/>
        <dsp:cNvSpPr/>
      </dsp:nvSpPr>
      <dsp:spPr>
        <a:xfrm>
          <a:off x="0" y="3684171"/>
          <a:ext cx="6367912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95732" rIns="49422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Сражение между красными и белыми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Победы Красной Армии над противниками</a:t>
          </a:r>
        </a:p>
      </dsp:txBody>
      <dsp:txXfrm>
        <a:off x="0" y="3684171"/>
        <a:ext cx="6367912" cy="1107225"/>
      </dsp:txXfrm>
    </dsp:sp>
    <dsp:sp modelId="{D4A5F16F-34E7-48FA-BC92-B844271F1116}">
      <dsp:nvSpPr>
        <dsp:cNvPr id="0" name=""/>
        <dsp:cNvSpPr/>
      </dsp:nvSpPr>
      <dsp:spPr>
        <a:xfrm>
          <a:off x="318395" y="3403731"/>
          <a:ext cx="4457539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3 этап (лето 1918 – начало 1920 г.)</a:t>
          </a:r>
        </a:p>
      </dsp:txBody>
      <dsp:txXfrm>
        <a:off x="345775" y="3431111"/>
        <a:ext cx="4402779" cy="506120"/>
      </dsp:txXfrm>
    </dsp:sp>
    <dsp:sp modelId="{6109781D-D450-4929-8611-9E7E9C2DD481}">
      <dsp:nvSpPr>
        <dsp:cNvPr id="0" name=""/>
        <dsp:cNvSpPr/>
      </dsp:nvSpPr>
      <dsp:spPr>
        <a:xfrm>
          <a:off x="0" y="5174436"/>
          <a:ext cx="6367912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95732" rIns="49422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Затухание Гражданской войны. Окончательная победа Красной Армии</a:t>
          </a:r>
        </a:p>
      </dsp:txBody>
      <dsp:txXfrm>
        <a:off x="0" y="5174436"/>
        <a:ext cx="6367912" cy="1077300"/>
      </dsp:txXfrm>
    </dsp:sp>
    <dsp:sp modelId="{2B1C76B4-2A9C-40F1-AEFB-C7C367EBF411}">
      <dsp:nvSpPr>
        <dsp:cNvPr id="0" name=""/>
        <dsp:cNvSpPr/>
      </dsp:nvSpPr>
      <dsp:spPr>
        <a:xfrm>
          <a:off x="318395" y="4893996"/>
          <a:ext cx="4457539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4 этап (1921 – 1922 г.)</a:t>
          </a:r>
        </a:p>
      </dsp:txBody>
      <dsp:txXfrm>
        <a:off x="345775" y="4921376"/>
        <a:ext cx="440277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32D25-FF42-40E1-99AF-CC40F4377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2DA778-2C84-450F-8411-EBDA969E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5EAA73-B4E9-4551-B16F-5B7ABE0A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EDC-6CB3-42A5-B45F-C81C686571E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3EBB1-AE8C-4E8A-A6B5-7D381F64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3EBA30-3F16-45A7-BE56-68A165BE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378-786E-422F-812E-1EB77F885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6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D3162-D739-44A1-B349-FA25663B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AFE66F-2469-4F38-85B6-3A814A538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AFA8B-452A-4721-85E3-1B8CA489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EDC-6CB3-42A5-B45F-C81C686571E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92A0A-A42C-4BD5-BC27-5F69A925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E268E-6235-4298-AE2D-05C7C0A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378-786E-422F-812E-1EB77F885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12C7F0-A484-4FE7-89A5-B0335A9A5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C9606-AA4D-48F3-816A-7348B50E6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DD9D7-4542-4B84-B6D9-D3925731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EDC-6CB3-42A5-B45F-C81C686571E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D1A83D-0BDB-4606-8BEF-CAF2963D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07037-8B48-4F03-97EC-CD8964CF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378-786E-422F-812E-1EB77F885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3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9D96C-EAEE-4C5B-9D26-62CFC2E2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0E214A-84C1-4478-A7D6-6400F7A1B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79D977-D6AE-4F97-AF7F-F3BEACEB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EDC-6CB3-42A5-B45F-C81C686571E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E14664-CDD4-4C04-8F3C-91E82517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A4831-39F0-43ED-907A-09C7B30C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378-786E-422F-812E-1EB77F885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42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5FF36-3AAB-4A58-9B15-B872586F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E42497-E32D-42EF-9047-20FEEC512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727E2-573B-4EFF-BCE6-64BF0AA4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EDC-6CB3-42A5-B45F-C81C686571E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60C27-2C75-4E72-90CA-5C336607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6F8771-A976-4984-970B-4B629B07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378-786E-422F-812E-1EB77F885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1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928EA-C537-431D-92B8-70E4D1BF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F968E-DA78-4CCD-A644-0E4A83EA0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3E1A73-3250-4EEE-921A-8F8766269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AA89B5-E695-4D1A-B16A-D5FF32EF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EDC-6CB3-42A5-B45F-C81C686571E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598D83-CC80-40F7-8CE4-48324195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2A34FB-37A6-4F13-B0F3-A0A8984F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378-786E-422F-812E-1EB77F885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5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0D8EB-7194-4762-91F9-631E39A1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4C393-F8F8-43A2-ACF4-4F1DBDC8F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20106-8042-41EC-B96A-9A91A0B1C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724B64-5447-4AF6-995A-635435C00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9F7991-E64E-4886-A8A4-D135B0450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C6D2E0-7344-4B8F-B896-0A2D7008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EDC-6CB3-42A5-B45F-C81C686571E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CAE7CD-0E8D-4A2B-9B4C-7C313152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7F71A5-2FC4-4953-AFC1-651AC9FE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378-786E-422F-812E-1EB77F885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6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4C315-45C4-446C-82A3-977C642D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99650C-62EA-49D5-8E63-E2C543FB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EDC-6CB3-42A5-B45F-C81C686571E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691BBB-E0AD-4537-8DD1-5B3F8727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2EF160-66F5-4EEB-8C1C-7E803BED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378-786E-422F-812E-1EB77F885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7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B528A7-4001-477F-B5C4-EA7F8FF7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EDC-6CB3-42A5-B45F-C81C686571E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D1BEC9-4D79-43B7-83EC-5F9596C0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FAE83C-43A3-4418-856F-7DDC34C2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378-786E-422F-812E-1EB77F885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3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B6AE8-894D-4C02-B211-AFF55EA0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32A08-7749-48F7-B8D2-E832C355D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1DED22-8FB9-4037-AB62-D80BF9671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72E959-04E6-465E-8885-779B2054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EDC-6CB3-42A5-B45F-C81C686571E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90F741-1F12-4303-B7D2-FBBBBD06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E7DE6C-E0CD-4E13-8F56-87320CA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378-786E-422F-812E-1EB77F885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7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C7CA-4927-45A4-BAE5-1798FD73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9E1377-FB69-419C-8CC3-4A5433FDE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23A241-EDE6-4A80-980B-818409208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AD80F-5D3A-4C65-9F86-F158E8B7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1EDC-6CB3-42A5-B45F-C81C686571E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C2DECC-6EA9-4319-8357-69C67AC8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3FFF54-C739-4EC9-B5E3-AAA389C5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9378-786E-422F-812E-1EB77F885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7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F4369-FF6B-4980-9D34-AC0466CA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B10DD-2591-4C0A-BBD4-9E26E829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807ED-E178-466A-A9B1-B147D5568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1EDC-6CB3-42A5-B45F-C81C686571E5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37BBC-E5EE-43DB-8656-C8C1BD5BE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59F46-B207-46C5-8407-4FA3ACAD0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29378-786E-422F-812E-1EB77F885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4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E4C0B-EBC6-4D24-9DF0-1C0AEDA97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10. Гражданская война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69CC51-7DD9-4E1A-8251-576A5C6E9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1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B6E93-E13D-44C6-839C-B705D56C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Красные</a:t>
            </a:r>
          </a:p>
        </p:txBody>
      </p:sp>
      <p:grpSp>
        <p:nvGrpSpPr>
          <p:cNvPr id="4108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9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0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77C9D2-A856-4F24-A89D-21380EF44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Большевики и их сторонники – рабочие, беднейшее крестьянство, часть интеллигенции.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Выступали за ликвидацию буржуазных порядков, установление власти рабочих и крестьян, а также социалистические преобразования </a:t>
            </a:r>
          </a:p>
        </p:txBody>
      </p:sp>
      <p:sp>
        <p:nvSpPr>
          <p:cNvPr id="411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Изображение выглядит как текст, человек, членистоногое, одет&#10;&#10;Автоматически созданное описание">
            <a:extLst>
              <a:ext uri="{FF2B5EF4-FFF2-40B4-BE49-F238E27FC236}">
                <a16:creationId xmlns:a16="http://schemas.microsoft.com/office/drawing/2014/main" id="{AACD047F-D294-4238-B898-D4AF062743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r="23079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8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F0F7F-6FF0-4288-81E9-D6ED4928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Белые</a:t>
            </a:r>
          </a:p>
        </p:txBody>
      </p:sp>
      <p:grpSp>
        <p:nvGrpSpPr>
          <p:cNvPr id="5130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131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2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3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75445F-6C6E-4237-A121-46F0CDE07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Все антибольшевистские силы: буржуазия, офицеры царской армии, зажиточное крестьянство, казачество, крестьяне, пострадавшие от советской власти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Цель: свержение советской власти, восстановление монархических сил, восстановление буржуазно-демократических сил, либеральной экономики </a:t>
            </a:r>
          </a:p>
        </p:txBody>
      </p:sp>
      <p:sp>
        <p:nvSpPr>
          <p:cNvPr id="5134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Белые в русскую гражданскую: кто они были и чего хотели / Православие.Ru">
            <a:extLst>
              <a:ext uri="{FF2B5EF4-FFF2-40B4-BE49-F238E27FC236}">
                <a16:creationId xmlns:a16="http://schemas.microsoft.com/office/drawing/2014/main" id="{767D7EC0-CF48-42B9-ADD0-DF50355236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6" r="22038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3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D9872-C997-4CB7-8192-A1C45507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Интервенты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58BD65-3425-4A0B-9518-F5046C0FE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Силы стран Антанты, которые хотели восстановить власть временного правительства и добиться продолжения участия России в войне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Записки американского интервента, воевавшего с большевиками на Русском  Севере — Российская газета">
            <a:extLst>
              <a:ext uri="{FF2B5EF4-FFF2-40B4-BE49-F238E27FC236}">
                <a16:creationId xmlns:a16="http://schemas.microsoft.com/office/drawing/2014/main" id="{F730DBAB-F81A-4D2C-9B83-03AFCFEC9B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r="-2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6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0" name="Rectangle 70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C96A6-9B44-437D-967A-585704C7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Анархисты, Зеленые, национальные силы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BB840F-E82B-429E-977F-443084B7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Преследовали свои интересы </a:t>
            </a:r>
          </a:p>
        </p:txBody>
      </p:sp>
      <p:grpSp>
        <p:nvGrpSpPr>
          <p:cNvPr id="7181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182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3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Гражданская война: почему анархисты в России так и не стали влиятельной  силой. | Тёмный историк | Яндекс Дзен">
            <a:extLst>
              <a:ext uri="{FF2B5EF4-FFF2-40B4-BE49-F238E27FC236}">
                <a16:creationId xmlns:a16="http://schemas.microsoft.com/office/drawing/2014/main" id="{73E75B9B-CF58-47A9-B635-004A6995C9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22858"/>
          <a:stretch/>
        </p:blipFill>
        <p:spPr bwMode="auto">
          <a:xfrm>
            <a:off x="5640572" y="557360"/>
            <a:ext cx="560883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996F2-4BD6-43B8-A3A4-102156F1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Основные этапы Гражданской войны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25BD84-D593-473B-BFB4-9B94DECD7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2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65305-3C75-4871-96C4-EDA84CFA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Этапы войны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E5A3029-0EFB-4022-B6E4-D88DAE3CC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781514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58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FDB65B6-7CDE-4164-9C33-5879F603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Военные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действия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1958D1-BDF5-4352-9293-BE9035452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4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7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53CEFE9-ABF5-437B-A585-A6043EA1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Карта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боевых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действий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C942110-9715-4A4D-BFE0-92B4F490F4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4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8049C8-D20A-4FB3-A7E4-D86EAF34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Колчак Александр Васильевич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2D34E62-B321-4BE8-8588-574CECDA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858" y="4571999"/>
            <a:ext cx="3494342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Главнокомандующий белыми силами. Верховный правитель России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Колчак, Александр Васильевич — Википедия">
            <a:extLst>
              <a:ext uri="{FF2B5EF4-FFF2-40B4-BE49-F238E27FC236}">
                <a16:creationId xmlns:a16="http://schemas.microsoft.com/office/drawing/2014/main" id="{E05DD96D-DA43-4DED-BBAC-092E25A56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8812" y="804672"/>
            <a:ext cx="3700302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239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2EA8C-F315-409A-9D97-2591D8A4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Деникин Антон Иванович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EE8A0-8CFE-4E87-8440-037CF3858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858" y="4571999"/>
            <a:ext cx="3494342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Белый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генерал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Организовал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наступления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южном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направлении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Деникин, Антон Иванович — Википедия">
            <a:extLst>
              <a:ext uri="{FF2B5EF4-FFF2-40B4-BE49-F238E27FC236}">
                <a16:creationId xmlns:a16="http://schemas.microsoft.com/office/drawing/2014/main" id="{ADEC721F-8973-4BE2-9981-9C5D05D603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589" y="804672"/>
            <a:ext cx="3424748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2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66EB5-8255-48E9-A314-0A4D31E7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33F26-4FEF-4FD9-BF9F-5CCC61A82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77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72240-479E-4616-AE48-C369AA62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Николай Николаевич Юденич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925849-470F-4AFA-A7A7-A72D0646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858" y="4571999"/>
            <a:ext cx="3494342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Белый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генерал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Организовал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наступление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Петроград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Генерал Николай Николаевич Юденич (1862-1933): биография кратко, годы  жизни, деятельность">
            <a:extLst>
              <a:ext uri="{FF2B5EF4-FFF2-40B4-BE49-F238E27FC236}">
                <a16:creationId xmlns:a16="http://schemas.microsoft.com/office/drawing/2014/main" id="{D4464841-D277-4A11-A8E2-FD39347DC2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399" y="804672"/>
            <a:ext cx="3897127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8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C3937-ACFF-416F-8995-8122EB34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Интервенты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Иностранная военная интервенция в России — Википедия">
            <a:extLst>
              <a:ext uri="{FF2B5EF4-FFF2-40B4-BE49-F238E27FC236}">
                <a16:creationId xmlns:a16="http://schemas.microsoft.com/office/drawing/2014/main" id="{23DDD429-E456-480B-AF84-42A4B35FB9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6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969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4006F-4912-4697-9D04-0E679488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Причины победы Красных и поражения антибольшевистских сил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F67B21-138A-47DB-BC87-AD466873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24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F7C08-0E04-43C7-93FB-657AC744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Победы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Красной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Армии</a:t>
            </a:r>
            <a:r>
              <a:rPr lang="en-US" sz="3600" dirty="0">
                <a:solidFill>
                  <a:srgbClr val="FFFFFF"/>
                </a:solidFill>
              </a:rPr>
              <a:t> 1921-1922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Карта фронтов Гражданской войны в России. Источник: Гражданская война и  военная интервенция в СССР 1918–1922. Энциклопедия. — М., 1983 - Галерея -  ВПК.name">
            <a:extLst>
              <a:ext uri="{FF2B5EF4-FFF2-40B4-BE49-F238E27FC236}">
                <a16:creationId xmlns:a16="http://schemas.microsoft.com/office/drawing/2014/main" id="{5D717203-0018-47E6-8110-D0447C259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4" b="28589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35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6C327-6871-44E4-A076-3895227CF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5200"/>
              <a:t>Причины победы большевиков и поражения белых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C9B53-A123-4E7A-9031-C0FF3F50A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ru-RU" sz="2000" dirty="0"/>
              <a:t>Широкая поддержка со стороны бедноты и рабочих</a:t>
            </a:r>
          </a:p>
          <a:p>
            <a:r>
              <a:rPr lang="ru-RU" sz="2000" dirty="0"/>
              <a:t>Отсутствие единого командования у белых</a:t>
            </a:r>
          </a:p>
          <a:p>
            <a:r>
              <a:rPr lang="ru-RU" sz="2000" dirty="0"/>
              <a:t>Отсутствие единой политической программы у белого движения</a:t>
            </a:r>
          </a:p>
          <a:p>
            <a:r>
              <a:rPr lang="ru-RU" sz="2000" dirty="0"/>
              <a:t>Большевики смогли более эффективно организовать управление имеющимися ресурсами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4705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ADAA5-34F3-48E5-85CF-1688A7DC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9554A-2EF5-42F2-810C-009B8AD7D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5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73B8F-E0D5-4D99-9445-3FB33B96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C65A8C-C4F1-4781-8C2C-4B86506C0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04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7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74224-342D-4689-882E-D7D1F3E1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10CBC-E063-45A8-8EF0-6F2C3710C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Основные причины Гражданской войны</a:t>
            </a:r>
          </a:p>
          <a:p>
            <a:r>
              <a:rPr lang="ru-RU" dirty="0"/>
              <a:t>Основные участники Гражданской войны</a:t>
            </a:r>
          </a:p>
          <a:p>
            <a:r>
              <a:rPr lang="ru-RU" dirty="0"/>
              <a:t>Основные этапы Гражданской войны</a:t>
            </a:r>
          </a:p>
          <a:p>
            <a:r>
              <a:rPr lang="ru-RU" dirty="0"/>
              <a:t>Военные действия </a:t>
            </a:r>
          </a:p>
          <a:p>
            <a:r>
              <a:rPr lang="ru-RU" dirty="0"/>
              <a:t>Причины победы Красных и поражения антибольшевистских сил</a:t>
            </a:r>
          </a:p>
        </p:txBody>
      </p:sp>
    </p:spTree>
    <p:extLst>
      <p:ext uri="{BB962C8B-B14F-4D97-AF65-F5344CB8AC3E}">
        <p14:creationId xmlns:p14="http://schemas.microsoft.com/office/powerpoint/2010/main" val="28939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A6EF8-EC0A-47C6-823F-E543BD0D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Основные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причины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Гражданско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E5124-8309-4D2A-9EAA-F1160F22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1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DACBD-A14A-45AF-8B8D-7A190F6F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причины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AB5F59-11F2-4893-AC96-6D35B9FD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Желание помещиков и буржуазии сохранить власть и богатства (землю)</a:t>
            </a:r>
          </a:p>
          <a:p>
            <a:r>
              <a:rPr lang="ru-RU" sz="2400" dirty="0"/>
              <a:t>Желание реакционных и монархических сил восстановить самодержавие</a:t>
            </a:r>
          </a:p>
          <a:p>
            <a:r>
              <a:rPr lang="ru-RU" sz="2400" dirty="0"/>
              <a:t>Желание большевиков удержать власть любой ценной</a:t>
            </a:r>
          </a:p>
          <a:p>
            <a:r>
              <a:rPr lang="ru-RU" sz="2400" dirty="0"/>
              <a:t>Разгон Учредительного собрания</a:t>
            </a:r>
          </a:p>
          <a:p>
            <a:r>
              <a:rPr lang="ru-RU" sz="2400" dirty="0"/>
              <a:t>Вмешательство западных держав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444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32035-736B-45E2-9191-2CFDA833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В. И.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Ленин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B045B3-4025-4619-99A2-B79DDAFCA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953037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Глава большевиков. Руководитель РСФСР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Ленин, Владимир Ильич — Википедия">
            <a:extLst>
              <a:ext uri="{FF2B5EF4-FFF2-40B4-BE49-F238E27FC236}">
                <a16:creationId xmlns:a16="http://schemas.microsoft.com/office/drawing/2014/main" id="{6BCC65C4-8E17-440F-9D74-5D500AE239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1814" y="666728"/>
            <a:ext cx="4017356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4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70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93BB7-474E-45AF-8D8F-0F211991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Николай II и семья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A3D4D4-D864-4630-94B0-6234EF956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Расстреляны</a:t>
            </a:r>
            <a:r>
              <a:rPr lang="en-US" sz="2400" dirty="0"/>
              <a:t> с 16 </a:t>
            </a:r>
            <a:r>
              <a:rPr lang="en-US" sz="2400" dirty="0" err="1"/>
              <a:t>на</a:t>
            </a:r>
            <a:r>
              <a:rPr lang="en-US" sz="2400" dirty="0"/>
              <a:t> 17 </a:t>
            </a:r>
            <a:r>
              <a:rPr lang="en-US" sz="2400" dirty="0" err="1"/>
              <a:t>июля</a:t>
            </a:r>
            <a:r>
              <a:rPr lang="en-US" sz="2400" dirty="0"/>
              <a:t> 1918 г. </a:t>
            </a:r>
          </a:p>
        </p:txBody>
      </p:sp>
      <p:grpSp>
        <p:nvGrpSpPr>
          <p:cNvPr id="2061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01 год назад в Екатеринбурге расстреляли Николая II и его семью - Газета.Ru">
            <a:extLst>
              <a:ext uri="{FF2B5EF4-FFF2-40B4-BE49-F238E27FC236}">
                <a16:creationId xmlns:a16="http://schemas.microsoft.com/office/drawing/2014/main" id="{126E7F5A-3E37-4A79-9E63-8AAE644906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5" r="20493" b="-1"/>
          <a:stretch/>
        </p:blipFill>
        <p:spPr bwMode="auto">
          <a:xfrm>
            <a:off x="5640572" y="557360"/>
            <a:ext cx="560883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5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CF155D8-9C16-499B-8011-D88C4982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Учредительное собрание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ECD1D02-6FD7-4A6E-93A9-7C7A9DCDF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Разогнано в январе 1918 г.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В итоге победила линия Ленина» Как большевики и матросы разгоняли Учредительное  собрание: История: Наука и техника: Lenta.ru">
            <a:extLst>
              <a:ext uri="{FF2B5EF4-FFF2-40B4-BE49-F238E27FC236}">
                <a16:creationId xmlns:a16="http://schemas.microsoft.com/office/drawing/2014/main" id="{87060DD5-2EFD-44DA-97DB-97E67EDDA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3" r="-1" b="-1"/>
          <a:stretch/>
        </p:blipFill>
        <p:spPr bwMode="auto">
          <a:xfrm>
            <a:off x="5640572" y="557360"/>
            <a:ext cx="560883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25A10-689E-4AF8-A944-978E1836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Основные участники Гражданской войны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289F0C-DAC8-4C7E-B591-9FA0E656F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311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367</Words>
  <Application>Microsoft Office PowerPoint</Application>
  <PresentationFormat>Широкоэкранный</PresentationFormat>
  <Paragraphs>63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Тема Office</vt:lpstr>
      <vt:lpstr>§ 10. Гражданская война</vt:lpstr>
      <vt:lpstr>Проверка д/з</vt:lpstr>
      <vt:lpstr>План урока</vt:lpstr>
      <vt:lpstr>1. Основные причины Гражданско</vt:lpstr>
      <vt:lpstr>Основные причины</vt:lpstr>
      <vt:lpstr>В. И. Ленин</vt:lpstr>
      <vt:lpstr>Николай II и семья</vt:lpstr>
      <vt:lpstr>Учредительное собрание</vt:lpstr>
      <vt:lpstr>2. Основные участники Гражданской войны</vt:lpstr>
      <vt:lpstr>Красные</vt:lpstr>
      <vt:lpstr>Белые</vt:lpstr>
      <vt:lpstr>Интервенты</vt:lpstr>
      <vt:lpstr>Анархисты, Зеленые, национальные силы</vt:lpstr>
      <vt:lpstr>3. Основные этапы Гражданской войны</vt:lpstr>
      <vt:lpstr>Этапы войны</vt:lpstr>
      <vt:lpstr>4. Военные действия</vt:lpstr>
      <vt:lpstr>Карта боевых действий</vt:lpstr>
      <vt:lpstr>Колчак Александр Васильевич</vt:lpstr>
      <vt:lpstr>Деникин Антон Иванович</vt:lpstr>
      <vt:lpstr>Николай Николаевич Юденич</vt:lpstr>
      <vt:lpstr>Интервенты</vt:lpstr>
      <vt:lpstr>5. Причины победы Красных и поражения антибольшевистских сил </vt:lpstr>
      <vt:lpstr>Победы Красной Армии 1921-1922</vt:lpstr>
      <vt:lpstr>Причины победы большевиков и поражения белых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10. Гражданская война</dc:title>
  <dc:creator>Роман Жигалов</dc:creator>
  <cp:lastModifiedBy>Роман Жигалов</cp:lastModifiedBy>
  <cp:revision>2</cp:revision>
  <dcterms:created xsi:type="dcterms:W3CDTF">2021-12-04T06:43:57Z</dcterms:created>
  <dcterms:modified xsi:type="dcterms:W3CDTF">2021-12-11T15:30:19Z</dcterms:modified>
</cp:coreProperties>
</file>