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C7EA1A-934A-413D-8807-EC632E6D0C24}" v="6" dt="2021-09-18T10:28:16.9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Zhigalov" userId="1f97e9fdf7779aa5" providerId="LiveId" clId="{A1C7EA1A-934A-413D-8807-EC632E6D0C24}"/>
    <pc:docChg chg="undo custSel addSld modSld">
      <pc:chgData name="Roman Zhigalov" userId="1f97e9fdf7779aa5" providerId="LiveId" clId="{A1C7EA1A-934A-413D-8807-EC632E6D0C24}" dt="2021-09-18T10:28:16.982" v="453"/>
      <pc:docMkLst>
        <pc:docMk/>
      </pc:docMkLst>
      <pc:sldChg chg="modSp new mod">
        <pc:chgData name="Roman Zhigalov" userId="1f97e9fdf7779aa5" providerId="LiveId" clId="{A1C7EA1A-934A-413D-8807-EC632E6D0C24}" dt="2021-09-18T10:12:41.029" v="1"/>
        <pc:sldMkLst>
          <pc:docMk/>
          <pc:sldMk cId="3252353356" sldId="256"/>
        </pc:sldMkLst>
        <pc:spChg chg="mod">
          <ac:chgData name="Roman Zhigalov" userId="1f97e9fdf7779aa5" providerId="LiveId" clId="{A1C7EA1A-934A-413D-8807-EC632E6D0C24}" dt="2021-09-18T10:12:41.029" v="1"/>
          <ac:spMkLst>
            <pc:docMk/>
            <pc:sldMk cId="3252353356" sldId="256"/>
            <ac:spMk id="2" creationId="{C37B6D45-9BFD-4175-8E17-F55A4C530800}"/>
          </ac:spMkLst>
        </pc:spChg>
      </pc:sldChg>
      <pc:sldChg chg="addSp delSp modSp new mod setBg modClrScheme setClrOvrMap chgLayout">
        <pc:chgData name="Roman Zhigalov" userId="1f97e9fdf7779aa5" providerId="LiveId" clId="{A1C7EA1A-934A-413D-8807-EC632E6D0C24}" dt="2021-09-18T10:12:55.575" v="36" actId="26606"/>
        <pc:sldMkLst>
          <pc:docMk/>
          <pc:sldMk cId="2289982002" sldId="257"/>
        </pc:sldMkLst>
        <pc:spChg chg="del mod ord">
          <ac:chgData name="Roman Zhigalov" userId="1f97e9fdf7779aa5" providerId="LiveId" clId="{A1C7EA1A-934A-413D-8807-EC632E6D0C24}" dt="2021-09-18T10:12:45.956" v="3" actId="700"/>
          <ac:spMkLst>
            <pc:docMk/>
            <pc:sldMk cId="2289982002" sldId="257"/>
            <ac:spMk id="2" creationId="{86D86137-1B69-4F1B-A827-EFEA21C2B692}"/>
          </ac:spMkLst>
        </pc:spChg>
        <pc:spChg chg="del mod ord">
          <ac:chgData name="Roman Zhigalov" userId="1f97e9fdf7779aa5" providerId="LiveId" clId="{A1C7EA1A-934A-413D-8807-EC632E6D0C24}" dt="2021-09-18T10:12:45.956" v="3" actId="700"/>
          <ac:spMkLst>
            <pc:docMk/>
            <pc:sldMk cId="2289982002" sldId="257"/>
            <ac:spMk id="3" creationId="{042395D1-26C6-46E1-BA50-D29777F2DEB0}"/>
          </ac:spMkLst>
        </pc:spChg>
        <pc:spChg chg="add mod ord">
          <ac:chgData name="Roman Zhigalov" userId="1f97e9fdf7779aa5" providerId="LiveId" clId="{A1C7EA1A-934A-413D-8807-EC632E6D0C24}" dt="2021-09-18T10:12:55.575" v="36" actId="26606"/>
          <ac:spMkLst>
            <pc:docMk/>
            <pc:sldMk cId="2289982002" sldId="257"/>
            <ac:spMk id="4" creationId="{C0F9ED2B-C4A6-4F78-AA83-D1993F08ADD4}"/>
          </ac:spMkLst>
        </pc:spChg>
        <pc:spChg chg="add mod ord">
          <ac:chgData name="Roman Zhigalov" userId="1f97e9fdf7779aa5" providerId="LiveId" clId="{A1C7EA1A-934A-413D-8807-EC632E6D0C24}" dt="2021-09-18T10:12:55.575" v="36" actId="26606"/>
          <ac:spMkLst>
            <pc:docMk/>
            <pc:sldMk cId="2289982002" sldId="257"/>
            <ac:spMk id="5" creationId="{86CA5980-67E9-4ED5-836D-BCBCB1A8F48B}"/>
          </ac:spMkLst>
        </pc:spChg>
        <pc:spChg chg="add">
          <ac:chgData name="Roman Zhigalov" userId="1f97e9fdf7779aa5" providerId="LiveId" clId="{A1C7EA1A-934A-413D-8807-EC632E6D0C24}" dt="2021-09-18T10:12:55.575" v="36" actId="26606"/>
          <ac:spMkLst>
            <pc:docMk/>
            <pc:sldMk cId="2289982002" sldId="257"/>
            <ac:spMk id="11" creationId="{E49CC64F-7275-4E33-961B-0C5CDC439875}"/>
          </ac:spMkLst>
        </pc:spChg>
        <pc:picChg chg="add">
          <ac:chgData name="Roman Zhigalov" userId="1f97e9fdf7779aa5" providerId="LiveId" clId="{A1C7EA1A-934A-413D-8807-EC632E6D0C24}" dt="2021-09-18T10:12:55.575" v="36" actId="26606"/>
          <ac:picMkLst>
            <pc:docMk/>
            <pc:sldMk cId="2289982002" sldId="257"/>
            <ac:picMk id="7" creationId="{0040AA6F-CC37-4384-9136-CD31399DC67E}"/>
          </ac:picMkLst>
        </pc:picChg>
      </pc:sldChg>
      <pc:sldChg chg="addSp modSp new mod setBg chgLayout">
        <pc:chgData name="Roman Zhigalov" userId="1f97e9fdf7779aa5" providerId="LiveId" clId="{A1C7EA1A-934A-413D-8807-EC632E6D0C24}" dt="2021-09-18T10:13:50.747" v="113" actId="255"/>
        <pc:sldMkLst>
          <pc:docMk/>
          <pc:sldMk cId="4213059357" sldId="258"/>
        </pc:sldMkLst>
        <pc:spChg chg="mod ord">
          <ac:chgData name="Roman Zhigalov" userId="1f97e9fdf7779aa5" providerId="LiveId" clId="{A1C7EA1A-934A-413D-8807-EC632E6D0C24}" dt="2021-09-18T10:13:46.277" v="112" actId="26606"/>
          <ac:spMkLst>
            <pc:docMk/>
            <pc:sldMk cId="4213059357" sldId="258"/>
            <ac:spMk id="2" creationId="{1EBF491C-685F-4663-9070-AA906C99AAAE}"/>
          </ac:spMkLst>
        </pc:spChg>
        <pc:spChg chg="mod ord">
          <ac:chgData name="Roman Zhigalov" userId="1f97e9fdf7779aa5" providerId="LiveId" clId="{A1C7EA1A-934A-413D-8807-EC632E6D0C24}" dt="2021-09-18T10:13:50.747" v="113" actId="255"/>
          <ac:spMkLst>
            <pc:docMk/>
            <pc:sldMk cId="4213059357" sldId="258"/>
            <ac:spMk id="3" creationId="{FA031A62-EA3B-422F-9AD5-2B24218BC8B3}"/>
          </ac:spMkLst>
        </pc:spChg>
        <pc:spChg chg="add">
          <ac:chgData name="Roman Zhigalov" userId="1f97e9fdf7779aa5" providerId="LiveId" clId="{A1C7EA1A-934A-413D-8807-EC632E6D0C24}" dt="2021-09-18T10:13:46.277" v="112" actId="26606"/>
          <ac:spMkLst>
            <pc:docMk/>
            <pc:sldMk cId="4213059357" sldId="258"/>
            <ac:spMk id="8" creationId="{907EF6B7-1338-4443-8C46-6A318D952DFD}"/>
          </ac:spMkLst>
        </pc:spChg>
        <pc:spChg chg="add">
          <ac:chgData name="Roman Zhigalov" userId="1f97e9fdf7779aa5" providerId="LiveId" clId="{A1C7EA1A-934A-413D-8807-EC632E6D0C24}" dt="2021-09-18T10:13:46.277" v="112" actId="26606"/>
          <ac:spMkLst>
            <pc:docMk/>
            <pc:sldMk cId="4213059357" sldId="258"/>
            <ac:spMk id="10" creationId="{DAAE4CDD-124C-4DCF-9584-B6033B545DD5}"/>
          </ac:spMkLst>
        </pc:spChg>
        <pc:spChg chg="add">
          <ac:chgData name="Roman Zhigalov" userId="1f97e9fdf7779aa5" providerId="LiveId" clId="{A1C7EA1A-934A-413D-8807-EC632E6D0C24}" dt="2021-09-18T10:13:46.277" v="112" actId="26606"/>
          <ac:spMkLst>
            <pc:docMk/>
            <pc:sldMk cId="4213059357" sldId="258"/>
            <ac:spMk id="12" creationId="{081E4A58-353D-44AE-B2FC-2A74E2E400F7}"/>
          </ac:spMkLst>
        </pc:spChg>
      </pc:sldChg>
      <pc:sldChg chg="addSp delSp modSp new mod setBg setClrOvrMap">
        <pc:chgData name="Roman Zhigalov" userId="1f97e9fdf7779aa5" providerId="LiveId" clId="{A1C7EA1A-934A-413D-8807-EC632E6D0C24}" dt="2021-09-18T10:14:01.772" v="133" actId="26606"/>
        <pc:sldMkLst>
          <pc:docMk/>
          <pc:sldMk cId="511489638" sldId="259"/>
        </pc:sldMkLst>
        <pc:spChg chg="mod">
          <ac:chgData name="Roman Zhigalov" userId="1f97e9fdf7779aa5" providerId="LiveId" clId="{A1C7EA1A-934A-413D-8807-EC632E6D0C24}" dt="2021-09-18T10:14:01.772" v="133" actId="26606"/>
          <ac:spMkLst>
            <pc:docMk/>
            <pc:sldMk cId="511489638" sldId="259"/>
            <ac:spMk id="2" creationId="{46446051-CD30-4A14-8428-ACA67131E82F}"/>
          </ac:spMkLst>
        </pc:spChg>
        <pc:spChg chg="mod">
          <ac:chgData name="Roman Zhigalov" userId="1f97e9fdf7779aa5" providerId="LiveId" clId="{A1C7EA1A-934A-413D-8807-EC632E6D0C24}" dt="2021-09-18T10:14:01.772" v="133" actId="26606"/>
          <ac:spMkLst>
            <pc:docMk/>
            <pc:sldMk cId="511489638" sldId="259"/>
            <ac:spMk id="3" creationId="{D974B9A1-0F20-482E-A34C-7F21AFCCF8EC}"/>
          </ac:spMkLst>
        </pc:spChg>
        <pc:spChg chg="add del">
          <ac:chgData name="Roman Zhigalov" userId="1f97e9fdf7779aa5" providerId="LiveId" clId="{A1C7EA1A-934A-413D-8807-EC632E6D0C24}" dt="2021-09-18T10:14:01.755" v="132" actId="26606"/>
          <ac:spMkLst>
            <pc:docMk/>
            <pc:sldMk cId="511489638" sldId="259"/>
            <ac:spMk id="9" creationId="{E49CC64F-7275-4E33-961B-0C5CDC439875}"/>
          </ac:spMkLst>
        </pc:spChg>
        <pc:spChg chg="add">
          <ac:chgData name="Roman Zhigalov" userId="1f97e9fdf7779aa5" providerId="LiveId" clId="{A1C7EA1A-934A-413D-8807-EC632E6D0C24}" dt="2021-09-18T10:14:01.772" v="133" actId="26606"/>
          <ac:spMkLst>
            <pc:docMk/>
            <pc:sldMk cId="511489638" sldId="259"/>
            <ac:spMk id="13" creationId="{87CC2527-562A-4F69-B487-4371E5B243E7}"/>
          </ac:spMkLst>
        </pc:spChg>
        <pc:picChg chg="add del">
          <ac:chgData name="Roman Zhigalov" userId="1f97e9fdf7779aa5" providerId="LiveId" clId="{A1C7EA1A-934A-413D-8807-EC632E6D0C24}" dt="2021-09-18T10:14:01.755" v="132" actId="26606"/>
          <ac:picMkLst>
            <pc:docMk/>
            <pc:sldMk cId="511489638" sldId="259"/>
            <ac:picMk id="5" creationId="{4F2D8FB5-E656-4070-AEA2-FC767B94DA16}"/>
          </ac:picMkLst>
        </pc:picChg>
        <pc:picChg chg="add">
          <ac:chgData name="Roman Zhigalov" userId="1f97e9fdf7779aa5" providerId="LiveId" clId="{A1C7EA1A-934A-413D-8807-EC632E6D0C24}" dt="2021-09-18T10:14:01.772" v="133" actId="26606"/>
          <ac:picMkLst>
            <pc:docMk/>
            <pc:sldMk cId="511489638" sldId="259"/>
            <ac:picMk id="12" creationId="{63D5990E-3CA2-4DF8-AFFF-C21641104FB1}"/>
          </ac:picMkLst>
        </pc:picChg>
        <pc:cxnChg chg="add">
          <ac:chgData name="Roman Zhigalov" userId="1f97e9fdf7779aa5" providerId="LiveId" clId="{A1C7EA1A-934A-413D-8807-EC632E6D0C24}" dt="2021-09-18T10:14:01.772" v="133" actId="26606"/>
          <ac:cxnSpMkLst>
            <pc:docMk/>
            <pc:sldMk cId="511489638" sldId="259"/>
            <ac:cxnSpMk id="11" creationId="{BCDAEC91-5BCE-4B55-9CC0-43EF94CB734B}"/>
          </ac:cxnSpMkLst>
        </pc:cxnChg>
      </pc:sldChg>
      <pc:sldChg chg="addSp delSp modSp new mod setBg">
        <pc:chgData name="Roman Zhigalov" userId="1f97e9fdf7779aa5" providerId="LiveId" clId="{A1C7EA1A-934A-413D-8807-EC632E6D0C24}" dt="2021-09-18T10:19:27.020" v="168" actId="26606"/>
        <pc:sldMkLst>
          <pc:docMk/>
          <pc:sldMk cId="54350691" sldId="260"/>
        </pc:sldMkLst>
        <pc:spChg chg="mod">
          <ac:chgData name="Roman Zhigalov" userId="1f97e9fdf7779aa5" providerId="LiveId" clId="{A1C7EA1A-934A-413D-8807-EC632E6D0C24}" dt="2021-09-18T10:19:27.020" v="168" actId="26606"/>
          <ac:spMkLst>
            <pc:docMk/>
            <pc:sldMk cId="54350691" sldId="260"/>
            <ac:spMk id="2" creationId="{893E5AF2-D8FE-4A6B-8CB5-B61E8C155FD9}"/>
          </ac:spMkLst>
        </pc:spChg>
        <pc:spChg chg="del">
          <ac:chgData name="Roman Zhigalov" userId="1f97e9fdf7779aa5" providerId="LiveId" clId="{A1C7EA1A-934A-413D-8807-EC632E6D0C24}" dt="2021-09-18T10:19:21.375" v="165"/>
          <ac:spMkLst>
            <pc:docMk/>
            <pc:sldMk cId="54350691" sldId="260"/>
            <ac:spMk id="3" creationId="{DA0D2503-72B8-4EBA-9D42-186FB4E5F3E9}"/>
          </ac:spMkLst>
        </pc:spChg>
        <pc:spChg chg="mod">
          <ac:chgData name="Roman Zhigalov" userId="1f97e9fdf7779aa5" providerId="LiveId" clId="{A1C7EA1A-934A-413D-8807-EC632E6D0C24}" dt="2021-09-18T10:19:27.020" v="168" actId="26606"/>
          <ac:spMkLst>
            <pc:docMk/>
            <pc:sldMk cId="54350691" sldId="260"/>
            <ac:spMk id="4" creationId="{0A394904-11F6-42AC-9AE0-870909CB399E}"/>
          </ac:spMkLst>
        </pc:spChg>
        <pc:spChg chg="add del">
          <ac:chgData name="Roman Zhigalov" userId="1f97e9fdf7779aa5" providerId="LiveId" clId="{A1C7EA1A-934A-413D-8807-EC632E6D0C24}" dt="2021-09-18T10:19:27.013" v="167" actId="26606"/>
          <ac:spMkLst>
            <pc:docMk/>
            <pc:sldMk cId="54350691" sldId="260"/>
            <ac:spMk id="71" creationId="{201CC55D-ED54-4C5C-95E6-10947BD1103B}"/>
          </ac:spMkLst>
        </pc:spChg>
        <pc:spChg chg="add del">
          <ac:chgData name="Roman Zhigalov" userId="1f97e9fdf7779aa5" providerId="LiveId" clId="{A1C7EA1A-934A-413D-8807-EC632E6D0C24}" dt="2021-09-18T10:19:27.013" v="167" actId="26606"/>
          <ac:spMkLst>
            <pc:docMk/>
            <pc:sldMk cId="54350691" sldId="260"/>
            <ac:spMk id="77" creationId="{3873B707-463F-40B0-8227-E8CC6C67EB25}"/>
          </ac:spMkLst>
        </pc:spChg>
        <pc:spChg chg="add del">
          <ac:chgData name="Roman Zhigalov" userId="1f97e9fdf7779aa5" providerId="LiveId" clId="{A1C7EA1A-934A-413D-8807-EC632E6D0C24}" dt="2021-09-18T10:19:27.013" v="167" actId="26606"/>
          <ac:spMkLst>
            <pc:docMk/>
            <pc:sldMk cId="54350691" sldId="260"/>
            <ac:spMk id="79" creationId="{C13237C8-E62C-4F0D-A318-BD6FB6C2D138}"/>
          </ac:spMkLst>
        </pc:spChg>
        <pc:spChg chg="add del">
          <ac:chgData name="Roman Zhigalov" userId="1f97e9fdf7779aa5" providerId="LiveId" clId="{A1C7EA1A-934A-413D-8807-EC632E6D0C24}" dt="2021-09-18T10:19:27.013" v="167" actId="26606"/>
          <ac:spMkLst>
            <pc:docMk/>
            <pc:sldMk cId="54350691" sldId="260"/>
            <ac:spMk id="81" creationId="{19C9EAEA-39D0-4B0E-A0EB-51E7B26740B1}"/>
          </ac:spMkLst>
        </pc:spChg>
        <pc:spChg chg="add">
          <ac:chgData name="Roman Zhigalov" userId="1f97e9fdf7779aa5" providerId="LiveId" clId="{A1C7EA1A-934A-413D-8807-EC632E6D0C24}" dt="2021-09-18T10:19:27.020" v="168" actId="26606"/>
          <ac:spMkLst>
            <pc:docMk/>
            <pc:sldMk cId="54350691" sldId="260"/>
            <ac:spMk id="1028" creationId="{2B97F24A-32CE-4C1C-A50D-3016B394DCFB}"/>
          </ac:spMkLst>
        </pc:spChg>
        <pc:spChg chg="add">
          <ac:chgData name="Roman Zhigalov" userId="1f97e9fdf7779aa5" providerId="LiveId" clId="{A1C7EA1A-934A-413D-8807-EC632E6D0C24}" dt="2021-09-18T10:19:27.020" v="168" actId="26606"/>
          <ac:spMkLst>
            <pc:docMk/>
            <pc:sldMk cId="54350691" sldId="260"/>
            <ac:spMk id="1029" creationId="{CD8B4F24-440B-49E9-B85D-733523DC064B}"/>
          </ac:spMkLst>
        </pc:spChg>
        <pc:grpChg chg="add del">
          <ac:chgData name="Roman Zhigalov" userId="1f97e9fdf7779aa5" providerId="LiveId" clId="{A1C7EA1A-934A-413D-8807-EC632E6D0C24}" dt="2021-09-18T10:19:27.013" v="167" actId="26606"/>
          <ac:grpSpMkLst>
            <pc:docMk/>
            <pc:sldMk cId="54350691" sldId="260"/>
            <ac:grpSpMk id="73" creationId="{1DE889C7-FAD6-4397-98E2-05D503484459}"/>
          </ac:grpSpMkLst>
        </pc:grpChg>
        <pc:picChg chg="add mod">
          <ac:chgData name="Roman Zhigalov" userId="1f97e9fdf7779aa5" providerId="LiveId" clId="{A1C7EA1A-934A-413D-8807-EC632E6D0C24}" dt="2021-09-18T10:19:27.020" v="168" actId="26606"/>
          <ac:picMkLst>
            <pc:docMk/>
            <pc:sldMk cId="54350691" sldId="260"/>
            <ac:picMk id="1026" creationId="{E6BB4FF7-4553-4F40-9C8D-8A43FA02D674}"/>
          </ac:picMkLst>
        </pc:picChg>
      </pc:sldChg>
      <pc:sldChg chg="addSp delSp modSp new mod setBg">
        <pc:chgData name="Roman Zhigalov" userId="1f97e9fdf7779aa5" providerId="LiveId" clId="{A1C7EA1A-934A-413D-8807-EC632E6D0C24}" dt="2021-09-18T10:21:19.837" v="189" actId="26606"/>
        <pc:sldMkLst>
          <pc:docMk/>
          <pc:sldMk cId="1774278611" sldId="261"/>
        </pc:sldMkLst>
        <pc:spChg chg="mod">
          <ac:chgData name="Roman Zhigalov" userId="1f97e9fdf7779aa5" providerId="LiveId" clId="{A1C7EA1A-934A-413D-8807-EC632E6D0C24}" dt="2021-09-18T10:21:19.837" v="189" actId="26606"/>
          <ac:spMkLst>
            <pc:docMk/>
            <pc:sldMk cId="1774278611" sldId="261"/>
            <ac:spMk id="2" creationId="{78125042-C02E-45C7-A6C1-66C6573572F8}"/>
          </ac:spMkLst>
        </pc:spChg>
        <pc:spChg chg="del">
          <ac:chgData name="Roman Zhigalov" userId="1f97e9fdf7779aa5" providerId="LiveId" clId="{A1C7EA1A-934A-413D-8807-EC632E6D0C24}" dt="2021-09-18T10:21:13.673" v="186"/>
          <ac:spMkLst>
            <pc:docMk/>
            <pc:sldMk cId="1774278611" sldId="261"/>
            <ac:spMk id="3" creationId="{92AE4C60-6D42-4113-88F5-41927DF5608F}"/>
          </ac:spMkLst>
        </pc:spChg>
        <pc:spChg chg="mod">
          <ac:chgData name="Roman Zhigalov" userId="1f97e9fdf7779aa5" providerId="LiveId" clId="{A1C7EA1A-934A-413D-8807-EC632E6D0C24}" dt="2021-09-18T10:21:19.837" v="189" actId="26606"/>
          <ac:spMkLst>
            <pc:docMk/>
            <pc:sldMk cId="1774278611" sldId="261"/>
            <ac:spMk id="4" creationId="{484497EB-E8FC-4B04-887F-6F9C3AA110E8}"/>
          </ac:spMkLst>
        </pc:spChg>
        <pc:spChg chg="add del">
          <ac:chgData name="Roman Zhigalov" userId="1f97e9fdf7779aa5" providerId="LiveId" clId="{A1C7EA1A-934A-413D-8807-EC632E6D0C24}" dt="2021-09-18T10:21:19.822" v="188" actId="26606"/>
          <ac:spMkLst>
            <pc:docMk/>
            <pc:sldMk cId="1774278611" sldId="261"/>
            <ac:spMk id="71" creationId="{2B97F24A-32CE-4C1C-A50D-3016B394DCFB}"/>
          </ac:spMkLst>
        </pc:spChg>
        <pc:spChg chg="add del">
          <ac:chgData name="Roman Zhigalov" userId="1f97e9fdf7779aa5" providerId="LiveId" clId="{A1C7EA1A-934A-413D-8807-EC632E6D0C24}" dt="2021-09-18T10:21:19.822" v="188" actId="26606"/>
          <ac:spMkLst>
            <pc:docMk/>
            <pc:sldMk cId="1774278611" sldId="261"/>
            <ac:spMk id="73" creationId="{CD8B4F24-440B-49E9-B85D-733523DC064B}"/>
          </ac:spMkLst>
        </pc:spChg>
        <pc:spChg chg="add">
          <ac:chgData name="Roman Zhigalov" userId="1f97e9fdf7779aa5" providerId="LiveId" clId="{A1C7EA1A-934A-413D-8807-EC632E6D0C24}" dt="2021-09-18T10:21:19.837" v="189" actId="26606"/>
          <ac:spMkLst>
            <pc:docMk/>
            <pc:sldMk cId="1774278611" sldId="261"/>
            <ac:spMk id="2052" creationId="{32AEEBC8-9D30-42EF-95F2-386C2653FBF0}"/>
          </ac:spMkLst>
        </pc:spChg>
        <pc:spChg chg="add">
          <ac:chgData name="Roman Zhigalov" userId="1f97e9fdf7779aa5" providerId="LiveId" clId="{A1C7EA1A-934A-413D-8807-EC632E6D0C24}" dt="2021-09-18T10:21:19.837" v="189" actId="26606"/>
          <ac:spMkLst>
            <pc:docMk/>
            <pc:sldMk cId="1774278611" sldId="261"/>
            <ac:spMk id="2053" creationId="{2E92FA66-67D7-4CB4-94D3-E643A9AD4757}"/>
          </ac:spMkLst>
        </pc:spChg>
        <pc:picChg chg="add mod">
          <ac:chgData name="Roman Zhigalov" userId="1f97e9fdf7779aa5" providerId="LiveId" clId="{A1C7EA1A-934A-413D-8807-EC632E6D0C24}" dt="2021-09-18T10:21:19.837" v="189" actId="26606"/>
          <ac:picMkLst>
            <pc:docMk/>
            <pc:sldMk cId="1774278611" sldId="261"/>
            <ac:picMk id="2050" creationId="{771DCA88-F78C-44CF-A22C-93E7693326EB}"/>
          </ac:picMkLst>
        </pc:picChg>
      </pc:sldChg>
      <pc:sldChg chg="addSp delSp modSp new mod setBg">
        <pc:chgData name="Roman Zhigalov" userId="1f97e9fdf7779aa5" providerId="LiveId" clId="{A1C7EA1A-934A-413D-8807-EC632E6D0C24}" dt="2021-09-18T10:21:49.269" v="195" actId="27614"/>
        <pc:sldMkLst>
          <pc:docMk/>
          <pc:sldMk cId="3333853977" sldId="262"/>
        </pc:sldMkLst>
        <pc:spChg chg="del mod">
          <ac:chgData name="Roman Zhigalov" userId="1f97e9fdf7779aa5" providerId="LiveId" clId="{A1C7EA1A-934A-413D-8807-EC632E6D0C24}" dt="2021-09-18T10:21:46.703" v="194" actId="26606"/>
          <ac:spMkLst>
            <pc:docMk/>
            <pc:sldMk cId="3333853977" sldId="262"/>
            <ac:spMk id="2" creationId="{D965206F-D908-4239-A1B0-5A8CD5C9792D}"/>
          </ac:spMkLst>
        </pc:spChg>
        <pc:spChg chg="del">
          <ac:chgData name="Roman Zhigalov" userId="1f97e9fdf7779aa5" providerId="LiveId" clId="{A1C7EA1A-934A-413D-8807-EC632E6D0C24}" dt="2021-09-18T10:21:42.439" v="191" actId="22"/>
          <ac:spMkLst>
            <pc:docMk/>
            <pc:sldMk cId="3333853977" sldId="262"/>
            <ac:spMk id="3" creationId="{023E710B-1AB4-43A8-9FDD-013CE20B2E74}"/>
          </ac:spMkLst>
        </pc:spChg>
        <pc:spChg chg="add del">
          <ac:chgData name="Roman Zhigalov" userId="1f97e9fdf7779aa5" providerId="LiveId" clId="{A1C7EA1A-934A-413D-8807-EC632E6D0C24}" dt="2021-09-18T10:21:46.696" v="193" actId="26606"/>
          <ac:spMkLst>
            <pc:docMk/>
            <pc:sldMk cId="3333853977" sldId="262"/>
            <ac:spMk id="9" creationId="{DF59CAAC-B366-4568-A540-06CD830F8041}"/>
          </ac:spMkLst>
        </pc:spChg>
        <pc:spChg chg="add">
          <ac:chgData name="Roman Zhigalov" userId="1f97e9fdf7779aa5" providerId="LiveId" clId="{A1C7EA1A-934A-413D-8807-EC632E6D0C24}" dt="2021-09-18T10:21:46.703" v="194" actId="26606"/>
          <ac:spMkLst>
            <pc:docMk/>
            <pc:sldMk cId="3333853977" sldId="262"/>
            <ac:spMk id="10" creationId="{01D0AF59-99C3-4251-AB9A-C966C6AD4400}"/>
          </ac:spMkLst>
        </pc:spChg>
        <pc:spChg chg="add del">
          <ac:chgData name="Roman Zhigalov" userId="1f97e9fdf7779aa5" providerId="LiveId" clId="{A1C7EA1A-934A-413D-8807-EC632E6D0C24}" dt="2021-09-18T10:21:46.696" v="193" actId="26606"/>
          <ac:spMkLst>
            <pc:docMk/>
            <pc:sldMk cId="3333853977" sldId="262"/>
            <ac:spMk id="12" creationId="{32AEEBC8-9D30-42EF-95F2-386C2653FBF0}"/>
          </ac:spMkLst>
        </pc:spChg>
        <pc:spChg chg="add del">
          <ac:chgData name="Roman Zhigalov" userId="1f97e9fdf7779aa5" providerId="LiveId" clId="{A1C7EA1A-934A-413D-8807-EC632E6D0C24}" dt="2021-09-18T10:21:46.696" v="193" actId="26606"/>
          <ac:spMkLst>
            <pc:docMk/>
            <pc:sldMk cId="3333853977" sldId="262"/>
            <ac:spMk id="14" creationId="{2E92FA66-67D7-4CB4-94D3-E643A9AD4757}"/>
          </ac:spMkLst>
        </pc:spChg>
        <pc:spChg chg="add">
          <ac:chgData name="Roman Zhigalov" userId="1f97e9fdf7779aa5" providerId="LiveId" clId="{A1C7EA1A-934A-413D-8807-EC632E6D0C24}" dt="2021-09-18T10:21:46.703" v="194" actId="26606"/>
          <ac:spMkLst>
            <pc:docMk/>
            <pc:sldMk cId="3333853977" sldId="262"/>
            <ac:spMk id="16" creationId="{1855405F-37A2-4869-9154-F8BE3BECE6C3}"/>
          </ac:spMkLst>
        </pc:spChg>
        <pc:picChg chg="add mod ord">
          <ac:chgData name="Roman Zhigalov" userId="1f97e9fdf7779aa5" providerId="LiveId" clId="{A1C7EA1A-934A-413D-8807-EC632E6D0C24}" dt="2021-09-18T10:21:49.269" v="195" actId="27614"/>
          <ac:picMkLst>
            <pc:docMk/>
            <pc:sldMk cId="3333853977" sldId="262"/>
            <ac:picMk id="5" creationId="{5489586C-5E3B-441B-AAAA-40EDEEE28CF2}"/>
          </ac:picMkLst>
        </pc:picChg>
      </pc:sldChg>
      <pc:sldChg chg="addSp delSp modSp new mod setBg">
        <pc:chgData name="Roman Zhigalov" userId="1f97e9fdf7779aa5" providerId="LiveId" clId="{A1C7EA1A-934A-413D-8807-EC632E6D0C24}" dt="2021-09-18T10:22:58.362" v="200" actId="26606"/>
        <pc:sldMkLst>
          <pc:docMk/>
          <pc:sldMk cId="784950445" sldId="263"/>
        </pc:sldMkLst>
        <pc:spChg chg="add del">
          <ac:chgData name="Roman Zhigalov" userId="1f97e9fdf7779aa5" providerId="LiveId" clId="{A1C7EA1A-934A-413D-8807-EC632E6D0C24}" dt="2021-09-18T10:22:58.362" v="200" actId="26606"/>
          <ac:spMkLst>
            <pc:docMk/>
            <pc:sldMk cId="784950445" sldId="263"/>
            <ac:spMk id="2" creationId="{458B48FA-2FC6-47E4-8E14-755C12E7CE4C}"/>
          </ac:spMkLst>
        </pc:spChg>
        <pc:spChg chg="del">
          <ac:chgData name="Roman Zhigalov" userId="1f97e9fdf7779aa5" providerId="LiveId" clId="{A1C7EA1A-934A-413D-8807-EC632E6D0C24}" dt="2021-09-18T10:22:52.160" v="197"/>
          <ac:spMkLst>
            <pc:docMk/>
            <pc:sldMk cId="784950445" sldId="263"/>
            <ac:spMk id="3" creationId="{60B2B25E-B6DF-452D-9FFC-FAAE5361ADE9}"/>
          </ac:spMkLst>
        </pc:spChg>
        <pc:spChg chg="add del">
          <ac:chgData name="Roman Zhigalov" userId="1f97e9fdf7779aa5" providerId="LiveId" clId="{A1C7EA1A-934A-413D-8807-EC632E6D0C24}" dt="2021-09-18T10:22:58.362" v="199" actId="26606"/>
          <ac:spMkLst>
            <pc:docMk/>
            <pc:sldMk cId="784950445" sldId="263"/>
            <ac:spMk id="71" creationId="{01D0AF59-99C3-4251-AB9A-C966C6AD4400}"/>
          </ac:spMkLst>
        </pc:spChg>
        <pc:spChg chg="add del">
          <ac:chgData name="Roman Zhigalov" userId="1f97e9fdf7779aa5" providerId="LiveId" clId="{A1C7EA1A-934A-413D-8807-EC632E6D0C24}" dt="2021-09-18T10:22:58.362" v="199" actId="26606"/>
          <ac:spMkLst>
            <pc:docMk/>
            <pc:sldMk cId="784950445" sldId="263"/>
            <ac:spMk id="73" creationId="{1855405F-37A2-4869-9154-F8BE3BECE6C3}"/>
          </ac:spMkLst>
        </pc:spChg>
        <pc:picChg chg="add mod">
          <ac:chgData name="Roman Zhigalov" userId="1f97e9fdf7779aa5" providerId="LiveId" clId="{A1C7EA1A-934A-413D-8807-EC632E6D0C24}" dt="2021-09-18T10:22:58.362" v="200" actId="26606"/>
          <ac:picMkLst>
            <pc:docMk/>
            <pc:sldMk cId="784950445" sldId="263"/>
            <ac:picMk id="3074" creationId="{A47D8C35-3F43-4226-BB02-47CAD0811D5A}"/>
          </ac:picMkLst>
        </pc:picChg>
      </pc:sldChg>
      <pc:sldChg chg="addSp modSp new mod setBg">
        <pc:chgData name="Roman Zhigalov" userId="1f97e9fdf7779aa5" providerId="LiveId" clId="{A1C7EA1A-934A-413D-8807-EC632E6D0C24}" dt="2021-09-18T10:23:17.737" v="219" actId="26606"/>
        <pc:sldMkLst>
          <pc:docMk/>
          <pc:sldMk cId="653737928" sldId="264"/>
        </pc:sldMkLst>
        <pc:spChg chg="mod">
          <ac:chgData name="Roman Zhigalov" userId="1f97e9fdf7779aa5" providerId="LiveId" clId="{A1C7EA1A-934A-413D-8807-EC632E6D0C24}" dt="2021-09-18T10:23:17.737" v="219" actId="26606"/>
          <ac:spMkLst>
            <pc:docMk/>
            <pc:sldMk cId="653737928" sldId="264"/>
            <ac:spMk id="2" creationId="{04112308-8AD9-4032-ABF4-152CAA29A6F6}"/>
          </ac:spMkLst>
        </pc:spChg>
        <pc:spChg chg="mod">
          <ac:chgData name="Roman Zhigalov" userId="1f97e9fdf7779aa5" providerId="LiveId" clId="{A1C7EA1A-934A-413D-8807-EC632E6D0C24}" dt="2021-09-18T10:23:17.737" v="219" actId="26606"/>
          <ac:spMkLst>
            <pc:docMk/>
            <pc:sldMk cId="653737928" sldId="264"/>
            <ac:spMk id="3" creationId="{3151A46A-07A2-4569-9492-3BC5E7C19555}"/>
          </ac:spMkLst>
        </pc:spChg>
        <pc:spChg chg="add">
          <ac:chgData name="Roman Zhigalov" userId="1f97e9fdf7779aa5" providerId="LiveId" clId="{A1C7EA1A-934A-413D-8807-EC632E6D0C24}" dt="2021-09-18T10:23:17.737" v="219" actId="26606"/>
          <ac:spMkLst>
            <pc:docMk/>
            <pc:sldMk cId="653737928" sldId="264"/>
            <ac:spMk id="9" creationId="{87CC2527-562A-4F69-B487-4371E5B243E7}"/>
          </ac:spMkLst>
        </pc:spChg>
        <pc:picChg chg="add">
          <ac:chgData name="Roman Zhigalov" userId="1f97e9fdf7779aa5" providerId="LiveId" clId="{A1C7EA1A-934A-413D-8807-EC632E6D0C24}" dt="2021-09-18T10:23:17.737" v="219" actId="26606"/>
          <ac:picMkLst>
            <pc:docMk/>
            <pc:sldMk cId="653737928" sldId="264"/>
            <ac:picMk id="5" creationId="{E6881765-91FF-47DA-A9F0-130B96EC3956}"/>
          </ac:picMkLst>
        </pc:picChg>
        <pc:cxnChg chg="add">
          <ac:chgData name="Roman Zhigalov" userId="1f97e9fdf7779aa5" providerId="LiveId" clId="{A1C7EA1A-934A-413D-8807-EC632E6D0C24}" dt="2021-09-18T10:23:17.737" v="219" actId="26606"/>
          <ac:cxnSpMkLst>
            <pc:docMk/>
            <pc:sldMk cId="653737928" sldId="264"/>
            <ac:cxnSpMk id="11" creationId="{BCDAEC91-5BCE-4B55-9CC0-43EF94CB734B}"/>
          </ac:cxnSpMkLst>
        </pc:cxnChg>
      </pc:sldChg>
      <pc:sldChg chg="addSp delSp modSp new mod modClrScheme chgLayout">
        <pc:chgData name="Roman Zhigalov" userId="1f97e9fdf7779aa5" providerId="LiveId" clId="{A1C7EA1A-934A-413D-8807-EC632E6D0C24}" dt="2021-09-18T10:25:18.479" v="350" actId="113"/>
        <pc:sldMkLst>
          <pc:docMk/>
          <pc:sldMk cId="1669524821" sldId="265"/>
        </pc:sldMkLst>
        <pc:spChg chg="del mod ord">
          <ac:chgData name="Roman Zhigalov" userId="1f97e9fdf7779aa5" providerId="LiveId" clId="{A1C7EA1A-934A-413D-8807-EC632E6D0C24}" dt="2021-09-18T10:23:45.203" v="221" actId="700"/>
          <ac:spMkLst>
            <pc:docMk/>
            <pc:sldMk cId="1669524821" sldId="265"/>
            <ac:spMk id="2" creationId="{E1E9DFA4-2C31-4F91-B52E-7CF1ADB24031}"/>
          </ac:spMkLst>
        </pc:spChg>
        <pc:spChg chg="del mod ord">
          <ac:chgData name="Roman Zhigalov" userId="1f97e9fdf7779aa5" providerId="LiveId" clId="{A1C7EA1A-934A-413D-8807-EC632E6D0C24}" dt="2021-09-18T10:23:45.203" v="221" actId="700"/>
          <ac:spMkLst>
            <pc:docMk/>
            <pc:sldMk cId="1669524821" sldId="265"/>
            <ac:spMk id="3" creationId="{820DFCED-59D9-4DE9-9572-6A40E624177D}"/>
          </ac:spMkLst>
        </pc:spChg>
        <pc:spChg chg="add mod ord">
          <ac:chgData name="Roman Zhigalov" userId="1f97e9fdf7779aa5" providerId="LiveId" clId="{A1C7EA1A-934A-413D-8807-EC632E6D0C24}" dt="2021-09-18T10:25:18.479" v="350" actId="113"/>
          <ac:spMkLst>
            <pc:docMk/>
            <pc:sldMk cId="1669524821" sldId="265"/>
            <ac:spMk id="4" creationId="{B60EE753-6AE3-4996-932D-3C93B740DF82}"/>
          </ac:spMkLst>
        </pc:spChg>
        <pc:spChg chg="add del mod ord">
          <ac:chgData name="Roman Zhigalov" userId="1f97e9fdf7779aa5" providerId="LiveId" clId="{A1C7EA1A-934A-413D-8807-EC632E6D0C24}" dt="2021-09-18T10:25:01.665" v="347" actId="26606"/>
          <ac:spMkLst>
            <pc:docMk/>
            <pc:sldMk cId="1669524821" sldId="265"/>
            <ac:spMk id="5" creationId="{322E3390-610E-4B71-A71A-84F648453AC8}"/>
          </ac:spMkLst>
        </pc:spChg>
        <pc:spChg chg="add mod ord">
          <ac:chgData name="Roman Zhigalov" userId="1f97e9fdf7779aa5" providerId="LiveId" clId="{A1C7EA1A-934A-413D-8807-EC632E6D0C24}" dt="2021-09-18T10:25:13.555" v="349" actId="255"/>
          <ac:spMkLst>
            <pc:docMk/>
            <pc:sldMk cId="1669524821" sldId="265"/>
            <ac:spMk id="6" creationId="{31054F1D-671B-407B-9503-F3B8CB632116}"/>
          </ac:spMkLst>
        </pc:spChg>
        <pc:graphicFrameChg chg="add del">
          <ac:chgData name="Roman Zhigalov" userId="1f97e9fdf7779aa5" providerId="LiveId" clId="{A1C7EA1A-934A-413D-8807-EC632E6D0C24}" dt="2021-09-18T10:25:01.160" v="344" actId="26606"/>
          <ac:graphicFrameMkLst>
            <pc:docMk/>
            <pc:sldMk cId="1669524821" sldId="265"/>
            <ac:graphicFrameMk id="8" creationId="{C3B8B31C-4D91-492B-B4D2-9C059C160B92}"/>
          </ac:graphicFrameMkLst>
        </pc:graphicFrameChg>
        <pc:graphicFrameChg chg="add del">
          <ac:chgData name="Roman Zhigalov" userId="1f97e9fdf7779aa5" providerId="LiveId" clId="{A1C7EA1A-934A-413D-8807-EC632E6D0C24}" dt="2021-09-18T10:25:01.637" v="346" actId="26606"/>
          <ac:graphicFrameMkLst>
            <pc:docMk/>
            <pc:sldMk cId="1669524821" sldId="265"/>
            <ac:graphicFrameMk id="10" creationId="{ABC04482-0784-483F-AA7A-36878FE2FA38}"/>
          </ac:graphicFrameMkLst>
        </pc:graphicFrameChg>
        <pc:graphicFrameChg chg="add modGraphic">
          <ac:chgData name="Roman Zhigalov" userId="1f97e9fdf7779aa5" providerId="LiveId" clId="{A1C7EA1A-934A-413D-8807-EC632E6D0C24}" dt="2021-09-18T10:25:08.097" v="348" actId="26606"/>
          <ac:graphicFrameMkLst>
            <pc:docMk/>
            <pc:sldMk cId="1669524821" sldId="265"/>
            <ac:graphicFrameMk id="12" creationId="{37B71B89-C641-4A42-8CEE-23454B37B741}"/>
          </ac:graphicFrameMkLst>
        </pc:graphicFrameChg>
      </pc:sldChg>
      <pc:sldChg chg="addSp delSp modSp new mod setBg">
        <pc:chgData name="Roman Zhigalov" userId="1f97e9fdf7779aa5" providerId="LiveId" clId="{A1C7EA1A-934A-413D-8807-EC632E6D0C24}" dt="2021-09-18T10:26:15.213" v="355" actId="26606"/>
        <pc:sldMkLst>
          <pc:docMk/>
          <pc:sldMk cId="2293303987" sldId="266"/>
        </pc:sldMkLst>
        <pc:spChg chg="add del">
          <ac:chgData name="Roman Zhigalov" userId="1f97e9fdf7779aa5" providerId="LiveId" clId="{A1C7EA1A-934A-413D-8807-EC632E6D0C24}" dt="2021-09-18T10:26:15.213" v="355" actId="26606"/>
          <ac:spMkLst>
            <pc:docMk/>
            <pc:sldMk cId="2293303987" sldId="266"/>
            <ac:spMk id="2" creationId="{6449B808-09C0-4D20-B7F6-D37A2F1D72F5}"/>
          </ac:spMkLst>
        </pc:spChg>
        <pc:spChg chg="del">
          <ac:chgData name="Roman Zhigalov" userId="1f97e9fdf7779aa5" providerId="LiveId" clId="{A1C7EA1A-934A-413D-8807-EC632E6D0C24}" dt="2021-09-18T10:26:09.505" v="352"/>
          <ac:spMkLst>
            <pc:docMk/>
            <pc:sldMk cId="2293303987" sldId="266"/>
            <ac:spMk id="3" creationId="{B2E23C2F-D367-4CDE-9736-6E3FBDE9FB66}"/>
          </ac:spMkLst>
        </pc:spChg>
        <pc:spChg chg="add del">
          <ac:chgData name="Roman Zhigalov" userId="1f97e9fdf7779aa5" providerId="LiveId" clId="{A1C7EA1A-934A-413D-8807-EC632E6D0C24}" dt="2021-09-18T10:26:15.207" v="354" actId="26606"/>
          <ac:spMkLst>
            <pc:docMk/>
            <pc:sldMk cId="2293303987" sldId="266"/>
            <ac:spMk id="71" creationId="{42A4FC2C-047E-45A5-965D-8E1E3BF09BC6}"/>
          </ac:spMkLst>
        </pc:spChg>
        <pc:spChg chg="add">
          <ac:chgData name="Roman Zhigalov" userId="1f97e9fdf7779aa5" providerId="LiveId" clId="{A1C7EA1A-934A-413D-8807-EC632E6D0C24}" dt="2021-09-18T10:26:15.213" v="355" actId="26606"/>
          <ac:spMkLst>
            <pc:docMk/>
            <pc:sldMk cId="2293303987" sldId="266"/>
            <ac:spMk id="73" creationId="{1855405F-37A2-4869-9154-F8BE3BECE6C3}"/>
          </ac:spMkLst>
        </pc:spChg>
        <pc:spChg chg="add">
          <ac:chgData name="Roman Zhigalov" userId="1f97e9fdf7779aa5" providerId="LiveId" clId="{A1C7EA1A-934A-413D-8807-EC632E6D0C24}" dt="2021-09-18T10:26:15.213" v="355" actId="26606"/>
          <ac:spMkLst>
            <pc:docMk/>
            <pc:sldMk cId="2293303987" sldId="266"/>
            <ac:spMk id="4100" creationId="{01D0AF59-99C3-4251-AB9A-C966C6AD4400}"/>
          </ac:spMkLst>
        </pc:spChg>
        <pc:picChg chg="add mod">
          <ac:chgData name="Roman Zhigalov" userId="1f97e9fdf7779aa5" providerId="LiveId" clId="{A1C7EA1A-934A-413D-8807-EC632E6D0C24}" dt="2021-09-18T10:26:15.213" v="355" actId="26606"/>
          <ac:picMkLst>
            <pc:docMk/>
            <pc:sldMk cId="2293303987" sldId="266"/>
            <ac:picMk id="4098" creationId="{D96E6915-92F2-4EB9-8BDF-6B8FB755DF2A}"/>
          </ac:picMkLst>
        </pc:picChg>
      </pc:sldChg>
      <pc:sldChg chg="addSp modSp new mod setBg">
        <pc:chgData name="Roman Zhigalov" userId="1f97e9fdf7779aa5" providerId="LiveId" clId="{A1C7EA1A-934A-413D-8807-EC632E6D0C24}" dt="2021-09-18T10:26:24.376" v="375" actId="26606"/>
        <pc:sldMkLst>
          <pc:docMk/>
          <pc:sldMk cId="2502497049" sldId="267"/>
        </pc:sldMkLst>
        <pc:spChg chg="mod">
          <ac:chgData name="Roman Zhigalov" userId="1f97e9fdf7779aa5" providerId="LiveId" clId="{A1C7EA1A-934A-413D-8807-EC632E6D0C24}" dt="2021-09-18T10:26:24.376" v="375" actId="26606"/>
          <ac:spMkLst>
            <pc:docMk/>
            <pc:sldMk cId="2502497049" sldId="267"/>
            <ac:spMk id="2" creationId="{8DAD662A-7725-497C-A1FD-C5FA13BF2716}"/>
          </ac:spMkLst>
        </pc:spChg>
        <pc:spChg chg="mod">
          <ac:chgData name="Roman Zhigalov" userId="1f97e9fdf7779aa5" providerId="LiveId" clId="{A1C7EA1A-934A-413D-8807-EC632E6D0C24}" dt="2021-09-18T10:26:24.376" v="375" actId="26606"/>
          <ac:spMkLst>
            <pc:docMk/>
            <pc:sldMk cId="2502497049" sldId="267"/>
            <ac:spMk id="3" creationId="{DD60D633-3AC5-48F5-BAFA-5D7D4DB39471}"/>
          </ac:spMkLst>
        </pc:spChg>
        <pc:spChg chg="add">
          <ac:chgData name="Roman Zhigalov" userId="1f97e9fdf7779aa5" providerId="LiveId" clId="{A1C7EA1A-934A-413D-8807-EC632E6D0C24}" dt="2021-09-18T10:26:24.376" v="375" actId="26606"/>
          <ac:spMkLst>
            <pc:docMk/>
            <pc:sldMk cId="2502497049" sldId="267"/>
            <ac:spMk id="8" creationId="{D8386171-E87D-46AB-8718-4CE2A88748BD}"/>
          </ac:spMkLst>
        </pc:spChg>
        <pc:spChg chg="add">
          <ac:chgData name="Roman Zhigalov" userId="1f97e9fdf7779aa5" providerId="LiveId" clId="{A1C7EA1A-934A-413D-8807-EC632E6D0C24}" dt="2021-09-18T10:26:24.376" v="375" actId="26606"/>
          <ac:spMkLst>
            <pc:docMk/>
            <pc:sldMk cId="2502497049" sldId="267"/>
            <ac:spMk id="10" creationId="{207CB456-8849-413C-8210-B663779A32E0}"/>
          </ac:spMkLst>
        </pc:spChg>
        <pc:spChg chg="add">
          <ac:chgData name="Roman Zhigalov" userId="1f97e9fdf7779aa5" providerId="LiveId" clId="{A1C7EA1A-934A-413D-8807-EC632E6D0C24}" dt="2021-09-18T10:26:24.376" v="375" actId="26606"/>
          <ac:spMkLst>
            <pc:docMk/>
            <pc:sldMk cId="2502497049" sldId="267"/>
            <ac:spMk id="12" creationId="{E513936D-D1EB-4E42-A97F-942BA1F3DFA7}"/>
          </ac:spMkLst>
        </pc:spChg>
        <pc:cxnChg chg="add">
          <ac:chgData name="Roman Zhigalov" userId="1f97e9fdf7779aa5" providerId="LiveId" clId="{A1C7EA1A-934A-413D-8807-EC632E6D0C24}" dt="2021-09-18T10:26:24.376" v="375" actId="26606"/>
          <ac:cxnSpMkLst>
            <pc:docMk/>
            <pc:sldMk cId="2502497049" sldId="267"/>
            <ac:cxnSpMk id="14" creationId="{AFA75EE9-0DE4-4982-A870-290AD61EAAD7}"/>
          </ac:cxnSpMkLst>
        </pc:cxnChg>
      </pc:sldChg>
      <pc:sldChg chg="addSp delSp modSp new mod setBg">
        <pc:chgData name="Roman Zhigalov" userId="1f97e9fdf7779aa5" providerId="LiveId" clId="{A1C7EA1A-934A-413D-8807-EC632E6D0C24}" dt="2021-09-18T10:27:36.683" v="395" actId="26606"/>
        <pc:sldMkLst>
          <pc:docMk/>
          <pc:sldMk cId="303682434" sldId="268"/>
        </pc:sldMkLst>
        <pc:spChg chg="mod">
          <ac:chgData name="Roman Zhigalov" userId="1f97e9fdf7779aa5" providerId="LiveId" clId="{A1C7EA1A-934A-413D-8807-EC632E6D0C24}" dt="2021-09-18T10:27:36.683" v="395" actId="26606"/>
          <ac:spMkLst>
            <pc:docMk/>
            <pc:sldMk cId="303682434" sldId="268"/>
            <ac:spMk id="2" creationId="{AEC19C58-BA4C-4F39-9454-04B6F08DBF37}"/>
          </ac:spMkLst>
        </pc:spChg>
        <pc:spChg chg="del">
          <ac:chgData name="Roman Zhigalov" userId="1f97e9fdf7779aa5" providerId="LiveId" clId="{A1C7EA1A-934A-413D-8807-EC632E6D0C24}" dt="2021-09-18T10:27:31.972" v="392"/>
          <ac:spMkLst>
            <pc:docMk/>
            <pc:sldMk cId="303682434" sldId="268"/>
            <ac:spMk id="3" creationId="{917AD25E-5FAF-4AD6-8021-68450FB6D8E1}"/>
          </ac:spMkLst>
        </pc:spChg>
        <pc:spChg chg="mod">
          <ac:chgData name="Roman Zhigalov" userId="1f97e9fdf7779aa5" providerId="LiveId" clId="{A1C7EA1A-934A-413D-8807-EC632E6D0C24}" dt="2021-09-18T10:27:36.683" v="395" actId="26606"/>
          <ac:spMkLst>
            <pc:docMk/>
            <pc:sldMk cId="303682434" sldId="268"/>
            <ac:spMk id="4" creationId="{FB32A77E-52F2-49E3-B7A2-3B0C898916AB}"/>
          </ac:spMkLst>
        </pc:spChg>
        <pc:spChg chg="add">
          <ac:chgData name="Roman Zhigalov" userId="1f97e9fdf7779aa5" providerId="LiveId" clId="{A1C7EA1A-934A-413D-8807-EC632E6D0C24}" dt="2021-09-18T10:27:36.683" v="395" actId="26606"/>
          <ac:spMkLst>
            <pc:docMk/>
            <pc:sldMk cId="303682434" sldId="268"/>
            <ac:spMk id="71" creationId="{5E39A796-BE83-48B1-B33F-35C4A32AAB57}"/>
          </ac:spMkLst>
        </pc:spChg>
        <pc:spChg chg="add">
          <ac:chgData name="Roman Zhigalov" userId="1f97e9fdf7779aa5" providerId="LiveId" clId="{A1C7EA1A-934A-413D-8807-EC632E6D0C24}" dt="2021-09-18T10:27:36.683" v="395" actId="26606"/>
          <ac:spMkLst>
            <pc:docMk/>
            <pc:sldMk cId="303682434" sldId="268"/>
            <ac:spMk id="73" creationId="{72F84B47-E267-4194-8194-831DB7B5547F}"/>
          </ac:spMkLst>
        </pc:spChg>
        <pc:picChg chg="add mod">
          <ac:chgData name="Roman Zhigalov" userId="1f97e9fdf7779aa5" providerId="LiveId" clId="{A1C7EA1A-934A-413D-8807-EC632E6D0C24}" dt="2021-09-18T10:27:36.683" v="395" actId="26606"/>
          <ac:picMkLst>
            <pc:docMk/>
            <pc:sldMk cId="303682434" sldId="268"/>
            <ac:picMk id="5122" creationId="{B1493133-95E2-4F25-80DB-4D323771613C}"/>
          </ac:picMkLst>
        </pc:picChg>
      </pc:sldChg>
      <pc:sldChg chg="addSp delSp modSp new mod setBg addAnim delAnim">
        <pc:chgData name="Roman Zhigalov" userId="1f97e9fdf7779aa5" providerId="LiveId" clId="{A1C7EA1A-934A-413D-8807-EC632E6D0C24}" dt="2021-09-18T10:27:53.269" v="452" actId="26606"/>
        <pc:sldMkLst>
          <pc:docMk/>
          <pc:sldMk cId="2077142273" sldId="269"/>
        </pc:sldMkLst>
        <pc:spChg chg="mod">
          <ac:chgData name="Roman Zhigalov" userId="1f97e9fdf7779aa5" providerId="LiveId" clId="{A1C7EA1A-934A-413D-8807-EC632E6D0C24}" dt="2021-09-18T10:27:53.269" v="452" actId="26606"/>
          <ac:spMkLst>
            <pc:docMk/>
            <pc:sldMk cId="2077142273" sldId="269"/>
            <ac:spMk id="2" creationId="{EC2FDC3A-94B4-415F-9226-EDAAA70EC0F5}"/>
          </ac:spMkLst>
        </pc:spChg>
        <pc:spChg chg="mod">
          <ac:chgData name="Roman Zhigalov" userId="1f97e9fdf7779aa5" providerId="LiveId" clId="{A1C7EA1A-934A-413D-8807-EC632E6D0C24}" dt="2021-09-18T10:27:53.269" v="452" actId="26606"/>
          <ac:spMkLst>
            <pc:docMk/>
            <pc:sldMk cId="2077142273" sldId="269"/>
            <ac:spMk id="3" creationId="{05B9B3BF-62E1-433A-B2A7-7E5B86ED4A85}"/>
          </ac:spMkLst>
        </pc:spChg>
        <pc:spChg chg="add">
          <ac:chgData name="Roman Zhigalov" userId="1f97e9fdf7779aa5" providerId="LiveId" clId="{A1C7EA1A-934A-413D-8807-EC632E6D0C24}" dt="2021-09-18T10:27:53.269" v="452" actId="26606"/>
          <ac:spMkLst>
            <pc:docMk/>
            <pc:sldMk cId="2077142273" sldId="269"/>
            <ac:spMk id="8" creationId="{D8386171-E87D-46AB-8718-4CE2A88748BD}"/>
          </ac:spMkLst>
        </pc:spChg>
        <pc:spChg chg="add del">
          <ac:chgData name="Roman Zhigalov" userId="1f97e9fdf7779aa5" providerId="LiveId" clId="{A1C7EA1A-934A-413D-8807-EC632E6D0C24}" dt="2021-09-18T10:27:51.638" v="448" actId="26606"/>
          <ac:spMkLst>
            <pc:docMk/>
            <pc:sldMk cId="2077142273" sldId="269"/>
            <ac:spMk id="9" creationId="{87CC2527-562A-4F69-B487-4371E5B243E7}"/>
          </ac:spMkLst>
        </pc:spChg>
        <pc:spChg chg="add">
          <ac:chgData name="Roman Zhigalov" userId="1f97e9fdf7779aa5" providerId="LiveId" clId="{A1C7EA1A-934A-413D-8807-EC632E6D0C24}" dt="2021-09-18T10:27:53.269" v="452" actId="26606"/>
          <ac:spMkLst>
            <pc:docMk/>
            <pc:sldMk cId="2077142273" sldId="269"/>
            <ac:spMk id="10" creationId="{207CB456-8849-413C-8210-B663779A32E0}"/>
          </ac:spMkLst>
        </pc:spChg>
        <pc:spChg chg="add">
          <ac:chgData name="Roman Zhigalov" userId="1f97e9fdf7779aa5" providerId="LiveId" clId="{A1C7EA1A-934A-413D-8807-EC632E6D0C24}" dt="2021-09-18T10:27:53.269" v="452" actId="26606"/>
          <ac:spMkLst>
            <pc:docMk/>
            <pc:sldMk cId="2077142273" sldId="269"/>
            <ac:spMk id="12" creationId="{E513936D-D1EB-4E42-A97F-942BA1F3DFA7}"/>
          </ac:spMkLst>
        </pc:spChg>
        <pc:spChg chg="add del">
          <ac:chgData name="Roman Zhigalov" userId="1f97e9fdf7779aa5" providerId="LiveId" clId="{A1C7EA1A-934A-413D-8807-EC632E6D0C24}" dt="2021-09-18T10:27:53.254" v="451" actId="26606"/>
          <ac:spMkLst>
            <pc:docMk/>
            <pc:sldMk cId="2077142273" sldId="269"/>
            <ac:spMk id="14" creationId="{87CC2527-562A-4F69-B487-4371E5B243E7}"/>
          </ac:spMkLst>
        </pc:spChg>
        <pc:picChg chg="add del">
          <ac:chgData name="Roman Zhigalov" userId="1f97e9fdf7779aa5" providerId="LiveId" clId="{A1C7EA1A-934A-413D-8807-EC632E6D0C24}" dt="2021-09-18T10:27:51.638" v="448" actId="26606"/>
          <ac:picMkLst>
            <pc:docMk/>
            <pc:sldMk cId="2077142273" sldId="269"/>
            <ac:picMk id="5" creationId="{86AD30F4-1D79-4C48-ADEB-21CBE619D0AB}"/>
          </ac:picMkLst>
        </pc:picChg>
        <pc:picChg chg="add del">
          <ac:chgData name="Roman Zhigalov" userId="1f97e9fdf7779aa5" providerId="LiveId" clId="{A1C7EA1A-934A-413D-8807-EC632E6D0C24}" dt="2021-09-18T10:27:53.254" v="451" actId="26606"/>
          <ac:picMkLst>
            <pc:docMk/>
            <pc:sldMk cId="2077142273" sldId="269"/>
            <ac:picMk id="13" creationId="{3FFDB788-6044-4FD8-A4EA-9238FB3E4B50}"/>
          </ac:picMkLst>
        </pc:picChg>
        <pc:cxnChg chg="add del">
          <ac:chgData name="Roman Zhigalov" userId="1f97e9fdf7779aa5" providerId="LiveId" clId="{A1C7EA1A-934A-413D-8807-EC632E6D0C24}" dt="2021-09-18T10:27:51.638" v="448" actId="26606"/>
          <ac:cxnSpMkLst>
            <pc:docMk/>
            <pc:sldMk cId="2077142273" sldId="269"/>
            <ac:cxnSpMk id="11" creationId="{BCDAEC91-5BCE-4B55-9CC0-43EF94CB734B}"/>
          </ac:cxnSpMkLst>
        </pc:cxnChg>
        <pc:cxnChg chg="add del">
          <ac:chgData name="Roman Zhigalov" userId="1f97e9fdf7779aa5" providerId="LiveId" clId="{A1C7EA1A-934A-413D-8807-EC632E6D0C24}" dt="2021-09-18T10:27:53.254" v="451" actId="26606"/>
          <ac:cxnSpMkLst>
            <pc:docMk/>
            <pc:sldMk cId="2077142273" sldId="269"/>
            <ac:cxnSpMk id="15" creationId="{BCDAEC91-5BCE-4B55-9CC0-43EF94CB734B}"/>
          </ac:cxnSpMkLst>
        </pc:cxnChg>
        <pc:cxnChg chg="add">
          <ac:chgData name="Roman Zhigalov" userId="1f97e9fdf7779aa5" providerId="LiveId" clId="{A1C7EA1A-934A-413D-8807-EC632E6D0C24}" dt="2021-09-18T10:27:53.269" v="452" actId="26606"/>
          <ac:cxnSpMkLst>
            <pc:docMk/>
            <pc:sldMk cId="2077142273" sldId="269"/>
            <ac:cxnSpMk id="17" creationId="{AFA75EE9-0DE4-4982-A870-290AD61EAAD7}"/>
          </ac:cxnSpMkLst>
        </pc:cxnChg>
      </pc:sldChg>
      <pc:sldChg chg="add">
        <pc:chgData name="Roman Zhigalov" userId="1f97e9fdf7779aa5" providerId="LiveId" clId="{A1C7EA1A-934A-413D-8807-EC632E6D0C24}" dt="2021-09-18T10:28:16.982" v="453"/>
        <pc:sldMkLst>
          <pc:docMk/>
          <pc:sldMk cId="659567580" sldId="277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6B2817-D890-4401-B4A2-1A15926F8747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9A60C14-13EB-4710-BAF6-E2AC9DDB3E21}">
      <dgm:prSet/>
      <dgm:spPr/>
      <dgm:t>
        <a:bodyPr/>
        <a:lstStyle/>
        <a:p>
          <a:r>
            <a:rPr lang="ru-RU"/>
            <a:t>Что вы даёте миру в своих творениях?</a:t>
          </a:r>
          <a:endParaRPr lang="en-US"/>
        </a:p>
      </dgm:t>
    </dgm:pt>
    <dgm:pt modelId="{E0D8A996-6523-4E4B-86F5-394C9294132B}" type="parTrans" cxnId="{9513578A-4060-4139-94BC-DD3BC957C626}">
      <dgm:prSet/>
      <dgm:spPr/>
      <dgm:t>
        <a:bodyPr/>
        <a:lstStyle/>
        <a:p>
          <a:endParaRPr lang="en-US"/>
        </a:p>
      </dgm:t>
    </dgm:pt>
    <dgm:pt modelId="{A9A2916F-90B8-4A6F-AFC1-BECF19A83024}" type="sibTrans" cxnId="{9513578A-4060-4139-94BC-DD3BC957C626}">
      <dgm:prSet/>
      <dgm:spPr/>
      <dgm:t>
        <a:bodyPr/>
        <a:lstStyle/>
        <a:p>
          <a:endParaRPr lang="en-US"/>
        </a:p>
      </dgm:t>
    </dgm:pt>
    <dgm:pt modelId="{F2EEF734-8AEC-49D4-843F-D473891C696E}">
      <dgm:prSet/>
      <dgm:spPr/>
      <dgm:t>
        <a:bodyPr/>
        <a:lstStyle/>
        <a:p>
          <a:r>
            <a:rPr lang="ru-RU"/>
            <a:t>Что берете от мира в своих встречах и переживаниях?</a:t>
          </a:r>
          <a:endParaRPr lang="en-US"/>
        </a:p>
      </dgm:t>
    </dgm:pt>
    <dgm:pt modelId="{DCD4526B-639D-40F1-97F2-EBD7CC81517B}" type="parTrans" cxnId="{FA2019DB-EA3D-498B-AAC0-ABCCF331E467}">
      <dgm:prSet/>
      <dgm:spPr/>
      <dgm:t>
        <a:bodyPr/>
        <a:lstStyle/>
        <a:p>
          <a:endParaRPr lang="en-US"/>
        </a:p>
      </dgm:t>
    </dgm:pt>
    <dgm:pt modelId="{FBF8EA1C-7F62-4FAB-B6AA-05EC568ADDF4}" type="sibTrans" cxnId="{FA2019DB-EA3D-498B-AAC0-ABCCF331E467}">
      <dgm:prSet/>
      <dgm:spPr/>
      <dgm:t>
        <a:bodyPr/>
        <a:lstStyle/>
        <a:p>
          <a:endParaRPr lang="en-US"/>
        </a:p>
      </dgm:t>
    </dgm:pt>
    <dgm:pt modelId="{FB42E898-CE65-416B-8CEE-2EF621F7E94D}">
      <dgm:prSet/>
      <dgm:spPr/>
      <dgm:t>
        <a:bodyPr/>
        <a:lstStyle/>
        <a:p>
          <a:r>
            <a:rPr lang="ru-RU"/>
            <a:t>Позиция, которую вы занимаете по отношению к своему тяжёлому положению в том случае, если не может изменить свою судьбу</a:t>
          </a:r>
          <a:endParaRPr lang="en-US"/>
        </a:p>
      </dgm:t>
    </dgm:pt>
    <dgm:pt modelId="{69BCF218-16FD-45A1-A381-3B380D6279F9}" type="parTrans" cxnId="{AEB11D1D-2855-4033-A082-12D7C1A3FDF5}">
      <dgm:prSet/>
      <dgm:spPr/>
      <dgm:t>
        <a:bodyPr/>
        <a:lstStyle/>
        <a:p>
          <a:endParaRPr lang="en-US"/>
        </a:p>
      </dgm:t>
    </dgm:pt>
    <dgm:pt modelId="{71869FCE-D1A0-4D46-979B-5E679C48EA42}" type="sibTrans" cxnId="{AEB11D1D-2855-4033-A082-12D7C1A3FDF5}">
      <dgm:prSet/>
      <dgm:spPr/>
      <dgm:t>
        <a:bodyPr/>
        <a:lstStyle/>
        <a:p>
          <a:endParaRPr lang="en-US"/>
        </a:p>
      </dgm:t>
    </dgm:pt>
    <dgm:pt modelId="{21445599-85ED-4773-A10D-D7D44A50B72D}" type="pres">
      <dgm:prSet presAssocID="{BD6B2817-D890-4401-B4A2-1A15926F874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091AB7C-F074-41AC-B2DD-BE4220BA2D04}" type="pres">
      <dgm:prSet presAssocID="{BD6B2817-D890-4401-B4A2-1A15926F8747}" presName="dummyMaxCanvas" presStyleCnt="0">
        <dgm:presLayoutVars/>
      </dgm:prSet>
      <dgm:spPr/>
    </dgm:pt>
    <dgm:pt modelId="{C4F4B285-2046-4194-9F85-F8EB0C8F3966}" type="pres">
      <dgm:prSet presAssocID="{BD6B2817-D890-4401-B4A2-1A15926F8747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E954BA-A8D3-4628-8D48-7099AB3A5B60}" type="pres">
      <dgm:prSet presAssocID="{BD6B2817-D890-4401-B4A2-1A15926F8747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0EE324-A81B-4509-A988-8FFF39F360D0}" type="pres">
      <dgm:prSet presAssocID="{BD6B2817-D890-4401-B4A2-1A15926F8747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DE4D25-0541-4EAB-B0B7-AC3DBD707A34}" type="pres">
      <dgm:prSet presAssocID="{BD6B2817-D890-4401-B4A2-1A15926F8747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4CF135-5440-4E7B-AB4C-6CD97D87EE88}" type="pres">
      <dgm:prSet presAssocID="{BD6B2817-D890-4401-B4A2-1A15926F8747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8A3E5D-7086-4896-9213-020FF35AAF66}" type="pres">
      <dgm:prSet presAssocID="{BD6B2817-D890-4401-B4A2-1A15926F8747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34605-9C00-4104-BFA4-483AF137A451}" type="pres">
      <dgm:prSet presAssocID="{BD6B2817-D890-4401-B4A2-1A15926F8747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B54AB0-B93B-44DC-865E-937833500669}" type="pres">
      <dgm:prSet presAssocID="{BD6B2817-D890-4401-B4A2-1A15926F8747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5645FCE-9326-451A-B199-157C0C7759D2}" type="presOf" srcId="{F2EEF734-8AEC-49D4-843F-D473891C696E}" destId="{8A434605-9C00-4104-BFA4-483AF137A451}" srcOrd="1" destOrd="0" presId="urn:microsoft.com/office/officeart/2005/8/layout/vProcess5"/>
    <dgm:cxn modelId="{CB54FED0-744A-40C9-8851-3B738DC236D1}" type="presOf" srcId="{BD6B2817-D890-4401-B4A2-1A15926F8747}" destId="{21445599-85ED-4773-A10D-D7D44A50B72D}" srcOrd="0" destOrd="0" presId="urn:microsoft.com/office/officeart/2005/8/layout/vProcess5"/>
    <dgm:cxn modelId="{3BE75572-FCAF-4B74-89B3-A9AAA9C2900D}" type="presOf" srcId="{19A60C14-13EB-4710-BAF6-E2AC9DDB3E21}" destId="{C4F4B285-2046-4194-9F85-F8EB0C8F3966}" srcOrd="0" destOrd="0" presId="urn:microsoft.com/office/officeart/2005/8/layout/vProcess5"/>
    <dgm:cxn modelId="{9513578A-4060-4139-94BC-DD3BC957C626}" srcId="{BD6B2817-D890-4401-B4A2-1A15926F8747}" destId="{19A60C14-13EB-4710-BAF6-E2AC9DDB3E21}" srcOrd="0" destOrd="0" parTransId="{E0D8A996-6523-4E4B-86F5-394C9294132B}" sibTransId="{A9A2916F-90B8-4A6F-AFC1-BECF19A83024}"/>
    <dgm:cxn modelId="{AECE923A-4A38-4A9C-AA83-CB8F49C6FB6F}" type="presOf" srcId="{FB42E898-CE65-416B-8CEE-2EF621F7E94D}" destId="{A90EE324-A81B-4509-A988-8FFF39F360D0}" srcOrd="0" destOrd="0" presId="urn:microsoft.com/office/officeart/2005/8/layout/vProcess5"/>
    <dgm:cxn modelId="{FA2019DB-EA3D-498B-AAC0-ABCCF331E467}" srcId="{BD6B2817-D890-4401-B4A2-1A15926F8747}" destId="{F2EEF734-8AEC-49D4-843F-D473891C696E}" srcOrd="1" destOrd="0" parTransId="{DCD4526B-639D-40F1-97F2-EBD7CC81517B}" sibTransId="{FBF8EA1C-7F62-4FAB-B6AA-05EC568ADDF4}"/>
    <dgm:cxn modelId="{AEB11D1D-2855-4033-A082-12D7C1A3FDF5}" srcId="{BD6B2817-D890-4401-B4A2-1A15926F8747}" destId="{FB42E898-CE65-416B-8CEE-2EF621F7E94D}" srcOrd="2" destOrd="0" parTransId="{69BCF218-16FD-45A1-A381-3B380D6279F9}" sibTransId="{71869FCE-D1A0-4D46-979B-5E679C48EA42}"/>
    <dgm:cxn modelId="{7A4A0BFA-D0EB-4EBB-B12B-3AABC24930A9}" type="presOf" srcId="{A9A2916F-90B8-4A6F-AFC1-BECF19A83024}" destId="{52DE4D25-0541-4EAB-B0B7-AC3DBD707A34}" srcOrd="0" destOrd="0" presId="urn:microsoft.com/office/officeart/2005/8/layout/vProcess5"/>
    <dgm:cxn modelId="{9E270E2B-FF96-4854-A2EE-A2718B9AB23E}" type="presOf" srcId="{19A60C14-13EB-4710-BAF6-E2AC9DDB3E21}" destId="{F08A3E5D-7086-4896-9213-020FF35AAF66}" srcOrd="1" destOrd="0" presId="urn:microsoft.com/office/officeart/2005/8/layout/vProcess5"/>
    <dgm:cxn modelId="{6DD42601-B44B-415D-9BD8-DE0E9B17E165}" type="presOf" srcId="{FB42E898-CE65-416B-8CEE-2EF621F7E94D}" destId="{56B54AB0-B93B-44DC-865E-937833500669}" srcOrd="1" destOrd="0" presId="urn:microsoft.com/office/officeart/2005/8/layout/vProcess5"/>
    <dgm:cxn modelId="{8AABA2DA-2297-4BD5-8417-65F3C86C6906}" type="presOf" srcId="{FBF8EA1C-7F62-4FAB-B6AA-05EC568ADDF4}" destId="{7B4CF135-5440-4E7B-AB4C-6CD97D87EE88}" srcOrd="0" destOrd="0" presId="urn:microsoft.com/office/officeart/2005/8/layout/vProcess5"/>
    <dgm:cxn modelId="{CB443551-6586-4C2E-9B49-754856963BD1}" type="presOf" srcId="{F2EEF734-8AEC-49D4-843F-D473891C696E}" destId="{66E954BA-A8D3-4628-8D48-7099AB3A5B60}" srcOrd="0" destOrd="0" presId="urn:microsoft.com/office/officeart/2005/8/layout/vProcess5"/>
    <dgm:cxn modelId="{90D92DFE-F8A1-49E1-8678-841555117FDE}" type="presParOf" srcId="{21445599-85ED-4773-A10D-D7D44A50B72D}" destId="{6091AB7C-F074-41AC-B2DD-BE4220BA2D04}" srcOrd="0" destOrd="0" presId="urn:microsoft.com/office/officeart/2005/8/layout/vProcess5"/>
    <dgm:cxn modelId="{AC84CB23-0010-4F45-A3B7-DEB70DA83040}" type="presParOf" srcId="{21445599-85ED-4773-A10D-D7D44A50B72D}" destId="{C4F4B285-2046-4194-9F85-F8EB0C8F3966}" srcOrd="1" destOrd="0" presId="urn:microsoft.com/office/officeart/2005/8/layout/vProcess5"/>
    <dgm:cxn modelId="{EDA7669B-9E72-4DF1-9AF3-6B27FCF55E94}" type="presParOf" srcId="{21445599-85ED-4773-A10D-D7D44A50B72D}" destId="{66E954BA-A8D3-4628-8D48-7099AB3A5B60}" srcOrd="2" destOrd="0" presId="urn:microsoft.com/office/officeart/2005/8/layout/vProcess5"/>
    <dgm:cxn modelId="{03A26553-7B57-4CFC-821A-B20010D72677}" type="presParOf" srcId="{21445599-85ED-4773-A10D-D7D44A50B72D}" destId="{A90EE324-A81B-4509-A988-8FFF39F360D0}" srcOrd="3" destOrd="0" presId="urn:microsoft.com/office/officeart/2005/8/layout/vProcess5"/>
    <dgm:cxn modelId="{26A41285-6D69-4E3D-B21E-98B7319B4929}" type="presParOf" srcId="{21445599-85ED-4773-A10D-D7D44A50B72D}" destId="{52DE4D25-0541-4EAB-B0B7-AC3DBD707A34}" srcOrd="4" destOrd="0" presId="urn:microsoft.com/office/officeart/2005/8/layout/vProcess5"/>
    <dgm:cxn modelId="{84DF84AD-5694-46B2-9CA1-59602DA075F5}" type="presParOf" srcId="{21445599-85ED-4773-A10D-D7D44A50B72D}" destId="{7B4CF135-5440-4E7B-AB4C-6CD97D87EE88}" srcOrd="5" destOrd="0" presId="urn:microsoft.com/office/officeart/2005/8/layout/vProcess5"/>
    <dgm:cxn modelId="{173C0091-7BF6-40E0-898A-EA4BECCA67FD}" type="presParOf" srcId="{21445599-85ED-4773-A10D-D7D44A50B72D}" destId="{F08A3E5D-7086-4896-9213-020FF35AAF66}" srcOrd="6" destOrd="0" presId="urn:microsoft.com/office/officeart/2005/8/layout/vProcess5"/>
    <dgm:cxn modelId="{DD2D91C0-8EB7-4B44-891C-D62AA975264D}" type="presParOf" srcId="{21445599-85ED-4773-A10D-D7D44A50B72D}" destId="{8A434605-9C00-4104-BFA4-483AF137A451}" srcOrd="7" destOrd="0" presId="urn:microsoft.com/office/officeart/2005/8/layout/vProcess5"/>
    <dgm:cxn modelId="{10223FEE-5413-451A-B11A-9E466E2C0093}" type="presParOf" srcId="{21445599-85ED-4773-A10D-D7D44A50B72D}" destId="{56B54AB0-B93B-44DC-865E-93783350066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F4B285-2046-4194-9F85-F8EB0C8F3966}">
      <dsp:nvSpPr>
        <dsp:cNvPr id="0" name=""/>
        <dsp:cNvSpPr/>
      </dsp:nvSpPr>
      <dsp:spPr>
        <a:xfrm>
          <a:off x="0" y="0"/>
          <a:ext cx="5246370" cy="1462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/>
            <a:t>Что вы даёте миру в своих творениях?</a:t>
          </a:r>
          <a:endParaRPr lang="en-US" sz="1900" kern="1200"/>
        </a:p>
      </dsp:txBody>
      <dsp:txXfrm>
        <a:off x="42823" y="42823"/>
        <a:ext cx="3668663" cy="1376441"/>
      </dsp:txXfrm>
    </dsp:sp>
    <dsp:sp modelId="{66E954BA-A8D3-4628-8D48-7099AB3A5B60}">
      <dsp:nvSpPr>
        <dsp:cNvPr id="0" name=""/>
        <dsp:cNvSpPr/>
      </dsp:nvSpPr>
      <dsp:spPr>
        <a:xfrm>
          <a:off x="462914" y="1705768"/>
          <a:ext cx="5246370" cy="1462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/>
            <a:t>Что берете от мира в своих встречах и переживаниях?</a:t>
          </a:r>
          <a:endParaRPr lang="en-US" sz="1900" kern="1200"/>
        </a:p>
      </dsp:txBody>
      <dsp:txXfrm>
        <a:off x="505737" y="1748591"/>
        <a:ext cx="3747452" cy="1376441"/>
      </dsp:txXfrm>
    </dsp:sp>
    <dsp:sp modelId="{A90EE324-A81B-4509-A988-8FFF39F360D0}">
      <dsp:nvSpPr>
        <dsp:cNvPr id="0" name=""/>
        <dsp:cNvSpPr/>
      </dsp:nvSpPr>
      <dsp:spPr>
        <a:xfrm>
          <a:off x="925829" y="3411537"/>
          <a:ext cx="5246370" cy="1462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/>
            <a:t>Позиция, которую вы занимаете по отношению к своему тяжёлому положению в том случае, если не может изменить свою судьбу</a:t>
          </a:r>
          <a:endParaRPr lang="en-US" sz="1900" kern="1200"/>
        </a:p>
      </dsp:txBody>
      <dsp:txXfrm>
        <a:off x="968652" y="3454360"/>
        <a:ext cx="3747452" cy="1376441"/>
      </dsp:txXfrm>
    </dsp:sp>
    <dsp:sp modelId="{52DE4D25-0541-4EAB-B0B7-AC3DBD707A34}">
      <dsp:nvSpPr>
        <dsp:cNvPr id="0" name=""/>
        <dsp:cNvSpPr/>
      </dsp:nvSpPr>
      <dsp:spPr>
        <a:xfrm>
          <a:off x="4296013" y="1108749"/>
          <a:ext cx="950356" cy="95035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4509843" y="1108749"/>
        <a:ext cx="522696" cy="715143"/>
      </dsp:txXfrm>
    </dsp:sp>
    <dsp:sp modelId="{7B4CF135-5440-4E7B-AB4C-6CD97D87EE88}">
      <dsp:nvSpPr>
        <dsp:cNvPr id="0" name=""/>
        <dsp:cNvSpPr/>
      </dsp:nvSpPr>
      <dsp:spPr>
        <a:xfrm>
          <a:off x="4758928" y="2804771"/>
          <a:ext cx="950356" cy="95035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4972758" y="2804771"/>
        <a:ext cx="522696" cy="7151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4A5C0D-B43A-401E-8E95-B48A46457A1A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514CA-184A-4539-A55F-09511FAD52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173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7514CA-184A-4539-A55F-09511FAD52C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152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414D10-55F4-4122-8E39-ADE9C7E89B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003F45F-ECBE-427A-94C7-BB236B73AA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BF070D9-19A5-4B31-BEB0-185CCC58A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0B-DD16-4561-A281-09E0DD8D6C6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2BAFC82-69E8-4ABE-8594-A674EE131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85B7796-0A53-4AB9-B9A7-8F86F590A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9AA0-AD14-49E1-800A-76258E522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52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13AAE5-6013-4188-8838-8821AFDC0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488ABA6-0FA1-4B77-8752-20D9DCC90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22D7D24-8F49-41C8-AB4F-05ADEA316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0B-DD16-4561-A281-09E0DD8D6C6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E04EC7D-AECC-4770-A76E-6E8E3D954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FA7F6AD-B090-4DCA-8D73-EA4B2422C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9AA0-AD14-49E1-800A-76258E522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905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D6844CF1-8C57-478C-A6BB-3746E74C34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05E305F1-C543-4E58-ABA5-D901504FB0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C4D5457-213E-47F0-8941-0ECD91C64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0B-DD16-4561-A281-09E0DD8D6C6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6F09056-74B1-431B-9205-AAE12D982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708591E-B953-4FA9-B755-59EF3DFEA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9AA0-AD14-49E1-800A-76258E522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481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EFFAAA-881F-43C8-8F23-E442E5B42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2562F98-A581-4BFA-9326-A323C172B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95D75E5-BD5D-4457-8C7A-9B514E6F3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0B-DD16-4561-A281-09E0DD8D6C6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3A72544-5750-4227-A7F9-FCCFE92E4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A6689CA-53CC-464F-8014-D165C51FB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9AA0-AD14-49E1-800A-76258E522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717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CEB685-8F3D-4B17-989E-9A25DDF68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E092A3D-B6C2-458C-8DE0-5D02EC708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E4982B0-FB21-402C-81A3-F24606689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0B-DD16-4561-A281-09E0DD8D6C6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77F978F-284A-4096-A538-2965BD32F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6A4C009-8FC1-4C03-8B2F-B0519A95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9AA0-AD14-49E1-800A-76258E522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959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0E4EF1-14D1-4D6B-B9BE-54F306A87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0265062-825E-4E4D-A84E-F7FC048318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631F0B8-141F-487B-A562-4F653F38E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651044F-40E0-4531-98D3-AE03B0839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0B-DD16-4561-A281-09E0DD8D6C6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4EC4A3D-E194-46AF-80F1-CA90BDA0D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1249267-EE14-4C81-A45B-0A0D39DA2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9AA0-AD14-49E1-800A-76258E522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958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6692754-0B0D-4893-8C64-3C071971C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B83C1FA-EEF3-4E49-AE88-9B4558A50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7E12DAE-0BD4-4288-9303-668919D46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1CCEA944-2E2B-4F5C-AE92-BD12DFB1FA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5D89626C-30AF-4260-B11A-AEB2AB9335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4C0F0F63-4FDD-4131-B637-1BEF1CE9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0B-DD16-4561-A281-09E0DD8D6C6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ADEF772-978B-4096-B39C-83D2B3D63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22502E09-D34B-48A2-A603-D9F116C75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9AA0-AD14-49E1-800A-76258E522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179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DDB63ED-80F5-4351-A6C6-A968BD8D8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D59DEF7-74F7-414D-8571-CFE9459A4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0B-DD16-4561-A281-09E0DD8D6C6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D5245FA-6A48-4CD2-8F0D-09A3B1F4E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754B9414-2D03-4FED-8DFA-9DFF34817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9AA0-AD14-49E1-800A-76258E522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214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531EDEB8-7B0B-447D-96FE-0DA87F6C1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0B-DD16-4561-A281-09E0DD8D6C6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F35FF44F-64BA-45E6-9DC2-D5FFEF53E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E749159-FF55-43DF-BD3F-C81E17DA5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9AA0-AD14-49E1-800A-76258E522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695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5E296E-3218-4ED7-87AD-C6CC55650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73184D6-903A-4A3D-BF0F-6C3CECBC6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B4DE8A2-990D-41D9-8E7A-E85DBC197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DDF8740-0B97-496A-BBCE-40BD16796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0B-DD16-4561-A281-09E0DD8D6C6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2F7228B-A257-4B54-92D2-11419FDFB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90FB87-16ED-4D64-B91E-D64B1101F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9AA0-AD14-49E1-800A-76258E522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160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593471-5245-4F01-B3DF-BD483247F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2644F3CD-F11B-4781-A9BC-2DFB3D54C2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BE449B8-3AB8-4D07-BF8A-9A31A022B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DC072F8-2FA5-448F-A057-D3AAC6E52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0B-DD16-4561-A281-09E0DD8D6C6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F9B6927-AE9B-4A81-8D79-972FE130A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16BEDC8-CD8D-4536-82A4-9D8D75CE5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9AA0-AD14-49E1-800A-76258E522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624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B24276E-FE32-40E3-B463-93BC07A20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58A7A5C-24AC-41EC-ACA6-54FEF6971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361E2C8-4A45-40B6-B716-35055AD6D3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7120B-DD16-4561-A281-09E0DD8D6C6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E201E70-67C4-4C3B-B5CE-B8E762B0E0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856C9A5-722D-4CB0-98F6-AB4BC6BC72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59AA0-AD14-49E1-800A-76258E522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32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7B6D45-9BFD-4175-8E17-F55A4C5308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§ 4. Направленность личности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2DD2F24-AD23-41A4-A10F-1A9B1E8366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353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B60EE753-6AE3-4996-932D-3C93B740D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Смысл жизни</a:t>
            </a:r>
          </a:p>
        </p:txBody>
      </p:sp>
      <p:graphicFrame>
        <p:nvGraphicFramePr>
          <p:cNvPr id="12" name="Объект 4">
            <a:extLst>
              <a:ext uri="{FF2B5EF4-FFF2-40B4-BE49-F238E27FC236}">
                <a16:creationId xmlns:a16="http://schemas.microsoft.com/office/drawing/2014/main" xmlns="" id="{37B71B89-C641-4A42-8CEE-23454B37B7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8938297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31054F1D-671B-407B-9503-F3B8CB63211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— это то, что определяет предназначение и конечную цель человеческого существования, придаёт очертания цельности жизненному пути</a:t>
            </a:r>
          </a:p>
        </p:txBody>
      </p:sp>
    </p:spTree>
    <p:extLst>
      <p:ext uri="{BB962C8B-B14F-4D97-AF65-F5344CB8AC3E}">
        <p14:creationId xmlns:p14="http://schemas.microsoft.com/office/powerpoint/2010/main" val="1669524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70">
            <a:extLst>
              <a:ext uri="{FF2B5EF4-FFF2-40B4-BE49-F238E27FC236}">
                <a16:creationId xmlns:a16="http://schemas.microsoft.com/office/drawing/2014/main" xmlns="" id="{01D0AF59-99C3-4251-AB9A-C966C6AD44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1855405F-37A2-4869-9154-F8BE3BECE6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Ответы Mail.ru: смысл жизни в чем он заключается">
            <a:extLst>
              <a:ext uri="{FF2B5EF4-FFF2-40B4-BE49-F238E27FC236}">
                <a16:creationId xmlns:a16="http://schemas.microsoft.com/office/drawing/2014/main" xmlns="" id="{D96E6915-92F2-4EB9-8BDF-6B8FB755DF2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86480" y="643467"/>
            <a:ext cx="7819040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303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8386171-E87D-46AB-8718-4CE2A88748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26">
            <a:extLst>
              <a:ext uri="{FF2B5EF4-FFF2-40B4-BE49-F238E27FC236}">
                <a16:creationId xmlns:a16="http://schemas.microsoft.com/office/drawing/2014/main" xmlns="" id="{207CB456-8849-413C-8210-B663779A32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513936D-D1EB-4E42-A97F-942BA1F3DF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AD662A-7725-497C-A1FD-C5FA13BF2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76363"/>
            <a:ext cx="9144000" cy="252159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7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Бездуховность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D60D633-3AC5-48F5-BAFA-5D7D4DB394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617728"/>
            <a:ext cx="9144000" cy="944339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AFA75EE9-0DE4-4982-A870-290AD61EAA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352800" y="4479276"/>
            <a:ext cx="54864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2497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EC19C58-BA4C-4F39-9454-04B6F08DB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Бездуховность 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B32A77E-52F2-49E3-B7A2-3B0C89891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000"/>
              <a:t>прямое следствие эгоистичности человека, антигуманного характера целей, которые он ставит перед собой, и средств, используя которые стремится достичь этих целей.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5E39A796-BE83-48B1-B33F-35C4A32AAB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9">
            <a:extLst>
              <a:ext uri="{FF2B5EF4-FFF2-40B4-BE49-F238E27FC236}">
                <a16:creationId xmlns:a16="http://schemas.microsoft.com/office/drawing/2014/main" xmlns="" id="{72F84B47-E267-4194-8194-831DB7B55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Сочинение на тему: «Сейчас много говорят о «бездуховности» нашего  общества»... (ВАРИАНТ 25) » Методический архив учителя русского языка и  литературы">
            <a:extLst>
              <a:ext uri="{FF2B5EF4-FFF2-40B4-BE49-F238E27FC236}">
                <a16:creationId xmlns:a16="http://schemas.microsoft.com/office/drawing/2014/main" xmlns="" id="{B1493133-95E2-4F25-80DB-4D323771613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05862" y="808968"/>
            <a:ext cx="6019331" cy="5236817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682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8386171-E87D-46AB-8718-4CE2A88748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26">
            <a:extLst>
              <a:ext uri="{FF2B5EF4-FFF2-40B4-BE49-F238E27FC236}">
                <a16:creationId xmlns:a16="http://schemas.microsoft.com/office/drawing/2014/main" xmlns="" id="{207CB456-8849-413C-8210-B663779A32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513936D-D1EB-4E42-A97F-942BA1F3DF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C2FDC3A-94B4-415F-9226-EDAAA70EC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76363"/>
            <a:ext cx="9144000" cy="252159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7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Домашнее</a:t>
            </a:r>
            <a:r>
              <a:rPr lang="en-US" sz="7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7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задание</a:t>
            </a:r>
            <a:endParaRPr lang="en-US" sz="7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5B9B3BF-62E1-433A-B2A7-7E5B86ED4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4617728"/>
            <a:ext cx="9144000" cy="94433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ru-RU" sz="2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Эссе</a:t>
            </a:r>
            <a:r>
              <a:rPr lang="en-US" sz="2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тему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«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Смысл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жизни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</a:t>
            </a:r>
          </a:p>
        </p:txBody>
      </p:sp>
      <p:cxnSp>
        <p:nvCxnSpPr>
          <p:cNvPr id="17" name="Straight Connector 13">
            <a:extLst>
              <a:ext uri="{FF2B5EF4-FFF2-40B4-BE49-F238E27FC236}">
                <a16:creationId xmlns:a16="http://schemas.microsoft.com/office/drawing/2014/main" xmlns="" id="{AFA75EE9-0DE4-4982-A870-290AD61EAA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352800" y="4479276"/>
            <a:ext cx="54864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142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8825D18F-8EE6-496D-9A2C-028C8136D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Тест, оценки, д</a:t>
            </a:r>
            <a:r>
              <a:rPr lang="en-US" dirty="0"/>
              <a:t>/</a:t>
            </a:r>
            <a:r>
              <a:rPr lang="ru-RU" dirty="0"/>
              <a:t>з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E4CE13B6-B9FA-457B-B708-3CA28FEA22A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908" y="1211202"/>
            <a:ext cx="5598941" cy="5598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956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C0F9ED2B-C4A6-4F78-AA83-D1993F08A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4614" y="1783959"/>
            <a:ext cx="4087306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Проверка домашнего задания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6CA5980-67E9-4ED5-836D-BCBCB1A8F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64612" y="4750893"/>
            <a:ext cx="4087305" cy="1147863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E49CC64F-7275-4E33-961B-0C5CDC4398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Picture 6" descr="Письменный тест и карандаш">
            <a:extLst>
              <a:ext uri="{FF2B5EF4-FFF2-40B4-BE49-F238E27FC236}">
                <a16:creationId xmlns:a16="http://schemas.microsoft.com/office/drawing/2014/main" xmlns="" id="{0040AA6F-CC37-4384-9136-CD31399DC6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384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2899820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EBF491C-685F-4663-9070-AA906C99A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>
                <a:solidFill>
                  <a:srgbClr val="FFFFFF"/>
                </a:solidFill>
              </a:rPr>
              <a:t>План урока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A031A62-EA3B-422F-9AD5-2B24218BC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ru-RU" sz="4200" dirty="0"/>
              <a:t>Мировоззрение</a:t>
            </a:r>
          </a:p>
          <a:p>
            <a:r>
              <a:rPr lang="ru-RU" sz="4200" dirty="0"/>
              <a:t>Духовный мир</a:t>
            </a:r>
          </a:p>
          <a:p>
            <a:r>
              <a:rPr lang="ru-RU" sz="4200" dirty="0"/>
              <a:t>Бездуховность</a:t>
            </a:r>
          </a:p>
        </p:txBody>
      </p:sp>
    </p:spTree>
    <p:extLst>
      <p:ext uri="{BB962C8B-B14F-4D97-AF65-F5344CB8AC3E}">
        <p14:creationId xmlns:p14="http://schemas.microsoft.com/office/powerpoint/2010/main" val="4213059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Земля, сфотографированная из космоса">
            <a:extLst>
              <a:ext uri="{FF2B5EF4-FFF2-40B4-BE49-F238E27FC236}">
                <a16:creationId xmlns:a16="http://schemas.microsoft.com/office/drawing/2014/main" xmlns="" id="{63D5990E-3CA2-4DF8-AFFF-C21641104FB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920" b="1187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3" name="Freeform 5">
            <a:extLst>
              <a:ext uri="{FF2B5EF4-FFF2-40B4-BE49-F238E27FC236}">
                <a16:creationId xmlns:a16="http://schemas.microsoft.com/office/drawing/2014/main" xmlns="" id="{87CC2527-562A-4F69-B487-4371E5B243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446051-CD30-4A14-8428-ACA67131E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2021" y="3231931"/>
            <a:ext cx="3852041" cy="183405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/>
              <a:t>1. Мировоззрение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974B9A1-0F20-482E-A34C-7F21AFCCF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82910" y="5242675"/>
            <a:ext cx="4330262" cy="683284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BCDAEC91-5BCE-4B55-9CC0-43EF94CB73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1489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xmlns="" id="{2B97F24A-32CE-4C1C-A50D-3016B394DC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93E5AF2-D8FE-4A6B-8CB5-B61E8C155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Направленность личности</a:t>
            </a:r>
          </a:p>
        </p:txBody>
      </p:sp>
      <p:sp>
        <p:nvSpPr>
          <p:cNvPr id="1029" name="sketch line">
            <a:extLst>
              <a:ext uri="{FF2B5EF4-FFF2-40B4-BE49-F238E27FC236}">
                <a16:creationId xmlns:a16="http://schemas.microsoft.com/office/drawing/2014/main" xmlns="" id="{CD8B4F24-440B-49E9-B85D-733523DC06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A394904-11F6-42AC-9AE0-870909CB39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936" y="2807208"/>
            <a:ext cx="3429000" cy="34107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000" dirty="0" err="1"/>
              <a:t>внутренние</a:t>
            </a:r>
            <a:r>
              <a:rPr lang="en-US" sz="2000" dirty="0"/>
              <a:t> </a:t>
            </a:r>
            <a:r>
              <a:rPr lang="en-US" sz="2000" dirty="0" err="1"/>
              <a:t>основания</a:t>
            </a:r>
            <a:r>
              <a:rPr lang="en-US" sz="2000" dirty="0"/>
              <a:t> </a:t>
            </a:r>
            <a:r>
              <a:rPr lang="en-US" sz="2000" dirty="0" err="1"/>
              <a:t>человеческой</a:t>
            </a:r>
            <a:r>
              <a:rPr lang="en-US" sz="2000" dirty="0"/>
              <a:t> деятельности и </a:t>
            </a:r>
            <a:r>
              <a:rPr lang="en-US" sz="2000" dirty="0" err="1"/>
              <a:t>её</a:t>
            </a:r>
            <a:r>
              <a:rPr lang="en-US" sz="2000" dirty="0"/>
              <a:t> </a:t>
            </a:r>
            <a:r>
              <a:rPr lang="en-US" sz="2000" dirty="0" err="1"/>
              <a:t>содержание</a:t>
            </a:r>
            <a:r>
              <a:rPr lang="en-US" sz="2000" dirty="0"/>
              <a:t>. </a:t>
            </a:r>
            <a:r>
              <a:rPr lang="en-US" sz="2000" dirty="0" err="1"/>
              <a:t>Под</a:t>
            </a:r>
            <a:r>
              <a:rPr lang="en-US" sz="2000" dirty="0"/>
              <a:t> </a:t>
            </a:r>
            <a:r>
              <a:rPr lang="en-US" sz="2000" dirty="0" err="1"/>
              <a:t>внутренними</a:t>
            </a:r>
            <a:r>
              <a:rPr lang="en-US" sz="2000" dirty="0"/>
              <a:t> </a:t>
            </a:r>
            <a:r>
              <a:rPr lang="en-US" sz="2000" dirty="0" err="1"/>
              <a:t>основаниями</a:t>
            </a:r>
            <a:r>
              <a:rPr lang="en-US" sz="2000" dirty="0"/>
              <a:t> </a:t>
            </a:r>
            <a:r>
              <a:rPr lang="en-US" sz="2000" dirty="0" err="1"/>
              <a:t>принято</a:t>
            </a:r>
            <a:r>
              <a:rPr lang="en-US" sz="2000" dirty="0"/>
              <a:t> </a:t>
            </a:r>
            <a:r>
              <a:rPr lang="en-US" sz="2000" dirty="0" err="1"/>
              <a:t>понимать</a:t>
            </a:r>
            <a:r>
              <a:rPr lang="en-US" sz="2000" dirty="0"/>
              <a:t> </a:t>
            </a:r>
            <a:r>
              <a:rPr lang="en-US" sz="2000" dirty="0" err="1"/>
              <a:t>желания</a:t>
            </a:r>
            <a:r>
              <a:rPr lang="en-US" sz="2000" dirty="0"/>
              <a:t>, </a:t>
            </a:r>
            <a:r>
              <a:rPr lang="en-US" sz="2000" dirty="0" err="1"/>
              <a:t>потребности</a:t>
            </a:r>
            <a:r>
              <a:rPr lang="en-US" sz="2000" dirty="0"/>
              <a:t>, </a:t>
            </a:r>
            <a:r>
              <a:rPr lang="en-US" sz="2000" dirty="0" err="1"/>
              <a:t>мотивы</a:t>
            </a:r>
            <a:r>
              <a:rPr lang="en-US" sz="2000" dirty="0"/>
              <a:t>, </a:t>
            </a:r>
            <a:r>
              <a:rPr lang="en-US" sz="2000" dirty="0" err="1"/>
              <a:t>цели</a:t>
            </a:r>
            <a:r>
              <a:rPr lang="en-US" sz="2000" dirty="0"/>
              <a:t>, </a:t>
            </a:r>
            <a:r>
              <a:rPr lang="en-US" sz="2000" dirty="0" err="1"/>
              <a:t>интересы</a:t>
            </a:r>
            <a:r>
              <a:rPr lang="en-US" sz="2000" dirty="0"/>
              <a:t>, </a:t>
            </a:r>
            <a:r>
              <a:rPr lang="en-US" sz="2000" dirty="0" err="1"/>
              <a:t>установки</a:t>
            </a:r>
            <a:r>
              <a:rPr lang="en-US" sz="2000" dirty="0"/>
              <a:t> </a:t>
            </a:r>
            <a:r>
              <a:rPr lang="en-US" sz="2000" dirty="0" err="1"/>
              <a:t>людей</a:t>
            </a:r>
            <a:r>
              <a:rPr lang="en-US" sz="2000" dirty="0"/>
              <a:t>, </a:t>
            </a:r>
            <a:r>
              <a:rPr lang="en-US" sz="2000" dirty="0" err="1"/>
              <a:t>но</a:t>
            </a:r>
            <a:r>
              <a:rPr lang="en-US" sz="2000" dirty="0"/>
              <a:t> </a:t>
            </a:r>
            <a:r>
              <a:rPr lang="en-US" sz="2000" dirty="0" err="1"/>
              <a:t>особое</a:t>
            </a:r>
            <a:r>
              <a:rPr lang="en-US" sz="2000" dirty="0"/>
              <a:t> </a:t>
            </a:r>
            <a:r>
              <a:rPr lang="en-US" sz="2000" dirty="0" err="1"/>
              <a:t>место</a:t>
            </a:r>
            <a:r>
              <a:rPr lang="en-US" sz="2000" dirty="0"/>
              <a:t> </a:t>
            </a:r>
            <a:r>
              <a:rPr lang="en-US" sz="2000" dirty="0" err="1"/>
              <a:t>среди</a:t>
            </a:r>
            <a:r>
              <a:rPr lang="en-US" sz="2000" dirty="0"/>
              <a:t> </a:t>
            </a:r>
            <a:r>
              <a:rPr lang="en-US" sz="2000" dirty="0" err="1"/>
              <a:t>них</a:t>
            </a:r>
            <a:r>
              <a:rPr lang="en-US" sz="2000" dirty="0"/>
              <a:t> </a:t>
            </a:r>
            <a:r>
              <a:rPr lang="en-US" sz="2000" dirty="0" err="1"/>
              <a:t>отводится</a:t>
            </a:r>
            <a:r>
              <a:rPr lang="en-US" sz="2000" dirty="0"/>
              <a:t> </a:t>
            </a:r>
            <a:r>
              <a:rPr lang="en-US" sz="2000" dirty="0" err="1"/>
              <a:t>мировоззрению</a:t>
            </a:r>
            <a:r>
              <a:rPr lang="en-US" sz="2000" dirty="0"/>
              <a:t> </a:t>
            </a:r>
            <a:r>
              <a:rPr lang="en-US" sz="2000" dirty="0" err="1"/>
              <a:t>человека</a:t>
            </a:r>
            <a:r>
              <a:rPr lang="en-US" sz="2000" dirty="0"/>
              <a:t>.</a:t>
            </a:r>
          </a:p>
        </p:txBody>
      </p:sp>
      <p:pic>
        <p:nvPicPr>
          <p:cNvPr id="1026" name="Picture 2" descr="Презентация на тему &amp;quot;Направленность личности&amp;quot; скачать бесплатно">
            <a:extLst>
              <a:ext uri="{FF2B5EF4-FFF2-40B4-BE49-F238E27FC236}">
                <a16:creationId xmlns:a16="http://schemas.microsoft.com/office/drawing/2014/main" xmlns="" id="{E6BB4FF7-4553-4F40-9C8D-8A43FA02D67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4296" y="840105"/>
            <a:ext cx="6903720" cy="5177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350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1D0AF59-99C3-4251-AB9A-C966C6AD44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xmlns="" id="{1855405F-37A2-4869-9154-F8BE3BECE6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xmlns="" id="{5489586C-5E3B-441B-AAAA-40EDEEE28C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336000"/>
            <a:ext cx="10905066" cy="41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853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Мировоззрение человека. Структура, виды и формы мировоззрения.">
            <a:extLst>
              <a:ext uri="{FF2B5EF4-FFF2-40B4-BE49-F238E27FC236}">
                <a16:creationId xmlns:a16="http://schemas.microsoft.com/office/drawing/2014/main" xmlns="" id="{A47D8C35-3F43-4226-BB02-47CAD0811D5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67" y="702733"/>
            <a:ext cx="10905066" cy="5452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4950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2" name="Rectangle 70">
            <a:extLst>
              <a:ext uri="{FF2B5EF4-FFF2-40B4-BE49-F238E27FC236}">
                <a16:creationId xmlns:a16="http://schemas.microsoft.com/office/drawing/2014/main" xmlns="" id="{32AEEBC8-9D30-42EF-95F2-386C2653FB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125042-C02E-45C7-A6C1-66C657357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Мировоззрение</a:t>
            </a:r>
          </a:p>
        </p:txBody>
      </p:sp>
      <p:sp>
        <p:nvSpPr>
          <p:cNvPr id="2053" name="sketch line">
            <a:extLst>
              <a:ext uri="{FF2B5EF4-FFF2-40B4-BE49-F238E27FC236}">
                <a16:creationId xmlns:a16="http://schemas.microsoft.com/office/drawing/2014/main" xmlns="" id="{2E92FA66-67D7-4CB4-94D3-E643A9AD47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84497EB-E8FC-4B04-887F-6F9C3AA110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54295" y="502920"/>
            <a:ext cx="6894576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200"/>
              <a:t>это совокупность взглядов, оценочных суждений и образных представлений о мире, обществе, человеке и его предназначении.</a:t>
            </a:r>
          </a:p>
        </p:txBody>
      </p:sp>
      <p:pic>
        <p:nvPicPr>
          <p:cNvPr id="2050" name="Picture 2" descr="Теория. Обществознание. Мировоззрение. | Университет СИНЕРГИЯ">
            <a:extLst>
              <a:ext uri="{FF2B5EF4-FFF2-40B4-BE49-F238E27FC236}">
                <a16:creationId xmlns:a16="http://schemas.microsoft.com/office/drawing/2014/main" xmlns="" id="{771DCA88-F78C-44CF-A22C-93E7693326E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936" y="2455505"/>
            <a:ext cx="10917936" cy="3630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4278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Белые камни, сложенные в пирамиду">
            <a:extLst>
              <a:ext uri="{FF2B5EF4-FFF2-40B4-BE49-F238E27FC236}">
                <a16:creationId xmlns:a16="http://schemas.microsoft.com/office/drawing/2014/main" xmlns="" id="{E6881765-91FF-47DA-A9F0-130B96EC39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089" b="64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xmlns="" id="{87CC2527-562A-4F69-B487-4371E5B243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112308-8AD9-4032-ABF4-152CAA29A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2021" y="3231931"/>
            <a:ext cx="3852041" cy="183405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dirty="0"/>
              <a:t>2. </a:t>
            </a:r>
            <a:r>
              <a:rPr lang="en-US" sz="4000" dirty="0" err="1"/>
              <a:t>Духовный</a:t>
            </a:r>
            <a:r>
              <a:rPr lang="en-US" sz="4000" dirty="0"/>
              <a:t> </a:t>
            </a:r>
            <a:r>
              <a:rPr lang="en-US" sz="4000" dirty="0" err="1"/>
              <a:t>мир</a:t>
            </a:r>
            <a:endParaRPr lang="en-US" sz="40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151A46A-07A2-4569-9492-3BC5E7C19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82910" y="5242675"/>
            <a:ext cx="4330262" cy="683284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BCDAEC91-5BCE-4B55-9CC0-43EF94CB73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37379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183</Words>
  <Application>Microsoft Office PowerPoint</Application>
  <PresentationFormat>Широкоэкранный</PresentationFormat>
  <Paragraphs>24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§ 4. Направленность личности</vt:lpstr>
      <vt:lpstr>Проверка домашнего задания</vt:lpstr>
      <vt:lpstr>План урока</vt:lpstr>
      <vt:lpstr>1. Мировоззрение</vt:lpstr>
      <vt:lpstr>Направленность личности</vt:lpstr>
      <vt:lpstr>Презентация PowerPoint</vt:lpstr>
      <vt:lpstr>Презентация PowerPoint</vt:lpstr>
      <vt:lpstr>Мировоззрение</vt:lpstr>
      <vt:lpstr>2. Духовный мир</vt:lpstr>
      <vt:lpstr>Смысл жизни</vt:lpstr>
      <vt:lpstr>Презентация PowerPoint</vt:lpstr>
      <vt:lpstr>3. Бездуховность</vt:lpstr>
      <vt:lpstr>Бездуховность </vt:lpstr>
      <vt:lpstr>Домашнее задание</vt:lpstr>
      <vt:lpstr>Тест, оценки, д/з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 4. Направленность личности</dc:title>
  <dc:creator>Роман Жигалов</dc:creator>
  <cp:lastModifiedBy>Учетная запись Майкрософт</cp:lastModifiedBy>
  <cp:revision>2</cp:revision>
  <dcterms:created xsi:type="dcterms:W3CDTF">2021-09-18T10:12:38Z</dcterms:created>
  <dcterms:modified xsi:type="dcterms:W3CDTF">2023-10-04T13:56:15Z</dcterms:modified>
</cp:coreProperties>
</file>