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6" r:id="rId38"/>
    <p:sldId id="297" r:id="rId39"/>
    <p:sldId id="295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A4D98-5F5E-45EF-8C58-AA695894F9B5}" v="28" dt="2022-02-17T18:21:25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097A4D98-5F5E-45EF-8C58-AA695894F9B5}"/>
    <pc:docChg chg="undo custSel addSld delSld modSld">
      <pc:chgData name="Roman Zhigalov" userId="1f97e9fdf7779aa5" providerId="LiveId" clId="{097A4D98-5F5E-45EF-8C58-AA695894F9B5}" dt="2022-02-17T18:21:55.881" v="2245" actId="122"/>
      <pc:docMkLst>
        <pc:docMk/>
      </pc:docMkLst>
      <pc:sldChg chg="modSp new mod">
        <pc:chgData name="Roman Zhigalov" userId="1f97e9fdf7779aa5" providerId="LiveId" clId="{097A4D98-5F5E-45EF-8C58-AA695894F9B5}" dt="2022-02-17T17:36:34.848" v="1"/>
        <pc:sldMkLst>
          <pc:docMk/>
          <pc:sldMk cId="2740338970" sldId="256"/>
        </pc:sldMkLst>
        <pc:spChg chg="mod">
          <ac:chgData name="Roman Zhigalov" userId="1f97e9fdf7779aa5" providerId="LiveId" clId="{097A4D98-5F5E-45EF-8C58-AA695894F9B5}" dt="2022-02-17T17:36:34.848" v="1"/>
          <ac:spMkLst>
            <pc:docMk/>
            <pc:sldMk cId="2740338970" sldId="256"/>
            <ac:spMk id="2" creationId="{3456F1FE-9D2B-4AED-A6C7-B9E79E1C455F}"/>
          </ac:spMkLst>
        </pc:spChg>
      </pc:sldChg>
      <pc:sldChg chg="modSp new mod">
        <pc:chgData name="Roman Zhigalov" userId="1f97e9fdf7779aa5" providerId="LiveId" clId="{097A4D98-5F5E-45EF-8C58-AA695894F9B5}" dt="2022-02-17T17:36:43.056" v="17" actId="122"/>
        <pc:sldMkLst>
          <pc:docMk/>
          <pc:sldMk cId="1430867741" sldId="257"/>
        </pc:sldMkLst>
        <pc:spChg chg="mod">
          <ac:chgData name="Roman Zhigalov" userId="1f97e9fdf7779aa5" providerId="LiveId" clId="{097A4D98-5F5E-45EF-8C58-AA695894F9B5}" dt="2022-02-17T17:36:43.056" v="17" actId="122"/>
          <ac:spMkLst>
            <pc:docMk/>
            <pc:sldMk cId="1430867741" sldId="257"/>
            <ac:spMk id="2" creationId="{00ABB50E-020A-4CC0-996C-ADA799ED317C}"/>
          </ac:spMkLst>
        </pc:spChg>
      </pc:sldChg>
      <pc:sldChg chg="addSp delSp modSp new mod setBg">
        <pc:chgData name="Roman Zhigalov" userId="1f97e9fdf7779aa5" providerId="LiveId" clId="{097A4D98-5F5E-45EF-8C58-AA695894F9B5}" dt="2022-02-17T17:37:36.618" v="119" actId="26606"/>
        <pc:sldMkLst>
          <pc:docMk/>
          <pc:sldMk cId="2528382168" sldId="258"/>
        </pc:sldMkLst>
        <pc:spChg chg="mod">
          <ac:chgData name="Roman Zhigalov" userId="1f97e9fdf7779aa5" providerId="LiveId" clId="{097A4D98-5F5E-45EF-8C58-AA695894F9B5}" dt="2022-02-17T17:37:36.618" v="119" actId="26606"/>
          <ac:spMkLst>
            <pc:docMk/>
            <pc:sldMk cId="2528382168" sldId="258"/>
            <ac:spMk id="2" creationId="{63F3AB52-C96D-42E3-941C-6431442C0430}"/>
          </ac:spMkLst>
        </pc:spChg>
        <pc:spChg chg="del mod">
          <ac:chgData name="Roman Zhigalov" userId="1f97e9fdf7779aa5" providerId="LiveId" clId="{097A4D98-5F5E-45EF-8C58-AA695894F9B5}" dt="2022-02-17T17:37:36.618" v="119" actId="26606"/>
          <ac:spMkLst>
            <pc:docMk/>
            <pc:sldMk cId="2528382168" sldId="258"/>
            <ac:spMk id="3" creationId="{90EF968F-95AC-4C3C-88FE-CBDCB7569324}"/>
          </ac:spMkLst>
        </pc:spChg>
        <pc:spChg chg="add">
          <ac:chgData name="Roman Zhigalov" userId="1f97e9fdf7779aa5" providerId="LiveId" clId="{097A4D98-5F5E-45EF-8C58-AA695894F9B5}" dt="2022-02-17T17:37:36.618" v="119" actId="26606"/>
          <ac:spMkLst>
            <pc:docMk/>
            <pc:sldMk cId="2528382168" sldId="258"/>
            <ac:spMk id="9" creationId="{3A5B4632-C963-4296-86F0-79AA9EA5AE98}"/>
          </ac:spMkLst>
        </pc:spChg>
        <pc:graphicFrameChg chg="add">
          <ac:chgData name="Roman Zhigalov" userId="1f97e9fdf7779aa5" providerId="LiveId" clId="{097A4D98-5F5E-45EF-8C58-AA695894F9B5}" dt="2022-02-17T17:37:36.618" v="119" actId="26606"/>
          <ac:graphicFrameMkLst>
            <pc:docMk/>
            <pc:sldMk cId="2528382168" sldId="258"/>
            <ac:graphicFrameMk id="5" creationId="{E5335E3A-95B0-4220-A002-7148167A6DB8}"/>
          </ac:graphicFrameMkLst>
        </pc:graphicFrameChg>
      </pc:sldChg>
      <pc:sldChg chg="addSp modSp new mod setBg">
        <pc:chgData name="Roman Zhigalov" userId="1f97e9fdf7779aa5" providerId="LiveId" clId="{097A4D98-5F5E-45EF-8C58-AA695894F9B5}" dt="2022-02-17T17:37:50.848" v="150" actId="26606"/>
        <pc:sldMkLst>
          <pc:docMk/>
          <pc:sldMk cId="1731759285" sldId="259"/>
        </pc:sldMkLst>
        <pc:spChg chg="mod">
          <ac:chgData name="Roman Zhigalov" userId="1f97e9fdf7779aa5" providerId="LiveId" clId="{097A4D98-5F5E-45EF-8C58-AA695894F9B5}" dt="2022-02-17T17:37:50.848" v="150" actId="26606"/>
          <ac:spMkLst>
            <pc:docMk/>
            <pc:sldMk cId="1731759285" sldId="259"/>
            <ac:spMk id="2" creationId="{47770250-4961-4F2A-BDD5-E2FF9386F624}"/>
          </ac:spMkLst>
        </pc:spChg>
        <pc:spChg chg="mod">
          <ac:chgData name="Roman Zhigalov" userId="1f97e9fdf7779aa5" providerId="LiveId" clId="{097A4D98-5F5E-45EF-8C58-AA695894F9B5}" dt="2022-02-17T17:37:50.848" v="150" actId="26606"/>
          <ac:spMkLst>
            <pc:docMk/>
            <pc:sldMk cId="1731759285" sldId="259"/>
            <ac:spMk id="3" creationId="{B7E0EE70-0EAB-42A1-9469-B6C70B90406A}"/>
          </ac:spMkLst>
        </pc:spChg>
        <pc:spChg chg="add">
          <ac:chgData name="Roman Zhigalov" userId="1f97e9fdf7779aa5" providerId="LiveId" clId="{097A4D98-5F5E-45EF-8C58-AA695894F9B5}" dt="2022-02-17T17:37:50.848" v="150" actId="26606"/>
          <ac:spMkLst>
            <pc:docMk/>
            <pc:sldMk cId="1731759285" sldId="259"/>
            <ac:spMk id="8" creationId="{4522B21E-B2B9-4C72-9A71-C87EFD137480}"/>
          </ac:spMkLst>
        </pc:spChg>
        <pc:spChg chg="add">
          <ac:chgData name="Roman Zhigalov" userId="1f97e9fdf7779aa5" providerId="LiveId" clId="{097A4D98-5F5E-45EF-8C58-AA695894F9B5}" dt="2022-02-17T17:37:50.848" v="150" actId="26606"/>
          <ac:spMkLst>
            <pc:docMk/>
            <pc:sldMk cId="1731759285" sldId="259"/>
            <ac:spMk id="10" creationId="{5EB7D2A2-F448-44D4-938C-DC84CBCB3B1E}"/>
          </ac:spMkLst>
        </pc:spChg>
        <pc:spChg chg="add">
          <ac:chgData name="Roman Zhigalov" userId="1f97e9fdf7779aa5" providerId="LiveId" clId="{097A4D98-5F5E-45EF-8C58-AA695894F9B5}" dt="2022-02-17T17:37:50.848" v="150" actId="26606"/>
          <ac:spMkLst>
            <pc:docMk/>
            <pc:sldMk cId="1731759285" sldId="259"/>
            <ac:spMk id="12" creationId="{871AEA07-1E14-44B4-8E55-64EF049CD66F}"/>
          </ac:spMkLst>
        </pc:spChg>
        <pc:cxnChg chg="add">
          <ac:chgData name="Roman Zhigalov" userId="1f97e9fdf7779aa5" providerId="LiveId" clId="{097A4D98-5F5E-45EF-8C58-AA695894F9B5}" dt="2022-02-17T17:37:50.848" v="150" actId="26606"/>
          <ac:cxnSpMkLst>
            <pc:docMk/>
            <pc:sldMk cId="1731759285" sldId="25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097A4D98-5F5E-45EF-8C58-AA695894F9B5}" dt="2022-02-17T17:41:14.872" v="216" actId="26606"/>
        <pc:sldMkLst>
          <pc:docMk/>
          <pc:sldMk cId="1275193620" sldId="260"/>
        </pc:sldMkLst>
        <pc:spChg chg="mod">
          <ac:chgData name="Roman Zhigalov" userId="1f97e9fdf7779aa5" providerId="LiveId" clId="{097A4D98-5F5E-45EF-8C58-AA695894F9B5}" dt="2022-02-17T17:41:14.872" v="216" actId="26606"/>
          <ac:spMkLst>
            <pc:docMk/>
            <pc:sldMk cId="1275193620" sldId="260"/>
            <ac:spMk id="2" creationId="{8F12533B-3D7E-4803-BEB5-C247F5AB9B38}"/>
          </ac:spMkLst>
        </pc:spChg>
        <pc:spChg chg="del">
          <ac:chgData name="Roman Zhigalov" userId="1f97e9fdf7779aa5" providerId="LiveId" clId="{097A4D98-5F5E-45EF-8C58-AA695894F9B5}" dt="2022-02-17T17:41:12.187" v="215"/>
          <ac:spMkLst>
            <pc:docMk/>
            <pc:sldMk cId="1275193620" sldId="260"/>
            <ac:spMk id="3" creationId="{4111967B-6AD7-4379-9DBA-645216EF742C}"/>
          </ac:spMkLst>
        </pc:spChg>
        <pc:spChg chg="mod">
          <ac:chgData name="Roman Zhigalov" userId="1f97e9fdf7779aa5" providerId="LiveId" clId="{097A4D98-5F5E-45EF-8C58-AA695894F9B5}" dt="2022-02-17T17:41:14.872" v="216" actId="26606"/>
          <ac:spMkLst>
            <pc:docMk/>
            <pc:sldMk cId="1275193620" sldId="260"/>
            <ac:spMk id="4" creationId="{E970F396-AA35-418D-9FEC-83849710ADFD}"/>
          </ac:spMkLst>
        </pc:spChg>
        <pc:spChg chg="add">
          <ac:chgData name="Roman Zhigalov" userId="1f97e9fdf7779aa5" providerId="LiveId" clId="{097A4D98-5F5E-45EF-8C58-AA695894F9B5}" dt="2022-02-17T17:41:14.872" v="216" actId="26606"/>
          <ac:spMkLst>
            <pc:docMk/>
            <pc:sldMk cId="1275193620" sldId="260"/>
            <ac:spMk id="71" creationId="{47942995-B07F-4636-9A06-C6A104B260A8}"/>
          </ac:spMkLst>
        </pc:spChg>
        <pc:spChg chg="add">
          <ac:chgData name="Roman Zhigalov" userId="1f97e9fdf7779aa5" providerId="LiveId" clId="{097A4D98-5F5E-45EF-8C58-AA695894F9B5}" dt="2022-02-17T17:41:14.872" v="216" actId="26606"/>
          <ac:spMkLst>
            <pc:docMk/>
            <pc:sldMk cId="1275193620" sldId="260"/>
            <ac:spMk id="78" creationId="{B81933D1-5615-42C7-9C0B-4EB7105CCE2D}"/>
          </ac:spMkLst>
        </pc:spChg>
        <pc:spChg chg="add">
          <ac:chgData name="Roman Zhigalov" userId="1f97e9fdf7779aa5" providerId="LiveId" clId="{097A4D98-5F5E-45EF-8C58-AA695894F9B5}" dt="2022-02-17T17:41:14.872" v="216" actId="26606"/>
          <ac:spMkLst>
            <pc:docMk/>
            <pc:sldMk cId="1275193620" sldId="260"/>
            <ac:spMk id="80" creationId="{19C9EAEA-39D0-4B0E-A0EB-51E7B26740B1}"/>
          </ac:spMkLst>
        </pc:spChg>
        <pc:grpChg chg="add">
          <ac:chgData name="Roman Zhigalov" userId="1f97e9fdf7779aa5" providerId="LiveId" clId="{097A4D98-5F5E-45EF-8C58-AA695894F9B5}" dt="2022-02-17T17:41:14.872" v="216" actId="26606"/>
          <ac:grpSpMkLst>
            <pc:docMk/>
            <pc:sldMk cId="1275193620" sldId="260"/>
            <ac:grpSpMk id="73" creationId="{032D8612-31EB-44CF-A1D0-14FD4C705424}"/>
          </ac:grpSpMkLst>
        </pc:grpChg>
        <pc:picChg chg="add mod">
          <ac:chgData name="Roman Zhigalov" userId="1f97e9fdf7779aa5" providerId="LiveId" clId="{097A4D98-5F5E-45EF-8C58-AA695894F9B5}" dt="2022-02-17T17:41:14.872" v="216" actId="26606"/>
          <ac:picMkLst>
            <pc:docMk/>
            <pc:sldMk cId="1275193620" sldId="260"/>
            <ac:picMk id="1026" creationId="{C3B16BC5-0348-440F-94CC-DBB269B619D1}"/>
          </ac:picMkLst>
        </pc:picChg>
      </pc:sldChg>
      <pc:sldChg chg="addSp delSp modSp new mod setBg">
        <pc:chgData name="Roman Zhigalov" userId="1f97e9fdf7779aa5" providerId="LiveId" clId="{097A4D98-5F5E-45EF-8C58-AA695894F9B5}" dt="2022-02-17T17:43:26.895" v="242" actId="26606"/>
        <pc:sldMkLst>
          <pc:docMk/>
          <pc:sldMk cId="4126879089" sldId="261"/>
        </pc:sldMkLst>
        <pc:spChg chg="mod ord">
          <ac:chgData name="Roman Zhigalov" userId="1f97e9fdf7779aa5" providerId="LiveId" clId="{097A4D98-5F5E-45EF-8C58-AA695894F9B5}" dt="2022-02-17T17:43:26.895" v="242" actId="26606"/>
          <ac:spMkLst>
            <pc:docMk/>
            <pc:sldMk cId="4126879089" sldId="261"/>
            <ac:spMk id="2" creationId="{032A2D11-438B-444D-80A9-CA972BEB2074}"/>
          </ac:spMkLst>
        </pc:spChg>
        <pc:spChg chg="del">
          <ac:chgData name="Roman Zhigalov" userId="1f97e9fdf7779aa5" providerId="LiveId" clId="{097A4D98-5F5E-45EF-8C58-AA695894F9B5}" dt="2022-02-17T17:42:42.664" v="241"/>
          <ac:spMkLst>
            <pc:docMk/>
            <pc:sldMk cId="4126879089" sldId="261"/>
            <ac:spMk id="3" creationId="{6E97E789-39BD-4BBA-89A2-7E66F5E3320D}"/>
          </ac:spMkLst>
        </pc:spChg>
        <pc:spChg chg="add">
          <ac:chgData name="Roman Zhigalov" userId="1f97e9fdf7779aa5" providerId="LiveId" clId="{097A4D98-5F5E-45EF-8C58-AA695894F9B5}" dt="2022-02-17T17:43:26.895" v="242" actId="26606"/>
          <ac:spMkLst>
            <pc:docMk/>
            <pc:sldMk cId="4126879089" sldId="261"/>
            <ac:spMk id="71" creationId="{37C89E4B-3C9F-44B9-8B86-D9E3D112D8EC}"/>
          </ac:spMkLst>
        </pc:spChg>
        <pc:picChg chg="add mod">
          <ac:chgData name="Roman Zhigalov" userId="1f97e9fdf7779aa5" providerId="LiveId" clId="{097A4D98-5F5E-45EF-8C58-AA695894F9B5}" dt="2022-02-17T17:43:26.895" v="242" actId="26606"/>
          <ac:picMkLst>
            <pc:docMk/>
            <pc:sldMk cId="4126879089" sldId="261"/>
            <ac:picMk id="2050" creationId="{A1ACE542-A171-46DB-99A8-03F82594DB22}"/>
          </ac:picMkLst>
        </pc:picChg>
        <pc:cxnChg chg="add">
          <ac:chgData name="Roman Zhigalov" userId="1f97e9fdf7779aa5" providerId="LiveId" clId="{097A4D98-5F5E-45EF-8C58-AA695894F9B5}" dt="2022-02-17T17:43:26.895" v="242" actId="26606"/>
          <ac:cxnSpMkLst>
            <pc:docMk/>
            <pc:sldMk cId="4126879089" sldId="261"/>
            <ac:cxnSpMk id="73" creationId="{AA2EAA10-076F-46BD-8F0F-B9A2FB77A85C}"/>
          </ac:cxnSpMkLst>
        </pc:cxnChg>
        <pc:cxnChg chg="add">
          <ac:chgData name="Roman Zhigalov" userId="1f97e9fdf7779aa5" providerId="LiveId" clId="{097A4D98-5F5E-45EF-8C58-AA695894F9B5}" dt="2022-02-17T17:43:26.895" v="242" actId="26606"/>
          <ac:cxnSpMkLst>
            <pc:docMk/>
            <pc:sldMk cId="4126879089" sldId="261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097A4D98-5F5E-45EF-8C58-AA695894F9B5}" dt="2022-02-17T17:44:00.392" v="245" actId="26606"/>
        <pc:sldMkLst>
          <pc:docMk/>
          <pc:sldMk cId="1709579670" sldId="262"/>
        </pc:sldMkLst>
        <pc:spChg chg="del">
          <ac:chgData name="Roman Zhigalov" userId="1f97e9fdf7779aa5" providerId="LiveId" clId="{097A4D98-5F5E-45EF-8C58-AA695894F9B5}" dt="2022-02-17T17:44:00.392" v="245" actId="26606"/>
          <ac:spMkLst>
            <pc:docMk/>
            <pc:sldMk cId="1709579670" sldId="262"/>
            <ac:spMk id="2" creationId="{9CC2AE1D-1A93-4C34-9D90-E4EBEE5294BC}"/>
          </ac:spMkLst>
        </pc:spChg>
        <pc:spChg chg="del">
          <ac:chgData name="Roman Zhigalov" userId="1f97e9fdf7779aa5" providerId="LiveId" clId="{097A4D98-5F5E-45EF-8C58-AA695894F9B5}" dt="2022-02-17T17:43:56.835" v="244"/>
          <ac:spMkLst>
            <pc:docMk/>
            <pc:sldMk cId="1709579670" sldId="262"/>
            <ac:spMk id="3" creationId="{D9EE3DF6-3D17-47BB-9EB1-4D781869BD2E}"/>
          </ac:spMkLst>
        </pc:spChg>
        <pc:spChg chg="add">
          <ac:chgData name="Roman Zhigalov" userId="1f97e9fdf7779aa5" providerId="LiveId" clId="{097A4D98-5F5E-45EF-8C58-AA695894F9B5}" dt="2022-02-17T17:44:00.392" v="245" actId="26606"/>
          <ac:spMkLst>
            <pc:docMk/>
            <pc:sldMk cId="1709579670" sldId="262"/>
            <ac:spMk id="71" creationId="{42A4FC2C-047E-45A5-965D-8E1E3BF09BC6}"/>
          </ac:spMkLst>
        </pc:spChg>
        <pc:picChg chg="add mod">
          <ac:chgData name="Roman Zhigalov" userId="1f97e9fdf7779aa5" providerId="LiveId" clId="{097A4D98-5F5E-45EF-8C58-AA695894F9B5}" dt="2022-02-17T17:44:00.392" v="245" actId="26606"/>
          <ac:picMkLst>
            <pc:docMk/>
            <pc:sldMk cId="1709579670" sldId="262"/>
            <ac:picMk id="3074" creationId="{8AE29695-ED2D-4C2C-9C0E-4EF6E8511D30}"/>
          </ac:picMkLst>
        </pc:picChg>
      </pc:sldChg>
      <pc:sldChg chg="addSp delSp modSp new mod setBg">
        <pc:chgData name="Roman Zhigalov" userId="1f97e9fdf7779aa5" providerId="LiveId" clId="{097A4D98-5F5E-45EF-8C58-AA695894F9B5}" dt="2022-02-17T17:46:17.618" v="252" actId="255"/>
        <pc:sldMkLst>
          <pc:docMk/>
          <pc:sldMk cId="3584446825" sldId="263"/>
        </pc:sldMkLst>
        <pc:spChg chg="mod ord">
          <ac:chgData name="Roman Zhigalov" userId="1f97e9fdf7779aa5" providerId="LiveId" clId="{097A4D98-5F5E-45EF-8C58-AA695894F9B5}" dt="2022-02-17T17:46:17.618" v="252" actId="255"/>
          <ac:spMkLst>
            <pc:docMk/>
            <pc:sldMk cId="3584446825" sldId="263"/>
            <ac:spMk id="2" creationId="{9F040DF4-F416-4FF1-8C86-6558E58E9CCD}"/>
          </ac:spMkLst>
        </pc:spChg>
        <pc:spChg chg="del">
          <ac:chgData name="Roman Zhigalov" userId="1f97e9fdf7779aa5" providerId="LiveId" clId="{097A4D98-5F5E-45EF-8C58-AA695894F9B5}" dt="2022-02-17T17:45:29.804" v="247"/>
          <ac:spMkLst>
            <pc:docMk/>
            <pc:sldMk cId="3584446825" sldId="263"/>
            <ac:spMk id="3" creationId="{03415E0E-10E1-4769-82EA-232909D562F2}"/>
          </ac:spMkLst>
        </pc:spChg>
        <pc:spChg chg="add">
          <ac:chgData name="Roman Zhigalov" userId="1f97e9fdf7779aa5" providerId="LiveId" clId="{097A4D98-5F5E-45EF-8C58-AA695894F9B5}" dt="2022-02-17T17:46:09.016" v="249" actId="26606"/>
          <ac:spMkLst>
            <pc:docMk/>
            <pc:sldMk cId="3584446825" sldId="263"/>
            <ac:spMk id="71" creationId="{37C89E4B-3C9F-44B9-8B86-D9E3D112D8EC}"/>
          </ac:spMkLst>
        </pc:spChg>
        <pc:picChg chg="add mod">
          <ac:chgData name="Roman Zhigalov" userId="1f97e9fdf7779aa5" providerId="LiveId" clId="{097A4D98-5F5E-45EF-8C58-AA695894F9B5}" dt="2022-02-17T17:46:09.016" v="249" actId="26606"/>
          <ac:picMkLst>
            <pc:docMk/>
            <pc:sldMk cId="3584446825" sldId="263"/>
            <ac:picMk id="4098" creationId="{5AE9DFAE-7285-45C7-8EEE-39D6CB06BD42}"/>
          </ac:picMkLst>
        </pc:picChg>
        <pc:cxnChg chg="add">
          <ac:chgData name="Roman Zhigalov" userId="1f97e9fdf7779aa5" providerId="LiveId" clId="{097A4D98-5F5E-45EF-8C58-AA695894F9B5}" dt="2022-02-17T17:46:09.016" v="249" actId="26606"/>
          <ac:cxnSpMkLst>
            <pc:docMk/>
            <pc:sldMk cId="3584446825" sldId="263"/>
            <ac:cxnSpMk id="73" creationId="{AA2EAA10-076F-46BD-8F0F-B9A2FB77A85C}"/>
          </ac:cxnSpMkLst>
        </pc:cxnChg>
        <pc:cxnChg chg="add">
          <ac:chgData name="Roman Zhigalov" userId="1f97e9fdf7779aa5" providerId="LiveId" clId="{097A4D98-5F5E-45EF-8C58-AA695894F9B5}" dt="2022-02-17T17:46:09.016" v="249" actId="26606"/>
          <ac:cxnSpMkLst>
            <pc:docMk/>
            <pc:sldMk cId="3584446825" sldId="263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097A4D98-5F5E-45EF-8C58-AA695894F9B5}" dt="2022-02-17T17:49:28.210" v="258" actId="26606"/>
        <pc:sldMkLst>
          <pc:docMk/>
          <pc:sldMk cId="2876584954" sldId="264"/>
        </pc:sldMkLst>
        <pc:spChg chg="mod ord">
          <ac:chgData name="Roman Zhigalov" userId="1f97e9fdf7779aa5" providerId="LiveId" clId="{097A4D98-5F5E-45EF-8C58-AA695894F9B5}" dt="2022-02-17T17:49:28.210" v="258" actId="26606"/>
          <ac:spMkLst>
            <pc:docMk/>
            <pc:sldMk cId="2876584954" sldId="264"/>
            <ac:spMk id="2" creationId="{0D8F5AE8-E4AB-4538-88F0-637248C3C9B0}"/>
          </ac:spMkLst>
        </pc:spChg>
        <pc:spChg chg="del">
          <ac:chgData name="Roman Zhigalov" userId="1f97e9fdf7779aa5" providerId="LiveId" clId="{097A4D98-5F5E-45EF-8C58-AA695894F9B5}" dt="2022-02-17T17:49:24.855" v="257"/>
          <ac:spMkLst>
            <pc:docMk/>
            <pc:sldMk cId="2876584954" sldId="264"/>
            <ac:spMk id="3" creationId="{0777CC10-7F2D-4776-BED0-B77BCE118A6A}"/>
          </ac:spMkLst>
        </pc:spChg>
        <pc:spChg chg="add">
          <ac:chgData name="Roman Zhigalov" userId="1f97e9fdf7779aa5" providerId="LiveId" clId="{097A4D98-5F5E-45EF-8C58-AA695894F9B5}" dt="2022-02-17T17:49:28.210" v="258" actId="26606"/>
          <ac:spMkLst>
            <pc:docMk/>
            <pc:sldMk cId="2876584954" sldId="264"/>
            <ac:spMk id="71" creationId="{37C89E4B-3C9F-44B9-8B86-D9E3D112D8EC}"/>
          </ac:spMkLst>
        </pc:spChg>
        <pc:picChg chg="add mod">
          <ac:chgData name="Roman Zhigalov" userId="1f97e9fdf7779aa5" providerId="LiveId" clId="{097A4D98-5F5E-45EF-8C58-AA695894F9B5}" dt="2022-02-17T17:49:28.210" v="258" actId="26606"/>
          <ac:picMkLst>
            <pc:docMk/>
            <pc:sldMk cId="2876584954" sldId="264"/>
            <ac:picMk id="5122" creationId="{AAAC6D6B-B369-41DE-AE3C-71C5C4CFB05D}"/>
          </ac:picMkLst>
        </pc:picChg>
        <pc:cxnChg chg="add">
          <ac:chgData name="Roman Zhigalov" userId="1f97e9fdf7779aa5" providerId="LiveId" clId="{097A4D98-5F5E-45EF-8C58-AA695894F9B5}" dt="2022-02-17T17:49:28.210" v="258" actId="26606"/>
          <ac:cxnSpMkLst>
            <pc:docMk/>
            <pc:sldMk cId="2876584954" sldId="264"/>
            <ac:cxnSpMk id="73" creationId="{AA2EAA10-076F-46BD-8F0F-B9A2FB77A85C}"/>
          </ac:cxnSpMkLst>
        </pc:cxnChg>
        <pc:cxnChg chg="add">
          <ac:chgData name="Roman Zhigalov" userId="1f97e9fdf7779aa5" providerId="LiveId" clId="{097A4D98-5F5E-45EF-8C58-AA695894F9B5}" dt="2022-02-17T17:49:28.210" v="258" actId="26606"/>
          <ac:cxnSpMkLst>
            <pc:docMk/>
            <pc:sldMk cId="2876584954" sldId="264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097A4D98-5F5E-45EF-8C58-AA695894F9B5}" dt="2022-02-17T17:51:10.693" v="582" actId="26606"/>
        <pc:sldMkLst>
          <pc:docMk/>
          <pc:sldMk cId="251102044" sldId="265"/>
        </pc:sldMkLst>
        <pc:spChg chg="mod">
          <ac:chgData name="Roman Zhigalov" userId="1f97e9fdf7779aa5" providerId="LiveId" clId="{097A4D98-5F5E-45EF-8C58-AA695894F9B5}" dt="2022-02-17T17:51:10.693" v="582" actId="26606"/>
          <ac:spMkLst>
            <pc:docMk/>
            <pc:sldMk cId="251102044" sldId="265"/>
            <ac:spMk id="2" creationId="{CD0C5947-0345-44E3-873C-43F0316F1471}"/>
          </ac:spMkLst>
        </pc:spChg>
        <pc:spChg chg="mod">
          <ac:chgData name="Roman Zhigalov" userId="1f97e9fdf7779aa5" providerId="LiveId" clId="{097A4D98-5F5E-45EF-8C58-AA695894F9B5}" dt="2022-02-17T17:51:10.693" v="582" actId="26606"/>
          <ac:spMkLst>
            <pc:docMk/>
            <pc:sldMk cId="251102044" sldId="265"/>
            <ac:spMk id="3" creationId="{96F4E1E2-C25B-47AC-9686-EEB77D93D7F6}"/>
          </ac:spMkLst>
        </pc:spChg>
        <pc:picChg chg="add">
          <ac:chgData name="Roman Zhigalov" userId="1f97e9fdf7779aa5" providerId="LiveId" clId="{097A4D98-5F5E-45EF-8C58-AA695894F9B5}" dt="2022-02-17T17:51:10.693" v="582" actId="26606"/>
          <ac:picMkLst>
            <pc:docMk/>
            <pc:sldMk cId="251102044" sldId="265"/>
            <ac:picMk id="5" creationId="{64815B97-4BAB-4DF2-80C5-1EE090D06236}"/>
          </ac:picMkLst>
        </pc:picChg>
        <pc:cxnChg chg="add">
          <ac:chgData name="Roman Zhigalov" userId="1f97e9fdf7779aa5" providerId="LiveId" clId="{097A4D98-5F5E-45EF-8C58-AA695894F9B5}" dt="2022-02-17T17:51:10.693" v="582" actId="26606"/>
          <ac:cxnSpMkLst>
            <pc:docMk/>
            <pc:sldMk cId="251102044" sldId="265"/>
            <ac:cxnSpMk id="9" creationId="{A7F400EE-A8A5-48AF-B4D6-291B52C6F0B0}"/>
          </ac:cxnSpMkLst>
        </pc:cxnChg>
      </pc:sldChg>
      <pc:sldChg chg="addSp delSp modSp new mod setBg">
        <pc:chgData name="Roman Zhigalov" userId="1f97e9fdf7779aa5" providerId="LiveId" clId="{097A4D98-5F5E-45EF-8C58-AA695894F9B5}" dt="2022-02-17T17:52:45.372" v="585" actId="26606"/>
        <pc:sldMkLst>
          <pc:docMk/>
          <pc:sldMk cId="1931541300" sldId="266"/>
        </pc:sldMkLst>
        <pc:spChg chg="del">
          <ac:chgData name="Roman Zhigalov" userId="1f97e9fdf7779aa5" providerId="LiveId" clId="{097A4D98-5F5E-45EF-8C58-AA695894F9B5}" dt="2022-02-17T17:52:45.372" v="585" actId="26606"/>
          <ac:spMkLst>
            <pc:docMk/>
            <pc:sldMk cId="1931541300" sldId="266"/>
            <ac:spMk id="2" creationId="{A3126951-C680-4101-9592-F88596DF04BF}"/>
          </ac:spMkLst>
        </pc:spChg>
        <pc:spChg chg="del">
          <ac:chgData name="Roman Zhigalov" userId="1f97e9fdf7779aa5" providerId="LiveId" clId="{097A4D98-5F5E-45EF-8C58-AA695894F9B5}" dt="2022-02-17T17:52:42.893" v="584"/>
          <ac:spMkLst>
            <pc:docMk/>
            <pc:sldMk cId="1931541300" sldId="266"/>
            <ac:spMk id="3" creationId="{8F54C4D3-DB1E-4A3F-9BF7-BE931321A954}"/>
          </ac:spMkLst>
        </pc:spChg>
        <pc:spChg chg="add">
          <ac:chgData name="Roman Zhigalov" userId="1f97e9fdf7779aa5" providerId="LiveId" clId="{097A4D98-5F5E-45EF-8C58-AA695894F9B5}" dt="2022-02-17T17:52:45.372" v="585" actId="26606"/>
          <ac:spMkLst>
            <pc:docMk/>
            <pc:sldMk cId="1931541300" sldId="266"/>
            <ac:spMk id="71" creationId="{42A4FC2C-047E-45A5-965D-8E1E3BF09BC6}"/>
          </ac:spMkLst>
        </pc:spChg>
        <pc:picChg chg="add mod">
          <ac:chgData name="Roman Zhigalov" userId="1f97e9fdf7779aa5" providerId="LiveId" clId="{097A4D98-5F5E-45EF-8C58-AA695894F9B5}" dt="2022-02-17T17:52:45.372" v="585" actId="26606"/>
          <ac:picMkLst>
            <pc:docMk/>
            <pc:sldMk cId="1931541300" sldId="266"/>
            <ac:picMk id="6146" creationId="{58058E15-136C-4DB3-B09D-EDE47F044BC6}"/>
          </ac:picMkLst>
        </pc:picChg>
      </pc:sldChg>
      <pc:sldChg chg="addSp delSp modSp new mod setBg">
        <pc:chgData name="Roman Zhigalov" userId="1f97e9fdf7779aa5" providerId="LiveId" clId="{097A4D98-5F5E-45EF-8C58-AA695894F9B5}" dt="2022-02-17T17:53:33.710" v="588" actId="26606"/>
        <pc:sldMkLst>
          <pc:docMk/>
          <pc:sldMk cId="1227341486" sldId="267"/>
        </pc:sldMkLst>
        <pc:spChg chg="del">
          <ac:chgData name="Roman Zhigalov" userId="1f97e9fdf7779aa5" providerId="LiveId" clId="{097A4D98-5F5E-45EF-8C58-AA695894F9B5}" dt="2022-02-17T17:53:33.710" v="588" actId="26606"/>
          <ac:spMkLst>
            <pc:docMk/>
            <pc:sldMk cId="1227341486" sldId="267"/>
            <ac:spMk id="2" creationId="{1955076A-D633-4C46-AD30-D8B5C8142780}"/>
          </ac:spMkLst>
        </pc:spChg>
        <pc:spChg chg="del">
          <ac:chgData name="Roman Zhigalov" userId="1f97e9fdf7779aa5" providerId="LiveId" clId="{097A4D98-5F5E-45EF-8C58-AA695894F9B5}" dt="2022-02-17T17:53:31.983" v="587"/>
          <ac:spMkLst>
            <pc:docMk/>
            <pc:sldMk cId="1227341486" sldId="267"/>
            <ac:spMk id="3" creationId="{71C555BB-2554-4C7E-A066-6CB01AA8DD56}"/>
          </ac:spMkLst>
        </pc:spChg>
        <pc:spChg chg="add">
          <ac:chgData name="Roman Zhigalov" userId="1f97e9fdf7779aa5" providerId="LiveId" clId="{097A4D98-5F5E-45EF-8C58-AA695894F9B5}" dt="2022-02-17T17:53:33.710" v="588" actId="26606"/>
          <ac:spMkLst>
            <pc:docMk/>
            <pc:sldMk cId="1227341486" sldId="267"/>
            <ac:spMk id="71" creationId="{42A4FC2C-047E-45A5-965D-8E1E3BF09BC6}"/>
          </ac:spMkLst>
        </pc:spChg>
        <pc:picChg chg="add mod">
          <ac:chgData name="Roman Zhigalov" userId="1f97e9fdf7779aa5" providerId="LiveId" clId="{097A4D98-5F5E-45EF-8C58-AA695894F9B5}" dt="2022-02-17T17:53:33.710" v="588" actId="26606"/>
          <ac:picMkLst>
            <pc:docMk/>
            <pc:sldMk cId="1227341486" sldId="267"/>
            <ac:picMk id="7170" creationId="{BA420540-FD79-4B12-A051-5CD000B9A6D5}"/>
          </ac:picMkLst>
        </pc:picChg>
      </pc:sldChg>
      <pc:sldChg chg="addSp delSp modSp new mod setBg">
        <pc:chgData name="Roman Zhigalov" userId="1f97e9fdf7779aa5" providerId="LiveId" clId="{097A4D98-5F5E-45EF-8C58-AA695894F9B5}" dt="2022-02-17T17:55:36.610" v="974" actId="26606"/>
        <pc:sldMkLst>
          <pc:docMk/>
          <pc:sldMk cId="3474730860" sldId="268"/>
        </pc:sldMkLst>
        <pc:spChg chg="mod">
          <ac:chgData name="Roman Zhigalov" userId="1f97e9fdf7779aa5" providerId="LiveId" clId="{097A4D98-5F5E-45EF-8C58-AA695894F9B5}" dt="2022-02-17T17:55:36.610" v="974" actId="26606"/>
          <ac:spMkLst>
            <pc:docMk/>
            <pc:sldMk cId="3474730860" sldId="268"/>
            <ac:spMk id="2" creationId="{32B6FF14-97D3-4D5E-B8A4-4B424BEC2523}"/>
          </ac:spMkLst>
        </pc:spChg>
        <pc:spChg chg="del mod">
          <ac:chgData name="Roman Zhigalov" userId="1f97e9fdf7779aa5" providerId="LiveId" clId="{097A4D98-5F5E-45EF-8C58-AA695894F9B5}" dt="2022-02-17T17:55:36.610" v="974" actId="26606"/>
          <ac:spMkLst>
            <pc:docMk/>
            <pc:sldMk cId="3474730860" sldId="268"/>
            <ac:spMk id="3" creationId="{5D043A31-9054-40E6-A532-3C2CE737419B}"/>
          </ac:spMkLst>
        </pc:spChg>
        <pc:spChg chg="add">
          <ac:chgData name="Roman Zhigalov" userId="1f97e9fdf7779aa5" providerId="LiveId" clId="{097A4D98-5F5E-45EF-8C58-AA695894F9B5}" dt="2022-02-17T17:55:36.610" v="974" actId="26606"/>
          <ac:spMkLst>
            <pc:docMk/>
            <pc:sldMk cId="3474730860" sldId="268"/>
            <ac:spMk id="9" creationId="{2E442304-DDBD-4F7B-8017-36BCC863FB40}"/>
          </ac:spMkLst>
        </pc:spChg>
        <pc:spChg chg="add">
          <ac:chgData name="Roman Zhigalov" userId="1f97e9fdf7779aa5" providerId="LiveId" clId="{097A4D98-5F5E-45EF-8C58-AA695894F9B5}" dt="2022-02-17T17:55:36.610" v="974" actId="26606"/>
          <ac:spMkLst>
            <pc:docMk/>
            <pc:sldMk cId="3474730860" sldId="268"/>
            <ac:spMk id="11" creationId="{5E107275-3853-46FD-A241-DE4355A42675}"/>
          </ac:spMkLst>
        </pc:spChg>
        <pc:graphicFrameChg chg="add">
          <ac:chgData name="Roman Zhigalov" userId="1f97e9fdf7779aa5" providerId="LiveId" clId="{097A4D98-5F5E-45EF-8C58-AA695894F9B5}" dt="2022-02-17T17:55:36.610" v="974" actId="26606"/>
          <ac:graphicFrameMkLst>
            <pc:docMk/>
            <pc:sldMk cId="3474730860" sldId="268"/>
            <ac:graphicFrameMk id="5" creationId="{775A8230-E604-4B09-A609-3C4D10CFC15F}"/>
          </ac:graphicFrameMkLst>
        </pc:graphicFrameChg>
      </pc:sldChg>
      <pc:sldChg chg="addSp delSp modSp new mod setBg">
        <pc:chgData name="Roman Zhigalov" userId="1f97e9fdf7779aa5" providerId="LiveId" clId="{097A4D98-5F5E-45EF-8C58-AA695894F9B5}" dt="2022-02-17T17:56:06.601" v="977" actId="26606"/>
        <pc:sldMkLst>
          <pc:docMk/>
          <pc:sldMk cId="1017496339" sldId="269"/>
        </pc:sldMkLst>
        <pc:spChg chg="del">
          <ac:chgData name="Roman Zhigalov" userId="1f97e9fdf7779aa5" providerId="LiveId" clId="{097A4D98-5F5E-45EF-8C58-AA695894F9B5}" dt="2022-02-17T17:56:06.601" v="977" actId="26606"/>
          <ac:spMkLst>
            <pc:docMk/>
            <pc:sldMk cId="1017496339" sldId="269"/>
            <ac:spMk id="2" creationId="{3A441FB3-73AE-43D3-9428-5B57137BADF5}"/>
          </ac:spMkLst>
        </pc:spChg>
        <pc:spChg chg="del">
          <ac:chgData name="Roman Zhigalov" userId="1f97e9fdf7779aa5" providerId="LiveId" clId="{097A4D98-5F5E-45EF-8C58-AA695894F9B5}" dt="2022-02-17T17:56:04.679" v="976"/>
          <ac:spMkLst>
            <pc:docMk/>
            <pc:sldMk cId="1017496339" sldId="269"/>
            <ac:spMk id="3" creationId="{31DE01C6-2D75-4945-814C-2E0D8FC998AE}"/>
          </ac:spMkLst>
        </pc:spChg>
        <pc:spChg chg="add">
          <ac:chgData name="Roman Zhigalov" userId="1f97e9fdf7779aa5" providerId="LiveId" clId="{097A4D98-5F5E-45EF-8C58-AA695894F9B5}" dt="2022-02-17T17:56:06.601" v="977" actId="26606"/>
          <ac:spMkLst>
            <pc:docMk/>
            <pc:sldMk cId="1017496339" sldId="269"/>
            <ac:spMk id="71" creationId="{42A4FC2C-047E-45A5-965D-8E1E3BF09BC6}"/>
          </ac:spMkLst>
        </pc:spChg>
        <pc:picChg chg="add mod">
          <ac:chgData name="Roman Zhigalov" userId="1f97e9fdf7779aa5" providerId="LiveId" clId="{097A4D98-5F5E-45EF-8C58-AA695894F9B5}" dt="2022-02-17T17:56:06.601" v="977" actId="26606"/>
          <ac:picMkLst>
            <pc:docMk/>
            <pc:sldMk cId="1017496339" sldId="269"/>
            <ac:picMk id="8194" creationId="{11909275-940A-4E69-96BE-7FFD66FB3E81}"/>
          </ac:picMkLst>
        </pc:picChg>
      </pc:sldChg>
      <pc:sldChg chg="addSp delSp modSp new mod setBg">
        <pc:chgData name="Roman Zhigalov" userId="1f97e9fdf7779aa5" providerId="LiveId" clId="{097A4D98-5F5E-45EF-8C58-AA695894F9B5}" dt="2022-02-17T17:56:20.265" v="980" actId="26606"/>
        <pc:sldMkLst>
          <pc:docMk/>
          <pc:sldMk cId="159688596" sldId="270"/>
        </pc:sldMkLst>
        <pc:spChg chg="del">
          <ac:chgData name="Roman Zhigalov" userId="1f97e9fdf7779aa5" providerId="LiveId" clId="{097A4D98-5F5E-45EF-8C58-AA695894F9B5}" dt="2022-02-17T17:56:20.265" v="980" actId="26606"/>
          <ac:spMkLst>
            <pc:docMk/>
            <pc:sldMk cId="159688596" sldId="270"/>
            <ac:spMk id="2" creationId="{DE7BD5C2-E7AA-420A-9350-CBCF3695C912}"/>
          </ac:spMkLst>
        </pc:spChg>
        <pc:spChg chg="del">
          <ac:chgData name="Roman Zhigalov" userId="1f97e9fdf7779aa5" providerId="LiveId" clId="{097A4D98-5F5E-45EF-8C58-AA695894F9B5}" dt="2022-02-17T17:56:18.526" v="979"/>
          <ac:spMkLst>
            <pc:docMk/>
            <pc:sldMk cId="159688596" sldId="270"/>
            <ac:spMk id="3" creationId="{BFA470B2-8C7C-41D1-8E14-7B2396CEAEC7}"/>
          </ac:spMkLst>
        </pc:spChg>
        <pc:spChg chg="add">
          <ac:chgData name="Roman Zhigalov" userId="1f97e9fdf7779aa5" providerId="LiveId" clId="{097A4D98-5F5E-45EF-8C58-AA695894F9B5}" dt="2022-02-17T17:56:20.265" v="980" actId="26606"/>
          <ac:spMkLst>
            <pc:docMk/>
            <pc:sldMk cId="159688596" sldId="270"/>
            <ac:spMk id="71" creationId="{42A4FC2C-047E-45A5-965D-8E1E3BF09BC6}"/>
          </ac:spMkLst>
        </pc:spChg>
        <pc:picChg chg="add mod">
          <ac:chgData name="Roman Zhigalov" userId="1f97e9fdf7779aa5" providerId="LiveId" clId="{097A4D98-5F5E-45EF-8C58-AA695894F9B5}" dt="2022-02-17T17:56:20.265" v="980" actId="26606"/>
          <ac:picMkLst>
            <pc:docMk/>
            <pc:sldMk cId="159688596" sldId="270"/>
            <ac:picMk id="9218" creationId="{6381A9EF-BC9B-48C1-8C34-F5A0A724515A}"/>
          </ac:picMkLst>
        </pc:picChg>
      </pc:sldChg>
      <pc:sldChg chg="addSp delSp modSp new mod setBg">
        <pc:chgData name="Roman Zhigalov" userId="1f97e9fdf7779aa5" providerId="LiveId" clId="{097A4D98-5F5E-45EF-8C58-AA695894F9B5}" dt="2022-02-17T17:56:37.983" v="983" actId="26606"/>
        <pc:sldMkLst>
          <pc:docMk/>
          <pc:sldMk cId="3747228749" sldId="271"/>
        </pc:sldMkLst>
        <pc:spChg chg="del">
          <ac:chgData name="Roman Zhigalov" userId="1f97e9fdf7779aa5" providerId="LiveId" clId="{097A4D98-5F5E-45EF-8C58-AA695894F9B5}" dt="2022-02-17T17:56:37.983" v="983" actId="26606"/>
          <ac:spMkLst>
            <pc:docMk/>
            <pc:sldMk cId="3747228749" sldId="271"/>
            <ac:spMk id="2" creationId="{961E9255-6A7B-4ABD-BCF1-2D92DEF5CF6D}"/>
          </ac:spMkLst>
        </pc:spChg>
        <pc:spChg chg="del">
          <ac:chgData name="Roman Zhigalov" userId="1f97e9fdf7779aa5" providerId="LiveId" clId="{097A4D98-5F5E-45EF-8C58-AA695894F9B5}" dt="2022-02-17T17:56:36.076" v="982"/>
          <ac:spMkLst>
            <pc:docMk/>
            <pc:sldMk cId="3747228749" sldId="271"/>
            <ac:spMk id="3" creationId="{33B0B80F-300D-467D-8348-F109F58FE2E0}"/>
          </ac:spMkLst>
        </pc:spChg>
        <pc:spChg chg="add">
          <ac:chgData name="Roman Zhigalov" userId="1f97e9fdf7779aa5" providerId="LiveId" clId="{097A4D98-5F5E-45EF-8C58-AA695894F9B5}" dt="2022-02-17T17:56:37.983" v="983" actId="26606"/>
          <ac:spMkLst>
            <pc:docMk/>
            <pc:sldMk cId="3747228749" sldId="271"/>
            <ac:spMk id="71" creationId="{B670DBD5-770C-4383-9F54-5B86E86BD5BB}"/>
          </ac:spMkLst>
        </pc:spChg>
        <pc:picChg chg="add mod">
          <ac:chgData name="Roman Zhigalov" userId="1f97e9fdf7779aa5" providerId="LiveId" clId="{097A4D98-5F5E-45EF-8C58-AA695894F9B5}" dt="2022-02-17T17:56:37.983" v="983" actId="26606"/>
          <ac:picMkLst>
            <pc:docMk/>
            <pc:sldMk cId="3747228749" sldId="271"/>
            <ac:picMk id="10242" creationId="{09818D1C-2E37-4E4E-AB14-D89677451AF8}"/>
          </ac:picMkLst>
        </pc:picChg>
      </pc:sldChg>
      <pc:sldChg chg="addSp delSp modSp new mod setBg">
        <pc:chgData name="Roman Zhigalov" userId="1f97e9fdf7779aa5" providerId="LiveId" clId="{097A4D98-5F5E-45EF-8C58-AA695894F9B5}" dt="2022-02-17T17:56:51.609" v="986" actId="26606"/>
        <pc:sldMkLst>
          <pc:docMk/>
          <pc:sldMk cId="2261288476" sldId="272"/>
        </pc:sldMkLst>
        <pc:spChg chg="del">
          <ac:chgData name="Roman Zhigalov" userId="1f97e9fdf7779aa5" providerId="LiveId" clId="{097A4D98-5F5E-45EF-8C58-AA695894F9B5}" dt="2022-02-17T17:56:51.609" v="986" actId="26606"/>
          <ac:spMkLst>
            <pc:docMk/>
            <pc:sldMk cId="2261288476" sldId="272"/>
            <ac:spMk id="2" creationId="{A50693C2-A4F7-42A9-AC55-85329E0BD678}"/>
          </ac:spMkLst>
        </pc:spChg>
        <pc:spChg chg="del">
          <ac:chgData name="Roman Zhigalov" userId="1f97e9fdf7779aa5" providerId="LiveId" clId="{097A4D98-5F5E-45EF-8C58-AA695894F9B5}" dt="2022-02-17T17:56:50.190" v="985"/>
          <ac:spMkLst>
            <pc:docMk/>
            <pc:sldMk cId="2261288476" sldId="272"/>
            <ac:spMk id="3" creationId="{AF139119-2404-49E0-AF8E-774D5FDF0F83}"/>
          </ac:spMkLst>
        </pc:spChg>
        <pc:spChg chg="add">
          <ac:chgData name="Roman Zhigalov" userId="1f97e9fdf7779aa5" providerId="LiveId" clId="{097A4D98-5F5E-45EF-8C58-AA695894F9B5}" dt="2022-02-17T17:56:51.609" v="986" actId="26606"/>
          <ac:spMkLst>
            <pc:docMk/>
            <pc:sldMk cId="2261288476" sldId="272"/>
            <ac:spMk id="71" creationId="{42A4FC2C-047E-45A5-965D-8E1E3BF09BC6}"/>
          </ac:spMkLst>
        </pc:spChg>
        <pc:picChg chg="add mod">
          <ac:chgData name="Roman Zhigalov" userId="1f97e9fdf7779aa5" providerId="LiveId" clId="{097A4D98-5F5E-45EF-8C58-AA695894F9B5}" dt="2022-02-17T17:56:51.609" v="986" actId="26606"/>
          <ac:picMkLst>
            <pc:docMk/>
            <pc:sldMk cId="2261288476" sldId="272"/>
            <ac:picMk id="11266" creationId="{330F326A-8E4F-4022-A8BB-DAB7FE93FCF5}"/>
          </ac:picMkLst>
        </pc:picChg>
      </pc:sldChg>
      <pc:sldChg chg="addSp modSp new mod setBg">
        <pc:chgData name="Roman Zhigalov" userId="1f97e9fdf7779aa5" providerId="LiveId" clId="{097A4D98-5F5E-45EF-8C58-AA695894F9B5}" dt="2022-02-17T17:57:09.187" v="1023" actId="26606"/>
        <pc:sldMkLst>
          <pc:docMk/>
          <pc:sldMk cId="120253592" sldId="273"/>
        </pc:sldMkLst>
        <pc:spChg chg="mod">
          <ac:chgData name="Roman Zhigalov" userId="1f97e9fdf7779aa5" providerId="LiveId" clId="{097A4D98-5F5E-45EF-8C58-AA695894F9B5}" dt="2022-02-17T17:57:09.187" v="1023" actId="26606"/>
          <ac:spMkLst>
            <pc:docMk/>
            <pc:sldMk cId="120253592" sldId="273"/>
            <ac:spMk id="2" creationId="{8F411DD8-D1B1-4330-A826-71081EE019AC}"/>
          </ac:spMkLst>
        </pc:spChg>
        <pc:spChg chg="mod">
          <ac:chgData name="Roman Zhigalov" userId="1f97e9fdf7779aa5" providerId="LiveId" clId="{097A4D98-5F5E-45EF-8C58-AA695894F9B5}" dt="2022-02-17T17:57:09.187" v="1023" actId="26606"/>
          <ac:spMkLst>
            <pc:docMk/>
            <pc:sldMk cId="120253592" sldId="273"/>
            <ac:spMk id="3" creationId="{477670F2-109D-488A-9EE2-BF250EBA1549}"/>
          </ac:spMkLst>
        </pc:spChg>
        <pc:spChg chg="add">
          <ac:chgData name="Roman Zhigalov" userId="1f97e9fdf7779aa5" providerId="LiveId" clId="{097A4D98-5F5E-45EF-8C58-AA695894F9B5}" dt="2022-02-17T17:57:09.187" v="1023" actId="26606"/>
          <ac:spMkLst>
            <pc:docMk/>
            <pc:sldMk cId="120253592" sldId="273"/>
            <ac:spMk id="8" creationId="{4522B21E-B2B9-4C72-9A71-C87EFD137480}"/>
          </ac:spMkLst>
        </pc:spChg>
        <pc:spChg chg="add">
          <ac:chgData name="Roman Zhigalov" userId="1f97e9fdf7779aa5" providerId="LiveId" clId="{097A4D98-5F5E-45EF-8C58-AA695894F9B5}" dt="2022-02-17T17:57:09.187" v="1023" actId="26606"/>
          <ac:spMkLst>
            <pc:docMk/>
            <pc:sldMk cId="120253592" sldId="273"/>
            <ac:spMk id="10" creationId="{5EB7D2A2-F448-44D4-938C-DC84CBCB3B1E}"/>
          </ac:spMkLst>
        </pc:spChg>
        <pc:spChg chg="add">
          <ac:chgData name="Roman Zhigalov" userId="1f97e9fdf7779aa5" providerId="LiveId" clId="{097A4D98-5F5E-45EF-8C58-AA695894F9B5}" dt="2022-02-17T17:57:09.187" v="1023" actId="26606"/>
          <ac:spMkLst>
            <pc:docMk/>
            <pc:sldMk cId="120253592" sldId="273"/>
            <ac:spMk id="12" creationId="{871AEA07-1E14-44B4-8E55-64EF049CD66F}"/>
          </ac:spMkLst>
        </pc:spChg>
        <pc:cxnChg chg="add">
          <ac:chgData name="Roman Zhigalov" userId="1f97e9fdf7779aa5" providerId="LiveId" clId="{097A4D98-5F5E-45EF-8C58-AA695894F9B5}" dt="2022-02-17T17:57:09.187" v="1023" actId="26606"/>
          <ac:cxnSpMkLst>
            <pc:docMk/>
            <pc:sldMk cId="120253592" sldId="273"/>
            <ac:cxnSpMk id="14" creationId="{F7C8EA93-3210-4C62-99E9-153C275E3A87}"/>
          </ac:cxnSpMkLst>
        </pc:cxnChg>
      </pc:sldChg>
      <pc:sldChg chg="addSp delSp modSp new mod setBg setClrOvrMap">
        <pc:chgData name="Roman Zhigalov" userId="1f97e9fdf7779aa5" providerId="LiveId" clId="{097A4D98-5F5E-45EF-8C58-AA695894F9B5}" dt="2022-02-17T17:58:39.400" v="1195" actId="26606"/>
        <pc:sldMkLst>
          <pc:docMk/>
          <pc:sldMk cId="4105009342" sldId="274"/>
        </pc:sldMkLst>
        <pc:spChg chg="mod">
          <ac:chgData name="Roman Zhigalov" userId="1f97e9fdf7779aa5" providerId="LiveId" clId="{097A4D98-5F5E-45EF-8C58-AA695894F9B5}" dt="2022-02-17T17:58:39.400" v="1195" actId="26606"/>
          <ac:spMkLst>
            <pc:docMk/>
            <pc:sldMk cId="4105009342" sldId="274"/>
            <ac:spMk id="2" creationId="{6E48E5F8-3FC7-4CD5-A6D5-57712572A19D}"/>
          </ac:spMkLst>
        </pc:spChg>
        <pc:spChg chg="mod">
          <ac:chgData name="Roman Zhigalov" userId="1f97e9fdf7779aa5" providerId="LiveId" clId="{097A4D98-5F5E-45EF-8C58-AA695894F9B5}" dt="2022-02-17T17:58:39.400" v="1195" actId="26606"/>
          <ac:spMkLst>
            <pc:docMk/>
            <pc:sldMk cId="4105009342" sldId="274"/>
            <ac:spMk id="3" creationId="{E1058E5E-771B-4F36-A5AC-DBD346B5F256}"/>
          </ac:spMkLst>
        </pc:spChg>
        <pc:spChg chg="add del">
          <ac:chgData name="Roman Zhigalov" userId="1f97e9fdf7779aa5" providerId="LiveId" clId="{097A4D98-5F5E-45EF-8C58-AA695894F9B5}" dt="2022-02-17T17:58:39.382" v="1194" actId="26606"/>
          <ac:spMkLst>
            <pc:docMk/>
            <pc:sldMk cId="4105009342" sldId="274"/>
            <ac:spMk id="9" creationId="{C5E6CFF1-2F42-4E10-9A97-F116F46F53FE}"/>
          </ac:spMkLst>
        </pc:spChg>
        <pc:spChg chg="add">
          <ac:chgData name="Roman Zhigalov" userId="1f97e9fdf7779aa5" providerId="LiveId" clId="{097A4D98-5F5E-45EF-8C58-AA695894F9B5}" dt="2022-02-17T17:58:39.400" v="1195" actId="26606"/>
          <ac:spMkLst>
            <pc:docMk/>
            <pc:sldMk cId="4105009342" sldId="274"/>
            <ac:spMk id="13" creationId="{2C61293E-6EBE-43EF-A52C-9BEBFD7679D4}"/>
          </ac:spMkLst>
        </pc:spChg>
        <pc:spChg chg="add">
          <ac:chgData name="Roman Zhigalov" userId="1f97e9fdf7779aa5" providerId="LiveId" clId="{097A4D98-5F5E-45EF-8C58-AA695894F9B5}" dt="2022-02-17T17:58:39.400" v="1195" actId="26606"/>
          <ac:spMkLst>
            <pc:docMk/>
            <pc:sldMk cId="4105009342" sldId="274"/>
            <ac:spMk id="15" creationId="{21540236-BFD5-4A9D-8840-4703E7F76825}"/>
          </ac:spMkLst>
        </pc:spChg>
        <pc:picChg chg="add del">
          <ac:chgData name="Roman Zhigalov" userId="1f97e9fdf7779aa5" providerId="LiveId" clId="{097A4D98-5F5E-45EF-8C58-AA695894F9B5}" dt="2022-02-17T17:58:39.382" v="1194" actId="26606"/>
          <ac:picMkLst>
            <pc:docMk/>
            <pc:sldMk cId="4105009342" sldId="274"/>
            <ac:picMk id="5" creationId="{FEED3831-EB46-4210-955A-35DAB13CCC87}"/>
          </ac:picMkLst>
        </pc:picChg>
        <pc:picChg chg="add">
          <ac:chgData name="Roman Zhigalov" userId="1f97e9fdf7779aa5" providerId="LiveId" clId="{097A4D98-5F5E-45EF-8C58-AA695894F9B5}" dt="2022-02-17T17:58:39.400" v="1195" actId="26606"/>
          <ac:picMkLst>
            <pc:docMk/>
            <pc:sldMk cId="4105009342" sldId="274"/>
            <ac:picMk id="14" creationId="{399DD7BD-557F-4E85-82A6-9899E2114BED}"/>
          </ac:picMkLst>
        </pc:picChg>
        <pc:cxnChg chg="add del">
          <ac:chgData name="Roman Zhigalov" userId="1f97e9fdf7779aa5" providerId="LiveId" clId="{097A4D98-5F5E-45EF-8C58-AA695894F9B5}" dt="2022-02-17T17:58:39.382" v="1194" actId="26606"/>
          <ac:cxnSpMkLst>
            <pc:docMk/>
            <pc:sldMk cId="4105009342" sldId="274"/>
            <ac:cxnSpMk id="11" creationId="{67182200-4859-4C8D-BCBB-55B245C28BA3}"/>
          </ac:cxnSpMkLst>
        </pc:cxnChg>
      </pc:sldChg>
      <pc:sldChg chg="addSp delSp modSp new mod setBg">
        <pc:chgData name="Roman Zhigalov" userId="1f97e9fdf7779aa5" providerId="LiveId" clId="{097A4D98-5F5E-45EF-8C58-AA695894F9B5}" dt="2022-02-17T17:59:10.001" v="1198" actId="26606"/>
        <pc:sldMkLst>
          <pc:docMk/>
          <pc:sldMk cId="1252145469" sldId="275"/>
        </pc:sldMkLst>
        <pc:spChg chg="del">
          <ac:chgData name="Roman Zhigalov" userId="1f97e9fdf7779aa5" providerId="LiveId" clId="{097A4D98-5F5E-45EF-8C58-AA695894F9B5}" dt="2022-02-17T17:59:10.001" v="1198" actId="26606"/>
          <ac:spMkLst>
            <pc:docMk/>
            <pc:sldMk cId="1252145469" sldId="275"/>
            <ac:spMk id="2" creationId="{A80BB804-0765-458B-8FD7-EB4FF7DC8122}"/>
          </ac:spMkLst>
        </pc:spChg>
        <pc:spChg chg="del">
          <ac:chgData name="Roman Zhigalov" userId="1f97e9fdf7779aa5" providerId="LiveId" clId="{097A4D98-5F5E-45EF-8C58-AA695894F9B5}" dt="2022-02-17T17:59:07.853" v="1197"/>
          <ac:spMkLst>
            <pc:docMk/>
            <pc:sldMk cId="1252145469" sldId="275"/>
            <ac:spMk id="3" creationId="{1ACE1136-9922-42FF-A894-E8BEAEE46121}"/>
          </ac:spMkLst>
        </pc:spChg>
        <pc:spChg chg="add">
          <ac:chgData name="Roman Zhigalov" userId="1f97e9fdf7779aa5" providerId="LiveId" clId="{097A4D98-5F5E-45EF-8C58-AA695894F9B5}" dt="2022-02-17T17:59:10.001" v="1198" actId="26606"/>
          <ac:spMkLst>
            <pc:docMk/>
            <pc:sldMk cId="1252145469" sldId="275"/>
            <ac:spMk id="71" creationId="{42A4FC2C-047E-45A5-965D-8E1E3BF09BC6}"/>
          </ac:spMkLst>
        </pc:spChg>
        <pc:picChg chg="add mod">
          <ac:chgData name="Roman Zhigalov" userId="1f97e9fdf7779aa5" providerId="LiveId" clId="{097A4D98-5F5E-45EF-8C58-AA695894F9B5}" dt="2022-02-17T17:59:10.001" v="1198" actId="26606"/>
          <ac:picMkLst>
            <pc:docMk/>
            <pc:sldMk cId="1252145469" sldId="275"/>
            <ac:picMk id="12290" creationId="{E0B76246-E080-4749-A3AE-EC086B5D9B95}"/>
          </ac:picMkLst>
        </pc:picChg>
      </pc:sldChg>
      <pc:sldChg chg="addSp delSp modSp new mod setBg">
        <pc:chgData name="Roman Zhigalov" userId="1f97e9fdf7779aa5" providerId="LiveId" clId="{097A4D98-5F5E-45EF-8C58-AA695894F9B5}" dt="2022-02-17T17:59:27.357" v="1225" actId="26606"/>
        <pc:sldMkLst>
          <pc:docMk/>
          <pc:sldMk cId="3250164430" sldId="276"/>
        </pc:sldMkLst>
        <pc:spChg chg="mod ord">
          <ac:chgData name="Roman Zhigalov" userId="1f97e9fdf7779aa5" providerId="LiveId" clId="{097A4D98-5F5E-45EF-8C58-AA695894F9B5}" dt="2022-02-17T17:59:27.357" v="1225" actId="26606"/>
          <ac:spMkLst>
            <pc:docMk/>
            <pc:sldMk cId="3250164430" sldId="276"/>
            <ac:spMk id="2" creationId="{7AA61A0F-FAB3-445E-AD71-69D08CBD9BBB}"/>
          </ac:spMkLst>
        </pc:spChg>
        <pc:spChg chg="del">
          <ac:chgData name="Roman Zhigalov" userId="1f97e9fdf7779aa5" providerId="LiveId" clId="{097A4D98-5F5E-45EF-8C58-AA695894F9B5}" dt="2022-02-17T17:59:21.340" v="1200"/>
          <ac:spMkLst>
            <pc:docMk/>
            <pc:sldMk cId="3250164430" sldId="276"/>
            <ac:spMk id="3" creationId="{900752D5-A28A-4515-8607-09CE00FEC974}"/>
          </ac:spMkLst>
        </pc:spChg>
        <pc:spChg chg="add">
          <ac:chgData name="Roman Zhigalov" userId="1f97e9fdf7779aa5" providerId="LiveId" clId="{097A4D98-5F5E-45EF-8C58-AA695894F9B5}" dt="2022-02-17T17:59:27.357" v="1225" actId="26606"/>
          <ac:spMkLst>
            <pc:docMk/>
            <pc:sldMk cId="3250164430" sldId="276"/>
            <ac:spMk id="71" creationId="{37C89E4B-3C9F-44B9-8B86-D9E3D112D8EC}"/>
          </ac:spMkLst>
        </pc:spChg>
        <pc:picChg chg="add mod">
          <ac:chgData name="Roman Zhigalov" userId="1f97e9fdf7779aa5" providerId="LiveId" clId="{097A4D98-5F5E-45EF-8C58-AA695894F9B5}" dt="2022-02-17T17:59:27.357" v="1225" actId="26606"/>
          <ac:picMkLst>
            <pc:docMk/>
            <pc:sldMk cId="3250164430" sldId="276"/>
            <ac:picMk id="13314" creationId="{F7AF7325-B1C1-4F95-8485-E252B5E66BE0}"/>
          </ac:picMkLst>
        </pc:picChg>
        <pc:cxnChg chg="add">
          <ac:chgData name="Roman Zhigalov" userId="1f97e9fdf7779aa5" providerId="LiveId" clId="{097A4D98-5F5E-45EF-8C58-AA695894F9B5}" dt="2022-02-17T17:59:27.357" v="1225" actId="26606"/>
          <ac:cxnSpMkLst>
            <pc:docMk/>
            <pc:sldMk cId="3250164430" sldId="276"/>
            <ac:cxnSpMk id="73" creationId="{AA2EAA10-076F-46BD-8F0F-B9A2FB77A85C}"/>
          </ac:cxnSpMkLst>
        </pc:cxnChg>
        <pc:cxnChg chg="add">
          <ac:chgData name="Roman Zhigalov" userId="1f97e9fdf7779aa5" providerId="LiveId" clId="{097A4D98-5F5E-45EF-8C58-AA695894F9B5}" dt="2022-02-17T17:59:27.357" v="1225" actId="26606"/>
          <ac:cxnSpMkLst>
            <pc:docMk/>
            <pc:sldMk cId="3250164430" sldId="276"/>
            <ac:cxnSpMk id="75" creationId="{D891E407-403B-4764-86C9-33A56D3BCAA3}"/>
          </ac:cxnSpMkLst>
        </pc:cxnChg>
      </pc:sldChg>
      <pc:sldChg chg="addSp delSp modSp new mod setBg modClrScheme chgLayout">
        <pc:chgData name="Roman Zhigalov" userId="1f97e9fdf7779aa5" providerId="LiveId" clId="{097A4D98-5F5E-45EF-8C58-AA695894F9B5}" dt="2022-02-17T17:59:50.301" v="1229" actId="26606"/>
        <pc:sldMkLst>
          <pc:docMk/>
          <pc:sldMk cId="231761756" sldId="277"/>
        </pc:sldMkLst>
        <pc:spChg chg="del mod ord">
          <ac:chgData name="Roman Zhigalov" userId="1f97e9fdf7779aa5" providerId="LiveId" clId="{097A4D98-5F5E-45EF-8C58-AA695894F9B5}" dt="2022-02-17T17:59:30.570" v="1227" actId="700"/>
          <ac:spMkLst>
            <pc:docMk/>
            <pc:sldMk cId="231761756" sldId="277"/>
            <ac:spMk id="2" creationId="{C84958C5-2D47-4B2C-8A2E-122005DBEC24}"/>
          </ac:spMkLst>
        </pc:spChg>
        <pc:spChg chg="del mod ord">
          <ac:chgData name="Roman Zhigalov" userId="1f97e9fdf7779aa5" providerId="LiveId" clId="{097A4D98-5F5E-45EF-8C58-AA695894F9B5}" dt="2022-02-17T17:59:30.570" v="1227" actId="700"/>
          <ac:spMkLst>
            <pc:docMk/>
            <pc:sldMk cId="231761756" sldId="277"/>
            <ac:spMk id="3" creationId="{2B55E932-5130-4B5D-9963-D22364F34B9F}"/>
          </ac:spMkLst>
        </pc:spChg>
        <pc:spChg chg="add del mod ord">
          <ac:chgData name="Roman Zhigalov" userId="1f97e9fdf7779aa5" providerId="LiveId" clId="{097A4D98-5F5E-45EF-8C58-AA695894F9B5}" dt="2022-02-17T17:59:50.301" v="1229" actId="26606"/>
          <ac:spMkLst>
            <pc:docMk/>
            <pc:sldMk cId="231761756" sldId="277"/>
            <ac:spMk id="4" creationId="{1036BD74-F191-4F6C-9864-B86CE8325E36}"/>
          </ac:spMkLst>
        </pc:spChg>
        <pc:spChg chg="add del mod ord">
          <ac:chgData name="Roman Zhigalov" userId="1f97e9fdf7779aa5" providerId="LiveId" clId="{097A4D98-5F5E-45EF-8C58-AA695894F9B5}" dt="2022-02-17T17:59:48.694" v="1228"/>
          <ac:spMkLst>
            <pc:docMk/>
            <pc:sldMk cId="231761756" sldId="277"/>
            <ac:spMk id="5" creationId="{4E999F48-74B1-4290-B995-B6A3BE3D7FC5}"/>
          </ac:spMkLst>
        </pc:spChg>
        <pc:spChg chg="add">
          <ac:chgData name="Roman Zhigalov" userId="1f97e9fdf7779aa5" providerId="LiveId" clId="{097A4D98-5F5E-45EF-8C58-AA695894F9B5}" dt="2022-02-17T17:59:50.301" v="1229" actId="26606"/>
          <ac:spMkLst>
            <pc:docMk/>
            <pc:sldMk cId="231761756" sldId="277"/>
            <ac:spMk id="71" creationId="{42A4FC2C-047E-45A5-965D-8E1E3BF09BC6}"/>
          </ac:spMkLst>
        </pc:spChg>
        <pc:picChg chg="add mod">
          <ac:chgData name="Roman Zhigalov" userId="1f97e9fdf7779aa5" providerId="LiveId" clId="{097A4D98-5F5E-45EF-8C58-AA695894F9B5}" dt="2022-02-17T17:59:50.301" v="1229" actId="26606"/>
          <ac:picMkLst>
            <pc:docMk/>
            <pc:sldMk cId="231761756" sldId="277"/>
            <ac:picMk id="14338" creationId="{8309B372-C5EC-4531-822A-734CBEC6EB44}"/>
          </ac:picMkLst>
        </pc:picChg>
      </pc:sldChg>
      <pc:sldChg chg="addSp delSp modSp new mod setBg">
        <pc:chgData name="Roman Zhigalov" userId="1f97e9fdf7779aa5" providerId="LiveId" clId="{097A4D98-5F5E-45EF-8C58-AA695894F9B5}" dt="2022-02-17T18:00:04.866" v="1232" actId="26606"/>
        <pc:sldMkLst>
          <pc:docMk/>
          <pc:sldMk cId="2923651944" sldId="278"/>
        </pc:sldMkLst>
        <pc:spChg chg="del">
          <ac:chgData name="Roman Zhigalov" userId="1f97e9fdf7779aa5" providerId="LiveId" clId="{097A4D98-5F5E-45EF-8C58-AA695894F9B5}" dt="2022-02-17T18:00:04.866" v="1232" actId="26606"/>
          <ac:spMkLst>
            <pc:docMk/>
            <pc:sldMk cId="2923651944" sldId="278"/>
            <ac:spMk id="2" creationId="{AEADA7C3-5281-47B3-AD21-08C9AF7312B8}"/>
          </ac:spMkLst>
        </pc:spChg>
        <pc:spChg chg="del">
          <ac:chgData name="Roman Zhigalov" userId="1f97e9fdf7779aa5" providerId="LiveId" clId="{097A4D98-5F5E-45EF-8C58-AA695894F9B5}" dt="2022-02-17T18:00:02.278" v="1231"/>
          <ac:spMkLst>
            <pc:docMk/>
            <pc:sldMk cId="2923651944" sldId="278"/>
            <ac:spMk id="3" creationId="{CFFEAB20-4908-45D0-B876-DD47B0E0EA73}"/>
          </ac:spMkLst>
        </pc:spChg>
        <pc:spChg chg="add">
          <ac:chgData name="Roman Zhigalov" userId="1f97e9fdf7779aa5" providerId="LiveId" clId="{097A4D98-5F5E-45EF-8C58-AA695894F9B5}" dt="2022-02-17T18:00:04.866" v="1232" actId="26606"/>
          <ac:spMkLst>
            <pc:docMk/>
            <pc:sldMk cId="2923651944" sldId="278"/>
            <ac:spMk id="71" creationId="{42A4FC2C-047E-45A5-965D-8E1E3BF09BC6}"/>
          </ac:spMkLst>
        </pc:spChg>
        <pc:picChg chg="add mod">
          <ac:chgData name="Roman Zhigalov" userId="1f97e9fdf7779aa5" providerId="LiveId" clId="{097A4D98-5F5E-45EF-8C58-AA695894F9B5}" dt="2022-02-17T18:00:04.866" v="1232" actId="26606"/>
          <ac:picMkLst>
            <pc:docMk/>
            <pc:sldMk cId="2923651944" sldId="278"/>
            <ac:picMk id="15362" creationId="{9942C5F1-65BB-4D80-9FBA-79B0A4D0EBDA}"/>
          </ac:picMkLst>
        </pc:picChg>
      </pc:sldChg>
      <pc:sldChg chg="addSp delSp modSp new mod setBg modClrScheme setClrOvrMap chgLayout">
        <pc:chgData name="Roman Zhigalov" userId="1f97e9fdf7779aa5" providerId="LiveId" clId="{097A4D98-5F5E-45EF-8C58-AA695894F9B5}" dt="2022-02-17T18:00:40.305" v="1270" actId="26606"/>
        <pc:sldMkLst>
          <pc:docMk/>
          <pc:sldMk cId="3856863120" sldId="279"/>
        </pc:sldMkLst>
        <pc:spChg chg="del mod ord">
          <ac:chgData name="Roman Zhigalov" userId="1f97e9fdf7779aa5" providerId="LiveId" clId="{097A4D98-5F5E-45EF-8C58-AA695894F9B5}" dt="2022-02-17T18:00:28.799" v="1234" actId="700"/>
          <ac:spMkLst>
            <pc:docMk/>
            <pc:sldMk cId="3856863120" sldId="279"/>
            <ac:spMk id="2" creationId="{2A45F19D-69C5-4D06-910D-E1F233174B9F}"/>
          </ac:spMkLst>
        </pc:spChg>
        <pc:spChg chg="del mod ord">
          <ac:chgData name="Roman Zhigalov" userId="1f97e9fdf7779aa5" providerId="LiveId" clId="{097A4D98-5F5E-45EF-8C58-AA695894F9B5}" dt="2022-02-17T18:00:28.799" v="1234" actId="700"/>
          <ac:spMkLst>
            <pc:docMk/>
            <pc:sldMk cId="3856863120" sldId="279"/>
            <ac:spMk id="3" creationId="{5628CA8E-0C39-4EFB-849C-8DBDE0092FAA}"/>
          </ac:spMkLst>
        </pc:spChg>
        <pc:spChg chg="add mod ord">
          <ac:chgData name="Roman Zhigalov" userId="1f97e9fdf7779aa5" providerId="LiveId" clId="{097A4D98-5F5E-45EF-8C58-AA695894F9B5}" dt="2022-02-17T18:00:40.305" v="1270" actId="26606"/>
          <ac:spMkLst>
            <pc:docMk/>
            <pc:sldMk cId="3856863120" sldId="279"/>
            <ac:spMk id="4" creationId="{5A14BA4B-D4FB-46CD-8BC9-59526432DF10}"/>
          </ac:spMkLst>
        </pc:spChg>
        <pc:spChg chg="add mod ord">
          <ac:chgData name="Roman Zhigalov" userId="1f97e9fdf7779aa5" providerId="LiveId" clId="{097A4D98-5F5E-45EF-8C58-AA695894F9B5}" dt="2022-02-17T18:00:40.305" v="1270" actId="26606"/>
          <ac:spMkLst>
            <pc:docMk/>
            <pc:sldMk cId="3856863120" sldId="279"/>
            <ac:spMk id="5" creationId="{E3D11C5E-8AD7-45A0-A854-BC2BB8B9E9BA}"/>
          </ac:spMkLst>
        </pc:spChg>
        <pc:spChg chg="add">
          <ac:chgData name="Roman Zhigalov" userId="1f97e9fdf7779aa5" providerId="LiveId" clId="{097A4D98-5F5E-45EF-8C58-AA695894F9B5}" dt="2022-02-17T18:00:40.305" v="1270" actId="26606"/>
          <ac:spMkLst>
            <pc:docMk/>
            <pc:sldMk cId="3856863120" sldId="279"/>
            <ac:spMk id="10" creationId="{4522B21E-B2B9-4C72-9A71-C87EFD137480}"/>
          </ac:spMkLst>
        </pc:spChg>
        <pc:spChg chg="add del">
          <ac:chgData name="Roman Zhigalov" userId="1f97e9fdf7779aa5" providerId="LiveId" clId="{097A4D98-5F5E-45EF-8C58-AA695894F9B5}" dt="2022-02-17T18:00:40.290" v="1269" actId="26606"/>
          <ac:spMkLst>
            <pc:docMk/>
            <pc:sldMk cId="3856863120" sldId="279"/>
            <ac:spMk id="11" creationId="{71B2258F-86CA-4D4D-8270-BC05FCDEBFB3}"/>
          </ac:spMkLst>
        </pc:spChg>
        <pc:spChg chg="add">
          <ac:chgData name="Roman Zhigalov" userId="1f97e9fdf7779aa5" providerId="LiveId" clId="{097A4D98-5F5E-45EF-8C58-AA695894F9B5}" dt="2022-02-17T18:00:40.305" v="1270" actId="26606"/>
          <ac:spMkLst>
            <pc:docMk/>
            <pc:sldMk cId="3856863120" sldId="279"/>
            <ac:spMk id="12" creationId="{5EB7D2A2-F448-44D4-938C-DC84CBCB3B1E}"/>
          </ac:spMkLst>
        </pc:spChg>
        <pc:spChg chg="add">
          <ac:chgData name="Roman Zhigalov" userId="1f97e9fdf7779aa5" providerId="LiveId" clId="{097A4D98-5F5E-45EF-8C58-AA695894F9B5}" dt="2022-02-17T18:00:40.305" v="1270" actId="26606"/>
          <ac:spMkLst>
            <pc:docMk/>
            <pc:sldMk cId="3856863120" sldId="279"/>
            <ac:spMk id="14" creationId="{871AEA07-1E14-44B4-8E55-64EF049CD66F}"/>
          </ac:spMkLst>
        </pc:spChg>
        <pc:picChg chg="add del">
          <ac:chgData name="Roman Zhigalov" userId="1f97e9fdf7779aa5" providerId="LiveId" clId="{097A4D98-5F5E-45EF-8C58-AA695894F9B5}" dt="2022-02-17T18:00:40.290" v="1269" actId="26606"/>
          <ac:picMkLst>
            <pc:docMk/>
            <pc:sldMk cId="3856863120" sldId="279"/>
            <ac:picMk id="7" creationId="{FCA2EAF4-0584-449C-BD1B-FF9175A73DA3}"/>
          </ac:picMkLst>
        </pc:picChg>
        <pc:cxnChg chg="add">
          <ac:chgData name="Roman Zhigalov" userId="1f97e9fdf7779aa5" providerId="LiveId" clId="{097A4D98-5F5E-45EF-8C58-AA695894F9B5}" dt="2022-02-17T18:00:40.305" v="1270" actId="26606"/>
          <ac:cxnSpMkLst>
            <pc:docMk/>
            <pc:sldMk cId="3856863120" sldId="279"/>
            <ac:cxnSpMk id="16" creationId="{F7C8EA93-3210-4C62-99E9-153C275E3A87}"/>
          </ac:cxnSpMkLst>
        </pc:cxnChg>
      </pc:sldChg>
      <pc:sldChg chg="addSp delSp modSp new mod setBg">
        <pc:chgData name="Roman Zhigalov" userId="1f97e9fdf7779aa5" providerId="LiveId" clId="{097A4D98-5F5E-45EF-8C58-AA695894F9B5}" dt="2022-02-17T18:05:22.262" v="1320" actId="26606"/>
        <pc:sldMkLst>
          <pc:docMk/>
          <pc:sldMk cId="13503664" sldId="280"/>
        </pc:sldMkLst>
        <pc:spChg chg="mod">
          <ac:chgData name="Roman Zhigalov" userId="1f97e9fdf7779aa5" providerId="LiveId" clId="{097A4D98-5F5E-45EF-8C58-AA695894F9B5}" dt="2022-02-17T18:05:22.262" v="1320" actId="26606"/>
          <ac:spMkLst>
            <pc:docMk/>
            <pc:sldMk cId="13503664" sldId="280"/>
            <ac:spMk id="2" creationId="{7440683C-5699-4613-8ECE-FB4C377E2950}"/>
          </ac:spMkLst>
        </pc:spChg>
        <pc:spChg chg="del">
          <ac:chgData name="Roman Zhigalov" userId="1f97e9fdf7779aa5" providerId="LiveId" clId="{097A4D98-5F5E-45EF-8C58-AA695894F9B5}" dt="2022-02-17T18:05:18.868" v="1319"/>
          <ac:spMkLst>
            <pc:docMk/>
            <pc:sldMk cId="13503664" sldId="280"/>
            <ac:spMk id="3" creationId="{E436AC5E-8945-467A-8D9A-4EC5C8F18B2D}"/>
          </ac:spMkLst>
        </pc:spChg>
        <pc:spChg chg="add">
          <ac:chgData name="Roman Zhigalov" userId="1f97e9fdf7779aa5" providerId="LiveId" clId="{097A4D98-5F5E-45EF-8C58-AA695894F9B5}" dt="2022-02-17T18:05:22.262" v="1320" actId="26606"/>
          <ac:spMkLst>
            <pc:docMk/>
            <pc:sldMk cId="13503664" sldId="280"/>
            <ac:spMk id="71" creationId="{D4771268-CB57-404A-9271-370EB28F6090}"/>
          </ac:spMkLst>
        </pc:spChg>
        <pc:picChg chg="add mod">
          <ac:chgData name="Roman Zhigalov" userId="1f97e9fdf7779aa5" providerId="LiveId" clId="{097A4D98-5F5E-45EF-8C58-AA695894F9B5}" dt="2022-02-17T18:05:22.262" v="1320" actId="26606"/>
          <ac:picMkLst>
            <pc:docMk/>
            <pc:sldMk cId="13503664" sldId="280"/>
            <ac:picMk id="16386" creationId="{1BB75B47-B121-43CD-8E5C-9865E1416F90}"/>
          </ac:picMkLst>
        </pc:picChg>
      </pc:sldChg>
      <pc:sldChg chg="addSp delSp modSp new mod setBg">
        <pc:chgData name="Roman Zhigalov" userId="1f97e9fdf7779aa5" providerId="LiveId" clId="{097A4D98-5F5E-45EF-8C58-AA695894F9B5}" dt="2022-02-17T18:05:53.528" v="1387" actId="26606"/>
        <pc:sldMkLst>
          <pc:docMk/>
          <pc:sldMk cId="746416664" sldId="281"/>
        </pc:sldMkLst>
        <pc:spChg chg="mod">
          <ac:chgData name="Roman Zhigalov" userId="1f97e9fdf7779aa5" providerId="LiveId" clId="{097A4D98-5F5E-45EF-8C58-AA695894F9B5}" dt="2022-02-17T18:05:53.528" v="1387" actId="26606"/>
          <ac:spMkLst>
            <pc:docMk/>
            <pc:sldMk cId="746416664" sldId="281"/>
            <ac:spMk id="2" creationId="{15967E52-07F0-4596-A254-9115F6D5CDAB}"/>
          </ac:spMkLst>
        </pc:spChg>
        <pc:spChg chg="del">
          <ac:chgData name="Roman Zhigalov" userId="1f97e9fdf7779aa5" providerId="LiveId" clId="{097A4D98-5F5E-45EF-8C58-AA695894F9B5}" dt="2022-02-17T18:05:33.977" v="1322"/>
          <ac:spMkLst>
            <pc:docMk/>
            <pc:sldMk cId="746416664" sldId="281"/>
            <ac:spMk id="3" creationId="{A6A7B28D-0DBC-425C-A2B3-8FBBE75D5E50}"/>
          </ac:spMkLst>
        </pc:spChg>
        <pc:spChg chg="add">
          <ac:chgData name="Roman Zhigalov" userId="1f97e9fdf7779aa5" providerId="LiveId" clId="{097A4D98-5F5E-45EF-8C58-AA695894F9B5}" dt="2022-02-17T18:05:53.528" v="1387" actId="26606"/>
          <ac:spMkLst>
            <pc:docMk/>
            <pc:sldMk cId="746416664" sldId="281"/>
            <ac:spMk id="71" creationId="{665DBBEF-238B-476B-96AB-8AAC3224ECEA}"/>
          </ac:spMkLst>
        </pc:spChg>
        <pc:spChg chg="add">
          <ac:chgData name="Roman Zhigalov" userId="1f97e9fdf7779aa5" providerId="LiveId" clId="{097A4D98-5F5E-45EF-8C58-AA695894F9B5}" dt="2022-02-17T18:05:53.528" v="1387" actId="26606"/>
          <ac:spMkLst>
            <pc:docMk/>
            <pc:sldMk cId="746416664" sldId="281"/>
            <ac:spMk id="73" creationId="{3FCFB1DE-0B7E-48CC-BA90-B2AB0889F9D6}"/>
          </ac:spMkLst>
        </pc:spChg>
        <pc:picChg chg="add mod">
          <ac:chgData name="Roman Zhigalov" userId="1f97e9fdf7779aa5" providerId="LiveId" clId="{097A4D98-5F5E-45EF-8C58-AA695894F9B5}" dt="2022-02-17T18:05:53.528" v="1387" actId="26606"/>
          <ac:picMkLst>
            <pc:docMk/>
            <pc:sldMk cId="746416664" sldId="281"/>
            <ac:picMk id="17410" creationId="{E584524F-BB25-4A9E-B63B-38A2D00F4D7C}"/>
          </ac:picMkLst>
        </pc:picChg>
      </pc:sldChg>
      <pc:sldChg chg="addSp delSp modSp new mod setBg">
        <pc:chgData name="Roman Zhigalov" userId="1f97e9fdf7779aa5" providerId="LiveId" clId="{097A4D98-5F5E-45EF-8C58-AA695894F9B5}" dt="2022-02-17T18:07:38.304" v="1438" actId="26606"/>
        <pc:sldMkLst>
          <pc:docMk/>
          <pc:sldMk cId="344983468" sldId="282"/>
        </pc:sldMkLst>
        <pc:spChg chg="mod">
          <ac:chgData name="Roman Zhigalov" userId="1f97e9fdf7779aa5" providerId="LiveId" clId="{097A4D98-5F5E-45EF-8C58-AA695894F9B5}" dt="2022-02-17T18:07:38.304" v="1438" actId="26606"/>
          <ac:spMkLst>
            <pc:docMk/>
            <pc:sldMk cId="344983468" sldId="282"/>
            <ac:spMk id="2" creationId="{ABFA66E2-8EB1-44AD-A1BD-85CAB79D8BCB}"/>
          </ac:spMkLst>
        </pc:spChg>
        <pc:spChg chg="del">
          <ac:chgData name="Roman Zhigalov" userId="1f97e9fdf7779aa5" providerId="LiveId" clId="{097A4D98-5F5E-45EF-8C58-AA695894F9B5}" dt="2022-02-17T18:07:36.520" v="1437"/>
          <ac:spMkLst>
            <pc:docMk/>
            <pc:sldMk cId="344983468" sldId="282"/>
            <ac:spMk id="3" creationId="{3A7EAA92-3DA6-4EAE-9C8C-7D984A65E642}"/>
          </ac:spMkLst>
        </pc:spChg>
        <pc:spChg chg="add">
          <ac:chgData name="Roman Zhigalov" userId="1f97e9fdf7779aa5" providerId="LiveId" clId="{097A4D98-5F5E-45EF-8C58-AA695894F9B5}" dt="2022-02-17T18:07:38.304" v="1438" actId="26606"/>
          <ac:spMkLst>
            <pc:docMk/>
            <pc:sldMk cId="344983468" sldId="282"/>
            <ac:spMk id="71" creationId="{665DBBEF-238B-476B-96AB-8AAC3224ECEA}"/>
          </ac:spMkLst>
        </pc:spChg>
        <pc:spChg chg="add">
          <ac:chgData name="Roman Zhigalov" userId="1f97e9fdf7779aa5" providerId="LiveId" clId="{097A4D98-5F5E-45EF-8C58-AA695894F9B5}" dt="2022-02-17T18:07:38.304" v="1438" actId="26606"/>
          <ac:spMkLst>
            <pc:docMk/>
            <pc:sldMk cId="344983468" sldId="282"/>
            <ac:spMk id="73" creationId="{3FCFB1DE-0B7E-48CC-BA90-B2AB0889F9D6}"/>
          </ac:spMkLst>
        </pc:spChg>
        <pc:picChg chg="add mod">
          <ac:chgData name="Roman Zhigalov" userId="1f97e9fdf7779aa5" providerId="LiveId" clId="{097A4D98-5F5E-45EF-8C58-AA695894F9B5}" dt="2022-02-17T18:07:38.304" v="1438" actId="26606"/>
          <ac:picMkLst>
            <pc:docMk/>
            <pc:sldMk cId="344983468" sldId="282"/>
            <ac:picMk id="18434" creationId="{A70F78B2-6EF8-4369-9FAD-742E1235D793}"/>
          </ac:picMkLst>
        </pc:picChg>
      </pc:sldChg>
      <pc:sldChg chg="addSp delSp modSp new mod setBg">
        <pc:chgData name="Roman Zhigalov" userId="1f97e9fdf7779aa5" providerId="LiveId" clId="{097A4D98-5F5E-45EF-8C58-AA695894F9B5}" dt="2022-02-17T18:08:51.587" v="1507" actId="27614"/>
        <pc:sldMkLst>
          <pc:docMk/>
          <pc:sldMk cId="3804755270" sldId="283"/>
        </pc:sldMkLst>
        <pc:spChg chg="mod">
          <ac:chgData name="Roman Zhigalov" userId="1f97e9fdf7779aa5" providerId="LiveId" clId="{097A4D98-5F5E-45EF-8C58-AA695894F9B5}" dt="2022-02-17T18:08:49.432" v="1506" actId="26606"/>
          <ac:spMkLst>
            <pc:docMk/>
            <pc:sldMk cId="3804755270" sldId="283"/>
            <ac:spMk id="2" creationId="{67E763DA-D898-41E1-853F-FB27A2A6ED89}"/>
          </ac:spMkLst>
        </pc:spChg>
        <pc:spChg chg="del">
          <ac:chgData name="Roman Zhigalov" userId="1f97e9fdf7779aa5" providerId="LiveId" clId="{097A4D98-5F5E-45EF-8C58-AA695894F9B5}" dt="2022-02-17T18:08:42.369" v="1497"/>
          <ac:spMkLst>
            <pc:docMk/>
            <pc:sldMk cId="3804755270" sldId="283"/>
            <ac:spMk id="3" creationId="{A4A98793-01DD-4648-92A5-7779F4AE679A}"/>
          </ac:spMkLst>
        </pc:spChg>
        <pc:spChg chg="add del">
          <ac:chgData name="Roman Zhigalov" userId="1f97e9fdf7779aa5" providerId="LiveId" clId="{097A4D98-5F5E-45EF-8C58-AA695894F9B5}" dt="2022-02-17T18:08:45.434" v="1499" actId="26606"/>
          <ac:spMkLst>
            <pc:docMk/>
            <pc:sldMk cId="3804755270" sldId="283"/>
            <ac:spMk id="71" creationId="{665DBBEF-238B-476B-96AB-8AAC3224ECEA}"/>
          </ac:spMkLst>
        </pc:spChg>
        <pc:spChg chg="add del">
          <ac:chgData name="Roman Zhigalov" userId="1f97e9fdf7779aa5" providerId="LiveId" clId="{097A4D98-5F5E-45EF-8C58-AA695894F9B5}" dt="2022-02-17T18:08:45.434" v="1499" actId="26606"/>
          <ac:spMkLst>
            <pc:docMk/>
            <pc:sldMk cId="3804755270" sldId="283"/>
            <ac:spMk id="73" creationId="{3FCFB1DE-0B7E-48CC-BA90-B2AB0889F9D6}"/>
          </ac:spMkLst>
        </pc:spChg>
        <pc:spChg chg="add del">
          <ac:chgData name="Roman Zhigalov" userId="1f97e9fdf7779aa5" providerId="LiveId" clId="{097A4D98-5F5E-45EF-8C58-AA695894F9B5}" dt="2022-02-17T18:08:47.459" v="1501" actId="26606"/>
          <ac:spMkLst>
            <pc:docMk/>
            <pc:sldMk cId="3804755270" sldId="283"/>
            <ac:spMk id="19460" creationId="{9B7AD9F6-8CE7-4299-8FC6-328F4DCD3FF9}"/>
          </ac:spMkLst>
        </pc:spChg>
        <pc:spChg chg="add del">
          <ac:chgData name="Roman Zhigalov" userId="1f97e9fdf7779aa5" providerId="LiveId" clId="{097A4D98-5F5E-45EF-8C58-AA695894F9B5}" dt="2022-02-17T18:08:47.459" v="1501" actId="26606"/>
          <ac:spMkLst>
            <pc:docMk/>
            <pc:sldMk cId="3804755270" sldId="283"/>
            <ac:spMk id="19461" creationId="{F49775AF-8896-43EE-92C6-83497D6DC56F}"/>
          </ac:spMkLst>
        </pc:spChg>
        <pc:spChg chg="add del">
          <ac:chgData name="Roman Zhigalov" userId="1f97e9fdf7779aa5" providerId="LiveId" clId="{097A4D98-5F5E-45EF-8C58-AA695894F9B5}" dt="2022-02-17T18:08:48.450" v="1503" actId="26606"/>
          <ac:spMkLst>
            <pc:docMk/>
            <pc:sldMk cId="3804755270" sldId="283"/>
            <ac:spMk id="19463" creationId="{665DBBEF-238B-476B-96AB-8AAC3224ECEA}"/>
          </ac:spMkLst>
        </pc:spChg>
        <pc:spChg chg="add del">
          <ac:chgData name="Roman Zhigalov" userId="1f97e9fdf7779aa5" providerId="LiveId" clId="{097A4D98-5F5E-45EF-8C58-AA695894F9B5}" dt="2022-02-17T18:08:48.450" v="1503" actId="26606"/>
          <ac:spMkLst>
            <pc:docMk/>
            <pc:sldMk cId="3804755270" sldId="283"/>
            <ac:spMk id="19464" creationId="{3FCFB1DE-0B7E-48CC-BA90-B2AB0889F9D6}"/>
          </ac:spMkLst>
        </pc:spChg>
        <pc:spChg chg="add del">
          <ac:chgData name="Roman Zhigalov" userId="1f97e9fdf7779aa5" providerId="LiveId" clId="{097A4D98-5F5E-45EF-8C58-AA695894F9B5}" dt="2022-02-17T18:08:49.422" v="1505" actId="26606"/>
          <ac:spMkLst>
            <pc:docMk/>
            <pc:sldMk cId="3804755270" sldId="283"/>
            <ac:spMk id="19466" creationId="{9B7AD9F6-8CE7-4299-8FC6-328F4DCD3FF9}"/>
          </ac:spMkLst>
        </pc:spChg>
        <pc:spChg chg="add del">
          <ac:chgData name="Roman Zhigalov" userId="1f97e9fdf7779aa5" providerId="LiveId" clId="{097A4D98-5F5E-45EF-8C58-AA695894F9B5}" dt="2022-02-17T18:08:49.422" v="1505" actId="26606"/>
          <ac:spMkLst>
            <pc:docMk/>
            <pc:sldMk cId="3804755270" sldId="283"/>
            <ac:spMk id="19467" creationId="{F49775AF-8896-43EE-92C6-83497D6DC56F}"/>
          </ac:spMkLst>
        </pc:spChg>
        <pc:spChg chg="add">
          <ac:chgData name="Roman Zhigalov" userId="1f97e9fdf7779aa5" providerId="LiveId" clId="{097A4D98-5F5E-45EF-8C58-AA695894F9B5}" dt="2022-02-17T18:08:49.432" v="1506" actId="26606"/>
          <ac:spMkLst>
            <pc:docMk/>
            <pc:sldMk cId="3804755270" sldId="283"/>
            <ac:spMk id="19469" creationId="{665DBBEF-238B-476B-96AB-8AAC3224ECEA}"/>
          </ac:spMkLst>
        </pc:spChg>
        <pc:spChg chg="add">
          <ac:chgData name="Roman Zhigalov" userId="1f97e9fdf7779aa5" providerId="LiveId" clId="{097A4D98-5F5E-45EF-8C58-AA695894F9B5}" dt="2022-02-17T18:08:49.432" v="1506" actId="26606"/>
          <ac:spMkLst>
            <pc:docMk/>
            <pc:sldMk cId="3804755270" sldId="283"/>
            <ac:spMk id="19470" creationId="{3FCFB1DE-0B7E-48CC-BA90-B2AB0889F9D6}"/>
          </ac:spMkLst>
        </pc:spChg>
        <pc:picChg chg="add mod">
          <ac:chgData name="Roman Zhigalov" userId="1f97e9fdf7779aa5" providerId="LiveId" clId="{097A4D98-5F5E-45EF-8C58-AA695894F9B5}" dt="2022-02-17T18:08:51.587" v="1507" actId="27614"/>
          <ac:picMkLst>
            <pc:docMk/>
            <pc:sldMk cId="3804755270" sldId="283"/>
            <ac:picMk id="19458" creationId="{BE764C4E-3FE2-4220-A580-01D791AC0ADD}"/>
          </ac:picMkLst>
        </pc:picChg>
      </pc:sldChg>
      <pc:sldChg chg="addSp delSp modSp new mod setBg">
        <pc:chgData name="Roman Zhigalov" userId="1f97e9fdf7779aa5" providerId="LiveId" clId="{097A4D98-5F5E-45EF-8C58-AA695894F9B5}" dt="2022-02-17T18:09:12.619" v="1539" actId="962"/>
        <pc:sldMkLst>
          <pc:docMk/>
          <pc:sldMk cId="1793068232" sldId="284"/>
        </pc:sldMkLst>
        <pc:spChg chg="mod">
          <ac:chgData name="Roman Zhigalov" userId="1f97e9fdf7779aa5" providerId="LiveId" clId="{097A4D98-5F5E-45EF-8C58-AA695894F9B5}" dt="2022-02-17T18:09:12.619" v="1539" actId="962"/>
          <ac:spMkLst>
            <pc:docMk/>
            <pc:sldMk cId="1793068232" sldId="284"/>
            <ac:spMk id="2" creationId="{54F4FD34-9869-4B14-9098-2A26982993F1}"/>
          </ac:spMkLst>
        </pc:spChg>
        <pc:spChg chg="del">
          <ac:chgData name="Roman Zhigalov" userId="1f97e9fdf7779aa5" providerId="LiveId" clId="{097A4D98-5F5E-45EF-8C58-AA695894F9B5}" dt="2022-02-17T18:09:02.988" v="1509"/>
          <ac:spMkLst>
            <pc:docMk/>
            <pc:sldMk cId="1793068232" sldId="284"/>
            <ac:spMk id="3" creationId="{F93E92EA-E3FA-4662-AE1C-B42C067417B1}"/>
          </ac:spMkLst>
        </pc:spChg>
        <pc:spChg chg="add">
          <ac:chgData name="Roman Zhigalov" userId="1f97e9fdf7779aa5" providerId="LiveId" clId="{097A4D98-5F5E-45EF-8C58-AA695894F9B5}" dt="2022-02-17T18:09:10.850" v="1537" actId="26606"/>
          <ac:spMkLst>
            <pc:docMk/>
            <pc:sldMk cId="1793068232" sldId="284"/>
            <ac:spMk id="71" creationId="{665DBBEF-238B-476B-96AB-8AAC3224ECEA}"/>
          </ac:spMkLst>
        </pc:spChg>
        <pc:spChg chg="add">
          <ac:chgData name="Roman Zhigalov" userId="1f97e9fdf7779aa5" providerId="LiveId" clId="{097A4D98-5F5E-45EF-8C58-AA695894F9B5}" dt="2022-02-17T18:09:10.850" v="1537" actId="26606"/>
          <ac:spMkLst>
            <pc:docMk/>
            <pc:sldMk cId="1793068232" sldId="284"/>
            <ac:spMk id="73" creationId="{3FCFB1DE-0B7E-48CC-BA90-B2AB0889F9D6}"/>
          </ac:spMkLst>
        </pc:spChg>
        <pc:picChg chg="add mod">
          <ac:chgData name="Roman Zhigalov" userId="1f97e9fdf7779aa5" providerId="LiveId" clId="{097A4D98-5F5E-45EF-8C58-AA695894F9B5}" dt="2022-02-17T18:09:12.616" v="1538" actId="27614"/>
          <ac:picMkLst>
            <pc:docMk/>
            <pc:sldMk cId="1793068232" sldId="284"/>
            <ac:picMk id="20482" creationId="{48D75267-F6AA-4A8F-8C24-8D2FB7E758D2}"/>
          </ac:picMkLst>
        </pc:picChg>
      </pc:sldChg>
      <pc:sldChg chg="addSp delSp modSp new mod setBg">
        <pc:chgData name="Roman Zhigalov" userId="1f97e9fdf7779aa5" providerId="LiveId" clId="{097A4D98-5F5E-45EF-8C58-AA695894F9B5}" dt="2022-02-17T18:12:29.164" v="1595" actId="26606"/>
        <pc:sldMkLst>
          <pc:docMk/>
          <pc:sldMk cId="4160563049" sldId="285"/>
        </pc:sldMkLst>
        <pc:spChg chg="mod ord">
          <ac:chgData name="Roman Zhigalov" userId="1f97e9fdf7779aa5" providerId="LiveId" clId="{097A4D98-5F5E-45EF-8C58-AA695894F9B5}" dt="2022-02-17T18:12:29.164" v="1595" actId="26606"/>
          <ac:spMkLst>
            <pc:docMk/>
            <pc:sldMk cId="4160563049" sldId="285"/>
            <ac:spMk id="2" creationId="{F5A9448A-6006-44E3-A36C-D923BCC3E0D6}"/>
          </ac:spMkLst>
        </pc:spChg>
        <pc:spChg chg="del">
          <ac:chgData name="Roman Zhigalov" userId="1f97e9fdf7779aa5" providerId="LiveId" clId="{097A4D98-5F5E-45EF-8C58-AA695894F9B5}" dt="2022-02-17T18:12:19.056" v="1590"/>
          <ac:spMkLst>
            <pc:docMk/>
            <pc:sldMk cId="4160563049" sldId="285"/>
            <ac:spMk id="3" creationId="{C90673A1-F09E-40C7-BE99-7A56B23C9761}"/>
          </ac:spMkLst>
        </pc:spChg>
        <pc:spChg chg="add del">
          <ac:chgData name="Roman Zhigalov" userId="1f97e9fdf7779aa5" providerId="LiveId" clId="{097A4D98-5F5E-45EF-8C58-AA695894F9B5}" dt="2022-02-17T18:12:27.555" v="1592" actId="26606"/>
          <ac:spMkLst>
            <pc:docMk/>
            <pc:sldMk cId="4160563049" sldId="285"/>
            <ac:spMk id="71" creationId="{665DBBEF-238B-476B-96AB-8AAC3224ECEA}"/>
          </ac:spMkLst>
        </pc:spChg>
        <pc:spChg chg="add del">
          <ac:chgData name="Roman Zhigalov" userId="1f97e9fdf7779aa5" providerId="LiveId" clId="{097A4D98-5F5E-45EF-8C58-AA695894F9B5}" dt="2022-02-17T18:12:27.555" v="1592" actId="26606"/>
          <ac:spMkLst>
            <pc:docMk/>
            <pc:sldMk cId="4160563049" sldId="285"/>
            <ac:spMk id="73" creationId="{3FCFB1DE-0B7E-48CC-BA90-B2AB0889F9D6}"/>
          </ac:spMkLst>
        </pc:spChg>
        <pc:spChg chg="add del">
          <ac:chgData name="Roman Zhigalov" userId="1f97e9fdf7779aa5" providerId="LiveId" clId="{097A4D98-5F5E-45EF-8C58-AA695894F9B5}" dt="2022-02-17T18:12:29.153" v="1594" actId="26606"/>
          <ac:spMkLst>
            <pc:docMk/>
            <pc:sldMk cId="4160563049" sldId="285"/>
            <ac:spMk id="21508" creationId="{37C89E4B-3C9F-44B9-8B86-D9E3D112D8EC}"/>
          </ac:spMkLst>
        </pc:spChg>
        <pc:spChg chg="add">
          <ac:chgData name="Roman Zhigalov" userId="1f97e9fdf7779aa5" providerId="LiveId" clId="{097A4D98-5F5E-45EF-8C58-AA695894F9B5}" dt="2022-02-17T18:12:29.164" v="1595" actId="26606"/>
          <ac:spMkLst>
            <pc:docMk/>
            <pc:sldMk cId="4160563049" sldId="285"/>
            <ac:spMk id="21511" creationId="{665DBBEF-238B-476B-96AB-8AAC3224ECEA}"/>
          </ac:spMkLst>
        </pc:spChg>
        <pc:spChg chg="add">
          <ac:chgData name="Roman Zhigalov" userId="1f97e9fdf7779aa5" providerId="LiveId" clId="{097A4D98-5F5E-45EF-8C58-AA695894F9B5}" dt="2022-02-17T18:12:29.164" v="1595" actId="26606"/>
          <ac:spMkLst>
            <pc:docMk/>
            <pc:sldMk cId="4160563049" sldId="285"/>
            <ac:spMk id="21512" creationId="{3FCFB1DE-0B7E-48CC-BA90-B2AB0889F9D6}"/>
          </ac:spMkLst>
        </pc:spChg>
        <pc:picChg chg="add mod">
          <ac:chgData name="Roman Zhigalov" userId="1f97e9fdf7779aa5" providerId="LiveId" clId="{097A4D98-5F5E-45EF-8C58-AA695894F9B5}" dt="2022-02-17T18:12:29.164" v="1595" actId="26606"/>
          <ac:picMkLst>
            <pc:docMk/>
            <pc:sldMk cId="4160563049" sldId="285"/>
            <ac:picMk id="21506" creationId="{7FE3D503-66E2-4354-A45A-F12D4E58DF95}"/>
          </ac:picMkLst>
        </pc:picChg>
        <pc:cxnChg chg="add del">
          <ac:chgData name="Roman Zhigalov" userId="1f97e9fdf7779aa5" providerId="LiveId" clId="{097A4D98-5F5E-45EF-8C58-AA695894F9B5}" dt="2022-02-17T18:12:29.153" v="1594" actId="26606"/>
          <ac:cxnSpMkLst>
            <pc:docMk/>
            <pc:sldMk cId="4160563049" sldId="285"/>
            <ac:cxnSpMk id="75" creationId="{D891E407-403B-4764-86C9-33A56D3BCAA3}"/>
          </ac:cxnSpMkLst>
        </pc:cxnChg>
        <pc:cxnChg chg="add del">
          <ac:chgData name="Roman Zhigalov" userId="1f97e9fdf7779aa5" providerId="LiveId" clId="{097A4D98-5F5E-45EF-8C58-AA695894F9B5}" dt="2022-02-17T18:12:29.153" v="1594" actId="26606"/>
          <ac:cxnSpMkLst>
            <pc:docMk/>
            <pc:sldMk cId="4160563049" sldId="285"/>
            <ac:cxnSpMk id="21509" creationId="{AA2EAA10-076F-46BD-8F0F-B9A2FB77A85C}"/>
          </ac:cxnSpMkLst>
        </pc:cxnChg>
      </pc:sldChg>
      <pc:sldChg chg="addSp modSp new mod setBg">
        <pc:chgData name="Roman Zhigalov" userId="1f97e9fdf7779aa5" providerId="LiveId" clId="{097A4D98-5F5E-45EF-8C58-AA695894F9B5}" dt="2022-02-17T18:13:27.995" v="1744" actId="255"/>
        <pc:sldMkLst>
          <pc:docMk/>
          <pc:sldMk cId="822917355" sldId="286"/>
        </pc:sldMkLst>
        <pc:spChg chg="mod">
          <ac:chgData name="Roman Zhigalov" userId="1f97e9fdf7779aa5" providerId="LiveId" clId="{097A4D98-5F5E-45EF-8C58-AA695894F9B5}" dt="2022-02-17T18:13:25.227" v="1743" actId="26606"/>
          <ac:spMkLst>
            <pc:docMk/>
            <pc:sldMk cId="822917355" sldId="286"/>
            <ac:spMk id="2" creationId="{FFBB8C4B-8B8D-42B2-A8DA-E549EED6F0BB}"/>
          </ac:spMkLst>
        </pc:spChg>
        <pc:spChg chg="mod">
          <ac:chgData name="Roman Zhigalov" userId="1f97e9fdf7779aa5" providerId="LiveId" clId="{097A4D98-5F5E-45EF-8C58-AA695894F9B5}" dt="2022-02-17T18:13:27.995" v="1744" actId="255"/>
          <ac:spMkLst>
            <pc:docMk/>
            <pc:sldMk cId="822917355" sldId="286"/>
            <ac:spMk id="3" creationId="{B7FE1363-06E1-4EE9-A9C8-53A7A001A62C}"/>
          </ac:spMkLst>
        </pc:spChg>
        <pc:spChg chg="add">
          <ac:chgData name="Roman Zhigalov" userId="1f97e9fdf7779aa5" providerId="LiveId" clId="{097A4D98-5F5E-45EF-8C58-AA695894F9B5}" dt="2022-02-17T18:13:25.227" v="1743" actId="26606"/>
          <ac:spMkLst>
            <pc:docMk/>
            <pc:sldMk cId="822917355" sldId="286"/>
            <ac:spMk id="8" creationId="{777A147A-9ED8-46B4-8660-1B3C2AA880B5}"/>
          </ac:spMkLst>
        </pc:spChg>
        <pc:spChg chg="add">
          <ac:chgData name="Roman Zhigalov" userId="1f97e9fdf7779aa5" providerId="LiveId" clId="{097A4D98-5F5E-45EF-8C58-AA695894F9B5}" dt="2022-02-17T18:13:25.227" v="1743" actId="26606"/>
          <ac:spMkLst>
            <pc:docMk/>
            <pc:sldMk cId="822917355" sldId="286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097A4D98-5F5E-45EF-8C58-AA695894F9B5}" dt="2022-02-17T18:15:33.183" v="1873" actId="26606"/>
        <pc:sldMkLst>
          <pc:docMk/>
          <pc:sldMk cId="1064442687" sldId="287"/>
        </pc:sldMkLst>
        <pc:spChg chg="mod">
          <ac:chgData name="Roman Zhigalov" userId="1f97e9fdf7779aa5" providerId="LiveId" clId="{097A4D98-5F5E-45EF-8C58-AA695894F9B5}" dt="2022-02-17T18:15:33.183" v="1873" actId="26606"/>
          <ac:spMkLst>
            <pc:docMk/>
            <pc:sldMk cId="1064442687" sldId="287"/>
            <ac:spMk id="2" creationId="{D4C88758-130D-40D1-B193-F3EEAE7FCCAF}"/>
          </ac:spMkLst>
        </pc:spChg>
        <pc:spChg chg="del">
          <ac:chgData name="Roman Zhigalov" userId="1f97e9fdf7779aa5" providerId="LiveId" clId="{097A4D98-5F5E-45EF-8C58-AA695894F9B5}" dt="2022-02-17T18:15:06.595" v="1746"/>
          <ac:spMkLst>
            <pc:docMk/>
            <pc:sldMk cId="1064442687" sldId="287"/>
            <ac:spMk id="3" creationId="{0BA6A77D-9108-4BC5-A1DA-1D68B52C19CB}"/>
          </ac:spMkLst>
        </pc:spChg>
        <pc:spChg chg="add">
          <ac:chgData name="Roman Zhigalov" userId="1f97e9fdf7779aa5" providerId="LiveId" clId="{097A4D98-5F5E-45EF-8C58-AA695894F9B5}" dt="2022-02-17T18:15:33.183" v="1873" actId="26606"/>
          <ac:spMkLst>
            <pc:docMk/>
            <pc:sldMk cId="1064442687" sldId="287"/>
            <ac:spMk id="71" creationId="{665DBBEF-238B-476B-96AB-8AAC3224ECEA}"/>
          </ac:spMkLst>
        </pc:spChg>
        <pc:spChg chg="add">
          <ac:chgData name="Roman Zhigalov" userId="1f97e9fdf7779aa5" providerId="LiveId" clId="{097A4D98-5F5E-45EF-8C58-AA695894F9B5}" dt="2022-02-17T18:15:33.183" v="1873" actId="26606"/>
          <ac:spMkLst>
            <pc:docMk/>
            <pc:sldMk cId="1064442687" sldId="287"/>
            <ac:spMk id="73" creationId="{3FCFB1DE-0B7E-48CC-BA90-B2AB0889F9D6}"/>
          </ac:spMkLst>
        </pc:spChg>
        <pc:picChg chg="add mod">
          <ac:chgData name="Roman Zhigalov" userId="1f97e9fdf7779aa5" providerId="LiveId" clId="{097A4D98-5F5E-45EF-8C58-AA695894F9B5}" dt="2022-02-17T18:15:33.183" v="1873" actId="26606"/>
          <ac:picMkLst>
            <pc:docMk/>
            <pc:sldMk cId="1064442687" sldId="287"/>
            <ac:picMk id="22530" creationId="{53D39C9B-4A28-43C2-8447-53FF14B7B072}"/>
          </ac:picMkLst>
        </pc:picChg>
      </pc:sldChg>
      <pc:sldChg chg="addSp delSp modSp new mod setBg">
        <pc:chgData name="Roman Zhigalov" userId="1f97e9fdf7779aa5" providerId="LiveId" clId="{097A4D98-5F5E-45EF-8C58-AA695894F9B5}" dt="2022-02-17T18:16:29.218" v="1928" actId="26606"/>
        <pc:sldMkLst>
          <pc:docMk/>
          <pc:sldMk cId="4226037436" sldId="288"/>
        </pc:sldMkLst>
        <pc:spChg chg="mod">
          <ac:chgData name="Roman Zhigalov" userId="1f97e9fdf7779aa5" providerId="LiveId" clId="{097A4D98-5F5E-45EF-8C58-AA695894F9B5}" dt="2022-02-17T18:16:29.218" v="1928" actId="26606"/>
          <ac:spMkLst>
            <pc:docMk/>
            <pc:sldMk cId="4226037436" sldId="288"/>
            <ac:spMk id="2" creationId="{7387C072-3204-43DF-897A-FABD46AC7ED9}"/>
          </ac:spMkLst>
        </pc:spChg>
        <pc:spChg chg="del">
          <ac:chgData name="Roman Zhigalov" userId="1f97e9fdf7779aa5" providerId="LiveId" clId="{097A4D98-5F5E-45EF-8C58-AA695894F9B5}" dt="2022-02-17T18:16:26.511" v="1927"/>
          <ac:spMkLst>
            <pc:docMk/>
            <pc:sldMk cId="4226037436" sldId="288"/>
            <ac:spMk id="3" creationId="{F2F3A972-DA21-4D74-9607-001F881B68A9}"/>
          </ac:spMkLst>
        </pc:spChg>
        <pc:spChg chg="add">
          <ac:chgData name="Roman Zhigalov" userId="1f97e9fdf7779aa5" providerId="LiveId" clId="{097A4D98-5F5E-45EF-8C58-AA695894F9B5}" dt="2022-02-17T18:16:29.218" v="1928" actId="26606"/>
          <ac:spMkLst>
            <pc:docMk/>
            <pc:sldMk cId="4226037436" sldId="288"/>
            <ac:spMk id="71" creationId="{665DBBEF-238B-476B-96AB-8AAC3224ECEA}"/>
          </ac:spMkLst>
        </pc:spChg>
        <pc:spChg chg="add">
          <ac:chgData name="Roman Zhigalov" userId="1f97e9fdf7779aa5" providerId="LiveId" clId="{097A4D98-5F5E-45EF-8C58-AA695894F9B5}" dt="2022-02-17T18:16:29.218" v="1928" actId="26606"/>
          <ac:spMkLst>
            <pc:docMk/>
            <pc:sldMk cId="4226037436" sldId="288"/>
            <ac:spMk id="73" creationId="{3FCFB1DE-0B7E-48CC-BA90-B2AB0889F9D6}"/>
          </ac:spMkLst>
        </pc:spChg>
        <pc:picChg chg="add mod">
          <ac:chgData name="Roman Zhigalov" userId="1f97e9fdf7779aa5" providerId="LiveId" clId="{097A4D98-5F5E-45EF-8C58-AA695894F9B5}" dt="2022-02-17T18:16:29.218" v="1928" actId="26606"/>
          <ac:picMkLst>
            <pc:docMk/>
            <pc:sldMk cId="4226037436" sldId="288"/>
            <ac:picMk id="23554" creationId="{41B7168E-825B-4EE1-AC3D-4D3CE3F98FAB}"/>
          </ac:picMkLst>
        </pc:picChg>
      </pc:sldChg>
      <pc:sldChg chg="addSp delSp modSp new mod setBg">
        <pc:chgData name="Roman Zhigalov" userId="1f97e9fdf7779aa5" providerId="LiveId" clId="{097A4D98-5F5E-45EF-8C58-AA695894F9B5}" dt="2022-02-17T18:17:27.827" v="1962" actId="26606"/>
        <pc:sldMkLst>
          <pc:docMk/>
          <pc:sldMk cId="622109144" sldId="289"/>
        </pc:sldMkLst>
        <pc:spChg chg="mod">
          <ac:chgData name="Roman Zhigalov" userId="1f97e9fdf7779aa5" providerId="LiveId" clId="{097A4D98-5F5E-45EF-8C58-AA695894F9B5}" dt="2022-02-17T18:17:27.827" v="1962" actId="26606"/>
          <ac:spMkLst>
            <pc:docMk/>
            <pc:sldMk cId="622109144" sldId="289"/>
            <ac:spMk id="2" creationId="{62056EFD-ED1D-468D-92E4-6BE717740944}"/>
          </ac:spMkLst>
        </pc:spChg>
        <pc:spChg chg="del">
          <ac:chgData name="Roman Zhigalov" userId="1f97e9fdf7779aa5" providerId="LiveId" clId="{097A4D98-5F5E-45EF-8C58-AA695894F9B5}" dt="2022-02-17T18:17:19.125" v="1930"/>
          <ac:spMkLst>
            <pc:docMk/>
            <pc:sldMk cId="622109144" sldId="289"/>
            <ac:spMk id="3" creationId="{E412E26F-3183-414E-AA4D-A98D001D5681}"/>
          </ac:spMkLst>
        </pc:spChg>
        <pc:spChg chg="add">
          <ac:chgData name="Roman Zhigalov" userId="1f97e9fdf7779aa5" providerId="LiveId" clId="{097A4D98-5F5E-45EF-8C58-AA695894F9B5}" dt="2022-02-17T18:17:27.827" v="1962" actId="26606"/>
          <ac:spMkLst>
            <pc:docMk/>
            <pc:sldMk cId="622109144" sldId="289"/>
            <ac:spMk id="71" creationId="{665DBBEF-238B-476B-96AB-8AAC3224ECEA}"/>
          </ac:spMkLst>
        </pc:spChg>
        <pc:spChg chg="add">
          <ac:chgData name="Roman Zhigalov" userId="1f97e9fdf7779aa5" providerId="LiveId" clId="{097A4D98-5F5E-45EF-8C58-AA695894F9B5}" dt="2022-02-17T18:17:27.827" v="1962" actId="26606"/>
          <ac:spMkLst>
            <pc:docMk/>
            <pc:sldMk cId="622109144" sldId="289"/>
            <ac:spMk id="73" creationId="{3FCFB1DE-0B7E-48CC-BA90-B2AB0889F9D6}"/>
          </ac:spMkLst>
        </pc:spChg>
        <pc:picChg chg="add mod">
          <ac:chgData name="Roman Zhigalov" userId="1f97e9fdf7779aa5" providerId="LiveId" clId="{097A4D98-5F5E-45EF-8C58-AA695894F9B5}" dt="2022-02-17T18:17:27.827" v="1962" actId="26606"/>
          <ac:picMkLst>
            <pc:docMk/>
            <pc:sldMk cId="622109144" sldId="289"/>
            <ac:picMk id="24578" creationId="{785F2961-0BFF-41EA-A39B-8B5D24E2E095}"/>
          </ac:picMkLst>
        </pc:picChg>
      </pc:sldChg>
      <pc:sldChg chg="addSp delSp modSp new mod setBg">
        <pc:chgData name="Roman Zhigalov" userId="1f97e9fdf7779aa5" providerId="LiveId" clId="{097A4D98-5F5E-45EF-8C58-AA695894F9B5}" dt="2022-02-17T18:18:47.077" v="2013" actId="26606"/>
        <pc:sldMkLst>
          <pc:docMk/>
          <pc:sldMk cId="2800604069" sldId="290"/>
        </pc:sldMkLst>
        <pc:spChg chg="mod ord">
          <ac:chgData name="Roman Zhigalov" userId="1f97e9fdf7779aa5" providerId="LiveId" clId="{097A4D98-5F5E-45EF-8C58-AA695894F9B5}" dt="2022-02-17T18:18:47.077" v="2013" actId="26606"/>
          <ac:spMkLst>
            <pc:docMk/>
            <pc:sldMk cId="2800604069" sldId="290"/>
            <ac:spMk id="2" creationId="{B79C1E39-1EE7-4792-B0F3-E632E4D73571}"/>
          </ac:spMkLst>
        </pc:spChg>
        <pc:spChg chg="del">
          <ac:chgData name="Roman Zhigalov" userId="1f97e9fdf7779aa5" providerId="LiveId" clId="{097A4D98-5F5E-45EF-8C58-AA695894F9B5}" dt="2022-02-17T18:18:44.013" v="2010"/>
          <ac:spMkLst>
            <pc:docMk/>
            <pc:sldMk cId="2800604069" sldId="290"/>
            <ac:spMk id="3" creationId="{531FAA43-5737-46AA-B30A-78A03BC7554A}"/>
          </ac:spMkLst>
        </pc:spChg>
        <pc:spChg chg="add del">
          <ac:chgData name="Roman Zhigalov" userId="1f97e9fdf7779aa5" providerId="LiveId" clId="{097A4D98-5F5E-45EF-8C58-AA695894F9B5}" dt="2022-02-17T18:18:47.065" v="2012" actId="26606"/>
          <ac:spMkLst>
            <pc:docMk/>
            <pc:sldMk cId="2800604069" sldId="290"/>
            <ac:spMk id="71" creationId="{665DBBEF-238B-476B-96AB-8AAC3224ECEA}"/>
          </ac:spMkLst>
        </pc:spChg>
        <pc:spChg chg="add del">
          <ac:chgData name="Roman Zhigalov" userId="1f97e9fdf7779aa5" providerId="LiveId" clId="{097A4D98-5F5E-45EF-8C58-AA695894F9B5}" dt="2022-02-17T18:18:47.065" v="2012" actId="26606"/>
          <ac:spMkLst>
            <pc:docMk/>
            <pc:sldMk cId="2800604069" sldId="290"/>
            <ac:spMk id="73" creationId="{3FCFB1DE-0B7E-48CC-BA90-B2AB0889F9D6}"/>
          </ac:spMkLst>
        </pc:spChg>
        <pc:spChg chg="add">
          <ac:chgData name="Roman Zhigalov" userId="1f97e9fdf7779aa5" providerId="LiveId" clId="{097A4D98-5F5E-45EF-8C58-AA695894F9B5}" dt="2022-02-17T18:18:47.077" v="2013" actId="26606"/>
          <ac:spMkLst>
            <pc:docMk/>
            <pc:sldMk cId="2800604069" sldId="290"/>
            <ac:spMk id="25604" creationId="{37C89E4B-3C9F-44B9-8B86-D9E3D112D8EC}"/>
          </ac:spMkLst>
        </pc:spChg>
        <pc:picChg chg="add mod">
          <ac:chgData name="Roman Zhigalov" userId="1f97e9fdf7779aa5" providerId="LiveId" clId="{097A4D98-5F5E-45EF-8C58-AA695894F9B5}" dt="2022-02-17T18:18:47.077" v="2013" actId="26606"/>
          <ac:picMkLst>
            <pc:docMk/>
            <pc:sldMk cId="2800604069" sldId="290"/>
            <ac:picMk id="25602" creationId="{87C9052D-99F1-469A-85E7-8173A4D9B5F0}"/>
          </ac:picMkLst>
        </pc:picChg>
        <pc:cxnChg chg="add">
          <ac:chgData name="Roman Zhigalov" userId="1f97e9fdf7779aa5" providerId="LiveId" clId="{097A4D98-5F5E-45EF-8C58-AA695894F9B5}" dt="2022-02-17T18:18:47.077" v="2013" actId="26606"/>
          <ac:cxnSpMkLst>
            <pc:docMk/>
            <pc:sldMk cId="2800604069" sldId="290"/>
            <ac:cxnSpMk id="75" creationId="{D891E407-403B-4764-86C9-33A56D3BCAA3}"/>
          </ac:cxnSpMkLst>
        </pc:cxnChg>
        <pc:cxnChg chg="add">
          <ac:chgData name="Roman Zhigalov" userId="1f97e9fdf7779aa5" providerId="LiveId" clId="{097A4D98-5F5E-45EF-8C58-AA695894F9B5}" dt="2022-02-17T18:18:47.077" v="2013" actId="26606"/>
          <ac:cxnSpMkLst>
            <pc:docMk/>
            <pc:sldMk cId="2800604069" sldId="290"/>
            <ac:cxnSpMk id="25605" creationId="{AA2EAA10-076F-46BD-8F0F-B9A2FB77A85C}"/>
          </ac:cxnSpMkLst>
        </pc:cxnChg>
      </pc:sldChg>
      <pc:sldChg chg="addSp modSp new mod setBg">
        <pc:chgData name="Roman Zhigalov" userId="1f97e9fdf7779aa5" providerId="LiveId" clId="{097A4D98-5F5E-45EF-8C58-AA695894F9B5}" dt="2022-02-17T18:20:39.135" v="2208" actId="255"/>
        <pc:sldMkLst>
          <pc:docMk/>
          <pc:sldMk cId="591713755" sldId="291"/>
        </pc:sldMkLst>
        <pc:spChg chg="mod">
          <ac:chgData name="Roman Zhigalov" userId="1f97e9fdf7779aa5" providerId="LiveId" clId="{097A4D98-5F5E-45EF-8C58-AA695894F9B5}" dt="2022-02-17T18:20:36.323" v="2207" actId="26606"/>
          <ac:spMkLst>
            <pc:docMk/>
            <pc:sldMk cId="591713755" sldId="291"/>
            <ac:spMk id="2" creationId="{9DB25C0D-F31F-41F0-A4A5-1254B19064A6}"/>
          </ac:spMkLst>
        </pc:spChg>
        <pc:spChg chg="mod">
          <ac:chgData name="Roman Zhigalov" userId="1f97e9fdf7779aa5" providerId="LiveId" clId="{097A4D98-5F5E-45EF-8C58-AA695894F9B5}" dt="2022-02-17T18:20:39.135" v="2208" actId="255"/>
          <ac:spMkLst>
            <pc:docMk/>
            <pc:sldMk cId="591713755" sldId="291"/>
            <ac:spMk id="3" creationId="{0EFE3B56-4486-4B9B-B198-06C1611F15B6}"/>
          </ac:spMkLst>
        </pc:spChg>
        <pc:spChg chg="add">
          <ac:chgData name="Roman Zhigalov" userId="1f97e9fdf7779aa5" providerId="LiveId" clId="{097A4D98-5F5E-45EF-8C58-AA695894F9B5}" dt="2022-02-17T18:20:36.323" v="2207" actId="26606"/>
          <ac:spMkLst>
            <pc:docMk/>
            <pc:sldMk cId="591713755" sldId="291"/>
            <ac:spMk id="8" creationId="{777A147A-9ED8-46B4-8660-1B3C2AA880B5}"/>
          </ac:spMkLst>
        </pc:spChg>
        <pc:spChg chg="add">
          <ac:chgData name="Roman Zhigalov" userId="1f97e9fdf7779aa5" providerId="LiveId" clId="{097A4D98-5F5E-45EF-8C58-AA695894F9B5}" dt="2022-02-17T18:20:36.323" v="2207" actId="26606"/>
          <ac:spMkLst>
            <pc:docMk/>
            <pc:sldMk cId="591713755" sldId="291"/>
            <ac:spMk id="10" creationId="{5D6C15A0-C087-4593-8414-2B4EC1CDC3DE}"/>
          </ac:spMkLst>
        </pc:spChg>
      </pc:sldChg>
      <pc:sldChg chg="add del">
        <pc:chgData name="Roman Zhigalov" userId="1f97e9fdf7779aa5" providerId="LiveId" clId="{097A4D98-5F5E-45EF-8C58-AA695894F9B5}" dt="2022-02-17T18:21:44.633" v="2211" actId="2696"/>
        <pc:sldMkLst>
          <pc:docMk/>
          <pc:sldMk cId="1630739741" sldId="294"/>
        </pc:sldMkLst>
      </pc:sldChg>
      <pc:sldChg chg="add">
        <pc:chgData name="Roman Zhigalov" userId="1f97e9fdf7779aa5" providerId="LiveId" clId="{097A4D98-5F5E-45EF-8C58-AA695894F9B5}" dt="2022-02-17T18:21:25.253" v="2210"/>
        <pc:sldMkLst>
          <pc:docMk/>
          <pc:sldMk cId="3905716258" sldId="295"/>
        </pc:sldMkLst>
      </pc:sldChg>
      <pc:sldChg chg="modSp new mod">
        <pc:chgData name="Roman Zhigalov" userId="1f97e9fdf7779aa5" providerId="LiveId" clId="{097A4D98-5F5E-45EF-8C58-AA695894F9B5}" dt="2022-02-17T18:21:51.161" v="2228" actId="122"/>
        <pc:sldMkLst>
          <pc:docMk/>
          <pc:sldMk cId="1756856000" sldId="296"/>
        </pc:sldMkLst>
        <pc:spChg chg="mod">
          <ac:chgData name="Roman Zhigalov" userId="1f97e9fdf7779aa5" providerId="LiveId" clId="{097A4D98-5F5E-45EF-8C58-AA695894F9B5}" dt="2022-02-17T18:21:51.161" v="2228" actId="122"/>
          <ac:spMkLst>
            <pc:docMk/>
            <pc:sldMk cId="1756856000" sldId="296"/>
            <ac:spMk id="2" creationId="{6B0B570F-B5A2-4E27-B83F-A4D549F82CC4}"/>
          </ac:spMkLst>
        </pc:spChg>
      </pc:sldChg>
      <pc:sldChg chg="modSp new mod">
        <pc:chgData name="Roman Zhigalov" userId="1f97e9fdf7779aa5" providerId="LiveId" clId="{097A4D98-5F5E-45EF-8C58-AA695894F9B5}" dt="2022-02-17T18:21:55.881" v="2245" actId="122"/>
        <pc:sldMkLst>
          <pc:docMk/>
          <pc:sldMk cId="4006216390" sldId="297"/>
        </pc:sldMkLst>
        <pc:spChg chg="mod">
          <ac:chgData name="Roman Zhigalov" userId="1f97e9fdf7779aa5" providerId="LiveId" clId="{097A4D98-5F5E-45EF-8C58-AA695894F9B5}" dt="2022-02-17T18:21:55.881" v="2245" actId="122"/>
          <ac:spMkLst>
            <pc:docMk/>
            <pc:sldMk cId="4006216390" sldId="297"/>
            <ac:spMk id="2" creationId="{B409EB90-BB1E-4B6A-AB07-67A7480AA97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495139-4B63-4433-8117-44BE3F2C02F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7578BD9-5EE2-4DA9-95DD-CADCF9544C51}">
      <dgm:prSet/>
      <dgm:spPr/>
      <dgm:t>
        <a:bodyPr/>
        <a:lstStyle/>
        <a:p>
          <a:r>
            <a:rPr lang="ru-RU"/>
            <a:t>Экономическое развитие</a:t>
          </a:r>
          <a:endParaRPr lang="en-US"/>
        </a:p>
      </dgm:t>
    </dgm:pt>
    <dgm:pt modelId="{373AB294-88F4-4A86-89A3-4FBF7DD39DFA}" type="parTrans" cxnId="{3B601E9C-7FA9-45C7-811B-6F53A67CBF3C}">
      <dgm:prSet/>
      <dgm:spPr/>
      <dgm:t>
        <a:bodyPr/>
        <a:lstStyle/>
        <a:p>
          <a:endParaRPr lang="en-US"/>
        </a:p>
      </dgm:t>
    </dgm:pt>
    <dgm:pt modelId="{D8E61418-C5DE-429B-B558-18D3DF73F2FD}" type="sibTrans" cxnId="{3B601E9C-7FA9-45C7-811B-6F53A67CBF3C}">
      <dgm:prSet/>
      <dgm:spPr/>
      <dgm:t>
        <a:bodyPr/>
        <a:lstStyle/>
        <a:p>
          <a:endParaRPr lang="en-US"/>
        </a:p>
      </dgm:t>
    </dgm:pt>
    <dgm:pt modelId="{E3BAF88A-5F49-4F1D-A629-3B8B3AFF2D07}">
      <dgm:prSet/>
      <dgm:spPr/>
      <dgm:t>
        <a:bodyPr/>
        <a:lstStyle/>
        <a:p>
          <a:r>
            <a:rPr lang="ru-RU"/>
            <a:t>Изменение в социальной структуре </a:t>
          </a:r>
          <a:endParaRPr lang="en-US"/>
        </a:p>
      </dgm:t>
    </dgm:pt>
    <dgm:pt modelId="{1E20F33C-BEB6-4423-B982-42B7023AACC8}" type="parTrans" cxnId="{450160AA-5A66-4023-A670-3D7C22A579FA}">
      <dgm:prSet/>
      <dgm:spPr/>
      <dgm:t>
        <a:bodyPr/>
        <a:lstStyle/>
        <a:p>
          <a:endParaRPr lang="en-US"/>
        </a:p>
      </dgm:t>
    </dgm:pt>
    <dgm:pt modelId="{A60D761C-BDF8-4277-A3DA-BC94018AE05D}" type="sibTrans" cxnId="{450160AA-5A66-4023-A670-3D7C22A579FA}">
      <dgm:prSet/>
      <dgm:spPr/>
      <dgm:t>
        <a:bodyPr/>
        <a:lstStyle/>
        <a:p>
          <a:endParaRPr lang="en-US"/>
        </a:p>
      </dgm:t>
    </dgm:pt>
    <dgm:pt modelId="{080DE93E-CB0B-4E76-9272-289606970C0F}">
      <dgm:prSet/>
      <dgm:spPr/>
      <dgm:t>
        <a:bodyPr/>
        <a:lstStyle/>
        <a:p>
          <a:r>
            <a:rPr lang="ru-RU"/>
            <a:t>Внешняя политика</a:t>
          </a:r>
          <a:endParaRPr lang="en-US"/>
        </a:p>
      </dgm:t>
    </dgm:pt>
    <dgm:pt modelId="{382BFD2E-2EDB-4845-996E-8AC6B411F26A}" type="parTrans" cxnId="{85BDDA36-A535-46A1-95BF-43639B78A418}">
      <dgm:prSet/>
      <dgm:spPr/>
      <dgm:t>
        <a:bodyPr/>
        <a:lstStyle/>
        <a:p>
          <a:endParaRPr lang="en-US"/>
        </a:p>
      </dgm:t>
    </dgm:pt>
    <dgm:pt modelId="{679AB007-1070-4868-B2A3-B75B912FE095}" type="sibTrans" cxnId="{85BDDA36-A535-46A1-95BF-43639B78A418}">
      <dgm:prSet/>
      <dgm:spPr/>
      <dgm:t>
        <a:bodyPr/>
        <a:lstStyle/>
        <a:p>
          <a:endParaRPr lang="en-US"/>
        </a:p>
      </dgm:t>
    </dgm:pt>
    <dgm:pt modelId="{4F456D3B-9945-4E2B-A899-7D4F338BB64C}" type="pres">
      <dgm:prSet presAssocID="{B0495139-4B63-4433-8117-44BE3F2C02F3}" presName="root" presStyleCnt="0">
        <dgm:presLayoutVars>
          <dgm:dir/>
          <dgm:resizeHandles val="exact"/>
        </dgm:presLayoutVars>
      </dgm:prSet>
      <dgm:spPr/>
    </dgm:pt>
    <dgm:pt modelId="{975292EF-E30F-44BD-91A8-D1B091F56573}" type="pres">
      <dgm:prSet presAssocID="{07578BD9-5EE2-4DA9-95DD-CADCF9544C51}" presName="compNode" presStyleCnt="0"/>
      <dgm:spPr/>
    </dgm:pt>
    <dgm:pt modelId="{7685D6C9-2523-4E22-9BB1-AE279656C8F9}" type="pres">
      <dgm:prSet presAssocID="{07578BD9-5EE2-4DA9-95DD-CADCF9544C51}" presName="bgRect" presStyleLbl="bgShp" presStyleIdx="0" presStyleCnt="3"/>
      <dgm:spPr/>
    </dgm:pt>
    <dgm:pt modelId="{899F6412-58B8-4545-827E-54FBEDE954BD}" type="pres">
      <dgm:prSet presAssocID="{07578BD9-5EE2-4DA9-95DD-CADCF9544C5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A5F77794-D76F-4F7F-AA4F-AFA350BF75F3}" type="pres">
      <dgm:prSet presAssocID="{07578BD9-5EE2-4DA9-95DD-CADCF9544C51}" presName="spaceRect" presStyleCnt="0"/>
      <dgm:spPr/>
    </dgm:pt>
    <dgm:pt modelId="{3D850416-AA9D-4F17-A709-9ACBC883F868}" type="pres">
      <dgm:prSet presAssocID="{07578BD9-5EE2-4DA9-95DD-CADCF9544C51}" presName="parTx" presStyleLbl="revTx" presStyleIdx="0" presStyleCnt="3">
        <dgm:presLayoutVars>
          <dgm:chMax val="0"/>
          <dgm:chPref val="0"/>
        </dgm:presLayoutVars>
      </dgm:prSet>
      <dgm:spPr/>
    </dgm:pt>
    <dgm:pt modelId="{63914E6F-4A08-4239-BFF8-5642B7F1F009}" type="pres">
      <dgm:prSet presAssocID="{D8E61418-C5DE-429B-B558-18D3DF73F2FD}" presName="sibTrans" presStyleCnt="0"/>
      <dgm:spPr/>
    </dgm:pt>
    <dgm:pt modelId="{B2FB6223-680D-47BA-81CE-B05F3EEE3C7D}" type="pres">
      <dgm:prSet presAssocID="{E3BAF88A-5F49-4F1D-A629-3B8B3AFF2D07}" presName="compNode" presStyleCnt="0"/>
      <dgm:spPr/>
    </dgm:pt>
    <dgm:pt modelId="{7988091C-8A4B-4E9F-B1DB-055958AA1750}" type="pres">
      <dgm:prSet presAssocID="{E3BAF88A-5F49-4F1D-A629-3B8B3AFF2D07}" presName="bgRect" presStyleLbl="bgShp" presStyleIdx="1" presStyleCnt="3"/>
      <dgm:spPr/>
    </dgm:pt>
    <dgm:pt modelId="{CA1B918F-9BA5-49FE-957D-EE3FE532C58A}" type="pres">
      <dgm:prSet presAssocID="{E3BAF88A-5F49-4F1D-A629-3B8B3AFF2D0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Slight curve"/>
        </a:ext>
      </dgm:extLst>
    </dgm:pt>
    <dgm:pt modelId="{C36E7794-BFFA-4C84-8818-73A090B3FCCE}" type="pres">
      <dgm:prSet presAssocID="{E3BAF88A-5F49-4F1D-A629-3B8B3AFF2D07}" presName="spaceRect" presStyleCnt="0"/>
      <dgm:spPr/>
    </dgm:pt>
    <dgm:pt modelId="{3B9A3193-AB06-4A9E-93FC-73FCBFD17BA5}" type="pres">
      <dgm:prSet presAssocID="{E3BAF88A-5F49-4F1D-A629-3B8B3AFF2D07}" presName="parTx" presStyleLbl="revTx" presStyleIdx="1" presStyleCnt="3">
        <dgm:presLayoutVars>
          <dgm:chMax val="0"/>
          <dgm:chPref val="0"/>
        </dgm:presLayoutVars>
      </dgm:prSet>
      <dgm:spPr/>
    </dgm:pt>
    <dgm:pt modelId="{32B12F37-B7C3-4A4A-8425-57FF61D9EC24}" type="pres">
      <dgm:prSet presAssocID="{A60D761C-BDF8-4277-A3DA-BC94018AE05D}" presName="sibTrans" presStyleCnt="0"/>
      <dgm:spPr/>
    </dgm:pt>
    <dgm:pt modelId="{14177204-C3FF-4686-900F-7C2DBB6AB0D0}" type="pres">
      <dgm:prSet presAssocID="{080DE93E-CB0B-4E76-9272-289606970C0F}" presName="compNode" presStyleCnt="0"/>
      <dgm:spPr/>
    </dgm:pt>
    <dgm:pt modelId="{F04C93FC-E60D-45D7-99A8-B11132CCFF8E}" type="pres">
      <dgm:prSet presAssocID="{080DE93E-CB0B-4E76-9272-289606970C0F}" presName="bgRect" presStyleLbl="bgShp" presStyleIdx="2" presStyleCnt="3"/>
      <dgm:spPr/>
    </dgm:pt>
    <dgm:pt modelId="{8A20D359-9C79-49C3-87BB-21F4C7979B4D}" type="pres">
      <dgm:prSet presAssocID="{080DE93E-CB0B-4E76-9272-289606970C0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анк"/>
        </a:ext>
      </dgm:extLst>
    </dgm:pt>
    <dgm:pt modelId="{A7ABBF89-2C09-4491-8B01-1E26F497A1E5}" type="pres">
      <dgm:prSet presAssocID="{080DE93E-CB0B-4E76-9272-289606970C0F}" presName="spaceRect" presStyleCnt="0"/>
      <dgm:spPr/>
    </dgm:pt>
    <dgm:pt modelId="{B101FC53-234D-476E-BB04-96016E2807A6}" type="pres">
      <dgm:prSet presAssocID="{080DE93E-CB0B-4E76-9272-289606970C0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CBFE832-A1DD-4D8E-9B89-8CA034B4E727}" type="presOf" srcId="{080DE93E-CB0B-4E76-9272-289606970C0F}" destId="{B101FC53-234D-476E-BB04-96016E2807A6}" srcOrd="0" destOrd="0" presId="urn:microsoft.com/office/officeart/2018/2/layout/IconVerticalSolidList"/>
    <dgm:cxn modelId="{85BDDA36-A535-46A1-95BF-43639B78A418}" srcId="{B0495139-4B63-4433-8117-44BE3F2C02F3}" destId="{080DE93E-CB0B-4E76-9272-289606970C0F}" srcOrd="2" destOrd="0" parTransId="{382BFD2E-2EDB-4845-996E-8AC6B411F26A}" sibTransId="{679AB007-1070-4868-B2A3-B75B912FE095}"/>
    <dgm:cxn modelId="{6A3F575E-A8BB-49A8-8DD6-544C18C1047D}" type="presOf" srcId="{B0495139-4B63-4433-8117-44BE3F2C02F3}" destId="{4F456D3B-9945-4E2B-A899-7D4F338BB64C}" srcOrd="0" destOrd="0" presId="urn:microsoft.com/office/officeart/2018/2/layout/IconVerticalSolidList"/>
    <dgm:cxn modelId="{3B601E9C-7FA9-45C7-811B-6F53A67CBF3C}" srcId="{B0495139-4B63-4433-8117-44BE3F2C02F3}" destId="{07578BD9-5EE2-4DA9-95DD-CADCF9544C51}" srcOrd="0" destOrd="0" parTransId="{373AB294-88F4-4A86-89A3-4FBF7DD39DFA}" sibTransId="{D8E61418-C5DE-429B-B558-18D3DF73F2FD}"/>
    <dgm:cxn modelId="{450160AA-5A66-4023-A670-3D7C22A579FA}" srcId="{B0495139-4B63-4433-8117-44BE3F2C02F3}" destId="{E3BAF88A-5F49-4F1D-A629-3B8B3AFF2D07}" srcOrd="1" destOrd="0" parTransId="{1E20F33C-BEB6-4423-B982-42B7023AACC8}" sibTransId="{A60D761C-BDF8-4277-A3DA-BC94018AE05D}"/>
    <dgm:cxn modelId="{8B33FEDA-B364-4C71-99E5-270AFC9B6F30}" type="presOf" srcId="{07578BD9-5EE2-4DA9-95DD-CADCF9544C51}" destId="{3D850416-AA9D-4F17-A709-9ACBC883F868}" srcOrd="0" destOrd="0" presId="urn:microsoft.com/office/officeart/2018/2/layout/IconVerticalSolidList"/>
    <dgm:cxn modelId="{3F6ECEF7-9DF7-47CB-ADBD-47EC4BFD1E1A}" type="presOf" srcId="{E3BAF88A-5F49-4F1D-A629-3B8B3AFF2D07}" destId="{3B9A3193-AB06-4A9E-93FC-73FCBFD17BA5}" srcOrd="0" destOrd="0" presId="urn:microsoft.com/office/officeart/2018/2/layout/IconVerticalSolidList"/>
    <dgm:cxn modelId="{8946BCC2-EE5E-4706-B6DF-02FCA9A7DA2A}" type="presParOf" srcId="{4F456D3B-9945-4E2B-A899-7D4F338BB64C}" destId="{975292EF-E30F-44BD-91A8-D1B091F56573}" srcOrd="0" destOrd="0" presId="urn:microsoft.com/office/officeart/2018/2/layout/IconVerticalSolidList"/>
    <dgm:cxn modelId="{532FEDB7-BF93-4B67-B51B-297059BF9813}" type="presParOf" srcId="{975292EF-E30F-44BD-91A8-D1B091F56573}" destId="{7685D6C9-2523-4E22-9BB1-AE279656C8F9}" srcOrd="0" destOrd="0" presId="urn:microsoft.com/office/officeart/2018/2/layout/IconVerticalSolidList"/>
    <dgm:cxn modelId="{7C0E9ABB-940C-4A64-BFCC-2ED0BAAC06C4}" type="presParOf" srcId="{975292EF-E30F-44BD-91A8-D1B091F56573}" destId="{899F6412-58B8-4545-827E-54FBEDE954BD}" srcOrd="1" destOrd="0" presId="urn:microsoft.com/office/officeart/2018/2/layout/IconVerticalSolidList"/>
    <dgm:cxn modelId="{B1C93EA9-D85A-42E2-A14F-71BD1DEBFDC0}" type="presParOf" srcId="{975292EF-E30F-44BD-91A8-D1B091F56573}" destId="{A5F77794-D76F-4F7F-AA4F-AFA350BF75F3}" srcOrd="2" destOrd="0" presId="urn:microsoft.com/office/officeart/2018/2/layout/IconVerticalSolidList"/>
    <dgm:cxn modelId="{7749477F-60D5-4CA7-B902-761FCA9054AB}" type="presParOf" srcId="{975292EF-E30F-44BD-91A8-D1B091F56573}" destId="{3D850416-AA9D-4F17-A709-9ACBC883F868}" srcOrd="3" destOrd="0" presId="urn:microsoft.com/office/officeart/2018/2/layout/IconVerticalSolidList"/>
    <dgm:cxn modelId="{42DBCC65-BD3F-4BD9-8967-E1399D2D1883}" type="presParOf" srcId="{4F456D3B-9945-4E2B-A899-7D4F338BB64C}" destId="{63914E6F-4A08-4239-BFF8-5642B7F1F009}" srcOrd="1" destOrd="0" presId="urn:microsoft.com/office/officeart/2018/2/layout/IconVerticalSolidList"/>
    <dgm:cxn modelId="{E22AC3BB-B3B3-435A-8EBD-02EC877C0E4D}" type="presParOf" srcId="{4F456D3B-9945-4E2B-A899-7D4F338BB64C}" destId="{B2FB6223-680D-47BA-81CE-B05F3EEE3C7D}" srcOrd="2" destOrd="0" presId="urn:microsoft.com/office/officeart/2018/2/layout/IconVerticalSolidList"/>
    <dgm:cxn modelId="{1861AA4E-C7B4-4A07-998B-F0D1B335DBC9}" type="presParOf" srcId="{B2FB6223-680D-47BA-81CE-B05F3EEE3C7D}" destId="{7988091C-8A4B-4E9F-B1DB-055958AA1750}" srcOrd="0" destOrd="0" presId="urn:microsoft.com/office/officeart/2018/2/layout/IconVerticalSolidList"/>
    <dgm:cxn modelId="{A52540E0-D7FD-43FF-884A-ADE8AF7D7E7B}" type="presParOf" srcId="{B2FB6223-680D-47BA-81CE-B05F3EEE3C7D}" destId="{CA1B918F-9BA5-49FE-957D-EE3FE532C58A}" srcOrd="1" destOrd="0" presId="urn:microsoft.com/office/officeart/2018/2/layout/IconVerticalSolidList"/>
    <dgm:cxn modelId="{566A7B34-94CF-4241-B6AB-DE728DB5797B}" type="presParOf" srcId="{B2FB6223-680D-47BA-81CE-B05F3EEE3C7D}" destId="{C36E7794-BFFA-4C84-8818-73A090B3FCCE}" srcOrd="2" destOrd="0" presId="urn:microsoft.com/office/officeart/2018/2/layout/IconVerticalSolidList"/>
    <dgm:cxn modelId="{B6C69F09-1E09-4839-A25A-53178DB567FA}" type="presParOf" srcId="{B2FB6223-680D-47BA-81CE-B05F3EEE3C7D}" destId="{3B9A3193-AB06-4A9E-93FC-73FCBFD17BA5}" srcOrd="3" destOrd="0" presId="urn:microsoft.com/office/officeart/2018/2/layout/IconVerticalSolidList"/>
    <dgm:cxn modelId="{2413AA5F-0277-4219-8473-E8FA0FCADA5E}" type="presParOf" srcId="{4F456D3B-9945-4E2B-A899-7D4F338BB64C}" destId="{32B12F37-B7C3-4A4A-8425-57FF61D9EC24}" srcOrd="3" destOrd="0" presId="urn:microsoft.com/office/officeart/2018/2/layout/IconVerticalSolidList"/>
    <dgm:cxn modelId="{99B46FC5-E2DD-4E6A-9CCF-CF5CDB0C9ECD}" type="presParOf" srcId="{4F456D3B-9945-4E2B-A899-7D4F338BB64C}" destId="{14177204-C3FF-4686-900F-7C2DBB6AB0D0}" srcOrd="4" destOrd="0" presId="urn:microsoft.com/office/officeart/2018/2/layout/IconVerticalSolidList"/>
    <dgm:cxn modelId="{80098C24-D0B3-48D3-8504-5B59083E1B11}" type="presParOf" srcId="{14177204-C3FF-4686-900F-7C2DBB6AB0D0}" destId="{F04C93FC-E60D-45D7-99A8-B11132CCFF8E}" srcOrd="0" destOrd="0" presId="urn:microsoft.com/office/officeart/2018/2/layout/IconVerticalSolidList"/>
    <dgm:cxn modelId="{838F3102-EFD3-4B70-B7D5-3AA4C3F5C27A}" type="presParOf" srcId="{14177204-C3FF-4686-900F-7C2DBB6AB0D0}" destId="{8A20D359-9C79-49C3-87BB-21F4C7979B4D}" srcOrd="1" destOrd="0" presId="urn:microsoft.com/office/officeart/2018/2/layout/IconVerticalSolidList"/>
    <dgm:cxn modelId="{8D11730E-0F5E-4EC9-BF5F-BF78A4D83ED6}" type="presParOf" srcId="{14177204-C3FF-4686-900F-7C2DBB6AB0D0}" destId="{A7ABBF89-2C09-4491-8B01-1E26F497A1E5}" srcOrd="2" destOrd="0" presId="urn:microsoft.com/office/officeart/2018/2/layout/IconVerticalSolidList"/>
    <dgm:cxn modelId="{C5A80F97-6ADA-434A-99C0-739EE8FF651C}" type="presParOf" srcId="{14177204-C3FF-4686-900F-7C2DBB6AB0D0}" destId="{B101FC53-234D-476E-BB04-96016E2807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E6E6CF-23DC-45C0-8D75-916E1DC26C4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7E8BA7D-DA37-4E87-B7A5-BBB9DE6F628A}">
      <dgm:prSet/>
      <dgm:spPr/>
      <dgm:t>
        <a:bodyPr/>
        <a:lstStyle/>
        <a:p>
          <a:r>
            <a:rPr lang="ru-RU"/>
            <a:t>Сельское хозяйства по-прежнему являлось основной экономики</a:t>
          </a:r>
          <a:endParaRPr lang="en-US"/>
        </a:p>
      </dgm:t>
    </dgm:pt>
    <dgm:pt modelId="{37BCBD2B-82D8-448D-B52C-44F0252562A9}" type="parTrans" cxnId="{DCDBF4EB-F6DD-4B59-96E7-38F94E1DEF41}">
      <dgm:prSet/>
      <dgm:spPr/>
      <dgm:t>
        <a:bodyPr/>
        <a:lstStyle/>
        <a:p>
          <a:endParaRPr lang="en-US"/>
        </a:p>
      </dgm:t>
    </dgm:pt>
    <dgm:pt modelId="{2C0F8D21-C4B0-47F7-AA54-BA90E9AC51F9}" type="sibTrans" cxnId="{DCDBF4EB-F6DD-4B59-96E7-38F94E1DEF41}">
      <dgm:prSet/>
      <dgm:spPr/>
      <dgm:t>
        <a:bodyPr/>
        <a:lstStyle/>
        <a:p>
          <a:endParaRPr lang="en-US"/>
        </a:p>
      </dgm:t>
    </dgm:pt>
    <dgm:pt modelId="{000E0EE8-4ECA-4188-A143-794FCF558B2A}">
      <dgm:prSet/>
      <dgm:spPr/>
      <dgm:t>
        <a:bodyPr/>
        <a:lstStyle/>
        <a:p>
          <a:r>
            <a:rPr lang="ru-RU"/>
            <a:t>Усиление расслоения крестьянства (кулаки и зажиточные, а также бедности)</a:t>
          </a:r>
          <a:endParaRPr lang="en-US"/>
        </a:p>
      </dgm:t>
    </dgm:pt>
    <dgm:pt modelId="{10FA7266-2341-4672-A562-66D2385C8EAC}" type="parTrans" cxnId="{E868D4F5-D912-4329-87CA-F67972DA1143}">
      <dgm:prSet/>
      <dgm:spPr/>
      <dgm:t>
        <a:bodyPr/>
        <a:lstStyle/>
        <a:p>
          <a:endParaRPr lang="en-US"/>
        </a:p>
      </dgm:t>
    </dgm:pt>
    <dgm:pt modelId="{429C3F95-87D1-48E2-B41C-EF625F4F4396}" type="sibTrans" cxnId="{E868D4F5-D912-4329-87CA-F67972DA1143}">
      <dgm:prSet/>
      <dgm:spPr/>
      <dgm:t>
        <a:bodyPr/>
        <a:lstStyle/>
        <a:p>
          <a:endParaRPr lang="en-US"/>
        </a:p>
      </dgm:t>
    </dgm:pt>
    <dgm:pt modelId="{29068672-618A-4C1D-BA1E-BC1E95902F11}">
      <dgm:prSet/>
      <dgm:spPr/>
      <dgm:t>
        <a:bodyPr/>
        <a:lstStyle/>
        <a:p>
          <a:r>
            <a:rPr lang="ru-RU"/>
            <a:t>Развитие капиталистических отношений в деревне</a:t>
          </a:r>
          <a:endParaRPr lang="en-US"/>
        </a:p>
      </dgm:t>
    </dgm:pt>
    <dgm:pt modelId="{DAB3079B-78D1-4399-B1D9-FCDE179643B7}" type="parTrans" cxnId="{C02BAC2E-5D60-4FA5-A9B0-893C332BD1E1}">
      <dgm:prSet/>
      <dgm:spPr/>
      <dgm:t>
        <a:bodyPr/>
        <a:lstStyle/>
        <a:p>
          <a:endParaRPr lang="en-US"/>
        </a:p>
      </dgm:t>
    </dgm:pt>
    <dgm:pt modelId="{7B80C072-294D-4AC2-8177-49134087B700}" type="sibTrans" cxnId="{C02BAC2E-5D60-4FA5-A9B0-893C332BD1E1}">
      <dgm:prSet/>
      <dgm:spPr/>
      <dgm:t>
        <a:bodyPr/>
        <a:lstStyle/>
        <a:p>
          <a:endParaRPr lang="en-US"/>
        </a:p>
      </dgm:t>
    </dgm:pt>
    <dgm:pt modelId="{37A31F75-3800-4FDC-96A6-55F67608D131}">
      <dgm:prSet/>
      <dgm:spPr/>
      <dgm:t>
        <a:bodyPr/>
        <a:lstStyle/>
        <a:p>
          <a:r>
            <a:rPr lang="ru-RU"/>
            <a:t>Рост сельскохозяйственного производства, урожайности, товарного производства</a:t>
          </a:r>
          <a:endParaRPr lang="en-US"/>
        </a:p>
      </dgm:t>
    </dgm:pt>
    <dgm:pt modelId="{8B659ECF-F8A9-4AC4-B04E-29803F8D0776}" type="parTrans" cxnId="{4152F753-3324-46BD-976E-4BA36A39BD32}">
      <dgm:prSet/>
      <dgm:spPr/>
      <dgm:t>
        <a:bodyPr/>
        <a:lstStyle/>
        <a:p>
          <a:endParaRPr lang="en-US"/>
        </a:p>
      </dgm:t>
    </dgm:pt>
    <dgm:pt modelId="{BABFEE42-D818-45F5-B82D-08F8ECBDA350}" type="sibTrans" cxnId="{4152F753-3324-46BD-976E-4BA36A39BD32}">
      <dgm:prSet/>
      <dgm:spPr/>
      <dgm:t>
        <a:bodyPr/>
        <a:lstStyle/>
        <a:p>
          <a:endParaRPr lang="en-US"/>
        </a:p>
      </dgm:t>
    </dgm:pt>
    <dgm:pt modelId="{53D8B258-B790-400B-9980-43353C5CB1F7}">
      <dgm:prSet/>
      <dgm:spPr/>
      <dgm:t>
        <a:bodyPr/>
        <a:lstStyle/>
        <a:p>
          <a:r>
            <a:rPr lang="ru-RU"/>
            <a:t>Усиление специализации</a:t>
          </a:r>
          <a:endParaRPr lang="en-US"/>
        </a:p>
      </dgm:t>
    </dgm:pt>
    <dgm:pt modelId="{9F0D9E11-EF0C-45BC-8CDF-3A9D68A57DB2}" type="parTrans" cxnId="{5EAF7A82-7568-4096-B9B0-F55CFD2D3EF4}">
      <dgm:prSet/>
      <dgm:spPr/>
      <dgm:t>
        <a:bodyPr/>
        <a:lstStyle/>
        <a:p>
          <a:endParaRPr lang="en-US"/>
        </a:p>
      </dgm:t>
    </dgm:pt>
    <dgm:pt modelId="{EA0A9762-5213-4BD0-9EDE-4BF232BD8180}" type="sibTrans" cxnId="{5EAF7A82-7568-4096-B9B0-F55CFD2D3EF4}">
      <dgm:prSet/>
      <dgm:spPr/>
      <dgm:t>
        <a:bodyPr/>
        <a:lstStyle/>
        <a:p>
          <a:endParaRPr lang="en-US"/>
        </a:p>
      </dgm:t>
    </dgm:pt>
    <dgm:pt modelId="{F5235D50-A9BA-4F97-A17C-B742D56FBEBB}" type="pres">
      <dgm:prSet presAssocID="{2EE6E6CF-23DC-45C0-8D75-916E1DC26C47}" presName="vert0" presStyleCnt="0">
        <dgm:presLayoutVars>
          <dgm:dir/>
          <dgm:animOne val="branch"/>
          <dgm:animLvl val="lvl"/>
        </dgm:presLayoutVars>
      </dgm:prSet>
      <dgm:spPr/>
    </dgm:pt>
    <dgm:pt modelId="{D51FD82F-AF93-491C-987B-632F68AF7C3D}" type="pres">
      <dgm:prSet presAssocID="{87E8BA7D-DA37-4E87-B7A5-BBB9DE6F628A}" presName="thickLine" presStyleLbl="alignNode1" presStyleIdx="0" presStyleCnt="5"/>
      <dgm:spPr/>
    </dgm:pt>
    <dgm:pt modelId="{5CE24929-8127-499A-B789-E40167D9AAFF}" type="pres">
      <dgm:prSet presAssocID="{87E8BA7D-DA37-4E87-B7A5-BBB9DE6F628A}" presName="horz1" presStyleCnt="0"/>
      <dgm:spPr/>
    </dgm:pt>
    <dgm:pt modelId="{AD0C5C58-9E65-40EE-8F1C-55391C34ED70}" type="pres">
      <dgm:prSet presAssocID="{87E8BA7D-DA37-4E87-B7A5-BBB9DE6F628A}" presName="tx1" presStyleLbl="revTx" presStyleIdx="0" presStyleCnt="5"/>
      <dgm:spPr/>
    </dgm:pt>
    <dgm:pt modelId="{4C25DB2D-AB0C-40E5-AC72-0C1ACBF54FE7}" type="pres">
      <dgm:prSet presAssocID="{87E8BA7D-DA37-4E87-B7A5-BBB9DE6F628A}" presName="vert1" presStyleCnt="0"/>
      <dgm:spPr/>
    </dgm:pt>
    <dgm:pt modelId="{29F624F0-03E3-4A9A-8748-FAF37A8DD5BF}" type="pres">
      <dgm:prSet presAssocID="{000E0EE8-4ECA-4188-A143-794FCF558B2A}" presName="thickLine" presStyleLbl="alignNode1" presStyleIdx="1" presStyleCnt="5"/>
      <dgm:spPr/>
    </dgm:pt>
    <dgm:pt modelId="{9E0A35FA-699A-4237-895F-26E4B492E042}" type="pres">
      <dgm:prSet presAssocID="{000E0EE8-4ECA-4188-A143-794FCF558B2A}" presName="horz1" presStyleCnt="0"/>
      <dgm:spPr/>
    </dgm:pt>
    <dgm:pt modelId="{05732CA2-0B51-4944-B566-2C819B16D84E}" type="pres">
      <dgm:prSet presAssocID="{000E0EE8-4ECA-4188-A143-794FCF558B2A}" presName="tx1" presStyleLbl="revTx" presStyleIdx="1" presStyleCnt="5"/>
      <dgm:spPr/>
    </dgm:pt>
    <dgm:pt modelId="{444EB42B-231A-4AA4-8B03-F37D4F1D938A}" type="pres">
      <dgm:prSet presAssocID="{000E0EE8-4ECA-4188-A143-794FCF558B2A}" presName="vert1" presStyleCnt="0"/>
      <dgm:spPr/>
    </dgm:pt>
    <dgm:pt modelId="{90517969-3897-4F0D-B90B-DCEA6B0444BE}" type="pres">
      <dgm:prSet presAssocID="{29068672-618A-4C1D-BA1E-BC1E95902F11}" presName="thickLine" presStyleLbl="alignNode1" presStyleIdx="2" presStyleCnt="5"/>
      <dgm:spPr/>
    </dgm:pt>
    <dgm:pt modelId="{02180A99-DE34-483D-8726-080ACFCCAF2E}" type="pres">
      <dgm:prSet presAssocID="{29068672-618A-4C1D-BA1E-BC1E95902F11}" presName="horz1" presStyleCnt="0"/>
      <dgm:spPr/>
    </dgm:pt>
    <dgm:pt modelId="{4E537A30-0CC8-4455-86ED-1121A45AD8B5}" type="pres">
      <dgm:prSet presAssocID="{29068672-618A-4C1D-BA1E-BC1E95902F11}" presName="tx1" presStyleLbl="revTx" presStyleIdx="2" presStyleCnt="5"/>
      <dgm:spPr/>
    </dgm:pt>
    <dgm:pt modelId="{743455E6-3A8E-4C92-A323-D60C9A2FFFB4}" type="pres">
      <dgm:prSet presAssocID="{29068672-618A-4C1D-BA1E-BC1E95902F11}" presName="vert1" presStyleCnt="0"/>
      <dgm:spPr/>
    </dgm:pt>
    <dgm:pt modelId="{FF16C19A-EDC7-4602-B351-2742A1A98681}" type="pres">
      <dgm:prSet presAssocID="{37A31F75-3800-4FDC-96A6-55F67608D131}" presName="thickLine" presStyleLbl="alignNode1" presStyleIdx="3" presStyleCnt="5"/>
      <dgm:spPr/>
    </dgm:pt>
    <dgm:pt modelId="{7FCF2D24-B0A0-46F8-A1F7-EFEC6EB9AF8E}" type="pres">
      <dgm:prSet presAssocID="{37A31F75-3800-4FDC-96A6-55F67608D131}" presName="horz1" presStyleCnt="0"/>
      <dgm:spPr/>
    </dgm:pt>
    <dgm:pt modelId="{ED1BC4ED-504D-47A2-B244-A9ACD33D8820}" type="pres">
      <dgm:prSet presAssocID="{37A31F75-3800-4FDC-96A6-55F67608D131}" presName="tx1" presStyleLbl="revTx" presStyleIdx="3" presStyleCnt="5"/>
      <dgm:spPr/>
    </dgm:pt>
    <dgm:pt modelId="{C55BE08F-7303-41FD-ADAE-4155213870C8}" type="pres">
      <dgm:prSet presAssocID="{37A31F75-3800-4FDC-96A6-55F67608D131}" presName="vert1" presStyleCnt="0"/>
      <dgm:spPr/>
    </dgm:pt>
    <dgm:pt modelId="{95817C0A-9AA2-4B87-9DA7-29A4B32B0A88}" type="pres">
      <dgm:prSet presAssocID="{53D8B258-B790-400B-9980-43353C5CB1F7}" presName="thickLine" presStyleLbl="alignNode1" presStyleIdx="4" presStyleCnt="5"/>
      <dgm:spPr/>
    </dgm:pt>
    <dgm:pt modelId="{17B40E30-4653-403F-B156-409872296BF1}" type="pres">
      <dgm:prSet presAssocID="{53D8B258-B790-400B-9980-43353C5CB1F7}" presName="horz1" presStyleCnt="0"/>
      <dgm:spPr/>
    </dgm:pt>
    <dgm:pt modelId="{95CD77DC-F8B3-45AA-8E33-11F180D5D8C0}" type="pres">
      <dgm:prSet presAssocID="{53D8B258-B790-400B-9980-43353C5CB1F7}" presName="tx1" presStyleLbl="revTx" presStyleIdx="4" presStyleCnt="5"/>
      <dgm:spPr/>
    </dgm:pt>
    <dgm:pt modelId="{94CADE37-B2B3-4563-9C55-E3FACC758DF6}" type="pres">
      <dgm:prSet presAssocID="{53D8B258-B790-400B-9980-43353C5CB1F7}" presName="vert1" presStyleCnt="0"/>
      <dgm:spPr/>
    </dgm:pt>
  </dgm:ptLst>
  <dgm:cxnLst>
    <dgm:cxn modelId="{38AB0411-F71D-4BD1-AA2B-9D5E0EEA4D79}" type="presOf" srcId="{29068672-618A-4C1D-BA1E-BC1E95902F11}" destId="{4E537A30-0CC8-4455-86ED-1121A45AD8B5}" srcOrd="0" destOrd="0" presId="urn:microsoft.com/office/officeart/2008/layout/LinedList"/>
    <dgm:cxn modelId="{F8980C15-5D45-4E80-8083-E34CA7CA82AE}" type="presOf" srcId="{87E8BA7D-DA37-4E87-B7A5-BBB9DE6F628A}" destId="{AD0C5C58-9E65-40EE-8F1C-55391C34ED70}" srcOrd="0" destOrd="0" presId="urn:microsoft.com/office/officeart/2008/layout/LinedList"/>
    <dgm:cxn modelId="{C02BAC2E-5D60-4FA5-A9B0-893C332BD1E1}" srcId="{2EE6E6CF-23DC-45C0-8D75-916E1DC26C47}" destId="{29068672-618A-4C1D-BA1E-BC1E95902F11}" srcOrd="2" destOrd="0" parTransId="{DAB3079B-78D1-4399-B1D9-FCDE179643B7}" sibTransId="{7B80C072-294D-4AC2-8177-49134087B700}"/>
    <dgm:cxn modelId="{8E397E5E-77F4-4EA5-955B-D61D8C0FB772}" type="presOf" srcId="{37A31F75-3800-4FDC-96A6-55F67608D131}" destId="{ED1BC4ED-504D-47A2-B244-A9ACD33D8820}" srcOrd="0" destOrd="0" presId="urn:microsoft.com/office/officeart/2008/layout/LinedList"/>
    <dgm:cxn modelId="{62A65153-0C3C-42F7-B257-8D4BC97EC1B4}" type="presOf" srcId="{2EE6E6CF-23DC-45C0-8D75-916E1DC26C47}" destId="{F5235D50-A9BA-4F97-A17C-B742D56FBEBB}" srcOrd="0" destOrd="0" presId="urn:microsoft.com/office/officeart/2008/layout/LinedList"/>
    <dgm:cxn modelId="{4152F753-3324-46BD-976E-4BA36A39BD32}" srcId="{2EE6E6CF-23DC-45C0-8D75-916E1DC26C47}" destId="{37A31F75-3800-4FDC-96A6-55F67608D131}" srcOrd="3" destOrd="0" parTransId="{8B659ECF-F8A9-4AC4-B04E-29803F8D0776}" sibTransId="{BABFEE42-D818-45F5-B82D-08F8ECBDA350}"/>
    <dgm:cxn modelId="{5EAF7A82-7568-4096-B9B0-F55CFD2D3EF4}" srcId="{2EE6E6CF-23DC-45C0-8D75-916E1DC26C47}" destId="{53D8B258-B790-400B-9980-43353C5CB1F7}" srcOrd="4" destOrd="0" parTransId="{9F0D9E11-EF0C-45BC-8CDF-3A9D68A57DB2}" sibTransId="{EA0A9762-5213-4BD0-9EDE-4BF232BD8180}"/>
    <dgm:cxn modelId="{1BC25898-B5AB-472A-8581-39092DE9D265}" type="presOf" srcId="{000E0EE8-4ECA-4188-A143-794FCF558B2A}" destId="{05732CA2-0B51-4944-B566-2C819B16D84E}" srcOrd="0" destOrd="0" presId="urn:microsoft.com/office/officeart/2008/layout/LinedList"/>
    <dgm:cxn modelId="{DCDBF4EB-F6DD-4B59-96E7-38F94E1DEF41}" srcId="{2EE6E6CF-23DC-45C0-8D75-916E1DC26C47}" destId="{87E8BA7D-DA37-4E87-B7A5-BBB9DE6F628A}" srcOrd="0" destOrd="0" parTransId="{37BCBD2B-82D8-448D-B52C-44F0252562A9}" sibTransId="{2C0F8D21-C4B0-47F7-AA54-BA90E9AC51F9}"/>
    <dgm:cxn modelId="{E868D4F5-D912-4329-87CA-F67972DA1143}" srcId="{2EE6E6CF-23DC-45C0-8D75-916E1DC26C47}" destId="{000E0EE8-4ECA-4188-A143-794FCF558B2A}" srcOrd="1" destOrd="0" parTransId="{10FA7266-2341-4672-A562-66D2385C8EAC}" sibTransId="{429C3F95-87D1-48E2-B41C-EF625F4F4396}"/>
    <dgm:cxn modelId="{A401CDFB-48FD-4CFB-9782-09D4F9F6637A}" type="presOf" srcId="{53D8B258-B790-400B-9980-43353C5CB1F7}" destId="{95CD77DC-F8B3-45AA-8E33-11F180D5D8C0}" srcOrd="0" destOrd="0" presId="urn:microsoft.com/office/officeart/2008/layout/LinedList"/>
    <dgm:cxn modelId="{38658432-6139-44D7-BA7C-5D0C4B2FE636}" type="presParOf" srcId="{F5235D50-A9BA-4F97-A17C-B742D56FBEBB}" destId="{D51FD82F-AF93-491C-987B-632F68AF7C3D}" srcOrd="0" destOrd="0" presId="urn:microsoft.com/office/officeart/2008/layout/LinedList"/>
    <dgm:cxn modelId="{D09263CC-084E-4E22-8E3B-2B7970E7413E}" type="presParOf" srcId="{F5235D50-A9BA-4F97-A17C-B742D56FBEBB}" destId="{5CE24929-8127-499A-B789-E40167D9AAFF}" srcOrd="1" destOrd="0" presId="urn:microsoft.com/office/officeart/2008/layout/LinedList"/>
    <dgm:cxn modelId="{A123C50F-034F-4B49-A321-41CA11360C13}" type="presParOf" srcId="{5CE24929-8127-499A-B789-E40167D9AAFF}" destId="{AD0C5C58-9E65-40EE-8F1C-55391C34ED70}" srcOrd="0" destOrd="0" presId="urn:microsoft.com/office/officeart/2008/layout/LinedList"/>
    <dgm:cxn modelId="{4E37CE10-C409-4892-B828-87F0747228B8}" type="presParOf" srcId="{5CE24929-8127-499A-B789-E40167D9AAFF}" destId="{4C25DB2D-AB0C-40E5-AC72-0C1ACBF54FE7}" srcOrd="1" destOrd="0" presId="urn:microsoft.com/office/officeart/2008/layout/LinedList"/>
    <dgm:cxn modelId="{41FEC4B9-7A6A-43EF-B48F-801203F1A83B}" type="presParOf" srcId="{F5235D50-A9BA-4F97-A17C-B742D56FBEBB}" destId="{29F624F0-03E3-4A9A-8748-FAF37A8DD5BF}" srcOrd="2" destOrd="0" presId="urn:microsoft.com/office/officeart/2008/layout/LinedList"/>
    <dgm:cxn modelId="{E31070A5-F0B0-4D2A-A9EC-0B2ABEA052BA}" type="presParOf" srcId="{F5235D50-A9BA-4F97-A17C-B742D56FBEBB}" destId="{9E0A35FA-699A-4237-895F-26E4B492E042}" srcOrd="3" destOrd="0" presId="urn:microsoft.com/office/officeart/2008/layout/LinedList"/>
    <dgm:cxn modelId="{E46252C0-B4FA-494E-B736-02186E8DE87E}" type="presParOf" srcId="{9E0A35FA-699A-4237-895F-26E4B492E042}" destId="{05732CA2-0B51-4944-B566-2C819B16D84E}" srcOrd="0" destOrd="0" presId="urn:microsoft.com/office/officeart/2008/layout/LinedList"/>
    <dgm:cxn modelId="{0B915728-3545-4900-A24E-8F3717788684}" type="presParOf" srcId="{9E0A35FA-699A-4237-895F-26E4B492E042}" destId="{444EB42B-231A-4AA4-8B03-F37D4F1D938A}" srcOrd="1" destOrd="0" presId="urn:microsoft.com/office/officeart/2008/layout/LinedList"/>
    <dgm:cxn modelId="{EB09D683-4060-4722-B90D-47522F937607}" type="presParOf" srcId="{F5235D50-A9BA-4F97-A17C-B742D56FBEBB}" destId="{90517969-3897-4F0D-B90B-DCEA6B0444BE}" srcOrd="4" destOrd="0" presId="urn:microsoft.com/office/officeart/2008/layout/LinedList"/>
    <dgm:cxn modelId="{77C34FBE-ACC3-4E69-B9BB-B1C03B0AF42E}" type="presParOf" srcId="{F5235D50-A9BA-4F97-A17C-B742D56FBEBB}" destId="{02180A99-DE34-483D-8726-080ACFCCAF2E}" srcOrd="5" destOrd="0" presId="urn:microsoft.com/office/officeart/2008/layout/LinedList"/>
    <dgm:cxn modelId="{F64D42A7-9543-4AD7-A1CE-70D1E2CC77A2}" type="presParOf" srcId="{02180A99-DE34-483D-8726-080ACFCCAF2E}" destId="{4E537A30-0CC8-4455-86ED-1121A45AD8B5}" srcOrd="0" destOrd="0" presId="urn:microsoft.com/office/officeart/2008/layout/LinedList"/>
    <dgm:cxn modelId="{20F4A187-34A1-4743-842E-E19F0B81D313}" type="presParOf" srcId="{02180A99-DE34-483D-8726-080ACFCCAF2E}" destId="{743455E6-3A8E-4C92-A323-D60C9A2FFFB4}" srcOrd="1" destOrd="0" presId="urn:microsoft.com/office/officeart/2008/layout/LinedList"/>
    <dgm:cxn modelId="{AAA3921A-937C-46A4-8417-4E413A10406F}" type="presParOf" srcId="{F5235D50-A9BA-4F97-A17C-B742D56FBEBB}" destId="{FF16C19A-EDC7-4602-B351-2742A1A98681}" srcOrd="6" destOrd="0" presId="urn:microsoft.com/office/officeart/2008/layout/LinedList"/>
    <dgm:cxn modelId="{0D8637CF-CBB8-4985-A3BE-55D3BF2A2CE1}" type="presParOf" srcId="{F5235D50-A9BA-4F97-A17C-B742D56FBEBB}" destId="{7FCF2D24-B0A0-46F8-A1F7-EFEC6EB9AF8E}" srcOrd="7" destOrd="0" presId="urn:microsoft.com/office/officeart/2008/layout/LinedList"/>
    <dgm:cxn modelId="{DB595555-D803-4C0A-ABE6-1F2D4CFEE360}" type="presParOf" srcId="{7FCF2D24-B0A0-46F8-A1F7-EFEC6EB9AF8E}" destId="{ED1BC4ED-504D-47A2-B244-A9ACD33D8820}" srcOrd="0" destOrd="0" presId="urn:microsoft.com/office/officeart/2008/layout/LinedList"/>
    <dgm:cxn modelId="{BD50FA14-F666-4D75-A812-0BC74D889882}" type="presParOf" srcId="{7FCF2D24-B0A0-46F8-A1F7-EFEC6EB9AF8E}" destId="{C55BE08F-7303-41FD-ADAE-4155213870C8}" srcOrd="1" destOrd="0" presId="urn:microsoft.com/office/officeart/2008/layout/LinedList"/>
    <dgm:cxn modelId="{FE64FDBE-C864-4FBE-80B6-77B1B4015933}" type="presParOf" srcId="{F5235D50-A9BA-4F97-A17C-B742D56FBEBB}" destId="{95817C0A-9AA2-4B87-9DA7-29A4B32B0A88}" srcOrd="8" destOrd="0" presId="urn:microsoft.com/office/officeart/2008/layout/LinedList"/>
    <dgm:cxn modelId="{25EE0E83-49D6-4246-8E2A-3C5C908618C0}" type="presParOf" srcId="{F5235D50-A9BA-4F97-A17C-B742D56FBEBB}" destId="{17B40E30-4653-403F-B156-409872296BF1}" srcOrd="9" destOrd="0" presId="urn:microsoft.com/office/officeart/2008/layout/LinedList"/>
    <dgm:cxn modelId="{BCC8C510-98AD-4F8C-89FD-014508843A6E}" type="presParOf" srcId="{17B40E30-4653-403F-B156-409872296BF1}" destId="{95CD77DC-F8B3-45AA-8E33-11F180D5D8C0}" srcOrd="0" destOrd="0" presId="urn:microsoft.com/office/officeart/2008/layout/LinedList"/>
    <dgm:cxn modelId="{6505CC15-E738-42CB-9DC9-E53F034B9CC1}" type="presParOf" srcId="{17B40E30-4653-403F-B156-409872296BF1}" destId="{94CADE37-B2B3-4563-9C55-E3FACC758D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5D6C9-2523-4E22-9BB1-AE279656C8F9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F6412-58B8-4545-827E-54FBEDE954BD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50416-AA9D-4F17-A709-9ACBC883F868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Экономическое развитие</a:t>
          </a:r>
          <a:endParaRPr lang="en-US" sz="2500" kern="1200"/>
        </a:p>
      </dsp:txBody>
      <dsp:txXfrm>
        <a:off x="1945450" y="719"/>
        <a:ext cx="4643240" cy="1684372"/>
      </dsp:txXfrm>
    </dsp:sp>
    <dsp:sp modelId="{7988091C-8A4B-4E9F-B1DB-055958AA1750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B918F-9BA5-49FE-957D-EE3FE532C58A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A3193-AB06-4A9E-93FC-73FCBFD17BA5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Изменение в социальной структуре </a:t>
          </a:r>
          <a:endParaRPr lang="en-US" sz="2500" kern="1200"/>
        </a:p>
      </dsp:txBody>
      <dsp:txXfrm>
        <a:off x="1945450" y="2106185"/>
        <a:ext cx="4643240" cy="1684372"/>
      </dsp:txXfrm>
    </dsp:sp>
    <dsp:sp modelId="{F04C93FC-E60D-45D7-99A8-B11132CCFF8E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0D359-9C79-49C3-87BB-21F4C7979B4D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1FC53-234D-476E-BB04-96016E2807A6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Внешняя политика</a:t>
          </a:r>
          <a:endParaRPr lang="en-US" sz="2500" kern="1200"/>
        </a:p>
      </dsp:txBody>
      <dsp:txXfrm>
        <a:off x="1945450" y="4211650"/>
        <a:ext cx="4643240" cy="1684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FD82F-AF93-491C-987B-632F68AF7C3D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C5C58-9E65-40EE-8F1C-55391C34ED70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Сельское хозяйства по-прежнему являлось основной экономики</a:t>
          </a:r>
          <a:endParaRPr lang="en-US" sz="2800" kern="1200"/>
        </a:p>
      </dsp:txBody>
      <dsp:txXfrm>
        <a:off x="0" y="675"/>
        <a:ext cx="6900512" cy="1106957"/>
      </dsp:txXfrm>
    </dsp:sp>
    <dsp:sp modelId="{29F624F0-03E3-4A9A-8748-FAF37A8DD5BF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32CA2-0B51-4944-B566-2C819B16D84E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Усиление расслоения крестьянства (кулаки и зажиточные, а также бедности)</a:t>
          </a:r>
          <a:endParaRPr lang="en-US" sz="2800" kern="1200"/>
        </a:p>
      </dsp:txBody>
      <dsp:txXfrm>
        <a:off x="0" y="1107633"/>
        <a:ext cx="6900512" cy="1106957"/>
      </dsp:txXfrm>
    </dsp:sp>
    <dsp:sp modelId="{90517969-3897-4F0D-B90B-DCEA6B0444BE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37A30-0CC8-4455-86ED-1121A45AD8B5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Развитие капиталистических отношений в деревне</a:t>
          </a:r>
          <a:endParaRPr lang="en-US" sz="2800" kern="1200"/>
        </a:p>
      </dsp:txBody>
      <dsp:txXfrm>
        <a:off x="0" y="2214591"/>
        <a:ext cx="6900512" cy="1106957"/>
      </dsp:txXfrm>
    </dsp:sp>
    <dsp:sp modelId="{FF16C19A-EDC7-4602-B351-2742A1A98681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BC4ED-504D-47A2-B244-A9ACD33D8820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Рост сельскохозяйственного производства, урожайности, товарного производства</a:t>
          </a:r>
          <a:endParaRPr lang="en-US" sz="2800" kern="1200"/>
        </a:p>
      </dsp:txBody>
      <dsp:txXfrm>
        <a:off x="0" y="3321549"/>
        <a:ext cx="6900512" cy="1106957"/>
      </dsp:txXfrm>
    </dsp:sp>
    <dsp:sp modelId="{95817C0A-9AA2-4B87-9DA7-29A4B32B0A88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D77DC-F8B3-45AA-8E33-11F180D5D8C0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Усиление специализации</a:t>
          </a:r>
          <a:endParaRPr lang="en-US" sz="2800" kern="1200"/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9B9AF-0A2A-4437-9580-6DA35D7AD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EF7CD1-78FD-4362-B05F-BE050616C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2461F-E9AC-444F-93F4-5C255BE44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A421-2260-41A9-8DFB-A31FBFE47B7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564D93-3A84-4A0F-8165-F5996D8A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8EAD1-39E4-4300-8C28-4BB7A269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E2E-156C-419B-A3F0-7D8B52C5F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0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937CA-A2A4-437A-AC01-E31BA670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49A68E-E879-48D0-B938-E3216A7A7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415729-D280-4444-A109-DC693A61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A421-2260-41A9-8DFB-A31FBFE47B7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38FD9A-D845-4291-9042-5CA21E8DC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60F49-1086-47F7-B6E0-A7722E8D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E2E-156C-419B-A3F0-7D8B52C5F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3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BDCAF6-55F2-4FED-B4C8-FBDF415B7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B0E91A-9FCC-4498-B8D6-745DE3C73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2AAD18-C338-41BF-BD93-D34C08D9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A421-2260-41A9-8DFB-A31FBFE47B7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254BDA-DF3B-4E6D-9A0A-8A1FFE1B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012A4-FA61-4E2B-A90F-AA11EB03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E2E-156C-419B-A3F0-7D8B52C5F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6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217C7-3927-4C33-AB7F-13A8C1CC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9D2500-3D75-4DB8-9E21-CB352C302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85B6E3-D903-4813-91DE-AE38A6F5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A421-2260-41A9-8DFB-A31FBFE47B7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099FC6-D6F2-46C7-87CA-B09F26FE1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A3ECB5-A4F6-462E-8D05-730F3A11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E2E-156C-419B-A3F0-7D8B52C5F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5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7A469-E243-4DEA-AE9E-824E599E5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047767-7ECE-4FF3-9078-A956C39BB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441165-0750-4B1B-8A1D-3D075B0A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A421-2260-41A9-8DFB-A31FBFE47B7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AB8FE7-F5D0-482E-A58F-2E212EF2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EF0E7A-976B-41E7-BDE3-64810163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E2E-156C-419B-A3F0-7D8B52C5F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5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D0184-340F-4E1C-935E-BB549BC6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E262CE-B0BD-4CEF-B27A-BCBB301F6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4A5507-2415-4145-B4F4-62092B05B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E56039-F709-4B23-B652-D9828C7E8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A421-2260-41A9-8DFB-A31FBFE47B7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33F906-9A52-4FBF-8853-AAE5CBF2D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36F7F3-67C0-4FE5-9D54-0F22C729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E2E-156C-419B-A3F0-7D8B52C5F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3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60DCA-B928-4C83-BC3E-CD865C46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9AFE2B-E015-4F1D-924F-1D5D1D7D0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0F5920-E7AB-442A-B759-3F4BE33C7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33BBDE-21D2-4B0F-B1C2-6B657F877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40409C-A689-477B-A909-AF6B3EB76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3E9797-F963-41A4-9F83-69F66AE8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A421-2260-41A9-8DFB-A31FBFE47B7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E88314-225D-44C5-A776-36B0D3D4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B62D56-AE98-49CE-91FA-566DF9DE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E2E-156C-419B-A3F0-7D8B52C5F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2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D5544-6124-4927-9B90-221C9661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B4B811-3A66-4A2B-80D6-D7CC6486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A421-2260-41A9-8DFB-A31FBFE47B7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280C73-04C2-47E3-9757-DA0AC2777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B2FF0-C82E-4E3A-A509-C5F15B59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E2E-156C-419B-A3F0-7D8B52C5F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5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5AD771-1B34-40A6-B396-4F6FF0D8F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A421-2260-41A9-8DFB-A31FBFE47B7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5A4270-A416-4CC8-A91B-41E961212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FB5983-E70D-43FE-A70E-4B528123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E2E-156C-419B-A3F0-7D8B52C5F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9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12633-4374-48AD-99C6-614C95EF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2B4726-B1AF-40B9-9274-88B725825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597986-2171-4AE0-BC26-7D6E21400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0F8116-0090-46F4-8361-E93548AE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A421-2260-41A9-8DFB-A31FBFE47B7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FC64F-2C32-4D6A-8D22-DFDA1EFD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8308AA-5F43-4C00-A2B9-1490DC1A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E2E-156C-419B-A3F0-7D8B52C5F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2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6316A-0E83-4A30-AB5E-CA3DFFA1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F35663-4390-4930-972C-87B9E7F63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785ABD-DD30-486B-B6D0-835DD7189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C94FC5-F7D4-4F48-BC40-21230E1B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A421-2260-41A9-8DFB-A31FBFE47B7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DE838E-ED86-4EC6-8A63-8F1D8042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2DE80E-E6B2-4DDF-8798-D65AC691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E2E-156C-419B-A3F0-7D8B52C5F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6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14CBC-1B23-4454-9FC9-8D4552D88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C87C77-A032-45B6-AE79-43F4AEC8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15CA2-F328-409E-8975-85555A312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1A421-2260-41A9-8DFB-A31FBFE47B7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9A01D-36AA-4118-BA54-C59C541AD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C3BC07-F5C1-4E39-96EC-1DD23B535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4CE2E-156C-419B-A3F0-7D8B52C5F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8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6F1FE-9D2B-4AED-A6C7-B9E79E1C45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20. Россия на рубеже XIX—XX вв.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EC1368-1A23-4E87-BE89-371AC0BEE6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3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C5947-0345-44E3-873C-43F0316F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sz="4100"/>
              <a:t>Особенности промышленного развития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F4E1E2-C25B-47AC-9686-EEB77D93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2000" dirty="0"/>
              <a:t>К начале 1890-х гг. завершился промышленный переворот</a:t>
            </a:r>
          </a:p>
          <a:p>
            <a:r>
              <a:rPr lang="ru-RU" sz="2000" dirty="0"/>
              <a:t>Начало индустриализации – усиленного развития промышленности</a:t>
            </a:r>
          </a:p>
          <a:p>
            <a:r>
              <a:rPr lang="ru-RU" sz="2000" dirty="0"/>
              <a:t>Рост тяжелой промышленности, появление машиностроения и химической промышленности</a:t>
            </a:r>
          </a:p>
          <a:p>
            <a:r>
              <a:rPr lang="ru-RU" sz="2000" dirty="0"/>
              <a:t>Активное железнодорожное строительство </a:t>
            </a:r>
          </a:p>
          <a:p>
            <a:r>
              <a:rPr lang="ru-RU" sz="2000" dirty="0"/>
              <a:t>Рост рабочего класса</a:t>
            </a:r>
          </a:p>
        </p:txBody>
      </p:sp>
      <p:pic>
        <p:nvPicPr>
          <p:cNvPr id="5" name="Picture 4" descr="Рулоны чертежей">
            <a:extLst>
              <a:ext uri="{FF2B5EF4-FFF2-40B4-BE49-F238E27FC236}">
                <a16:creationId xmlns:a16="http://schemas.microsoft.com/office/drawing/2014/main" id="{64815B97-4BAB-4DF2-80C5-1EE090D06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2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AA6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0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Место России в мире в начале XX века. (Россия КМП)">
            <a:extLst>
              <a:ext uri="{FF2B5EF4-FFF2-40B4-BE49-F238E27FC236}">
                <a16:creationId xmlns:a16="http://schemas.microsoft.com/office/drawing/2014/main" id="{58058E15-136C-4DB3-B09D-EDE47F044B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0" b="572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41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Культура и быт Москвы начала XX века">
            <a:extLst>
              <a:ext uri="{FF2B5EF4-FFF2-40B4-BE49-F238E27FC236}">
                <a16:creationId xmlns:a16="http://schemas.microsoft.com/office/drawing/2014/main" id="{BA420540-FD79-4B12-A051-5CD000B9A6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r="4186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4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6FF14-97D3-4D5E-B8A4-4B424BEC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/>
              <a:t>Особенности развития сельского хозяйства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75A8230-E604-4B09-A609-3C4D10CFC1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54497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730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Гулянье в деревне на празднике. Начало ХХ в.">
            <a:extLst>
              <a:ext uri="{FF2B5EF4-FFF2-40B4-BE49-F238E27FC236}">
                <a16:creationId xmlns:a16="http://schemas.microsoft.com/office/drawing/2014/main" id="{11909275-940A-4E69-96BE-7FFD66FB3E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49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Дети в поле.">
            <a:extLst>
              <a:ext uri="{FF2B5EF4-FFF2-40B4-BE49-F238E27FC236}">
                <a16:creationId xmlns:a16="http://schemas.microsoft.com/office/drawing/2014/main" id="{6381A9EF-BC9B-48C1-8C34-F5A0A72451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05" r="1" b="1206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88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Заготовка сена в России.1897 г.">
            <a:extLst>
              <a:ext uri="{FF2B5EF4-FFF2-40B4-BE49-F238E27FC236}">
                <a16:creationId xmlns:a16="http://schemas.microsoft.com/office/drawing/2014/main" id="{09818D1C-2E37-4E4E-AB14-D89677451A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1" r="1" b="6543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2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Крестьяне засевают поле. 1900-е.">
            <a:extLst>
              <a:ext uri="{FF2B5EF4-FFF2-40B4-BE49-F238E27FC236}">
                <a16:creationId xmlns:a16="http://schemas.microsoft.com/office/drawing/2014/main" id="{330F326A-8E4F-4022-A8BB-DAB7FE93FC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288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11DD8-D1B1-4330-A826-71081EE01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Изменения в социальной структуре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7670F2-109D-488A-9EE2-BF250EBA1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3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8E5F8-3FC7-4CD5-A6D5-57712572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pic>
        <p:nvPicPr>
          <p:cNvPr id="14" name="Picture 4" descr="Документ с графиком и ручкой">
            <a:extLst>
              <a:ext uri="{FF2B5EF4-FFF2-40B4-BE49-F238E27FC236}">
                <a16:creationId xmlns:a16="http://schemas.microsoft.com/office/drawing/2014/main" id="{399DD7BD-557F-4E85-82A6-9899E2114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6" r="2047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58E5E-771B-4F36-A5AC-DBD346B5F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ru-RU" sz="2200" dirty="0"/>
              <a:t>Рост количества и населения городов</a:t>
            </a:r>
          </a:p>
          <a:p>
            <a:r>
              <a:rPr lang="ru-RU" sz="2200" dirty="0"/>
              <a:t>В городах рос слой люмпен-пролетариев — низших слоев пролетариата, босяков — людей без определенной работы или места жительства и бродяг</a:t>
            </a:r>
          </a:p>
          <a:p>
            <a:r>
              <a:rPr lang="ru-RU" sz="2200" dirty="0"/>
              <a:t>Тяжелое положение рабочего класса</a:t>
            </a:r>
          </a:p>
          <a:p>
            <a:r>
              <a:rPr lang="ru-RU" sz="2200" dirty="0"/>
              <a:t>Рост буржуазии</a:t>
            </a:r>
          </a:p>
          <a:p>
            <a:r>
              <a:rPr lang="ru-RU" sz="2200" dirty="0"/>
              <a:t>Дворянство утратило своё прежнее значение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0500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BB50E-020A-4CC0-996C-ADA799ED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3165FC-436C-4986-A174-1C4CF1327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67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Уровень жизни в Российской империи в начале века - ЯПлакалъ">
            <a:extLst>
              <a:ext uri="{FF2B5EF4-FFF2-40B4-BE49-F238E27FC236}">
                <a16:creationId xmlns:a16="http://schemas.microsoft.com/office/drawing/2014/main" id="{E0B76246-E080-4749-A3AE-EC086B5D9B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145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Уровень жизни в Российской империи в начале века">
            <a:extLst>
              <a:ext uri="{FF2B5EF4-FFF2-40B4-BE49-F238E27FC236}">
                <a16:creationId xmlns:a16="http://schemas.microsoft.com/office/drawing/2014/main" id="{F7AF7325-B1C1-4F95-8485-E252B5E66B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61A0F-FAB3-445E-AD71-69D08CBD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Государственные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служащие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164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38" name="Picture 2" descr="Уровень жизни в Российской империи в начале века">
            <a:extLst>
              <a:ext uri="{FF2B5EF4-FFF2-40B4-BE49-F238E27FC236}">
                <a16:creationId xmlns:a16="http://schemas.microsoft.com/office/drawing/2014/main" id="{8309B372-C5EC-4531-822A-734CBEC6EB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0" b="43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1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362" name="Picture 2" descr="Уровень жизни в Российской империи в начале века">
            <a:extLst>
              <a:ext uri="{FF2B5EF4-FFF2-40B4-BE49-F238E27FC236}">
                <a16:creationId xmlns:a16="http://schemas.microsoft.com/office/drawing/2014/main" id="{9942C5F1-65BB-4D80-9FBA-79B0A4D0EB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6" b="916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651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A14BA4B-D4FB-46CD-8BC9-59526432D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Внешняя политика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D11C5E-8AD7-45A0-A854-BC2BB8B9E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863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0683C-5699-4613-8ECE-FB4C377E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1882 г. – создание Тройственного союза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1BB75B47-B121-43CD-8E5C-9865E1416F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113922"/>
            <a:ext cx="6780700" cy="462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67E52-07F0-4596-A254-9115F6D5C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Тройственный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союз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Тройственный союз. Начало раздела Европы">
            <a:extLst>
              <a:ext uri="{FF2B5EF4-FFF2-40B4-BE49-F238E27FC236}">
                <a16:creationId xmlns:a16="http://schemas.microsoft.com/office/drawing/2014/main" id="{E584524F-BB25-4A9E-B63B-38A2D00F4D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0201" y="640080"/>
            <a:ext cx="4162806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416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A66E2-8EB1-44AD-A1BD-85CAB79D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1891 г. – Франко-Русский союз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Русско-французский союз | Сетевое издание &amp;quot;Наша История&amp;quot;">
            <a:extLst>
              <a:ext uri="{FF2B5EF4-FFF2-40B4-BE49-F238E27FC236}">
                <a16:creationId xmlns:a16="http://schemas.microsoft.com/office/drawing/2014/main" id="{A70F78B2-6EF8-4369-9FAD-742E1235D7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98388"/>
            <a:ext cx="7214616" cy="483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83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9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763DA-D898-41E1-853F-FB27A2A6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1907 г. – англо-русского соглашения</a:t>
            </a:r>
          </a:p>
        </p:txBody>
      </p:sp>
      <p:sp>
        <p:nvSpPr>
          <p:cNvPr id="1947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BE764C4E-3FE2-4220-A580-01D791AC0A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767" y="640080"/>
            <a:ext cx="4065673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55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4FD34-9869-4B14-9098-2A269829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Военные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альянсы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к 1914 г.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8D75267-F6AA-4A8F-8C24-8D2FB7E758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77954"/>
            <a:ext cx="7214616" cy="427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6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3AB52-C96D-42E3-941C-6431442C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5335E3A-95B0-4220-A002-7148167A6D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005230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8382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448A-6006-44E3-A36C-D923BCC3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Русско-японская война 1904-1905 гг.</a:t>
            </a:r>
          </a:p>
        </p:txBody>
      </p:sp>
      <p:sp>
        <p:nvSpPr>
          <p:cNvPr id="215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Русско-японская война">
            <a:extLst>
              <a:ext uri="{FF2B5EF4-FFF2-40B4-BE49-F238E27FC236}">
                <a16:creationId xmlns:a16="http://schemas.microsoft.com/office/drawing/2014/main" id="{7FE3D503-66E2-4354-A45A-F12D4E58DF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63913"/>
            <a:ext cx="7214616" cy="53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563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B8C4B-8B8D-42B2-A8DA-E549EED6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 dirty="0"/>
              <a:t>Причины войны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FE1363-06E1-4EE9-A9C8-53A7A001A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dirty="0"/>
              <a:t>Соперничество Японии и России в военной и политической сфере </a:t>
            </a:r>
          </a:p>
          <a:p>
            <a:r>
              <a:rPr lang="ru-RU" dirty="0"/>
              <a:t>Притязания России и Японии на Корею и Северный Китай</a:t>
            </a:r>
          </a:p>
        </p:txBody>
      </p:sp>
    </p:spTree>
    <p:extLst>
      <p:ext uri="{BB962C8B-B14F-4D97-AF65-F5344CB8AC3E}">
        <p14:creationId xmlns:p14="http://schemas.microsoft.com/office/powerpoint/2010/main" val="822917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88758-130D-40D1-B193-F3EEAE7F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Порт-Артур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главная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база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русского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флота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Дальнем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Востоке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115 лет назад генерал Стессель подписал капитуляцию Порт-Артура - Газета.Ru">
            <a:extLst>
              <a:ext uri="{FF2B5EF4-FFF2-40B4-BE49-F238E27FC236}">
                <a16:creationId xmlns:a16="http://schemas.microsoft.com/office/drawing/2014/main" id="{53D39C9B-4A28-43C2-8447-53FF14B7B0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77149"/>
            <a:ext cx="7214616" cy="407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42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7C072-3204-43DF-897A-FABD46AC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27 января 1904 г. – нападение японцев на Порт-Артур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Бой при Чемульпо. Утром 27 января 1904 года... купить | Каталог антикварных  и старинных подарочных книг BuyaBook">
            <a:extLst>
              <a:ext uri="{FF2B5EF4-FFF2-40B4-BE49-F238E27FC236}">
                <a16:creationId xmlns:a16="http://schemas.microsoft.com/office/drawing/2014/main" id="{41B7168E-825B-4EE1-AC3D-4D3CE3F98F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82748"/>
            <a:ext cx="7214616" cy="546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37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56EFD-ED1D-468D-92E4-6BE71774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Карта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боевых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действий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Карта - Русско-Японская война 1904-1905 гг.">
            <a:extLst>
              <a:ext uri="{FF2B5EF4-FFF2-40B4-BE49-F238E27FC236}">
                <a16:creationId xmlns:a16="http://schemas.microsoft.com/office/drawing/2014/main" id="{785F2961-0BFF-41EA-A39B-8B5D24E2E0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0044" y="640080"/>
            <a:ext cx="5023119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109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Цусимское сражение: главная трагедия флота Российской империи - Русская  семерка">
            <a:extLst>
              <a:ext uri="{FF2B5EF4-FFF2-40B4-BE49-F238E27FC236}">
                <a16:creationId xmlns:a16="http://schemas.microsoft.com/office/drawing/2014/main" id="{87C9052D-99F1-469A-85E7-8173A4D9B5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C1E39-1EE7-4792-B0F3-E632E4D73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14-15 мая 1905 г. – Цусимская битва</a:t>
            </a:r>
          </a:p>
        </p:txBody>
      </p:sp>
      <p:cxnSp>
        <p:nvCxnSpPr>
          <p:cNvPr id="25605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604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25C0D-F31F-41F0-A4A5-1254B190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200"/>
              <a:t>Портсмутский мир 1905 г.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FE3B56-4486-4B9B-B198-06C1611F1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600" dirty="0"/>
              <a:t>Россия потеряла Порт-Артур и Южный Сахалин</a:t>
            </a:r>
          </a:p>
          <a:p>
            <a:r>
              <a:rPr lang="ru-RU" sz="2600" dirty="0"/>
              <a:t>Россия потеряла влияние в Северном Китае </a:t>
            </a:r>
          </a:p>
          <a:p>
            <a:r>
              <a:rPr lang="ru-RU" sz="2600" dirty="0"/>
              <a:t>Корея и Северный Китай стали сферой влияния Японии</a:t>
            </a:r>
          </a:p>
        </p:txBody>
      </p:sp>
    </p:spTree>
    <p:extLst>
      <p:ext uri="{BB962C8B-B14F-4D97-AF65-F5344CB8AC3E}">
        <p14:creationId xmlns:p14="http://schemas.microsoft.com/office/powerpoint/2010/main" val="591713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B570F-B5A2-4E27-B83F-A4D549F8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9A656B-60D5-46D9-AE27-9411D0FBA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56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9EB90-BB1E-4B6A-AB07-67A7480AA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</a:t>
            </a:r>
            <a:r>
              <a:rPr lang="ru-RU" dirty="0" err="1"/>
              <a:t>задаие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CFAA40-2F22-436A-8527-53A0FA16E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16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/>
              <a:t>Тест,</a:t>
            </a:r>
            <a:r>
              <a:rPr lang="en-US"/>
              <a:t> </a:t>
            </a:r>
            <a:r>
              <a:rPr lang="ru-RU"/>
              <a:t>д</a:t>
            </a:r>
            <a:r>
              <a:rPr lang="en-US"/>
              <a:t>/</a:t>
            </a:r>
            <a:r>
              <a:rPr lang="ru-RU"/>
              <a:t>з,</a:t>
            </a:r>
            <a:r>
              <a:rPr lang="en-US"/>
              <a:t> </a:t>
            </a:r>
            <a:r>
              <a:rPr lang="ru-RU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71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70250-4961-4F2A-BDD5-E2FF9386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Экономическое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развитие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E0EE70-0EAB-42A1-9469-B6C70B904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75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2533B-3D7E-4803-BEB5-C247F5AB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Николай II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70F396-AA35-418D-9FEC-83849710A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Император Российской империи с 1894 по 1917 гг.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B16BC5-0348-440F-94CC-DBB269B619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9640" y="666728"/>
            <a:ext cx="3921705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9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ронация Николая II и Александры Фёдоровны — Википедия">
            <a:extLst>
              <a:ext uri="{FF2B5EF4-FFF2-40B4-BE49-F238E27FC236}">
                <a16:creationId xmlns:a16="http://schemas.microsoft.com/office/drawing/2014/main" id="{A1ACE542-A171-46DB-99A8-03F82594DB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2" b="1309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A2D11-438B-444D-80A9-CA972BEB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Коронация Николая II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87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Коронация Николая II">
            <a:extLst>
              <a:ext uri="{FF2B5EF4-FFF2-40B4-BE49-F238E27FC236}">
                <a16:creationId xmlns:a16="http://schemas.microsoft.com/office/drawing/2014/main" id="{8AE29695-ED2D-4C2C-9C0E-4EF6E8511D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0" b="15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57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Ходынка. Акварель Владимира Маковского. 1897 г.">
            <a:extLst>
              <a:ext uri="{FF2B5EF4-FFF2-40B4-BE49-F238E27FC236}">
                <a16:creationId xmlns:a16="http://schemas.microsoft.com/office/drawing/2014/main" id="{5AE9DFAE-7285-45C7-8EEE-39D6CB06BD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40DF4-F416-4FF1-8C86-6558E58E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ru-RU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US" sz="3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Давка</a:t>
            </a:r>
            <a:r>
              <a:rPr lang="en-US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на</a:t>
            </a:r>
            <a:r>
              <a:rPr lang="en-US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Ходынском</a:t>
            </a:r>
            <a:r>
              <a:rPr lang="en-US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поле</a:t>
            </a:r>
            <a:br>
              <a:rPr lang="en-US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44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авка на Ходынском поле">
            <a:extLst>
              <a:ext uri="{FF2B5EF4-FFF2-40B4-BE49-F238E27FC236}">
                <a16:creationId xmlns:a16="http://schemas.microsoft.com/office/drawing/2014/main" id="{AAAC6D6B-B369-41DE-AE3C-71C5C4CFB0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F5AE8-E4AB-4538-88F0-637248C3C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«С чего началось правление Николая II — тем и закончится»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5849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303</Words>
  <Application>Microsoft Office PowerPoint</Application>
  <PresentationFormat>Широкоэкранный</PresentationFormat>
  <Paragraphs>53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Тема Office</vt:lpstr>
      <vt:lpstr>§ 20. Россия на рубеже XIX—XX вв.</vt:lpstr>
      <vt:lpstr>Проверка д/з</vt:lpstr>
      <vt:lpstr>План урока</vt:lpstr>
      <vt:lpstr>1. Экономическое развитие</vt:lpstr>
      <vt:lpstr>Николай II</vt:lpstr>
      <vt:lpstr>Коронация Николая II </vt:lpstr>
      <vt:lpstr>Презентация PowerPoint</vt:lpstr>
      <vt:lpstr> Давка на Ходынском поле </vt:lpstr>
      <vt:lpstr>«С чего началось правление Николая II — тем и закончится»</vt:lpstr>
      <vt:lpstr>Особенности промышленного развития</vt:lpstr>
      <vt:lpstr>Презентация PowerPoint</vt:lpstr>
      <vt:lpstr>Презентация PowerPoint</vt:lpstr>
      <vt:lpstr>Особенности развития сельского хозяйства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3. Изменения в социальной структуре</vt:lpstr>
      <vt:lpstr>Основные положения</vt:lpstr>
      <vt:lpstr>Презентация PowerPoint</vt:lpstr>
      <vt:lpstr>Государственные служащие</vt:lpstr>
      <vt:lpstr>Презентация PowerPoint</vt:lpstr>
      <vt:lpstr>Презентация PowerPoint</vt:lpstr>
      <vt:lpstr>3. Внешняя политика</vt:lpstr>
      <vt:lpstr>1882 г. – создание Тройственного союза</vt:lpstr>
      <vt:lpstr>«Тройственный союз»</vt:lpstr>
      <vt:lpstr>1891 г. – Франко-Русский союз</vt:lpstr>
      <vt:lpstr>1907 г. – англо-русского соглашения</vt:lpstr>
      <vt:lpstr>Военные альянсы к 1914 г.</vt:lpstr>
      <vt:lpstr>Русско-японская война 1904-1905 гг.</vt:lpstr>
      <vt:lpstr>Причины войны</vt:lpstr>
      <vt:lpstr>Порт-Артур – главная база русского флота на Дальнем Востоке</vt:lpstr>
      <vt:lpstr>27 января 1904 г. – нападение японцев на Порт-Артур</vt:lpstr>
      <vt:lpstr>Карта боевых действий</vt:lpstr>
      <vt:lpstr>14-15 мая 1905 г. – Цусимская битва</vt:lpstr>
      <vt:lpstr>Портсмутский мир 1905 г. </vt:lpstr>
      <vt:lpstr>Контроль знаний</vt:lpstr>
      <vt:lpstr>Домашнее задаие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20. Россия на рубеже XIX—XX вв.</dc:title>
  <dc:creator>Роман Жигалов</dc:creator>
  <cp:lastModifiedBy>Роман Жигалов</cp:lastModifiedBy>
  <cp:revision>1</cp:revision>
  <dcterms:created xsi:type="dcterms:W3CDTF">2022-02-17T17:34:37Z</dcterms:created>
  <dcterms:modified xsi:type="dcterms:W3CDTF">2022-02-17T18:22:03Z</dcterms:modified>
</cp:coreProperties>
</file>