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3A7705-0714-4E0E-BF47-D6BCFFEA5692}" v="441" dt="2021-12-11T18:12:54.811"/>
    <p1510:client id="{5DE40E4D-D603-4584-A727-0AB14156B601}" v="58" dt="2021-12-11T18:17:12.8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higalov Roman" userId="1f97e9fdf7779aa5" providerId="Windows Live" clId="Web-{5DE40E4D-D603-4584-A727-0AB14156B601}"/>
    <pc:docChg chg="addSld modSld addMainMaster modMainMaster">
      <pc:chgData name="Zhigalov Roman" userId="1f97e9fdf7779aa5" providerId="Windows Live" clId="Web-{5DE40E4D-D603-4584-A727-0AB14156B601}" dt="2021-12-11T18:17:12.826" v="57"/>
      <pc:docMkLst>
        <pc:docMk/>
      </pc:docMkLst>
      <pc:sldChg chg="addSp delSp modSp new mod setBg">
        <pc:chgData name="Zhigalov Roman" userId="1f97e9fdf7779aa5" providerId="Windows Live" clId="Web-{5DE40E4D-D603-4584-A727-0AB14156B601}" dt="2021-12-11T18:13:26.352" v="2"/>
        <pc:sldMkLst>
          <pc:docMk/>
          <pc:sldMk cId="974566437" sldId="270"/>
        </pc:sldMkLst>
        <pc:spChg chg="del">
          <ac:chgData name="Zhigalov Roman" userId="1f97e9fdf7779aa5" providerId="Windows Live" clId="Web-{5DE40E4D-D603-4584-A727-0AB14156B601}" dt="2021-12-11T18:13:26.352" v="2"/>
          <ac:spMkLst>
            <pc:docMk/>
            <pc:sldMk cId="974566437" sldId="270"/>
            <ac:spMk id="2" creationId="{FE23AB44-6EB1-48D6-B471-DF3153C0F511}"/>
          </ac:spMkLst>
        </pc:spChg>
        <pc:spChg chg="del">
          <ac:chgData name="Zhigalov Roman" userId="1f97e9fdf7779aa5" providerId="Windows Live" clId="Web-{5DE40E4D-D603-4584-A727-0AB14156B601}" dt="2021-12-11T18:13:24.821" v="1"/>
          <ac:spMkLst>
            <pc:docMk/>
            <pc:sldMk cId="974566437" sldId="270"/>
            <ac:spMk id="3" creationId="{8A64F64E-4CED-4436-A217-8FD684175C39}"/>
          </ac:spMkLst>
        </pc:spChg>
        <pc:picChg chg="add mod ord">
          <ac:chgData name="Zhigalov Roman" userId="1f97e9fdf7779aa5" providerId="Windows Live" clId="Web-{5DE40E4D-D603-4584-A727-0AB14156B601}" dt="2021-12-11T18:13:26.352" v="2"/>
          <ac:picMkLst>
            <pc:docMk/>
            <pc:sldMk cId="974566437" sldId="270"/>
            <ac:picMk id="4" creationId="{60FB709D-7F71-4E30-9E1F-D37E8411D318}"/>
          </ac:picMkLst>
        </pc:picChg>
      </pc:sldChg>
      <pc:sldChg chg="addSp delSp modSp new mod setBg">
        <pc:chgData name="Zhigalov Roman" userId="1f97e9fdf7779aa5" providerId="Windows Live" clId="Web-{5DE40E4D-D603-4584-A727-0AB14156B601}" dt="2021-12-11T18:13:53.884" v="16"/>
        <pc:sldMkLst>
          <pc:docMk/>
          <pc:sldMk cId="1127484072" sldId="271"/>
        </pc:sldMkLst>
        <pc:spChg chg="add del mod ord">
          <ac:chgData name="Zhigalov Roman" userId="1f97e9fdf7779aa5" providerId="Windows Live" clId="Web-{5DE40E4D-D603-4584-A727-0AB14156B601}" dt="2021-12-11T18:13:53.884" v="16"/>
          <ac:spMkLst>
            <pc:docMk/>
            <pc:sldMk cId="1127484072" sldId="271"/>
            <ac:spMk id="2" creationId="{76DFF885-9464-4D83-8C6F-EF4DFF35372E}"/>
          </ac:spMkLst>
        </pc:spChg>
        <pc:spChg chg="del">
          <ac:chgData name="Zhigalov Roman" userId="1f97e9fdf7779aa5" providerId="Windows Live" clId="Web-{5DE40E4D-D603-4584-A727-0AB14156B601}" dt="2021-12-11T18:13:42.665" v="4"/>
          <ac:spMkLst>
            <pc:docMk/>
            <pc:sldMk cId="1127484072" sldId="271"/>
            <ac:spMk id="3" creationId="{AA515E41-2F35-4DC5-817F-46F889448745}"/>
          </ac:spMkLst>
        </pc:spChg>
        <pc:spChg chg="add">
          <ac:chgData name="Zhigalov Roman" userId="1f97e9fdf7779aa5" providerId="Windows Live" clId="Web-{5DE40E4D-D603-4584-A727-0AB14156B601}" dt="2021-12-11T18:13:53.884" v="16"/>
          <ac:spMkLst>
            <pc:docMk/>
            <pc:sldMk cId="1127484072" sldId="271"/>
            <ac:spMk id="9" creationId="{37C89E4B-3C9F-44B9-8B86-D9E3D112D8EC}"/>
          </ac:spMkLst>
        </pc:spChg>
        <pc:picChg chg="add mod ord">
          <ac:chgData name="Zhigalov Roman" userId="1f97e9fdf7779aa5" providerId="Windows Live" clId="Web-{5DE40E4D-D603-4584-A727-0AB14156B601}" dt="2021-12-11T18:13:53.884" v="16"/>
          <ac:picMkLst>
            <pc:docMk/>
            <pc:sldMk cId="1127484072" sldId="271"/>
            <ac:picMk id="4" creationId="{D239DCC5-7169-4829-8F98-830EA28DCD87}"/>
          </ac:picMkLst>
        </pc:picChg>
        <pc:cxnChg chg="add">
          <ac:chgData name="Zhigalov Roman" userId="1f97e9fdf7779aa5" providerId="Windows Live" clId="Web-{5DE40E4D-D603-4584-A727-0AB14156B601}" dt="2021-12-11T18:13:53.884" v="16"/>
          <ac:cxnSpMkLst>
            <pc:docMk/>
            <pc:sldMk cId="1127484072" sldId="271"/>
            <ac:cxnSpMk id="11" creationId="{AA2EAA10-076F-46BD-8F0F-B9A2FB77A85C}"/>
          </ac:cxnSpMkLst>
        </pc:cxnChg>
        <pc:cxnChg chg="add">
          <ac:chgData name="Zhigalov Roman" userId="1f97e9fdf7779aa5" providerId="Windows Live" clId="Web-{5DE40E4D-D603-4584-A727-0AB14156B601}" dt="2021-12-11T18:13:53.884" v="16"/>
          <ac:cxnSpMkLst>
            <pc:docMk/>
            <pc:sldMk cId="1127484072" sldId="27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DE40E4D-D603-4584-A727-0AB14156B601}" dt="2021-12-11T18:14:38.666" v="19"/>
        <pc:sldMkLst>
          <pc:docMk/>
          <pc:sldMk cId="3306218636" sldId="272"/>
        </pc:sldMkLst>
        <pc:spChg chg="del">
          <ac:chgData name="Zhigalov Roman" userId="1f97e9fdf7779aa5" providerId="Windows Live" clId="Web-{5DE40E4D-D603-4584-A727-0AB14156B601}" dt="2021-12-11T18:14:38.666" v="19"/>
          <ac:spMkLst>
            <pc:docMk/>
            <pc:sldMk cId="3306218636" sldId="272"/>
            <ac:spMk id="2" creationId="{66619F03-1074-4C30-98B5-6DA39C298200}"/>
          </ac:spMkLst>
        </pc:spChg>
        <pc:spChg chg="del">
          <ac:chgData name="Zhigalov Roman" userId="1f97e9fdf7779aa5" providerId="Windows Live" clId="Web-{5DE40E4D-D603-4584-A727-0AB14156B601}" dt="2021-12-11T18:14:35.760" v="18"/>
          <ac:spMkLst>
            <pc:docMk/>
            <pc:sldMk cId="3306218636" sldId="272"/>
            <ac:spMk id="3" creationId="{B6FF9E2C-33F5-418A-95AE-8CF07BC6934D}"/>
          </ac:spMkLst>
        </pc:spChg>
        <pc:spChg chg="add">
          <ac:chgData name="Zhigalov Roman" userId="1f97e9fdf7779aa5" providerId="Windows Live" clId="Web-{5DE40E4D-D603-4584-A727-0AB14156B601}" dt="2021-12-11T18:14:38.666" v="19"/>
          <ac:spMkLst>
            <pc:docMk/>
            <pc:sldMk cId="3306218636" sldId="272"/>
            <ac:spMk id="9" creationId="{42A4FC2C-047E-45A5-965D-8E1E3BF09BC6}"/>
          </ac:spMkLst>
        </pc:spChg>
        <pc:picChg chg="add mod ord">
          <ac:chgData name="Zhigalov Roman" userId="1f97e9fdf7779aa5" providerId="Windows Live" clId="Web-{5DE40E4D-D603-4584-A727-0AB14156B601}" dt="2021-12-11T18:14:38.666" v="19"/>
          <ac:picMkLst>
            <pc:docMk/>
            <pc:sldMk cId="3306218636" sldId="272"/>
            <ac:picMk id="4" creationId="{4F9B071F-62F9-4C46-8978-CF928A1985EB}"/>
          </ac:picMkLst>
        </pc:picChg>
      </pc:sldChg>
      <pc:sldChg chg="addSp delSp modSp new mod setBg">
        <pc:chgData name="Zhigalov Roman" userId="1f97e9fdf7779aa5" providerId="Windows Live" clId="Web-{5DE40E4D-D603-4584-A727-0AB14156B601}" dt="2021-12-11T18:14:50.151" v="24"/>
        <pc:sldMkLst>
          <pc:docMk/>
          <pc:sldMk cId="3575064210" sldId="273"/>
        </pc:sldMkLst>
        <pc:spChg chg="del mod ord">
          <ac:chgData name="Zhigalov Roman" userId="1f97e9fdf7779aa5" providerId="Windows Live" clId="Web-{5DE40E4D-D603-4584-A727-0AB14156B601}" dt="2021-12-11T18:14:50.151" v="24"/>
          <ac:spMkLst>
            <pc:docMk/>
            <pc:sldMk cId="3575064210" sldId="273"/>
            <ac:spMk id="2" creationId="{3E5FCFB6-1F3F-40AE-8CD1-22D3DD307B3A}"/>
          </ac:spMkLst>
        </pc:spChg>
        <pc:spChg chg="del">
          <ac:chgData name="Zhigalov Roman" userId="1f97e9fdf7779aa5" providerId="Windows Live" clId="Web-{5DE40E4D-D603-4584-A727-0AB14156B601}" dt="2021-12-11T18:14:45.682" v="21"/>
          <ac:spMkLst>
            <pc:docMk/>
            <pc:sldMk cId="3575064210" sldId="273"/>
            <ac:spMk id="3" creationId="{088BB123-0317-498F-8E52-6F086DBED233}"/>
          </ac:spMkLst>
        </pc:spChg>
        <pc:spChg chg="add">
          <ac:chgData name="Zhigalov Roman" userId="1f97e9fdf7779aa5" providerId="Windows Live" clId="Web-{5DE40E4D-D603-4584-A727-0AB14156B601}" dt="2021-12-11T18:14:50.151" v="24"/>
          <ac:spMkLst>
            <pc:docMk/>
            <pc:sldMk cId="3575064210" sldId="273"/>
            <ac:spMk id="6" creationId="{42A4FC2C-047E-45A5-965D-8E1E3BF09BC6}"/>
          </ac:spMkLst>
        </pc:spChg>
        <pc:spChg chg="add del">
          <ac:chgData name="Zhigalov Roman" userId="1f97e9fdf7779aa5" providerId="Windows Live" clId="Web-{5DE40E4D-D603-4584-A727-0AB14156B601}" dt="2021-12-11T18:14:50.135" v="23"/>
          <ac:spMkLst>
            <pc:docMk/>
            <pc:sldMk cId="3575064210" sldId="273"/>
            <ac:spMk id="9" creationId="{37C89E4B-3C9F-44B9-8B86-D9E3D112D8EC}"/>
          </ac:spMkLst>
        </pc:spChg>
        <pc:picChg chg="add mod ord">
          <ac:chgData name="Zhigalov Roman" userId="1f97e9fdf7779aa5" providerId="Windows Live" clId="Web-{5DE40E4D-D603-4584-A727-0AB14156B601}" dt="2021-12-11T18:14:50.151" v="24"/>
          <ac:picMkLst>
            <pc:docMk/>
            <pc:sldMk cId="3575064210" sldId="273"/>
            <ac:picMk id="4" creationId="{68D1A535-48C9-4500-9CEE-24A3D4989049}"/>
          </ac:picMkLst>
        </pc:picChg>
        <pc:cxnChg chg="add del">
          <ac:chgData name="Zhigalov Roman" userId="1f97e9fdf7779aa5" providerId="Windows Live" clId="Web-{5DE40E4D-D603-4584-A727-0AB14156B601}" dt="2021-12-11T18:14:50.135" v="23"/>
          <ac:cxnSpMkLst>
            <pc:docMk/>
            <pc:sldMk cId="3575064210" sldId="273"/>
            <ac:cxnSpMk id="11" creationId="{AA2EAA10-076F-46BD-8F0F-B9A2FB77A85C}"/>
          </ac:cxnSpMkLst>
        </pc:cxnChg>
        <pc:cxnChg chg="add del">
          <ac:chgData name="Zhigalov Roman" userId="1f97e9fdf7779aa5" providerId="Windows Live" clId="Web-{5DE40E4D-D603-4584-A727-0AB14156B601}" dt="2021-12-11T18:14:50.135" v="23"/>
          <ac:cxnSpMkLst>
            <pc:docMk/>
            <pc:sldMk cId="3575064210" sldId="27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DE40E4D-D603-4584-A727-0AB14156B601}" dt="2021-12-11T18:15:11.792" v="27"/>
        <pc:sldMkLst>
          <pc:docMk/>
          <pc:sldMk cId="3585094454" sldId="274"/>
        </pc:sldMkLst>
        <pc:spChg chg="del">
          <ac:chgData name="Zhigalov Roman" userId="1f97e9fdf7779aa5" providerId="Windows Live" clId="Web-{5DE40E4D-D603-4584-A727-0AB14156B601}" dt="2021-12-11T18:15:11.792" v="27"/>
          <ac:spMkLst>
            <pc:docMk/>
            <pc:sldMk cId="3585094454" sldId="274"/>
            <ac:spMk id="2" creationId="{75BA0B3B-6FE8-4B21-9CE6-1B3CEBC38C34}"/>
          </ac:spMkLst>
        </pc:spChg>
        <pc:spChg chg="del">
          <ac:chgData name="Zhigalov Roman" userId="1f97e9fdf7779aa5" providerId="Windows Live" clId="Web-{5DE40E4D-D603-4584-A727-0AB14156B601}" dt="2021-12-11T18:14:59.292" v="26"/>
          <ac:spMkLst>
            <pc:docMk/>
            <pc:sldMk cId="3585094454" sldId="274"/>
            <ac:spMk id="3" creationId="{17864416-D888-480E-8AAD-CA822310F544}"/>
          </ac:spMkLst>
        </pc:spChg>
        <pc:spChg chg="add">
          <ac:chgData name="Zhigalov Roman" userId="1f97e9fdf7779aa5" providerId="Windows Live" clId="Web-{5DE40E4D-D603-4584-A727-0AB14156B601}" dt="2021-12-11T18:15:11.792" v="27"/>
          <ac:spMkLst>
            <pc:docMk/>
            <pc:sldMk cId="3585094454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5DE40E4D-D603-4584-A727-0AB14156B601}" dt="2021-12-11T18:15:11.792" v="27"/>
          <ac:picMkLst>
            <pc:docMk/>
            <pc:sldMk cId="3585094454" sldId="274"/>
            <ac:picMk id="4" creationId="{8959A183-C07A-49E9-9E64-C17A25EA8198}"/>
          </ac:picMkLst>
        </pc:picChg>
      </pc:sldChg>
      <pc:sldChg chg="addSp delSp modSp new mod setBg">
        <pc:chgData name="Zhigalov Roman" userId="1f97e9fdf7779aa5" providerId="Windows Live" clId="Web-{5DE40E4D-D603-4584-A727-0AB14156B601}" dt="2021-12-11T18:15:18.355" v="30"/>
        <pc:sldMkLst>
          <pc:docMk/>
          <pc:sldMk cId="3331681851" sldId="275"/>
        </pc:sldMkLst>
        <pc:spChg chg="del">
          <ac:chgData name="Zhigalov Roman" userId="1f97e9fdf7779aa5" providerId="Windows Live" clId="Web-{5DE40E4D-D603-4584-A727-0AB14156B601}" dt="2021-12-11T18:15:18.355" v="30"/>
          <ac:spMkLst>
            <pc:docMk/>
            <pc:sldMk cId="3331681851" sldId="275"/>
            <ac:spMk id="2" creationId="{DA1042B9-A5B2-4B25-A6CD-DF9A58C0254B}"/>
          </ac:spMkLst>
        </pc:spChg>
        <pc:spChg chg="del">
          <ac:chgData name="Zhigalov Roman" userId="1f97e9fdf7779aa5" providerId="Windows Live" clId="Web-{5DE40E4D-D603-4584-A727-0AB14156B601}" dt="2021-12-11T18:15:15.073" v="29"/>
          <ac:spMkLst>
            <pc:docMk/>
            <pc:sldMk cId="3331681851" sldId="275"/>
            <ac:spMk id="3" creationId="{7C89DABE-4B97-4137-8D65-D34CFBEFB589}"/>
          </ac:spMkLst>
        </pc:spChg>
        <pc:spChg chg="add">
          <ac:chgData name="Zhigalov Roman" userId="1f97e9fdf7779aa5" providerId="Windows Live" clId="Web-{5DE40E4D-D603-4584-A727-0AB14156B601}" dt="2021-12-11T18:15:18.355" v="30"/>
          <ac:spMkLst>
            <pc:docMk/>
            <pc:sldMk cId="3331681851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5DE40E4D-D603-4584-A727-0AB14156B601}" dt="2021-12-11T18:15:18.355" v="30"/>
          <ac:picMkLst>
            <pc:docMk/>
            <pc:sldMk cId="3331681851" sldId="275"/>
            <ac:picMk id="4" creationId="{9760CB6E-7F59-4507-91C6-5A859B1CD0C3}"/>
          </ac:picMkLst>
        </pc:picChg>
      </pc:sldChg>
      <pc:sldChg chg="addSp delSp modSp new mod setBg">
        <pc:chgData name="Zhigalov Roman" userId="1f97e9fdf7779aa5" providerId="Windows Live" clId="Web-{5DE40E4D-D603-4584-A727-0AB14156B601}" dt="2021-12-11T18:16:02.106" v="41"/>
        <pc:sldMkLst>
          <pc:docMk/>
          <pc:sldMk cId="836400964" sldId="276"/>
        </pc:sldMkLst>
        <pc:spChg chg="mod ord">
          <ac:chgData name="Zhigalov Roman" userId="1f97e9fdf7779aa5" providerId="Windows Live" clId="Web-{5DE40E4D-D603-4584-A727-0AB14156B601}" dt="2021-12-11T18:16:02.106" v="41"/>
          <ac:spMkLst>
            <pc:docMk/>
            <pc:sldMk cId="836400964" sldId="276"/>
            <ac:spMk id="2" creationId="{1C36A5EE-95EF-428E-B18F-5E8E3E57BE5E}"/>
          </ac:spMkLst>
        </pc:spChg>
        <pc:spChg chg="del">
          <ac:chgData name="Zhigalov Roman" userId="1f97e9fdf7779aa5" providerId="Windows Live" clId="Web-{5DE40E4D-D603-4584-A727-0AB14156B601}" dt="2021-12-11T18:15:56.309" v="32"/>
          <ac:spMkLst>
            <pc:docMk/>
            <pc:sldMk cId="836400964" sldId="276"/>
            <ac:spMk id="3" creationId="{D3792AF6-7DCE-4B8E-B76B-1ADAA2D429E9}"/>
          </ac:spMkLst>
        </pc:spChg>
        <pc:spChg chg="add">
          <ac:chgData name="Zhigalov Roman" userId="1f97e9fdf7779aa5" providerId="Windows Live" clId="Web-{5DE40E4D-D603-4584-A727-0AB14156B601}" dt="2021-12-11T18:16:02.106" v="41"/>
          <ac:spMkLst>
            <pc:docMk/>
            <pc:sldMk cId="836400964" sldId="276"/>
            <ac:spMk id="9" creationId="{37C89E4B-3C9F-44B9-8B86-D9E3D112D8EC}"/>
          </ac:spMkLst>
        </pc:spChg>
        <pc:picChg chg="add mod ord">
          <ac:chgData name="Zhigalov Roman" userId="1f97e9fdf7779aa5" providerId="Windows Live" clId="Web-{5DE40E4D-D603-4584-A727-0AB14156B601}" dt="2021-12-11T18:16:02.106" v="41"/>
          <ac:picMkLst>
            <pc:docMk/>
            <pc:sldMk cId="836400964" sldId="276"/>
            <ac:picMk id="4" creationId="{C6FF1A1B-2CAD-49C9-92D0-F12A10E6B181}"/>
          </ac:picMkLst>
        </pc:picChg>
        <pc:cxnChg chg="add">
          <ac:chgData name="Zhigalov Roman" userId="1f97e9fdf7779aa5" providerId="Windows Live" clId="Web-{5DE40E4D-D603-4584-A727-0AB14156B601}" dt="2021-12-11T18:16:02.106" v="41"/>
          <ac:cxnSpMkLst>
            <pc:docMk/>
            <pc:sldMk cId="836400964" sldId="276"/>
            <ac:cxnSpMk id="11" creationId="{AA2EAA10-076F-46BD-8F0F-B9A2FB77A85C}"/>
          </ac:cxnSpMkLst>
        </pc:cxnChg>
        <pc:cxnChg chg="add">
          <ac:chgData name="Zhigalov Roman" userId="1f97e9fdf7779aa5" providerId="Windows Live" clId="Web-{5DE40E4D-D603-4584-A727-0AB14156B601}" dt="2021-12-11T18:16:02.106" v="41"/>
          <ac:cxnSpMkLst>
            <pc:docMk/>
            <pc:sldMk cId="836400964" sldId="27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DE40E4D-D603-4584-A727-0AB14156B601}" dt="2021-12-11T18:16:20.231" v="44"/>
        <pc:sldMkLst>
          <pc:docMk/>
          <pc:sldMk cId="2263980361" sldId="277"/>
        </pc:sldMkLst>
        <pc:spChg chg="del">
          <ac:chgData name="Zhigalov Roman" userId="1f97e9fdf7779aa5" providerId="Windows Live" clId="Web-{5DE40E4D-D603-4584-A727-0AB14156B601}" dt="2021-12-11T18:16:20.231" v="44"/>
          <ac:spMkLst>
            <pc:docMk/>
            <pc:sldMk cId="2263980361" sldId="277"/>
            <ac:spMk id="2" creationId="{2C6246EC-2D99-46E8-A588-E35905DA2FDE}"/>
          </ac:spMkLst>
        </pc:spChg>
        <pc:spChg chg="del">
          <ac:chgData name="Zhigalov Roman" userId="1f97e9fdf7779aa5" providerId="Windows Live" clId="Web-{5DE40E4D-D603-4584-A727-0AB14156B601}" dt="2021-12-11T18:16:17.856" v="43"/>
          <ac:spMkLst>
            <pc:docMk/>
            <pc:sldMk cId="2263980361" sldId="277"/>
            <ac:spMk id="3" creationId="{A87B403C-B0B8-42B8-AEAE-C2D6A311EAEE}"/>
          </ac:spMkLst>
        </pc:spChg>
        <pc:spChg chg="add">
          <ac:chgData name="Zhigalov Roman" userId="1f97e9fdf7779aa5" providerId="Windows Live" clId="Web-{5DE40E4D-D603-4584-A727-0AB14156B601}" dt="2021-12-11T18:16:20.231" v="44"/>
          <ac:spMkLst>
            <pc:docMk/>
            <pc:sldMk cId="2263980361" sldId="277"/>
            <ac:spMk id="9" creationId="{42A4FC2C-047E-45A5-965D-8E1E3BF09BC6}"/>
          </ac:spMkLst>
        </pc:spChg>
        <pc:picChg chg="add mod ord">
          <ac:chgData name="Zhigalov Roman" userId="1f97e9fdf7779aa5" providerId="Windows Live" clId="Web-{5DE40E4D-D603-4584-A727-0AB14156B601}" dt="2021-12-11T18:16:20.231" v="44"/>
          <ac:picMkLst>
            <pc:docMk/>
            <pc:sldMk cId="2263980361" sldId="277"/>
            <ac:picMk id="4" creationId="{36BDC408-5CCF-4E5F-BA48-503D54AE8187}"/>
          </ac:picMkLst>
        </pc:picChg>
      </pc:sldChg>
      <pc:sldChg chg="addSp delSp modSp new mod setBg">
        <pc:chgData name="Zhigalov Roman" userId="1f97e9fdf7779aa5" providerId="Windows Live" clId="Web-{5DE40E4D-D603-4584-A727-0AB14156B601}" dt="2021-12-11T18:16:35.669" v="47"/>
        <pc:sldMkLst>
          <pc:docMk/>
          <pc:sldMk cId="3755382109" sldId="278"/>
        </pc:sldMkLst>
        <pc:spChg chg="del">
          <ac:chgData name="Zhigalov Roman" userId="1f97e9fdf7779aa5" providerId="Windows Live" clId="Web-{5DE40E4D-D603-4584-A727-0AB14156B601}" dt="2021-12-11T18:16:35.669" v="47"/>
          <ac:spMkLst>
            <pc:docMk/>
            <pc:sldMk cId="3755382109" sldId="278"/>
            <ac:spMk id="2" creationId="{80500ABC-01EE-4894-8568-844E1A949A0D}"/>
          </ac:spMkLst>
        </pc:spChg>
        <pc:spChg chg="del">
          <ac:chgData name="Zhigalov Roman" userId="1f97e9fdf7779aa5" providerId="Windows Live" clId="Web-{5DE40E4D-D603-4584-A727-0AB14156B601}" dt="2021-12-11T18:16:33.388" v="46"/>
          <ac:spMkLst>
            <pc:docMk/>
            <pc:sldMk cId="3755382109" sldId="278"/>
            <ac:spMk id="3" creationId="{0DA73D5A-5AD6-4D4B-A489-DFED0613F1B7}"/>
          </ac:spMkLst>
        </pc:spChg>
        <pc:spChg chg="add">
          <ac:chgData name="Zhigalov Roman" userId="1f97e9fdf7779aa5" providerId="Windows Live" clId="Web-{5DE40E4D-D603-4584-A727-0AB14156B601}" dt="2021-12-11T18:16:35.669" v="47"/>
          <ac:spMkLst>
            <pc:docMk/>
            <pc:sldMk cId="3755382109" sldId="278"/>
            <ac:spMk id="9" creationId="{42A4FC2C-047E-45A5-965D-8E1E3BF09BC6}"/>
          </ac:spMkLst>
        </pc:spChg>
        <pc:picChg chg="add mod ord">
          <ac:chgData name="Zhigalov Roman" userId="1f97e9fdf7779aa5" providerId="Windows Live" clId="Web-{5DE40E4D-D603-4584-A727-0AB14156B601}" dt="2021-12-11T18:16:35.669" v="47"/>
          <ac:picMkLst>
            <pc:docMk/>
            <pc:sldMk cId="3755382109" sldId="278"/>
            <ac:picMk id="4" creationId="{87C3E046-92B7-4966-873A-444B3BE81BE9}"/>
          </ac:picMkLst>
        </pc:picChg>
      </pc:sldChg>
      <pc:sldChg chg="modSp new">
        <pc:chgData name="Zhigalov Roman" userId="1f97e9fdf7779aa5" providerId="Windows Live" clId="Web-{5DE40E4D-D603-4584-A727-0AB14156B601}" dt="2021-12-11T18:16:46.107" v="51" actId="20577"/>
        <pc:sldMkLst>
          <pc:docMk/>
          <pc:sldMk cId="4266776939" sldId="279"/>
        </pc:sldMkLst>
        <pc:spChg chg="mod">
          <ac:chgData name="Zhigalov Roman" userId="1f97e9fdf7779aa5" providerId="Windows Live" clId="Web-{5DE40E4D-D603-4584-A727-0AB14156B601}" dt="2021-12-11T18:16:46.107" v="51" actId="20577"/>
          <ac:spMkLst>
            <pc:docMk/>
            <pc:sldMk cId="4266776939" sldId="279"/>
            <ac:spMk id="2" creationId="{76B8A7B0-1B56-49C4-9E21-E0EA46001237}"/>
          </ac:spMkLst>
        </pc:spChg>
      </pc:sldChg>
      <pc:sldChg chg="modSp new">
        <pc:chgData name="Zhigalov Roman" userId="1f97e9fdf7779aa5" providerId="Windows Live" clId="Web-{5DE40E4D-D603-4584-A727-0AB14156B601}" dt="2021-12-11T18:17:12.592" v="56" actId="20577"/>
        <pc:sldMkLst>
          <pc:docMk/>
          <pc:sldMk cId="1790277163" sldId="280"/>
        </pc:sldMkLst>
        <pc:spChg chg="mod">
          <ac:chgData name="Zhigalov Roman" userId="1f97e9fdf7779aa5" providerId="Windows Live" clId="Web-{5DE40E4D-D603-4584-A727-0AB14156B601}" dt="2021-12-11T18:17:12.592" v="56" actId="20577"/>
          <ac:spMkLst>
            <pc:docMk/>
            <pc:sldMk cId="1790277163" sldId="280"/>
            <ac:spMk id="2" creationId="{5140300B-051B-4F9A-BD35-6C56056D6728}"/>
          </ac:spMkLst>
        </pc:spChg>
      </pc:sldChg>
      <pc:sldChg chg="add">
        <pc:chgData name="Zhigalov Roman" userId="1f97e9fdf7779aa5" providerId="Windows Live" clId="Web-{5DE40E4D-D603-4584-A727-0AB14156B601}" dt="2021-12-11T18:17:12.826" v="57"/>
        <pc:sldMkLst>
          <pc:docMk/>
          <pc:sldMk cId="3491414947" sldId="281"/>
        </pc:sldMkLst>
      </pc:sldChg>
      <pc:sldMasterChg chg="add addSldLayout">
        <pc:chgData name="Zhigalov Roman" userId="1f97e9fdf7779aa5" providerId="Windows Live" clId="Web-{5DE40E4D-D603-4584-A727-0AB14156B601}" dt="2021-12-11T18:17:12.826" v="57"/>
        <pc:sldMasterMkLst>
          <pc:docMk/>
          <pc:sldMasterMk cId="2799478774" sldId="2147483648"/>
        </pc:sldMasterMkLst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1702010893" sldId="2147483649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42815672" sldId="2147483650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2964193166" sldId="2147483651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2889787338" sldId="2147483652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452061517" sldId="2147483653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2839742909" sldId="2147483654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3411820867" sldId="2147483655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1114652720" sldId="2147483656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2884464099" sldId="2147483657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1150329209" sldId="2147483658"/>
          </pc:sldLayoutMkLst>
        </pc:sldLayoutChg>
        <pc:sldLayoutChg chg="add">
          <pc:chgData name="Zhigalov Roman" userId="1f97e9fdf7779aa5" providerId="Windows Live" clId="Web-{5DE40E4D-D603-4584-A727-0AB14156B601}" dt="2021-12-11T18:17:12.826" v="57"/>
          <pc:sldLayoutMkLst>
            <pc:docMk/>
            <pc:sldMasterMk cId="2799478774" sldId="2147483648"/>
            <pc:sldLayoutMk cId="2620394655" sldId="2147483659"/>
          </pc:sldLayoutMkLst>
        </pc:sldLayoutChg>
      </pc:sldMasterChg>
      <pc:sldMasterChg chg="replId modSldLayout">
        <pc:chgData name="Zhigalov Roman" userId="1f97e9fdf7779aa5" providerId="Windows Live" clId="Web-{5DE40E4D-D603-4584-A727-0AB14156B601}" dt="2021-12-11T18:17:12.826" v="57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5DE40E4D-D603-4584-A727-0AB14156B601}" dt="2021-12-11T18:17:12.826" v="57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  <pc:docChgLst>
    <pc:chgData name="Zhigalov Roman" userId="1f97e9fdf7779aa5" providerId="Windows Live" clId="Web-{113A7705-0714-4E0E-BF47-D6BCFFEA5692}"/>
    <pc:docChg chg="addSld modSld">
      <pc:chgData name="Zhigalov Roman" userId="1f97e9fdf7779aa5" providerId="Windows Live" clId="Web-{113A7705-0714-4E0E-BF47-D6BCFFEA5692}" dt="2021-12-11T18:12:54.811" v="435"/>
      <pc:docMkLst>
        <pc:docMk/>
      </pc:docMkLst>
      <pc:sldChg chg="modSp">
        <pc:chgData name="Zhigalov Roman" userId="1f97e9fdf7779aa5" providerId="Windows Live" clId="Web-{113A7705-0714-4E0E-BF47-D6BCFFEA5692}" dt="2021-12-11T17:42:48.939" v="2" actId="20577"/>
        <pc:sldMkLst>
          <pc:docMk/>
          <pc:sldMk cId="1351651579" sldId="256"/>
        </pc:sldMkLst>
        <pc:spChg chg="mod">
          <ac:chgData name="Zhigalov Roman" userId="1f97e9fdf7779aa5" providerId="Windows Live" clId="Web-{113A7705-0714-4E0E-BF47-D6BCFFEA5692}" dt="2021-12-11T17:42:48.939" v="2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Zhigalov Roman" userId="1f97e9fdf7779aa5" providerId="Windows Live" clId="Web-{113A7705-0714-4E0E-BF47-D6BCFFEA5692}" dt="2021-12-11T17:42:59.690" v="27" actId="20577"/>
        <pc:sldMkLst>
          <pc:docMk/>
          <pc:sldMk cId="2699517383" sldId="257"/>
        </pc:sldMkLst>
        <pc:spChg chg="mod">
          <ac:chgData name="Zhigalov Roman" userId="1f97e9fdf7779aa5" providerId="Windows Live" clId="Web-{113A7705-0714-4E0E-BF47-D6BCFFEA5692}" dt="2021-12-11T17:42:59.690" v="27" actId="20577"/>
          <ac:spMkLst>
            <pc:docMk/>
            <pc:sldMk cId="2699517383" sldId="257"/>
            <ac:spMk id="2" creationId="{D7424E69-1B49-4B9D-B35D-52BE61E0EC6A}"/>
          </ac:spMkLst>
        </pc:spChg>
      </pc:sldChg>
      <pc:sldChg chg="addSp delSp modSp new mod setBg">
        <pc:chgData name="Zhigalov Roman" userId="1f97e9fdf7779aa5" providerId="Windows Live" clId="Web-{113A7705-0714-4E0E-BF47-D6BCFFEA5692}" dt="2021-12-11T17:43:49.989" v="62"/>
        <pc:sldMkLst>
          <pc:docMk/>
          <pc:sldMk cId="212783573" sldId="258"/>
        </pc:sldMkLst>
        <pc:spChg chg="mod">
          <ac:chgData name="Zhigalov Roman" userId="1f97e9fdf7779aa5" providerId="Windows Live" clId="Web-{113A7705-0714-4E0E-BF47-D6BCFFEA5692}" dt="2021-12-11T17:43:49.989" v="62"/>
          <ac:spMkLst>
            <pc:docMk/>
            <pc:sldMk cId="212783573" sldId="258"/>
            <ac:spMk id="2" creationId="{5CC1E300-BDBD-413D-8A42-50C9CBB1F9C7}"/>
          </ac:spMkLst>
        </pc:spChg>
        <pc:spChg chg="del mod">
          <ac:chgData name="Zhigalov Roman" userId="1f97e9fdf7779aa5" providerId="Windows Live" clId="Web-{113A7705-0714-4E0E-BF47-D6BCFFEA5692}" dt="2021-12-11T17:43:49.989" v="62"/>
          <ac:spMkLst>
            <pc:docMk/>
            <pc:sldMk cId="212783573" sldId="258"/>
            <ac:spMk id="3" creationId="{F5C1FFE5-E0FE-4262-8C7A-A93A84621E23}"/>
          </ac:spMkLst>
        </pc:spChg>
        <pc:graphicFrameChg chg="add">
          <ac:chgData name="Zhigalov Roman" userId="1f97e9fdf7779aa5" providerId="Windows Live" clId="Web-{113A7705-0714-4E0E-BF47-D6BCFFEA5692}" dt="2021-12-11T17:43:49.989" v="62"/>
          <ac:graphicFrameMkLst>
            <pc:docMk/>
            <pc:sldMk cId="212783573" sldId="258"/>
            <ac:graphicFrameMk id="5" creationId="{D408D9AE-CF71-438D-9193-B350AABA8C8A}"/>
          </ac:graphicFrameMkLst>
        </pc:graphicFrameChg>
      </pc:sldChg>
      <pc:sldChg chg="addSp modSp new mod setBg">
        <pc:chgData name="Zhigalov Roman" userId="1f97e9fdf7779aa5" providerId="Windows Live" clId="Web-{113A7705-0714-4E0E-BF47-D6BCFFEA5692}" dt="2021-12-11T17:44:03.631" v="70"/>
        <pc:sldMkLst>
          <pc:docMk/>
          <pc:sldMk cId="155855336" sldId="259"/>
        </pc:sldMkLst>
        <pc:spChg chg="mod">
          <ac:chgData name="Zhigalov Roman" userId="1f97e9fdf7779aa5" providerId="Windows Live" clId="Web-{113A7705-0714-4E0E-BF47-D6BCFFEA5692}" dt="2021-12-11T17:44:03.631" v="70"/>
          <ac:spMkLst>
            <pc:docMk/>
            <pc:sldMk cId="155855336" sldId="259"/>
            <ac:spMk id="2" creationId="{613D2C02-A24B-4D7E-A14C-9996686228F7}"/>
          </ac:spMkLst>
        </pc:spChg>
        <pc:spChg chg="mod">
          <ac:chgData name="Zhigalov Roman" userId="1f97e9fdf7779aa5" providerId="Windows Live" clId="Web-{113A7705-0714-4E0E-BF47-D6BCFFEA5692}" dt="2021-12-11T17:44:03.631" v="70"/>
          <ac:spMkLst>
            <pc:docMk/>
            <pc:sldMk cId="155855336" sldId="259"/>
            <ac:spMk id="3" creationId="{C0282D83-A047-43D7-A265-5840B8281F4B}"/>
          </ac:spMkLst>
        </pc:spChg>
        <pc:spChg chg="add">
          <ac:chgData name="Zhigalov Roman" userId="1f97e9fdf7779aa5" providerId="Windows Live" clId="Web-{113A7705-0714-4E0E-BF47-D6BCFFEA5692}" dt="2021-12-11T17:44:03.631" v="70"/>
          <ac:spMkLst>
            <pc:docMk/>
            <pc:sldMk cId="155855336" sldId="259"/>
            <ac:spMk id="8" creationId="{4522B21E-B2B9-4C72-9A71-C87EFD137480}"/>
          </ac:spMkLst>
        </pc:spChg>
        <pc:spChg chg="add">
          <ac:chgData name="Zhigalov Roman" userId="1f97e9fdf7779aa5" providerId="Windows Live" clId="Web-{113A7705-0714-4E0E-BF47-D6BCFFEA5692}" dt="2021-12-11T17:44:03.631" v="70"/>
          <ac:spMkLst>
            <pc:docMk/>
            <pc:sldMk cId="155855336" sldId="259"/>
            <ac:spMk id="10" creationId="{5EB7D2A2-F448-44D4-938C-DC84CBCB3B1E}"/>
          </ac:spMkLst>
        </pc:spChg>
        <pc:spChg chg="add">
          <ac:chgData name="Zhigalov Roman" userId="1f97e9fdf7779aa5" providerId="Windows Live" clId="Web-{113A7705-0714-4E0E-BF47-D6BCFFEA5692}" dt="2021-12-11T17:44:03.631" v="70"/>
          <ac:spMkLst>
            <pc:docMk/>
            <pc:sldMk cId="155855336" sldId="259"/>
            <ac:spMk id="12" creationId="{871AEA07-1E14-44B4-8E55-64EF049CD66F}"/>
          </ac:spMkLst>
        </pc:spChg>
        <pc:cxnChg chg="add">
          <ac:chgData name="Zhigalov Roman" userId="1f97e9fdf7779aa5" providerId="Windows Live" clId="Web-{113A7705-0714-4E0E-BF47-D6BCFFEA5692}" dt="2021-12-11T17:44:03.631" v="70"/>
          <ac:cxnSpMkLst>
            <pc:docMk/>
            <pc:sldMk cId="155855336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13A7705-0714-4E0E-BF47-D6BCFFEA5692}" dt="2021-12-11T17:45:56.277" v="79"/>
        <pc:sldMkLst>
          <pc:docMk/>
          <pc:sldMk cId="906319953" sldId="260"/>
        </pc:sldMkLst>
        <pc:spChg chg="mod">
          <ac:chgData name="Zhigalov Roman" userId="1f97e9fdf7779aa5" providerId="Windows Live" clId="Web-{113A7705-0714-4E0E-BF47-D6BCFFEA5692}" dt="2021-12-11T17:45:56.277" v="79"/>
          <ac:spMkLst>
            <pc:docMk/>
            <pc:sldMk cId="906319953" sldId="260"/>
            <ac:spMk id="2" creationId="{319A01AE-3AE4-424C-BDB6-349D002DF298}"/>
          </ac:spMkLst>
        </pc:spChg>
        <pc:spChg chg="del">
          <ac:chgData name="Zhigalov Roman" userId="1f97e9fdf7779aa5" providerId="Windows Live" clId="Web-{113A7705-0714-4E0E-BF47-D6BCFFEA5692}" dt="2021-12-11T17:45:52.246" v="78"/>
          <ac:spMkLst>
            <pc:docMk/>
            <pc:sldMk cId="906319953" sldId="260"/>
            <ac:spMk id="3" creationId="{8F821240-BDF5-4263-B2C4-AD811C828EBB}"/>
          </ac:spMkLst>
        </pc:spChg>
        <pc:spChg chg="mod">
          <ac:chgData name="Zhigalov Roman" userId="1f97e9fdf7779aa5" providerId="Windows Live" clId="Web-{113A7705-0714-4E0E-BF47-D6BCFFEA5692}" dt="2021-12-11T17:45:56.277" v="79"/>
          <ac:spMkLst>
            <pc:docMk/>
            <pc:sldMk cId="906319953" sldId="260"/>
            <ac:spMk id="4" creationId="{ACFFA48D-6B1D-4686-8BF4-6FC118485A7C}"/>
          </ac:spMkLst>
        </pc:spChg>
        <pc:spChg chg="add">
          <ac:chgData name="Zhigalov Roman" userId="1f97e9fdf7779aa5" providerId="Windows Live" clId="Web-{113A7705-0714-4E0E-BF47-D6BCFFEA5692}" dt="2021-12-11T17:45:56.277" v="79"/>
          <ac:spMkLst>
            <pc:docMk/>
            <pc:sldMk cId="906319953" sldId="260"/>
            <ac:spMk id="10" creationId="{5E39A796-BE83-48B1-B33F-35C4A32AAB57}"/>
          </ac:spMkLst>
        </pc:spChg>
        <pc:spChg chg="add">
          <ac:chgData name="Zhigalov Roman" userId="1f97e9fdf7779aa5" providerId="Windows Live" clId="Web-{113A7705-0714-4E0E-BF47-D6BCFFEA5692}" dt="2021-12-11T17:45:56.277" v="79"/>
          <ac:spMkLst>
            <pc:docMk/>
            <pc:sldMk cId="906319953" sldId="260"/>
            <ac:spMk id="12" creationId="{72F84B47-E267-4194-8194-831DB7B5547F}"/>
          </ac:spMkLst>
        </pc:spChg>
        <pc:picChg chg="add mod ord">
          <ac:chgData name="Zhigalov Roman" userId="1f97e9fdf7779aa5" providerId="Windows Live" clId="Web-{113A7705-0714-4E0E-BF47-D6BCFFEA5692}" dt="2021-12-11T17:45:56.277" v="79"/>
          <ac:picMkLst>
            <pc:docMk/>
            <pc:sldMk cId="906319953" sldId="260"/>
            <ac:picMk id="5" creationId="{874F5A94-CBEF-481E-A85C-6C1089991B99}"/>
          </ac:picMkLst>
        </pc:picChg>
      </pc:sldChg>
      <pc:sldChg chg="addSp delSp modSp new mod setBg">
        <pc:chgData name="Zhigalov Roman" userId="1f97e9fdf7779aa5" providerId="Windows Live" clId="Web-{113A7705-0714-4E0E-BF47-D6BCFFEA5692}" dt="2021-12-11T17:47:16.219" v="90"/>
        <pc:sldMkLst>
          <pc:docMk/>
          <pc:sldMk cId="4021314660" sldId="261"/>
        </pc:sldMkLst>
        <pc:spChg chg="mod">
          <ac:chgData name="Zhigalov Roman" userId="1f97e9fdf7779aa5" providerId="Windows Live" clId="Web-{113A7705-0714-4E0E-BF47-D6BCFFEA5692}" dt="2021-12-11T17:47:16.219" v="90"/>
          <ac:spMkLst>
            <pc:docMk/>
            <pc:sldMk cId="4021314660" sldId="261"/>
            <ac:spMk id="2" creationId="{228E27A6-3A83-4A82-BDF7-F04D72783FE3}"/>
          </ac:spMkLst>
        </pc:spChg>
        <pc:spChg chg="add del">
          <ac:chgData name="Zhigalov Roman" userId="1f97e9fdf7779aa5" providerId="Windows Live" clId="Web-{113A7705-0714-4E0E-BF47-D6BCFFEA5692}" dt="2021-12-11T17:47:12.922" v="89"/>
          <ac:spMkLst>
            <pc:docMk/>
            <pc:sldMk cId="4021314660" sldId="261"/>
            <ac:spMk id="3" creationId="{FDBD2A30-BFA4-40DC-8223-5D005ACB3E55}"/>
          </ac:spMkLst>
        </pc:spChg>
        <pc:spChg chg="mod">
          <ac:chgData name="Zhigalov Roman" userId="1f97e9fdf7779aa5" providerId="Windows Live" clId="Web-{113A7705-0714-4E0E-BF47-D6BCFFEA5692}" dt="2021-12-11T17:47:16.219" v="90"/>
          <ac:spMkLst>
            <pc:docMk/>
            <pc:sldMk cId="4021314660" sldId="261"/>
            <ac:spMk id="4" creationId="{AB76D463-D91C-43F6-AA06-7809E49C673F}"/>
          </ac:spMkLst>
        </pc:spChg>
        <pc:spChg chg="add">
          <ac:chgData name="Zhigalov Roman" userId="1f97e9fdf7779aa5" providerId="Windows Live" clId="Web-{113A7705-0714-4E0E-BF47-D6BCFFEA5692}" dt="2021-12-11T17:47:16.219" v="90"/>
          <ac:spMkLst>
            <pc:docMk/>
            <pc:sldMk cId="4021314660" sldId="261"/>
            <ac:spMk id="11" creationId="{AB45A142-4255-493C-8284-5D566C121B10}"/>
          </ac:spMkLst>
        </pc:spChg>
        <pc:picChg chg="add del mod ord">
          <ac:chgData name="Zhigalov Roman" userId="1f97e9fdf7779aa5" providerId="Windows Live" clId="Web-{113A7705-0714-4E0E-BF47-D6BCFFEA5692}" dt="2021-12-11T17:46:26.967" v="85"/>
          <ac:picMkLst>
            <pc:docMk/>
            <pc:sldMk cId="4021314660" sldId="261"/>
            <ac:picMk id="5" creationId="{23DEC8BF-B8B5-4417-B4F1-76219551234A}"/>
          </ac:picMkLst>
        </pc:picChg>
        <pc:picChg chg="add mod ord">
          <ac:chgData name="Zhigalov Roman" userId="1f97e9fdf7779aa5" providerId="Windows Live" clId="Web-{113A7705-0714-4E0E-BF47-D6BCFFEA5692}" dt="2021-12-11T17:47:16.219" v="90"/>
          <ac:picMkLst>
            <pc:docMk/>
            <pc:sldMk cId="4021314660" sldId="261"/>
            <ac:picMk id="6" creationId="{7377E1E6-631E-45E5-BB9E-8A52E3DEE9CF}"/>
          </ac:picMkLst>
        </pc:picChg>
        <pc:cxnChg chg="add">
          <ac:chgData name="Zhigalov Roman" userId="1f97e9fdf7779aa5" providerId="Windows Live" clId="Web-{113A7705-0714-4E0E-BF47-D6BCFFEA5692}" dt="2021-12-11T17:47:16.219" v="90"/>
          <ac:cxnSpMkLst>
            <pc:docMk/>
            <pc:sldMk cId="4021314660" sldId="261"/>
            <ac:cxnSpMk id="13" creationId="{38FB9660-F42F-4313-BBC4-47C007FE484C}"/>
          </ac:cxnSpMkLst>
        </pc:cxnChg>
      </pc:sldChg>
      <pc:sldChg chg="addSp delSp modSp new mod setBg">
        <pc:chgData name="Zhigalov Roman" userId="1f97e9fdf7779aa5" providerId="Windows Live" clId="Web-{113A7705-0714-4E0E-BF47-D6BCFFEA5692}" dt="2021-12-11T17:48:53.037" v="247"/>
        <pc:sldMkLst>
          <pc:docMk/>
          <pc:sldMk cId="3406829673" sldId="262"/>
        </pc:sldMkLst>
        <pc:spChg chg="mod">
          <ac:chgData name="Zhigalov Roman" userId="1f97e9fdf7779aa5" providerId="Windows Live" clId="Web-{113A7705-0714-4E0E-BF47-D6BCFFEA5692}" dt="2021-12-11T17:48:53.037" v="247"/>
          <ac:spMkLst>
            <pc:docMk/>
            <pc:sldMk cId="3406829673" sldId="262"/>
            <ac:spMk id="2" creationId="{DCAAC257-87A3-47DF-8E97-DECB2274FAE4}"/>
          </ac:spMkLst>
        </pc:spChg>
        <pc:spChg chg="del mod">
          <ac:chgData name="Zhigalov Roman" userId="1f97e9fdf7779aa5" providerId="Windows Live" clId="Web-{113A7705-0714-4E0E-BF47-D6BCFFEA5692}" dt="2021-12-11T17:48:53.037" v="247"/>
          <ac:spMkLst>
            <pc:docMk/>
            <pc:sldMk cId="3406829673" sldId="262"/>
            <ac:spMk id="3" creationId="{89DA9457-1C88-43C2-98FA-A7B214CD6AF3}"/>
          </ac:spMkLst>
        </pc:spChg>
        <pc:spChg chg="add">
          <ac:chgData name="Zhigalov Roman" userId="1f97e9fdf7779aa5" providerId="Windows Live" clId="Web-{113A7705-0714-4E0E-BF47-D6BCFFEA5692}" dt="2021-12-11T17:48:53.037" v="247"/>
          <ac:spMkLst>
            <pc:docMk/>
            <pc:sldMk cId="3406829673" sldId="262"/>
            <ac:spMk id="9" creationId="{2E442304-DDBD-4F7B-8017-36BCC863FB40}"/>
          </ac:spMkLst>
        </pc:spChg>
        <pc:spChg chg="add">
          <ac:chgData name="Zhigalov Roman" userId="1f97e9fdf7779aa5" providerId="Windows Live" clId="Web-{113A7705-0714-4E0E-BF47-D6BCFFEA5692}" dt="2021-12-11T17:48:53.037" v="247"/>
          <ac:spMkLst>
            <pc:docMk/>
            <pc:sldMk cId="3406829673" sldId="262"/>
            <ac:spMk id="11" creationId="{5E107275-3853-46FD-A241-DE4355A42675}"/>
          </ac:spMkLst>
        </pc:spChg>
        <pc:graphicFrameChg chg="add">
          <ac:chgData name="Zhigalov Roman" userId="1f97e9fdf7779aa5" providerId="Windows Live" clId="Web-{113A7705-0714-4E0E-BF47-D6BCFFEA5692}" dt="2021-12-11T17:48:53.037" v="247"/>
          <ac:graphicFrameMkLst>
            <pc:docMk/>
            <pc:sldMk cId="3406829673" sldId="262"/>
            <ac:graphicFrameMk id="5" creationId="{458724A4-F51C-4AB4-99EB-80AF2A6F6A80}"/>
          </ac:graphicFrameMkLst>
        </pc:graphicFrameChg>
      </pc:sldChg>
      <pc:sldChg chg="addSp modSp new mod setBg">
        <pc:chgData name="Zhigalov Roman" userId="1f97e9fdf7779aa5" providerId="Windows Live" clId="Web-{113A7705-0714-4E0E-BF47-D6BCFFEA5692}" dt="2021-12-11T17:49:18.289" v="255"/>
        <pc:sldMkLst>
          <pc:docMk/>
          <pc:sldMk cId="1903897899" sldId="263"/>
        </pc:sldMkLst>
        <pc:spChg chg="mod">
          <ac:chgData name="Zhigalov Roman" userId="1f97e9fdf7779aa5" providerId="Windows Live" clId="Web-{113A7705-0714-4E0E-BF47-D6BCFFEA5692}" dt="2021-12-11T17:49:18.289" v="255"/>
          <ac:spMkLst>
            <pc:docMk/>
            <pc:sldMk cId="1903897899" sldId="263"/>
            <ac:spMk id="2" creationId="{A660F048-CC80-4620-BE21-D5FB8991AFF7}"/>
          </ac:spMkLst>
        </pc:spChg>
        <pc:spChg chg="mod">
          <ac:chgData name="Zhigalov Roman" userId="1f97e9fdf7779aa5" providerId="Windows Live" clId="Web-{113A7705-0714-4E0E-BF47-D6BCFFEA5692}" dt="2021-12-11T17:49:18.289" v="255"/>
          <ac:spMkLst>
            <pc:docMk/>
            <pc:sldMk cId="1903897899" sldId="263"/>
            <ac:spMk id="3" creationId="{C84075BC-48E3-4608-8710-87A2AD7C60E7}"/>
          </ac:spMkLst>
        </pc:spChg>
        <pc:spChg chg="add">
          <ac:chgData name="Zhigalov Roman" userId="1f97e9fdf7779aa5" providerId="Windows Live" clId="Web-{113A7705-0714-4E0E-BF47-D6BCFFEA5692}" dt="2021-12-11T17:49:18.289" v="255"/>
          <ac:spMkLst>
            <pc:docMk/>
            <pc:sldMk cId="1903897899" sldId="263"/>
            <ac:spMk id="8" creationId="{4522B21E-B2B9-4C72-9A71-C87EFD137480}"/>
          </ac:spMkLst>
        </pc:spChg>
        <pc:spChg chg="add">
          <ac:chgData name="Zhigalov Roman" userId="1f97e9fdf7779aa5" providerId="Windows Live" clId="Web-{113A7705-0714-4E0E-BF47-D6BCFFEA5692}" dt="2021-12-11T17:49:18.289" v="255"/>
          <ac:spMkLst>
            <pc:docMk/>
            <pc:sldMk cId="1903897899" sldId="263"/>
            <ac:spMk id="10" creationId="{5EB7D2A2-F448-44D4-938C-DC84CBCB3B1E}"/>
          </ac:spMkLst>
        </pc:spChg>
        <pc:spChg chg="add">
          <ac:chgData name="Zhigalov Roman" userId="1f97e9fdf7779aa5" providerId="Windows Live" clId="Web-{113A7705-0714-4E0E-BF47-D6BCFFEA5692}" dt="2021-12-11T17:49:18.289" v="255"/>
          <ac:spMkLst>
            <pc:docMk/>
            <pc:sldMk cId="1903897899" sldId="263"/>
            <ac:spMk id="12" creationId="{871AEA07-1E14-44B4-8E55-64EF049CD66F}"/>
          </ac:spMkLst>
        </pc:spChg>
        <pc:cxnChg chg="add">
          <ac:chgData name="Zhigalov Roman" userId="1f97e9fdf7779aa5" providerId="Windows Live" clId="Web-{113A7705-0714-4E0E-BF47-D6BCFFEA5692}" dt="2021-12-11T17:49:18.289" v="255"/>
          <ac:cxnSpMkLst>
            <pc:docMk/>
            <pc:sldMk cId="1903897899" sldId="263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113A7705-0714-4E0E-BF47-D6BCFFEA5692}" dt="2021-12-11T18:06:18.580" v="263"/>
        <pc:sldMkLst>
          <pc:docMk/>
          <pc:sldMk cId="2228934453" sldId="264"/>
        </pc:sldMkLst>
        <pc:spChg chg="mod">
          <ac:chgData name="Zhigalov Roman" userId="1f97e9fdf7779aa5" providerId="Windows Live" clId="Web-{113A7705-0714-4E0E-BF47-D6BCFFEA5692}" dt="2021-12-11T18:06:18.580" v="263"/>
          <ac:spMkLst>
            <pc:docMk/>
            <pc:sldMk cId="2228934453" sldId="264"/>
            <ac:spMk id="2" creationId="{DC7FF7F7-3E25-4655-99AE-4CB78FB69A09}"/>
          </ac:spMkLst>
        </pc:spChg>
        <pc:spChg chg="del">
          <ac:chgData name="Zhigalov Roman" userId="1f97e9fdf7779aa5" providerId="Windows Live" clId="Web-{113A7705-0714-4E0E-BF47-D6BCFFEA5692}" dt="2021-12-11T18:06:13.361" v="262"/>
          <ac:spMkLst>
            <pc:docMk/>
            <pc:sldMk cId="2228934453" sldId="264"/>
            <ac:spMk id="3" creationId="{3239A8C1-B3A1-4005-934E-E0D9AE85B4FE}"/>
          </ac:spMkLst>
        </pc:spChg>
        <pc:spChg chg="mod">
          <ac:chgData name="Zhigalov Roman" userId="1f97e9fdf7779aa5" providerId="Windows Live" clId="Web-{113A7705-0714-4E0E-BF47-D6BCFFEA5692}" dt="2021-12-11T18:06:18.580" v="263"/>
          <ac:spMkLst>
            <pc:docMk/>
            <pc:sldMk cId="2228934453" sldId="264"/>
            <ac:spMk id="4" creationId="{445DFC67-5E18-46B0-AF4B-117C45B57475}"/>
          </ac:spMkLst>
        </pc:spChg>
        <pc:picChg chg="add mod ord">
          <ac:chgData name="Zhigalov Roman" userId="1f97e9fdf7779aa5" providerId="Windows Live" clId="Web-{113A7705-0714-4E0E-BF47-D6BCFFEA5692}" dt="2021-12-11T18:06:18.580" v="263"/>
          <ac:picMkLst>
            <pc:docMk/>
            <pc:sldMk cId="2228934453" sldId="264"/>
            <ac:picMk id="5" creationId="{EF53F643-02AB-419A-9853-A9318AD46C14}"/>
          </ac:picMkLst>
        </pc:picChg>
      </pc:sldChg>
      <pc:sldChg chg="addSp delSp modSp new mod setBg modClrScheme chgLayout">
        <pc:chgData name="Zhigalov Roman" userId="1f97e9fdf7779aa5" providerId="Windows Live" clId="Web-{113A7705-0714-4E0E-BF47-D6BCFFEA5692}" dt="2021-12-11T18:07:37.351" v="305"/>
        <pc:sldMkLst>
          <pc:docMk/>
          <pc:sldMk cId="77027467" sldId="265"/>
        </pc:sldMkLst>
        <pc:spChg chg="mod or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2" creationId="{E53E8752-CCD6-493A-8A44-BD5BEAFA322B}"/>
          </ac:spMkLst>
        </pc:spChg>
        <pc:spChg chg="del mod ord">
          <ac:chgData name="Zhigalov Roman" userId="1f97e9fdf7779aa5" providerId="Windows Live" clId="Web-{113A7705-0714-4E0E-BF47-D6BCFFEA5692}" dt="2021-12-11T18:07:02.130" v="268"/>
          <ac:spMkLst>
            <pc:docMk/>
            <pc:sldMk cId="77027467" sldId="265"/>
            <ac:spMk id="3" creationId="{1873918D-77BB-45AB-A0A9-415F2A10B306}"/>
          </ac:spMkLst>
        </pc:spChg>
        <pc:spChg chg="add mod or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4" creationId="{C81C6F1D-181D-44C2-85BB-37672E8E2706}"/>
          </ac:spMkLst>
        </pc:spChg>
        <pc:spChg chg="add del mod">
          <ac:chgData name="Zhigalov Roman" userId="1f97e9fdf7779aa5" providerId="Windows Live" clId="Web-{113A7705-0714-4E0E-BF47-D6BCFFEA5692}" dt="2021-12-11T18:07:25.913" v="298"/>
          <ac:spMkLst>
            <pc:docMk/>
            <pc:sldMk cId="77027467" sldId="265"/>
            <ac:spMk id="6" creationId="{0EEC31E6-7089-45D1-9781-85687334EA37}"/>
          </ac:spMkLst>
        </pc:spChg>
        <pc:spChg chg="add del">
          <ac:chgData name="Zhigalov Roman" userId="1f97e9fdf7779aa5" providerId="Windows Live" clId="Web-{113A7705-0714-4E0E-BF47-D6BCFFEA5692}" dt="2021-12-11T18:07:37.336" v="304"/>
          <ac:spMkLst>
            <pc:docMk/>
            <pc:sldMk cId="77027467" sldId="265"/>
            <ac:spMk id="7" creationId="{FFB60E8C-7224-44A4-87A0-46A1711DD2ED}"/>
          </ac:spMkLst>
        </pc:spChg>
        <pc:spChg chg="add del">
          <ac:chgData name="Zhigalov Roman" userId="1f97e9fdf7779aa5" providerId="Windows Live" clId="Web-{113A7705-0714-4E0E-BF47-D6BCFFEA5692}" dt="2021-12-11T18:07:37.336" v="304"/>
          <ac:spMkLst>
            <pc:docMk/>
            <pc:sldMk cId="77027467" sldId="265"/>
            <ac:spMk id="8" creationId="{5DA32751-37A2-45C0-BE94-63D375E27003}"/>
          </ac:spMkLst>
        </pc:spChg>
        <pc:spChg chg="add del">
          <ac:chgData name="Zhigalov Roman" userId="1f97e9fdf7779aa5" providerId="Windows Live" clId="Web-{113A7705-0714-4E0E-BF47-D6BCFFEA5692}" dt="2021-12-11T18:07:37.336" v="304"/>
          <ac:spMkLst>
            <pc:docMk/>
            <pc:sldMk cId="77027467" sldId="265"/>
            <ac:spMk id="9" creationId="{E659831F-0D9A-4C63-9EBB-8435B85A440F}"/>
          </ac:spMkLst>
        </pc:spChg>
        <pc:spChg chg="add del">
          <ac:chgData name="Zhigalov Roman" userId="1f97e9fdf7779aa5" providerId="Windows Live" clId="Web-{113A7705-0714-4E0E-BF47-D6BCFFEA5692}" dt="2021-12-11T18:07:34.601" v="302"/>
          <ac:spMkLst>
            <pc:docMk/>
            <pc:sldMk cId="77027467" sldId="265"/>
            <ac:spMk id="10" creationId="{73C994B4-9721-4148-9EEC-6793CECDE8DD}"/>
          </ac:spMkLst>
        </pc:spChg>
        <pc:spChg chg="add del">
          <ac:chgData name="Zhigalov Roman" userId="1f97e9fdf7779aa5" providerId="Windows Live" clId="Web-{113A7705-0714-4E0E-BF47-D6BCFFEA5692}" dt="2021-12-11T18:07:37.336" v="304"/>
          <ac:spMkLst>
            <pc:docMk/>
            <pc:sldMk cId="77027467" sldId="265"/>
            <ac:spMk id="11" creationId="{5A55FBCD-CD42-40F5-8A1B-3203F9CAEEAA}"/>
          </ac:spMkLst>
        </pc:spChg>
        <pc:spChg chg="add del">
          <ac:chgData name="Zhigalov Roman" userId="1f97e9fdf7779aa5" providerId="Windows Live" clId="Web-{113A7705-0714-4E0E-BF47-D6BCFFEA5692}" dt="2021-12-11T18:07:34.601" v="302"/>
          <ac:spMkLst>
            <pc:docMk/>
            <pc:sldMk cId="77027467" sldId="265"/>
            <ac:spMk id="12" creationId="{F9D95E49-763A-4886-B038-82F734740554}"/>
          </ac:spMkLst>
        </pc:spChg>
        <pc:spChg chg="ad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13" creationId="{DBC6133C-0615-4CE4-9132-37E609A9BDFA}"/>
          </ac:spMkLst>
        </pc:spChg>
        <pc:spChg chg="add del">
          <ac:chgData name="Zhigalov Roman" userId="1f97e9fdf7779aa5" providerId="Windows Live" clId="Web-{113A7705-0714-4E0E-BF47-D6BCFFEA5692}" dt="2021-12-11T18:07:34.601" v="302"/>
          <ac:spMkLst>
            <pc:docMk/>
            <pc:sldMk cId="77027467" sldId="265"/>
            <ac:spMk id="14" creationId="{E43DC68B-54DD-4053-BE4D-615259684357}"/>
          </ac:spMkLst>
        </pc:spChg>
        <pc:spChg chg="ad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15" creationId="{169CC832-2974-4E8D-90ED-3E2941BA7336}"/>
          </ac:spMkLst>
        </pc:spChg>
        <pc:spChg chg="add del">
          <ac:chgData name="Zhigalov Roman" userId="1f97e9fdf7779aa5" providerId="Windows Live" clId="Web-{113A7705-0714-4E0E-BF47-D6BCFFEA5692}" dt="2021-12-11T18:07:34.601" v="302"/>
          <ac:spMkLst>
            <pc:docMk/>
            <pc:sldMk cId="77027467" sldId="265"/>
            <ac:spMk id="16" creationId="{36F31C88-3DEF-4EA8-AE3A-49441413FC54}"/>
          </ac:spMkLst>
        </pc:spChg>
        <pc:spChg chg="ad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17" creationId="{55222F96-971A-4F90-B841-6BAB416C7AC1}"/>
          </ac:spMkLst>
        </pc:spChg>
        <pc:spChg chg="ad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19" creationId="{08980754-6F4B-43C9-B9BE-127B6BED6586}"/>
          </ac:spMkLst>
        </pc:spChg>
        <pc:spChg chg="add">
          <ac:chgData name="Zhigalov Roman" userId="1f97e9fdf7779aa5" providerId="Windows Live" clId="Web-{113A7705-0714-4E0E-BF47-D6BCFFEA5692}" dt="2021-12-11T18:07:37.351" v="305"/>
          <ac:spMkLst>
            <pc:docMk/>
            <pc:sldMk cId="77027467" sldId="265"/>
            <ac:spMk id="21" creationId="{2C1BBA94-3F40-40AA-8BB9-E69E25E537C1}"/>
          </ac:spMkLst>
        </pc:spChg>
        <pc:picChg chg="add mod ord">
          <ac:chgData name="Zhigalov Roman" userId="1f97e9fdf7779aa5" providerId="Windows Live" clId="Web-{113A7705-0714-4E0E-BF47-D6BCFFEA5692}" dt="2021-12-11T18:07:37.351" v="305"/>
          <ac:picMkLst>
            <pc:docMk/>
            <pc:sldMk cId="77027467" sldId="265"/>
            <ac:picMk id="5" creationId="{47290A26-5487-4826-8128-0D92F5B3D01A}"/>
          </ac:picMkLst>
        </pc:picChg>
        <pc:cxnChg chg="add del">
          <ac:chgData name="Zhigalov Roman" userId="1f97e9fdf7779aa5" providerId="Windows Live" clId="Web-{113A7705-0714-4E0E-BF47-D6BCFFEA5692}" dt="2021-12-11T18:07:34.601" v="302"/>
          <ac:cxnSpMkLst>
            <pc:docMk/>
            <pc:sldMk cId="77027467" sldId="265"/>
            <ac:cxnSpMk id="18" creationId="{F085D7B9-E066-4923-8CB7-294BF306296A}"/>
          </ac:cxnSpMkLst>
        </pc:cxnChg>
        <pc:cxnChg chg="add del">
          <ac:chgData name="Zhigalov Roman" userId="1f97e9fdf7779aa5" providerId="Windows Live" clId="Web-{113A7705-0714-4E0E-BF47-D6BCFFEA5692}" dt="2021-12-11T18:07:34.601" v="302"/>
          <ac:cxnSpMkLst>
            <pc:docMk/>
            <pc:sldMk cId="77027467" sldId="265"/>
            <ac:cxnSpMk id="20" creationId="{5EACA08E-D537-41C6-96A5-5900E05D3217}"/>
          </ac:cxnSpMkLst>
        </pc:cxnChg>
      </pc:sldChg>
      <pc:sldChg chg="addSp delSp modSp new mod setBg modClrScheme chgLayout">
        <pc:chgData name="Zhigalov Roman" userId="1f97e9fdf7779aa5" providerId="Windows Live" clId="Web-{113A7705-0714-4E0E-BF47-D6BCFFEA5692}" dt="2021-12-11T18:08:20.386" v="309"/>
        <pc:sldMkLst>
          <pc:docMk/>
          <pc:sldMk cId="3861152718" sldId="266"/>
        </pc:sldMkLst>
        <pc:spChg chg="del mod ord">
          <ac:chgData name="Zhigalov Roman" userId="1f97e9fdf7779aa5" providerId="Windows Live" clId="Web-{113A7705-0714-4E0E-BF47-D6BCFFEA5692}" dt="2021-12-11T18:08:20.386" v="309"/>
          <ac:spMkLst>
            <pc:docMk/>
            <pc:sldMk cId="3861152718" sldId="266"/>
            <ac:spMk id="2" creationId="{A70DF118-7801-4F07-A27D-19E57FF2F0D1}"/>
          </ac:spMkLst>
        </pc:spChg>
        <pc:spChg chg="del">
          <ac:chgData name="Zhigalov Roman" userId="1f97e9fdf7779aa5" providerId="Windows Live" clId="Web-{113A7705-0714-4E0E-BF47-D6BCFFEA5692}" dt="2021-12-11T18:08:14.010" v="307"/>
          <ac:spMkLst>
            <pc:docMk/>
            <pc:sldMk cId="3861152718" sldId="266"/>
            <ac:spMk id="3" creationId="{10AECFE9-1459-4BC0-826A-29F3A24A73C5}"/>
          </ac:spMkLst>
        </pc:spChg>
        <pc:spChg chg="del mod ord">
          <ac:chgData name="Zhigalov Roman" userId="1f97e9fdf7779aa5" providerId="Windows Live" clId="Web-{113A7705-0714-4E0E-BF47-D6BCFFEA5692}" dt="2021-12-11T18:08:15.885" v="308"/>
          <ac:spMkLst>
            <pc:docMk/>
            <pc:sldMk cId="3861152718" sldId="266"/>
            <ac:spMk id="4" creationId="{0D20483E-B31D-4391-8523-279248F0C97A}"/>
          </ac:spMkLst>
        </pc:spChg>
        <pc:spChg chg="del">
          <ac:chgData name="Zhigalov Roman" userId="1f97e9fdf7779aa5" providerId="Windows Live" clId="Web-{113A7705-0714-4E0E-BF47-D6BCFFEA5692}" dt="2021-12-11T18:08:14.010" v="307"/>
          <ac:spMkLst>
            <pc:docMk/>
            <pc:sldMk cId="3861152718" sldId="266"/>
            <ac:spMk id="5" creationId="{C851C813-55CD-4699-AC14-37C1A8F08408}"/>
          </ac:spMkLst>
        </pc:spChg>
        <pc:spChg chg="del">
          <ac:chgData name="Zhigalov Roman" userId="1f97e9fdf7779aa5" providerId="Windows Live" clId="Web-{113A7705-0714-4E0E-BF47-D6BCFFEA5692}" dt="2021-12-11T18:08:14.010" v="307"/>
          <ac:spMkLst>
            <pc:docMk/>
            <pc:sldMk cId="3861152718" sldId="266"/>
            <ac:spMk id="6" creationId="{A96F1529-4193-41BC-96C1-8B4316015FF2}"/>
          </ac:spMkLst>
        </pc:spChg>
        <pc:spChg chg="add">
          <ac:chgData name="Zhigalov Roman" userId="1f97e9fdf7779aa5" providerId="Windows Live" clId="Web-{113A7705-0714-4E0E-BF47-D6BCFFEA5692}" dt="2021-12-11T18:08:20.386" v="309"/>
          <ac:spMkLst>
            <pc:docMk/>
            <pc:sldMk cId="3861152718" sldId="266"/>
            <ac:spMk id="12" creationId="{42A4FC2C-047E-45A5-965D-8E1E3BF09BC6}"/>
          </ac:spMkLst>
        </pc:spChg>
        <pc:picChg chg="add mod ord">
          <ac:chgData name="Zhigalov Roman" userId="1f97e9fdf7779aa5" providerId="Windows Live" clId="Web-{113A7705-0714-4E0E-BF47-D6BCFFEA5692}" dt="2021-12-11T18:08:20.386" v="309"/>
          <ac:picMkLst>
            <pc:docMk/>
            <pc:sldMk cId="3861152718" sldId="266"/>
            <ac:picMk id="7" creationId="{88E9001B-E706-4865-8811-23D977622130}"/>
          </ac:picMkLst>
        </pc:picChg>
      </pc:sldChg>
      <pc:sldChg chg="addSp delSp modSp new mod setBg addAnim delAnim setClrOvrMap">
        <pc:chgData name="Zhigalov Roman" userId="1f97e9fdf7779aa5" providerId="Windows Live" clId="Web-{113A7705-0714-4E0E-BF47-D6BCFFEA5692}" dt="2021-12-11T18:10:18.737" v="374"/>
        <pc:sldMkLst>
          <pc:docMk/>
          <pc:sldMk cId="1975014400" sldId="267"/>
        </pc:sldMkLst>
        <pc:spChg chg="mod">
          <ac:chgData name="Zhigalov Roman" userId="1f97e9fdf7779aa5" providerId="Windows Live" clId="Web-{113A7705-0714-4E0E-BF47-D6BCFFEA5692}" dt="2021-12-11T18:10:18.737" v="374"/>
          <ac:spMkLst>
            <pc:docMk/>
            <pc:sldMk cId="1975014400" sldId="267"/>
            <ac:spMk id="2" creationId="{741236E0-2A02-4332-B0D7-68BC7DB1CB8D}"/>
          </ac:spMkLst>
        </pc:spChg>
        <pc:spChg chg="del">
          <ac:chgData name="Zhigalov Roman" userId="1f97e9fdf7779aa5" providerId="Windows Live" clId="Web-{113A7705-0714-4E0E-BF47-D6BCFFEA5692}" dt="2021-12-11T18:09:51.876" v="318"/>
          <ac:spMkLst>
            <pc:docMk/>
            <pc:sldMk cId="1975014400" sldId="267"/>
            <ac:spMk id="3" creationId="{59BBD159-2318-4E44-B64E-0F7F807853BF}"/>
          </ac:spMkLst>
        </pc:spChg>
        <pc:spChg chg="mod">
          <ac:chgData name="Zhigalov Roman" userId="1f97e9fdf7779aa5" providerId="Windows Live" clId="Web-{113A7705-0714-4E0E-BF47-D6BCFFEA5692}" dt="2021-12-11T18:10:18.737" v="374"/>
          <ac:spMkLst>
            <pc:docMk/>
            <pc:sldMk cId="1975014400" sldId="267"/>
            <ac:spMk id="4" creationId="{6990C3C1-8D19-4DE9-8F00-22EEBCFB81D9}"/>
          </ac:spMkLst>
        </pc:spChg>
        <pc:spChg chg="add">
          <ac:chgData name="Zhigalov Roman" userId="1f97e9fdf7779aa5" providerId="Windows Live" clId="Web-{113A7705-0714-4E0E-BF47-D6BCFFEA5692}" dt="2021-12-11T18:10:18.737" v="374"/>
          <ac:spMkLst>
            <pc:docMk/>
            <pc:sldMk cId="1975014400" sldId="267"/>
            <ac:spMk id="7" creationId="{47942995-B07F-4636-9A06-C6A104B260A8}"/>
          </ac:spMkLst>
        </pc:spChg>
        <pc:spChg chg="add del">
          <ac:chgData name="Zhigalov Roman" userId="1f97e9fdf7779aa5" providerId="Windows Live" clId="Web-{113A7705-0714-4E0E-BF47-D6BCFFEA5692}" dt="2021-12-11T18:10:18.722" v="373"/>
          <ac:spMkLst>
            <pc:docMk/>
            <pc:sldMk cId="1975014400" sldId="267"/>
            <ac:spMk id="10" creationId="{E49CC64F-7275-4E33-961B-0C5CDC439875}"/>
          </ac:spMkLst>
        </pc:spChg>
        <pc:spChg chg="add">
          <ac:chgData name="Zhigalov Roman" userId="1f97e9fdf7779aa5" providerId="Windows Live" clId="Web-{113A7705-0714-4E0E-BF47-D6BCFFEA5692}" dt="2021-12-11T18:10:18.737" v="374"/>
          <ac:spMkLst>
            <pc:docMk/>
            <pc:sldMk cId="1975014400" sldId="267"/>
            <ac:spMk id="17" creationId="{B81933D1-5615-42C7-9C0B-4EB7105CCE2D}"/>
          </ac:spMkLst>
        </pc:spChg>
        <pc:spChg chg="add">
          <ac:chgData name="Zhigalov Roman" userId="1f97e9fdf7779aa5" providerId="Windows Live" clId="Web-{113A7705-0714-4E0E-BF47-D6BCFFEA5692}" dt="2021-12-11T18:10:18.737" v="374"/>
          <ac:spMkLst>
            <pc:docMk/>
            <pc:sldMk cId="1975014400" sldId="267"/>
            <ac:spMk id="19" creationId="{19C9EAEA-39D0-4B0E-A0EB-51E7B26740B1}"/>
          </ac:spMkLst>
        </pc:spChg>
        <pc:grpChg chg="add">
          <ac:chgData name="Zhigalov Roman" userId="1f97e9fdf7779aa5" providerId="Windows Live" clId="Web-{113A7705-0714-4E0E-BF47-D6BCFFEA5692}" dt="2021-12-11T18:10:18.737" v="374"/>
          <ac:grpSpMkLst>
            <pc:docMk/>
            <pc:sldMk cId="1975014400" sldId="267"/>
            <ac:grpSpMk id="12" creationId="{032D8612-31EB-44CF-A1D0-14FD4C705424}"/>
          </ac:grpSpMkLst>
        </pc:grpChg>
        <pc:picChg chg="add mod ord">
          <ac:chgData name="Zhigalov Roman" userId="1f97e9fdf7779aa5" providerId="Windows Live" clId="Web-{113A7705-0714-4E0E-BF47-D6BCFFEA5692}" dt="2021-12-11T18:10:18.737" v="374"/>
          <ac:picMkLst>
            <pc:docMk/>
            <pc:sldMk cId="1975014400" sldId="267"/>
            <ac:picMk id="5" creationId="{2A52281E-CAD6-47CF-9FA4-5B1BE75AF242}"/>
          </ac:picMkLst>
        </pc:picChg>
      </pc:sldChg>
      <pc:sldChg chg="addSp delSp modSp new mod setBg addAnim">
        <pc:chgData name="Zhigalov Roman" userId="1f97e9fdf7779aa5" providerId="Windows Live" clId="Web-{113A7705-0714-4E0E-BF47-D6BCFFEA5692}" dt="2021-12-11T18:12:05.088" v="419"/>
        <pc:sldMkLst>
          <pc:docMk/>
          <pc:sldMk cId="1294682930" sldId="268"/>
        </pc:sldMkLst>
        <pc:spChg chg="mod">
          <ac:chgData name="Zhigalov Roman" userId="1f97e9fdf7779aa5" providerId="Windows Live" clId="Web-{113A7705-0714-4E0E-BF47-D6BCFFEA5692}" dt="2021-12-11T18:12:05.088" v="418"/>
          <ac:spMkLst>
            <pc:docMk/>
            <pc:sldMk cId="1294682930" sldId="268"/>
            <ac:spMk id="2" creationId="{798D25D8-C67F-4795-A322-3350A0F9E538}"/>
          </ac:spMkLst>
        </pc:spChg>
        <pc:spChg chg="del">
          <ac:chgData name="Zhigalov Roman" userId="1f97e9fdf7779aa5" providerId="Windows Live" clId="Web-{113A7705-0714-4E0E-BF47-D6BCFFEA5692}" dt="2021-12-11T18:11:40.399" v="376"/>
          <ac:spMkLst>
            <pc:docMk/>
            <pc:sldMk cId="1294682930" sldId="268"/>
            <ac:spMk id="3" creationId="{78712734-7CDE-4B0F-A9BF-8DF09028FB1D}"/>
          </ac:spMkLst>
        </pc:spChg>
        <pc:spChg chg="mod">
          <ac:chgData name="Zhigalov Roman" userId="1f97e9fdf7779aa5" providerId="Windows Live" clId="Web-{113A7705-0714-4E0E-BF47-D6BCFFEA5692}" dt="2021-12-11T18:12:05.088" v="418"/>
          <ac:spMkLst>
            <pc:docMk/>
            <pc:sldMk cId="1294682930" sldId="268"/>
            <ac:spMk id="4" creationId="{C8037B51-6A15-4616-9C8A-C12EB7D50751}"/>
          </ac:spMkLst>
        </pc:spChg>
        <pc:spChg chg="add">
          <ac:chgData name="Zhigalov Roman" userId="1f97e9fdf7779aa5" providerId="Windows Live" clId="Web-{113A7705-0714-4E0E-BF47-D6BCFFEA5692}" dt="2021-12-11T18:12:05.088" v="418"/>
          <ac:spMkLst>
            <pc:docMk/>
            <pc:sldMk cId="1294682930" sldId="268"/>
            <ac:spMk id="10" creationId="{E45B1D5C-0827-4AF0-8186-11FC5A8B8B92}"/>
          </ac:spMkLst>
        </pc:spChg>
        <pc:spChg chg="add">
          <ac:chgData name="Zhigalov Roman" userId="1f97e9fdf7779aa5" providerId="Windows Live" clId="Web-{113A7705-0714-4E0E-BF47-D6BCFFEA5692}" dt="2021-12-11T18:12:05.088" v="418"/>
          <ac:spMkLst>
            <pc:docMk/>
            <pc:sldMk cId="1294682930" sldId="268"/>
            <ac:spMk id="12" creationId="{99413ED5-9ED4-4772-BCE4-2BCAE6B12E35}"/>
          </ac:spMkLst>
        </pc:spChg>
        <pc:spChg chg="add">
          <ac:chgData name="Zhigalov Roman" userId="1f97e9fdf7779aa5" providerId="Windows Live" clId="Web-{113A7705-0714-4E0E-BF47-D6BCFFEA5692}" dt="2021-12-11T18:12:05.088" v="418"/>
          <ac:spMkLst>
            <pc:docMk/>
            <pc:sldMk cId="1294682930" sldId="268"/>
            <ac:spMk id="14" creationId="{04357C93-F0CB-4A1C-8F77-4E9063789819}"/>
          </ac:spMkLst>
        </pc:spChg>
        <pc:spChg chg="add">
          <ac:chgData name="Zhigalov Roman" userId="1f97e9fdf7779aa5" providerId="Windows Live" clId="Web-{113A7705-0714-4E0E-BF47-D6BCFFEA5692}" dt="2021-12-11T18:12:05.088" v="418"/>
          <ac:spMkLst>
            <pc:docMk/>
            <pc:sldMk cId="1294682930" sldId="268"/>
            <ac:spMk id="16" creationId="{90F533E9-6690-41A8-A372-4C6C622D028D}"/>
          </ac:spMkLst>
        </pc:spChg>
        <pc:picChg chg="add mod ord">
          <ac:chgData name="Zhigalov Roman" userId="1f97e9fdf7779aa5" providerId="Windows Live" clId="Web-{113A7705-0714-4E0E-BF47-D6BCFFEA5692}" dt="2021-12-11T18:12:05.088" v="418"/>
          <ac:picMkLst>
            <pc:docMk/>
            <pc:sldMk cId="1294682930" sldId="268"/>
            <ac:picMk id="5" creationId="{29AF4FE9-D4CE-4608-A00E-809E7946B045}"/>
          </ac:picMkLst>
        </pc:picChg>
      </pc:sldChg>
      <pc:sldChg chg="addSp delSp modSp new mod setBg addAnim">
        <pc:chgData name="Zhigalov Roman" userId="1f97e9fdf7779aa5" providerId="Windows Live" clId="Web-{113A7705-0714-4E0E-BF47-D6BCFFEA5692}" dt="2021-12-11T18:12:54.811" v="435"/>
        <pc:sldMkLst>
          <pc:docMk/>
          <pc:sldMk cId="2023535673" sldId="269"/>
        </pc:sldMkLst>
        <pc:spChg chg="mod">
          <ac:chgData name="Zhigalov Roman" userId="1f97e9fdf7779aa5" providerId="Windows Live" clId="Web-{113A7705-0714-4E0E-BF47-D6BCFFEA5692}" dt="2021-12-11T18:12:54.811" v="434"/>
          <ac:spMkLst>
            <pc:docMk/>
            <pc:sldMk cId="2023535673" sldId="269"/>
            <ac:spMk id="2" creationId="{43A9568C-2312-4F51-BBC3-B6950F836DCD}"/>
          </ac:spMkLst>
        </pc:spChg>
        <pc:spChg chg="del">
          <ac:chgData name="Zhigalov Roman" userId="1f97e9fdf7779aa5" providerId="Windows Live" clId="Web-{113A7705-0714-4E0E-BF47-D6BCFFEA5692}" dt="2021-12-11T18:12:23.168" v="421"/>
          <ac:spMkLst>
            <pc:docMk/>
            <pc:sldMk cId="2023535673" sldId="269"/>
            <ac:spMk id="3" creationId="{EA38D725-242F-4804-A211-397DFA40EEB2}"/>
          </ac:spMkLst>
        </pc:spChg>
        <pc:spChg chg="mod">
          <ac:chgData name="Zhigalov Roman" userId="1f97e9fdf7779aa5" providerId="Windows Live" clId="Web-{113A7705-0714-4E0E-BF47-D6BCFFEA5692}" dt="2021-12-11T18:12:54.811" v="434"/>
          <ac:spMkLst>
            <pc:docMk/>
            <pc:sldMk cId="2023535673" sldId="269"/>
            <ac:spMk id="4" creationId="{C1ED7CBB-45D2-4BC2-A5D5-25DF92488182}"/>
          </ac:spMkLst>
        </pc:spChg>
        <pc:spChg chg="add">
          <ac:chgData name="Zhigalov Roman" userId="1f97e9fdf7779aa5" providerId="Windows Live" clId="Web-{113A7705-0714-4E0E-BF47-D6BCFFEA5692}" dt="2021-12-11T18:12:54.811" v="434"/>
          <ac:spMkLst>
            <pc:docMk/>
            <pc:sldMk cId="2023535673" sldId="269"/>
            <ac:spMk id="10" creationId="{E45B1D5C-0827-4AF0-8186-11FC5A8B8B92}"/>
          </ac:spMkLst>
        </pc:spChg>
        <pc:spChg chg="add">
          <ac:chgData name="Zhigalov Roman" userId="1f97e9fdf7779aa5" providerId="Windows Live" clId="Web-{113A7705-0714-4E0E-BF47-D6BCFFEA5692}" dt="2021-12-11T18:12:54.811" v="434"/>
          <ac:spMkLst>
            <pc:docMk/>
            <pc:sldMk cId="2023535673" sldId="269"/>
            <ac:spMk id="12" creationId="{99413ED5-9ED4-4772-BCE4-2BCAE6B12E35}"/>
          </ac:spMkLst>
        </pc:spChg>
        <pc:spChg chg="add">
          <ac:chgData name="Zhigalov Roman" userId="1f97e9fdf7779aa5" providerId="Windows Live" clId="Web-{113A7705-0714-4E0E-BF47-D6BCFFEA5692}" dt="2021-12-11T18:12:54.811" v="434"/>
          <ac:spMkLst>
            <pc:docMk/>
            <pc:sldMk cId="2023535673" sldId="269"/>
            <ac:spMk id="14" creationId="{04357C93-F0CB-4A1C-8F77-4E9063789819}"/>
          </ac:spMkLst>
        </pc:spChg>
        <pc:spChg chg="add">
          <ac:chgData name="Zhigalov Roman" userId="1f97e9fdf7779aa5" providerId="Windows Live" clId="Web-{113A7705-0714-4E0E-BF47-D6BCFFEA5692}" dt="2021-12-11T18:12:54.811" v="434"/>
          <ac:spMkLst>
            <pc:docMk/>
            <pc:sldMk cId="2023535673" sldId="269"/>
            <ac:spMk id="16" creationId="{90F533E9-6690-41A8-A372-4C6C622D028D}"/>
          </ac:spMkLst>
        </pc:spChg>
        <pc:picChg chg="add mod ord">
          <ac:chgData name="Zhigalov Roman" userId="1f97e9fdf7779aa5" providerId="Windows Live" clId="Web-{113A7705-0714-4E0E-BF47-D6BCFFEA5692}" dt="2021-12-11T18:12:54.811" v="434"/>
          <ac:picMkLst>
            <pc:docMk/>
            <pc:sldMk cId="2023535673" sldId="269"/>
            <ac:picMk id="5" creationId="{BA705CA1-3EF8-410C-AB9B-89BCAD3185FF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23163-C0A9-459C-8484-3605E55D37E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E2004407-367E-45EC-989F-17E4C08CE413}">
      <dgm:prSet/>
      <dgm:spPr/>
      <dgm:t>
        <a:bodyPr/>
        <a:lstStyle/>
        <a:p>
          <a:r>
            <a:rPr lang="ru-RU"/>
            <a:t>1. План Ост</a:t>
          </a:r>
          <a:endParaRPr lang="en-US"/>
        </a:p>
      </dgm:t>
    </dgm:pt>
    <dgm:pt modelId="{B0C89A46-FD24-46E7-8CE6-B4B5D5362F03}" type="parTrans" cxnId="{33B6F8DC-52ED-4656-8FE6-C267C333D574}">
      <dgm:prSet/>
      <dgm:spPr/>
      <dgm:t>
        <a:bodyPr/>
        <a:lstStyle/>
        <a:p>
          <a:endParaRPr lang="en-US"/>
        </a:p>
      </dgm:t>
    </dgm:pt>
    <dgm:pt modelId="{5BE50764-C016-4FA4-8146-DBD3167EB9D0}" type="sibTrans" cxnId="{33B6F8DC-52ED-4656-8FE6-C267C333D574}">
      <dgm:prSet/>
      <dgm:spPr/>
      <dgm:t>
        <a:bodyPr/>
        <a:lstStyle/>
        <a:p>
          <a:endParaRPr lang="en-US"/>
        </a:p>
      </dgm:t>
    </dgm:pt>
    <dgm:pt modelId="{245EB2C1-F8E5-4B58-954A-E3E29619709B}">
      <dgm:prSet/>
      <dgm:spPr/>
      <dgm:t>
        <a:bodyPr/>
        <a:lstStyle/>
        <a:p>
          <a:r>
            <a:rPr lang="ru-RU"/>
            <a:t>2. Политика геноцида</a:t>
          </a:r>
          <a:endParaRPr lang="en-US"/>
        </a:p>
      </dgm:t>
    </dgm:pt>
    <dgm:pt modelId="{B387606A-C3B2-468A-B33F-C44003C32F03}" type="parTrans" cxnId="{5B99F0FC-AC1A-45D0-8302-20594BA4A5B1}">
      <dgm:prSet/>
      <dgm:spPr/>
      <dgm:t>
        <a:bodyPr/>
        <a:lstStyle/>
        <a:p>
          <a:endParaRPr lang="en-US"/>
        </a:p>
      </dgm:t>
    </dgm:pt>
    <dgm:pt modelId="{C8D93690-9475-49E5-958B-F25C081F570D}" type="sibTrans" cxnId="{5B99F0FC-AC1A-45D0-8302-20594BA4A5B1}">
      <dgm:prSet/>
      <dgm:spPr/>
      <dgm:t>
        <a:bodyPr/>
        <a:lstStyle/>
        <a:p>
          <a:endParaRPr lang="en-US"/>
        </a:p>
      </dgm:t>
    </dgm:pt>
    <dgm:pt modelId="{C6793E2F-D231-497B-8A3E-429E05DA2276}" type="pres">
      <dgm:prSet presAssocID="{7B323163-C0A9-459C-8484-3605E55D37E4}" presName="linear" presStyleCnt="0">
        <dgm:presLayoutVars>
          <dgm:dir/>
          <dgm:animLvl val="lvl"/>
          <dgm:resizeHandles val="exact"/>
        </dgm:presLayoutVars>
      </dgm:prSet>
      <dgm:spPr/>
    </dgm:pt>
    <dgm:pt modelId="{31D799C8-F3ED-4E5D-96FF-3EB3DC58BFC7}" type="pres">
      <dgm:prSet presAssocID="{E2004407-367E-45EC-989F-17E4C08CE413}" presName="parentLin" presStyleCnt="0"/>
      <dgm:spPr/>
    </dgm:pt>
    <dgm:pt modelId="{5E436BD9-C338-4084-B9DC-7EFBE502AFA1}" type="pres">
      <dgm:prSet presAssocID="{E2004407-367E-45EC-989F-17E4C08CE413}" presName="parentLeftMargin" presStyleLbl="node1" presStyleIdx="0" presStyleCnt="2"/>
      <dgm:spPr/>
    </dgm:pt>
    <dgm:pt modelId="{0AB3F039-5585-4BF4-A6CF-94F1915AC7F4}" type="pres">
      <dgm:prSet presAssocID="{E2004407-367E-45EC-989F-17E4C08CE41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6C9CE4FC-9856-41FC-909A-879D550850A6}" type="pres">
      <dgm:prSet presAssocID="{E2004407-367E-45EC-989F-17E4C08CE413}" presName="negativeSpace" presStyleCnt="0"/>
      <dgm:spPr/>
    </dgm:pt>
    <dgm:pt modelId="{8C4E46E9-FF9B-4977-8702-E02112DB989A}" type="pres">
      <dgm:prSet presAssocID="{E2004407-367E-45EC-989F-17E4C08CE413}" presName="childText" presStyleLbl="conFgAcc1" presStyleIdx="0" presStyleCnt="2">
        <dgm:presLayoutVars>
          <dgm:bulletEnabled val="1"/>
        </dgm:presLayoutVars>
      </dgm:prSet>
      <dgm:spPr/>
    </dgm:pt>
    <dgm:pt modelId="{B21A17E5-C4C7-4C39-B7E9-27898A2C4263}" type="pres">
      <dgm:prSet presAssocID="{5BE50764-C016-4FA4-8146-DBD3167EB9D0}" presName="spaceBetweenRectangles" presStyleCnt="0"/>
      <dgm:spPr/>
    </dgm:pt>
    <dgm:pt modelId="{521CD75B-7DB1-462F-BCE0-B7C14D44783B}" type="pres">
      <dgm:prSet presAssocID="{245EB2C1-F8E5-4B58-954A-E3E29619709B}" presName="parentLin" presStyleCnt="0"/>
      <dgm:spPr/>
    </dgm:pt>
    <dgm:pt modelId="{AF0F9EB4-704E-4EDB-A97B-80ECAD150BC5}" type="pres">
      <dgm:prSet presAssocID="{245EB2C1-F8E5-4B58-954A-E3E29619709B}" presName="parentLeftMargin" presStyleLbl="node1" presStyleIdx="0" presStyleCnt="2"/>
      <dgm:spPr/>
    </dgm:pt>
    <dgm:pt modelId="{1D94E179-6880-450A-8D1D-ADED8F314ED1}" type="pres">
      <dgm:prSet presAssocID="{245EB2C1-F8E5-4B58-954A-E3E29619709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E886C8F-EFDB-4CF3-A42E-00C4AD7221B1}" type="pres">
      <dgm:prSet presAssocID="{245EB2C1-F8E5-4B58-954A-E3E29619709B}" presName="negativeSpace" presStyleCnt="0"/>
      <dgm:spPr/>
    </dgm:pt>
    <dgm:pt modelId="{7BBB1953-89FF-4CB9-9CFC-F42AEFE30815}" type="pres">
      <dgm:prSet presAssocID="{245EB2C1-F8E5-4B58-954A-E3E29619709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95DA4E16-E0F1-4073-BFB5-EE534B3C7711}" type="presOf" srcId="{7B323163-C0A9-459C-8484-3605E55D37E4}" destId="{C6793E2F-D231-497B-8A3E-429E05DA2276}" srcOrd="0" destOrd="0" presId="urn:microsoft.com/office/officeart/2005/8/layout/list1"/>
    <dgm:cxn modelId="{0E3B9277-E1D8-408D-ACEB-C1833BB947CB}" type="presOf" srcId="{E2004407-367E-45EC-989F-17E4C08CE413}" destId="{5E436BD9-C338-4084-B9DC-7EFBE502AFA1}" srcOrd="0" destOrd="0" presId="urn:microsoft.com/office/officeart/2005/8/layout/list1"/>
    <dgm:cxn modelId="{299A4BA0-C89D-4623-97F9-587578145C22}" type="presOf" srcId="{245EB2C1-F8E5-4B58-954A-E3E29619709B}" destId="{1D94E179-6880-450A-8D1D-ADED8F314ED1}" srcOrd="1" destOrd="0" presId="urn:microsoft.com/office/officeart/2005/8/layout/list1"/>
    <dgm:cxn modelId="{33B6F8DC-52ED-4656-8FE6-C267C333D574}" srcId="{7B323163-C0A9-459C-8484-3605E55D37E4}" destId="{E2004407-367E-45EC-989F-17E4C08CE413}" srcOrd="0" destOrd="0" parTransId="{B0C89A46-FD24-46E7-8CE6-B4B5D5362F03}" sibTransId="{5BE50764-C016-4FA4-8146-DBD3167EB9D0}"/>
    <dgm:cxn modelId="{FC46ABDD-E5C4-4DD7-AEDF-74AF92AE5C85}" type="presOf" srcId="{245EB2C1-F8E5-4B58-954A-E3E29619709B}" destId="{AF0F9EB4-704E-4EDB-A97B-80ECAD150BC5}" srcOrd="0" destOrd="0" presId="urn:microsoft.com/office/officeart/2005/8/layout/list1"/>
    <dgm:cxn modelId="{85E546E4-24F5-44E8-AABA-81D0472BC06D}" type="presOf" srcId="{E2004407-367E-45EC-989F-17E4C08CE413}" destId="{0AB3F039-5585-4BF4-A6CF-94F1915AC7F4}" srcOrd="1" destOrd="0" presId="urn:microsoft.com/office/officeart/2005/8/layout/list1"/>
    <dgm:cxn modelId="{5B99F0FC-AC1A-45D0-8302-20594BA4A5B1}" srcId="{7B323163-C0A9-459C-8484-3605E55D37E4}" destId="{245EB2C1-F8E5-4B58-954A-E3E29619709B}" srcOrd="1" destOrd="0" parTransId="{B387606A-C3B2-468A-B33F-C44003C32F03}" sibTransId="{C8D93690-9475-49E5-958B-F25C081F570D}"/>
    <dgm:cxn modelId="{E7E8C622-4DC5-41D6-88C0-34709070264D}" type="presParOf" srcId="{C6793E2F-D231-497B-8A3E-429E05DA2276}" destId="{31D799C8-F3ED-4E5D-96FF-3EB3DC58BFC7}" srcOrd="0" destOrd="0" presId="urn:microsoft.com/office/officeart/2005/8/layout/list1"/>
    <dgm:cxn modelId="{3B401FBF-8D4B-40D3-8D46-4A02C6C71D7E}" type="presParOf" srcId="{31D799C8-F3ED-4E5D-96FF-3EB3DC58BFC7}" destId="{5E436BD9-C338-4084-B9DC-7EFBE502AFA1}" srcOrd="0" destOrd="0" presId="urn:microsoft.com/office/officeart/2005/8/layout/list1"/>
    <dgm:cxn modelId="{FE5FEE8E-D006-489A-8266-77FD56350F45}" type="presParOf" srcId="{31D799C8-F3ED-4E5D-96FF-3EB3DC58BFC7}" destId="{0AB3F039-5585-4BF4-A6CF-94F1915AC7F4}" srcOrd="1" destOrd="0" presId="urn:microsoft.com/office/officeart/2005/8/layout/list1"/>
    <dgm:cxn modelId="{747438E7-2FB3-4B40-AF80-33516D6281F4}" type="presParOf" srcId="{C6793E2F-D231-497B-8A3E-429E05DA2276}" destId="{6C9CE4FC-9856-41FC-909A-879D550850A6}" srcOrd="1" destOrd="0" presId="urn:microsoft.com/office/officeart/2005/8/layout/list1"/>
    <dgm:cxn modelId="{2A2A6974-D52B-4514-A7F2-8BADB05040DF}" type="presParOf" srcId="{C6793E2F-D231-497B-8A3E-429E05DA2276}" destId="{8C4E46E9-FF9B-4977-8702-E02112DB989A}" srcOrd="2" destOrd="0" presId="urn:microsoft.com/office/officeart/2005/8/layout/list1"/>
    <dgm:cxn modelId="{5427A0F8-E1F3-487D-925B-393B7FE665C2}" type="presParOf" srcId="{C6793E2F-D231-497B-8A3E-429E05DA2276}" destId="{B21A17E5-C4C7-4C39-B7E9-27898A2C4263}" srcOrd="3" destOrd="0" presId="urn:microsoft.com/office/officeart/2005/8/layout/list1"/>
    <dgm:cxn modelId="{8C75C2E9-B544-40F8-8D5B-ACC9A107A0E6}" type="presParOf" srcId="{C6793E2F-D231-497B-8A3E-429E05DA2276}" destId="{521CD75B-7DB1-462F-BCE0-B7C14D44783B}" srcOrd="4" destOrd="0" presId="urn:microsoft.com/office/officeart/2005/8/layout/list1"/>
    <dgm:cxn modelId="{E6487E1A-CC65-48E4-B590-753B3D3B7BAB}" type="presParOf" srcId="{521CD75B-7DB1-462F-BCE0-B7C14D44783B}" destId="{AF0F9EB4-704E-4EDB-A97B-80ECAD150BC5}" srcOrd="0" destOrd="0" presId="urn:microsoft.com/office/officeart/2005/8/layout/list1"/>
    <dgm:cxn modelId="{B93A54EC-DCE7-4207-A656-9670CB39761A}" type="presParOf" srcId="{521CD75B-7DB1-462F-BCE0-B7C14D44783B}" destId="{1D94E179-6880-450A-8D1D-ADED8F314ED1}" srcOrd="1" destOrd="0" presId="urn:microsoft.com/office/officeart/2005/8/layout/list1"/>
    <dgm:cxn modelId="{E2D713C4-F8B8-424F-840C-4065AE1EA177}" type="presParOf" srcId="{C6793E2F-D231-497B-8A3E-429E05DA2276}" destId="{4E886C8F-EFDB-4CF3-A42E-00C4AD7221B1}" srcOrd="5" destOrd="0" presId="urn:microsoft.com/office/officeart/2005/8/layout/list1"/>
    <dgm:cxn modelId="{F1D656B7-1CA7-42DC-907A-5289C4103268}" type="presParOf" srcId="{C6793E2F-D231-497B-8A3E-429E05DA2276}" destId="{7BBB1953-89FF-4CB9-9CFC-F42AEFE30815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928FF6C-EC71-4330-95D6-F6F86C03BCF1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5BBF095-E453-41A9-AB2D-EC0C54E7E9CE}">
      <dgm:prSet/>
      <dgm:spPr/>
      <dgm:t>
        <a:bodyPr/>
        <a:lstStyle/>
        <a:p>
          <a:r>
            <a:rPr lang="ru-RU"/>
            <a:t>Выселить 75% белорусов с занимаемой территории</a:t>
          </a:r>
          <a:endParaRPr lang="en-US"/>
        </a:p>
      </dgm:t>
    </dgm:pt>
    <dgm:pt modelId="{6A0293DD-E756-4EA3-940A-E1E6B66CBFCF}" type="parTrans" cxnId="{ADF1953A-9219-4BE6-9460-F3B0329F9949}">
      <dgm:prSet/>
      <dgm:spPr/>
      <dgm:t>
        <a:bodyPr/>
        <a:lstStyle/>
        <a:p>
          <a:endParaRPr lang="en-US"/>
        </a:p>
      </dgm:t>
    </dgm:pt>
    <dgm:pt modelId="{B956838C-8898-45A9-9087-9FEE0C308D41}" type="sibTrans" cxnId="{ADF1953A-9219-4BE6-9460-F3B0329F9949}">
      <dgm:prSet/>
      <dgm:spPr/>
      <dgm:t>
        <a:bodyPr/>
        <a:lstStyle/>
        <a:p>
          <a:endParaRPr lang="en-US"/>
        </a:p>
      </dgm:t>
    </dgm:pt>
    <dgm:pt modelId="{D68B80B1-B95E-4B28-955D-4B4DD80D8379}">
      <dgm:prSet/>
      <dgm:spPr/>
      <dgm:t>
        <a:bodyPr/>
        <a:lstStyle/>
        <a:p>
          <a:r>
            <a:rPr lang="ru-RU"/>
            <a:t>Заселить немецких колонистов на белорусские земли</a:t>
          </a:r>
          <a:endParaRPr lang="en-US"/>
        </a:p>
      </dgm:t>
    </dgm:pt>
    <dgm:pt modelId="{B1849FE0-FEE8-45FE-B67F-862765112886}" type="parTrans" cxnId="{00FCE6DA-B648-49FA-A4DF-A04CB6E7985C}">
      <dgm:prSet/>
      <dgm:spPr/>
      <dgm:t>
        <a:bodyPr/>
        <a:lstStyle/>
        <a:p>
          <a:endParaRPr lang="en-US"/>
        </a:p>
      </dgm:t>
    </dgm:pt>
    <dgm:pt modelId="{357CAC7D-C73B-4145-9389-1B6633F7CA7D}" type="sibTrans" cxnId="{00FCE6DA-B648-49FA-A4DF-A04CB6E7985C}">
      <dgm:prSet/>
      <dgm:spPr/>
      <dgm:t>
        <a:bodyPr/>
        <a:lstStyle/>
        <a:p>
          <a:endParaRPr lang="en-US"/>
        </a:p>
      </dgm:t>
    </dgm:pt>
    <dgm:pt modelId="{439365F7-45A8-41A7-B6A7-2926946E0706}">
      <dgm:prSet/>
      <dgm:spPr/>
      <dgm:t>
        <a:bodyPr/>
        <a:lstStyle/>
        <a:p>
          <a:r>
            <a:rPr lang="ru-RU"/>
            <a:t>25% местного населения подлежали онемечиванию </a:t>
          </a:r>
          <a:endParaRPr lang="en-US"/>
        </a:p>
      </dgm:t>
    </dgm:pt>
    <dgm:pt modelId="{B71D1DCE-3BB6-4AA1-99C6-C4632197B996}" type="parTrans" cxnId="{EDB2D895-46EF-4161-9AB0-F50B741FD920}">
      <dgm:prSet/>
      <dgm:spPr/>
      <dgm:t>
        <a:bodyPr/>
        <a:lstStyle/>
        <a:p>
          <a:endParaRPr lang="en-US"/>
        </a:p>
      </dgm:t>
    </dgm:pt>
    <dgm:pt modelId="{34642191-338C-45C9-AB67-E64FEE5292DF}" type="sibTrans" cxnId="{EDB2D895-46EF-4161-9AB0-F50B741FD920}">
      <dgm:prSet/>
      <dgm:spPr/>
      <dgm:t>
        <a:bodyPr/>
        <a:lstStyle/>
        <a:p>
          <a:endParaRPr lang="en-US"/>
        </a:p>
      </dgm:t>
    </dgm:pt>
    <dgm:pt modelId="{6FCC3B1E-FDBB-440B-927F-3938C93E2AB0}">
      <dgm:prSet/>
      <dgm:spPr/>
      <dgm:t>
        <a:bodyPr/>
        <a:lstStyle/>
        <a:p>
          <a:r>
            <a:rPr lang="ru-RU"/>
            <a:t>Цыгане и евреи подлежали полному истреблению</a:t>
          </a:r>
          <a:endParaRPr lang="en-US"/>
        </a:p>
      </dgm:t>
    </dgm:pt>
    <dgm:pt modelId="{002E65B0-3F5E-4685-BC50-CA4724FD4F3C}" type="parTrans" cxnId="{2914E574-C1F2-4A62-8B34-EA1ACA6063D7}">
      <dgm:prSet/>
      <dgm:spPr/>
      <dgm:t>
        <a:bodyPr/>
        <a:lstStyle/>
        <a:p>
          <a:endParaRPr lang="en-US"/>
        </a:p>
      </dgm:t>
    </dgm:pt>
    <dgm:pt modelId="{D533F333-4940-4956-BBD1-81033C51E21B}" type="sibTrans" cxnId="{2914E574-C1F2-4A62-8B34-EA1ACA6063D7}">
      <dgm:prSet/>
      <dgm:spPr/>
      <dgm:t>
        <a:bodyPr/>
        <a:lstStyle/>
        <a:p>
          <a:endParaRPr lang="en-US"/>
        </a:p>
      </dgm:t>
    </dgm:pt>
    <dgm:pt modelId="{9BF32185-C4C0-472D-8E42-C9F470E1D272}">
      <dgm:prSet/>
      <dgm:spPr/>
      <dgm:t>
        <a:bodyPr/>
        <a:lstStyle/>
        <a:p>
          <a:r>
            <a:rPr lang="ru-RU"/>
            <a:t>Вывоз в Германию ресурсов, промышленных предприятий, материальных ценностей</a:t>
          </a:r>
          <a:endParaRPr lang="en-US"/>
        </a:p>
      </dgm:t>
    </dgm:pt>
    <dgm:pt modelId="{84991569-F329-4409-9C56-F46FE9D90B48}" type="parTrans" cxnId="{8EB4F15B-A1A3-4A84-8B4C-9B38968E7697}">
      <dgm:prSet/>
      <dgm:spPr/>
      <dgm:t>
        <a:bodyPr/>
        <a:lstStyle/>
        <a:p>
          <a:endParaRPr lang="en-US"/>
        </a:p>
      </dgm:t>
    </dgm:pt>
    <dgm:pt modelId="{7580F45B-1C3F-404E-AC55-9BFBF1CC80C0}" type="sibTrans" cxnId="{8EB4F15B-A1A3-4A84-8B4C-9B38968E7697}">
      <dgm:prSet/>
      <dgm:spPr/>
      <dgm:t>
        <a:bodyPr/>
        <a:lstStyle/>
        <a:p>
          <a:endParaRPr lang="en-US"/>
        </a:p>
      </dgm:t>
    </dgm:pt>
    <dgm:pt modelId="{735D4532-12CE-48F6-A631-480B8EABF97A}" type="pres">
      <dgm:prSet presAssocID="{3928FF6C-EC71-4330-95D6-F6F86C03BCF1}" presName="vert0" presStyleCnt="0">
        <dgm:presLayoutVars>
          <dgm:dir/>
          <dgm:animOne val="branch"/>
          <dgm:animLvl val="lvl"/>
        </dgm:presLayoutVars>
      </dgm:prSet>
      <dgm:spPr/>
    </dgm:pt>
    <dgm:pt modelId="{2DB67097-5CF0-43E2-BFB3-3A41A81BF6F7}" type="pres">
      <dgm:prSet presAssocID="{55BBF095-E453-41A9-AB2D-EC0C54E7E9CE}" presName="thickLine" presStyleLbl="alignNode1" presStyleIdx="0" presStyleCnt="5"/>
      <dgm:spPr/>
    </dgm:pt>
    <dgm:pt modelId="{7EB71A47-74A5-45D5-913E-F42AF7F1F121}" type="pres">
      <dgm:prSet presAssocID="{55BBF095-E453-41A9-AB2D-EC0C54E7E9CE}" presName="horz1" presStyleCnt="0"/>
      <dgm:spPr/>
    </dgm:pt>
    <dgm:pt modelId="{E7CFF62D-A96D-48F7-AB46-A92523B89835}" type="pres">
      <dgm:prSet presAssocID="{55BBF095-E453-41A9-AB2D-EC0C54E7E9CE}" presName="tx1" presStyleLbl="revTx" presStyleIdx="0" presStyleCnt="5"/>
      <dgm:spPr/>
    </dgm:pt>
    <dgm:pt modelId="{B7894F0E-8E9B-4670-96CA-79D7BBE0C29D}" type="pres">
      <dgm:prSet presAssocID="{55BBF095-E453-41A9-AB2D-EC0C54E7E9CE}" presName="vert1" presStyleCnt="0"/>
      <dgm:spPr/>
    </dgm:pt>
    <dgm:pt modelId="{F9D78D77-BF18-4411-AE83-FF534AD366B5}" type="pres">
      <dgm:prSet presAssocID="{D68B80B1-B95E-4B28-955D-4B4DD80D8379}" presName="thickLine" presStyleLbl="alignNode1" presStyleIdx="1" presStyleCnt="5"/>
      <dgm:spPr/>
    </dgm:pt>
    <dgm:pt modelId="{DEE00871-D369-4BF7-A0A4-D1EF5042BF3C}" type="pres">
      <dgm:prSet presAssocID="{D68B80B1-B95E-4B28-955D-4B4DD80D8379}" presName="horz1" presStyleCnt="0"/>
      <dgm:spPr/>
    </dgm:pt>
    <dgm:pt modelId="{66C0E83A-EB2C-45B9-B0B7-B20F0C1C3BE4}" type="pres">
      <dgm:prSet presAssocID="{D68B80B1-B95E-4B28-955D-4B4DD80D8379}" presName="tx1" presStyleLbl="revTx" presStyleIdx="1" presStyleCnt="5"/>
      <dgm:spPr/>
    </dgm:pt>
    <dgm:pt modelId="{04B1E319-8F36-4756-B47E-E800FBC60FFF}" type="pres">
      <dgm:prSet presAssocID="{D68B80B1-B95E-4B28-955D-4B4DD80D8379}" presName="vert1" presStyleCnt="0"/>
      <dgm:spPr/>
    </dgm:pt>
    <dgm:pt modelId="{CACE3AB9-7723-44F0-9AA0-90F2C51D6CA5}" type="pres">
      <dgm:prSet presAssocID="{439365F7-45A8-41A7-B6A7-2926946E0706}" presName="thickLine" presStyleLbl="alignNode1" presStyleIdx="2" presStyleCnt="5"/>
      <dgm:spPr/>
    </dgm:pt>
    <dgm:pt modelId="{3FAC6B8B-7F39-4D4F-A9C3-3822CCE375A8}" type="pres">
      <dgm:prSet presAssocID="{439365F7-45A8-41A7-B6A7-2926946E0706}" presName="horz1" presStyleCnt="0"/>
      <dgm:spPr/>
    </dgm:pt>
    <dgm:pt modelId="{5F11736F-587D-4F33-B6BF-031D388FDEBA}" type="pres">
      <dgm:prSet presAssocID="{439365F7-45A8-41A7-B6A7-2926946E0706}" presName="tx1" presStyleLbl="revTx" presStyleIdx="2" presStyleCnt="5"/>
      <dgm:spPr/>
    </dgm:pt>
    <dgm:pt modelId="{432DA7E8-5FED-475F-A6F2-99C06343691B}" type="pres">
      <dgm:prSet presAssocID="{439365F7-45A8-41A7-B6A7-2926946E0706}" presName="vert1" presStyleCnt="0"/>
      <dgm:spPr/>
    </dgm:pt>
    <dgm:pt modelId="{6664E4AE-4E56-45F4-8203-EE8E141076E1}" type="pres">
      <dgm:prSet presAssocID="{6FCC3B1E-FDBB-440B-927F-3938C93E2AB0}" presName="thickLine" presStyleLbl="alignNode1" presStyleIdx="3" presStyleCnt="5"/>
      <dgm:spPr/>
    </dgm:pt>
    <dgm:pt modelId="{28E713E7-6B0C-44D3-809E-20EB02F0FD3F}" type="pres">
      <dgm:prSet presAssocID="{6FCC3B1E-FDBB-440B-927F-3938C93E2AB0}" presName="horz1" presStyleCnt="0"/>
      <dgm:spPr/>
    </dgm:pt>
    <dgm:pt modelId="{2744092B-AD4F-4189-AFC9-D1E5698C1330}" type="pres">
      <dgm:prSet presAssocID="{6FCC3B1E-FDBB-440B-927F-3938C93E2AB0}" presName="tx1" presStyleLbl="revTx" presStyleIdx="3" presStyleCnt="5"/>
      <dgm:spPr/>
    </dgm:pt>
    <dgm:pt modelId="{A2FA2481-0A2A-4E71-810A-00B031A07EF2}" type="pres">
      <dgm:prSet presAssocID="{6FCC3B1E-FDBB-440B-927F-3938C93E2AB0}" presName="vert1" presStyleCnt="0"/>
      <dgm:spPr/>
    </dgm:pt>
    <dgm:pt modelId="{5D1E4A03-669A-41F5-9C81-F8F2AA7569C7}" type="pres">
      <dgm:prSet presAssocID="{9BF32185-C4C0-472D-8E42-C9F470E1D272}" presName="thickLine" presStyleLbl="alignNode1" presStyleIdx="4" presStyleCnt="5"/>
      <dgm:spPr/>
    </dgm:pt>
    <dgm:pt modelId="{1FC284D2-BBE7-45A5-8571-42FB6679CB1E}" type="pres">
      <dgm:prSet presAssocID="{9BF32185-C4C0-472D-8E42-C9F470E1D272}" presName="horz1" presStyleCnt="0"/>
      <dgm:spPr/>
    </dgm:pt>
    <dgm:pt modelId="{E0BA688E-F10D-4764-B831-DA1A1496A132}" type="pres">
      <dgm:prSet presAssocID="{9BF32185-C4C0-472D-8E42-C9F470E1D272}" presName="tx1" presStyleLbl="revTx" presStyleIdx="4" presStyleCnt="5"/>
      <dgm:spPr/>
    </dgm:pt>
    <dgm:pt modelId="{B37E022F-F81D-4B16-B6B7-1DA56D83DD94}" type="pres">
      <dgm:prSet presAssocID="{9BF32185-C4C0-472D-8E42-C9F470E1D272}" presName="vert1" presStyleCnt="0"/>
      <dgm:spPr/>
    </dgm:pt>
  </dgm:ptLst>
  <dgm:cxnLst>
    <dgm:cxn modelId="{ADF1953A-9219-4BE6-9460-F3B0329F9949}" srcId="{3928FF6C-EC71-4330-95D6-F6F86C03BCF1}" destId="{55BBF095-E453-41A9-AB2D-EC0C54E7E9CE}" srcOrd="0" destOrd="0" parTransId="{6A0293DD-E756-4EA3-940A-E1E6B66CBFCF}" sibTransId="{B956838C-8898-45A9-9087-9FEE0C308D41}"/>
    <dgm:cxn modelId="{8EB4F15B-A1A3-4A84-8B4C-9B38968E7697}" srcId="{3928FF6C-EC71-4330-95D6-F6F86C03BCF1}" destId="{9BF32185-C4C0-472D-8E42-C9F470E1D272}" srcOrd="4" destOrd="0" parTransId="{84991569-F329-4409-9C56-F46FE9D90B48}" sibTransId="{7580F45B-1C3F-404E-AC55-9BFBF1CC80C0}"/>
    <dgm:cxn modelId="{A6386970-2939-469F-B463-DB6F7B65FA0C}" type="presOf" srcId="{D68B80B1-B95E-4B28-955D-4B4DD80D8379}" destId="{66C0E83A-EB2C-45B9-B0B7-B20F0C1C3BE4}" srcOrd="0" destOrd="0" presId="urn:microsoft.com/office/officeart/2008/layout/LinedList"/>
    <dgm:cxn modelId="{2914E574-C1F2-4A62-8B34-EA1ACA6063D7}" srcId="{3928FF6C-EC71-4330-95D6-F6F86C03BCF1}" destId="{6FCC3B1E-FDBB-440B-927F-3938C93E2AB0}" srcOrd="3" destOrd="0" parTransId="{002E65B0-3F5E-4685-BC50-CA4724FD4F3C}" sibTransId="{D533F333-4940-4956-BBD1-81033C51E21B}"/>
    <dgm:cxn modelId="{445E4794-E451-44B2-905A-79533B4773B0}" type="presOf" srcId="{3928FF6C-EC71-4330-95D6-F6F86C03BCF1}" destId="{735D4532-12CE-48F6-A631-480B8EABF97A}" srcOrd="0" destOrd="0" presId="urn:microsoft.com/office/officeart/2008/layout/LinedList"/>
    <dgm:cxn modelId="{EDB2D895-46EF-4161-9AB0-F50B741FD920}" srcId="{3928FF6C-EC71-4330-95D6-F6F86C03BCF1}" destId="{439365F7-45A8-41A7-B6A7-2926946E0706}" srcOrd="2" destOrd="0" parTransId="{B71D1DCE-3BB6-4AA1-99C6-C4632197B996}" sibTransId="{34642191-338C-45C9-AB67-E64FEE5292DF}"/>
    <dgm:cxn modelId="{476CFAA4-EF05-40CF-BE60-DD6E6145BDD0}" type="presOf" srcId="{55BBF095-E453-41A9-AB2D-EC0C54E7E9CE}" destId="{E7CFF62D-A96D-48F7-AB46-A92523B89835}" srcOrd="0" destOrd="0" presId="urn:microsoft.com/office/officeart/2008/layout/LinedList"/>
    <dgm:cxn modelId="{0C69ECB9-99A2-47B6-9EBF-366C06443C82}" type="presOf" srcId="{439365F7-45A8-41A7-B6A7-2926946E0706}" destId="{5F11736F-587D-4F33-B6BF-031D388FDEBA}" srcOrd="0" destOrd="0" presId="urn:microsoft.com/office/officeart/2008/layout/LinedList"/>
    <dgm:cxn modelId="{00FCE6DA-B648-49FA-A4DF-A04CB6E7985C}" srcId="{3928FF6C-EC71-4330-95D6-F6F86C03BCF1}" destId="{D68B80B1-B95E-4B28-955D-4B4DD80D8379}" srcOrd="1" destOrd="0" parTransId="{B1849FE0-FEE8-45FE-B67F-862765112886}" sibTransId="{357CAC7D-C73B-4145-9389-1B6633F7CA7D}"/>
    <dgm:cxn modelId="{E1FFD6F9-13D4-4294-A0CB-E7AC77C40DF9}" type="presOf" srcId="{6FCC3B1E-FDBB-440B-927F-3938C93E2AB0}" destId="{2744092B-AD4F-4189-AFC9-D1E5698C1330}" srcOrd="0" destOrd="0" presId="urn:microsoft.com/office/officeart/2008/layout/LinedList"/>
    <dgm:cxn modelId="{C747DCFB-0770-400B-A4AB-F6FA1AEC6FCF}" type="presOf" srcId="{9BF32185-C4C0-472D-8E42-C9F470E1D272}" destId="{E0BA688E-F10D-4764-B831-DA1A1496A132}" srcOrd="0" destOrd="0" presId="urn:microsoft.com/office/officeart/2008/layout/LinedList"/>
    <dgm:cxn modelId="{492377EE-A7F5-4314-BDF2-47B7F4D28E9B}" type="presParOf" srcId="{735D4532-12CE-48F6-A631-480B8EABF97A}" destId="{2DB67097-5CF0-43E2-BFB3-3A41A81BF6F7}" srcOrd="0" destOrd="0" presId="urn:microsoft.com/office/officeart/2008/layout/LinedList"/>
    <dgm:cxn modelId="{129C2DDC-1452-411B-894D-AFD35A24AFB3}" type="presParOf" srcId="{735D4532-12CE-48F6-A631-480B8EABF97A}" destId="{7EB71A47-74A5-45D5-913E-F42AF7F1F121}" srcOrd="1" destOrd="0" presId="urn:microsoft.com/office/officeart/2008/layout/LinedList"/>
    <dgm:cxn modelId="{4791CF12-3E90-4075-8211-D2D8AE7BEAF1}" type="presParOf" srcId="{7EB71A47-74A5-45D5-913E-F42AF7F1F121}" destId="{E7CFF62D-A96D-48F7-AB46-A92523B89835}" srcOrd="0" destOrd="0" presId="urn:microsoft.com/office/officeart/2008/layout/LinedList"/>
    <dgm:cxn modelId="{5F19277C-B77C-4FB6-B615-E47FD430D250}" type="presParOf" srcId="{7EB71A47-74A5-45D5-913E-F42AF7F1F121}" destId="{B7894F0E-8E9B-4670-96CA-79D7BBE0C29D}" srcOrd="1" destOrd="0" presId="urn:microsoft.com/office/officeart/2008/layout/LinedList"/>
    <dgm:cxn modelId="{91A1B7CD-840D-4B29-AC68-51FD617019F3}" type="presParOf" srcId="{735D4532-12CE-48F6-A631-480B8EABF97A}" destId="{F9D78D77-BF18-4411-AE83-FF534AD366B5}" srcOrd="2" destOrd="0" presId="urn:microsoft.com/office/officeart/2008/layout/LinedList"/>
    <dgm:cxn modelId="{B222D7E7-C00C-48C6-9322-9853B11F43F5}" type="presParOf" srcId="{735D4532-12CE-48F6-A631-480B8EABF97A}" destId="{DEE00871-D369-4BF7-A0A4-D1EF5042BF3C}" srcOrd="3" destOrd="0" presId="urn:microsoft.com/office/officeart/2008/layout/LinedList"/>
    <dgm:cxn modelId="{EE3A3EA1-E247-44A5-8414-C1D500B6125C}" type="presParOf" srcId="{DEE00871-D369-4BF7-A0A4-D1EF5042BF3C}" destId="{66C0E83A-EB2C-45B9-B0B7-B20F0C1C3BE4}" srcOrd="0" destOrd="0" presId="urn:microsoft.com/office/officeart/2008/layout/LinedList"/>
    <dgm:cxn modelId="{4C9F570B-4A8C-4A48-872F-54EFAE9BD011}" type="presParOf" srcId="{DEE00871-D369-4BF7-A0A4-D1EF5042BF3C}" destId="{04B1E319-8F36-4756-B47E-E800FBC60FFF}" srcOrd="1" destOrd="0" presId="urn:microsoft.com/office/officeart/2008/layout/LinedList"/>
    <dgm:cxn modelId="{4E39A299-129C-44DD-AADF-9161E2FA733B}" type="presParOf" srcId="{735D4532-12CE-48F6-A631-480B8EABF97A}" destId="{CACE3AB9-7723-44F0-9AA0-90F2C51D6CA5}" srcOrd="4" destOrd="0" presId="urn:microsoft.com/office/officeart/2008/layout/LinedList"/>
    <dgm:cxn modelId="{6205F992-B3E6-43F1-BEB4-C84E7C804BDE}" type="presParOf" srcId="{735D4532-12CE-48F6-A631-480B8EABF97A}" destId="{3FAC6B8B-7F39-4D4F-A9C3-3822CCE375A8}" srcOrd="5" destOrd="0" presId="urn:microsoft.com/office/officeart/2008/layout/LinedList"/>
    <dgm:cxn modelId="{F6F9C068-B5AB-415A-B1F9-37B236F46887}" type="presParOf" srcId="{3FAC6B8B-7F39-4D4F-A9C3-3822CCE375A8}" destId="{5F11736F-587D-4F33-B6BF-031D388FDEBA}" srcOrd="0" destOrd="0" presId="urn:microsoft.com/office/officeart/2008/layout/LinedList"/>
    <dgm:cxn modelId="{CC6FD3A3-1D4F-4A70-A711-07BF720F06E7}" type="presParOf" srcId="{3FAC6B8B-7F39-4D4F-A9C3-3822CCE375A8}" destId="{432DA7E8-5FED-475F-A6F2-99C06343691B}" srcOrd="1" destOrd="0" presId="urn:microsoft.com/office/officeart/2008/layout/LinedList"/>
    <dgm:cxn modelId="{01BAA583-3A33-412D-BC85-711449DB0C03}" type="presParOf" srcId="{735D4532-12CE-48F6-A631-480B8EABF97A}" destId="{6664E4AE-4E56-45F4-8203-EE8E141076E1}" srcOrd="6" destOrd="0" presId="urn:microsoft.com/office/officeart/2008/layout/LinedList"/>
    <dgm:cxn modelId="{4A6FCFEE-DF11-42D9-9334-6F4B146D8C08}" type="presParOf" srcId="{735D4532-12CE-48F6-A631-480B8EABF97A}" destId="{28E713E7-6B0C-44D3-809E-20EB02F0FD3F}" srcOrd="7" destOrd="0" presId="urn:microsoft.com/office/officeart/2008/layout/LinedList"/>
    <dgm:cxn modelId="{85DAF906-FD9B-472E-B962-A7959E1033D3}" type="presParOf" srcId="{28E713E7-6B0C-44D3-809E-20EB02F0FD3F}" destId="{2744092B-AD4F-4189-AFC9-D1E5698C1330}" srcOrd="0" destOrd="0" presId="urn:microsoft.com/office/officeart/2008/layout/LinedList"/>
    <dgm:cxn modelId="{ACE0BEAF-5022-4055-9721-780B0AA4902D}" type="presParOf" srcId="{28E713E7-6B0C-44D3-809E-20EB02F0FD3F}" destId="{A2FA2481-0A2A-4E71-810A-00B031A07EF2}" srcOrd="1" destOrd="0" presId="urn:microsoft.com/office/officeart/2008/layout/LinedList"/>
    <dgm:cxn modelId="{C4681115-554F-4C5F-9264-9DE54178597D}" type="presParOf" srcId="{735D4532-12CE-48F6-A631-480B8EABF97A}" destId="{5D1E4A03-669A-41F5-9C81-F8F2AA7569C7}" srcOrd="8" destOrd="0" presId="urn:microsoft.com/office/officeart/2008/layout/LinedList"/>
    <dgm:cxn modelId="{EE2AE0E8-4F35-4005-83DE-9B5178AAF30C}" type="presParOf" srcId="{735D4532-12CE-48F6-A631-480B8EABF97A}" destId="{1FC284D2-BBE7-45A5-8571-42FB6679CB1E}" srcOrd="9" destOrd="0" presId="urn:microsoft.com/office/officeart/2008/layout/LinedList"/>
    <dgm:cxn modelId="{F72BB45D-76E0-4369-BA9F-0D602F808C27}" type="presParOf" srcId="{1FC284D2-BBE7-45A5-8571-42FB6679CB1E}" destId="{E0BA688E-F10D-4764-B831-DA1A1496A132}" srcOrd="0" destOrd="0" presId="urn:microsoft.com/office/officeart/2008/layout/LinedList"/>
    <dgm:cxn modelId="{46A7A511-5904-4E34-957A-09653D21B8FE}" type="presParOf" srcId="{1FC284D2-BBE7-45A5-8571-42FB6679CB1E}" destId="{B37E022F-F81D-4B16-B6B7-1DA56D83DD9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E46E9-FF9B-4977-8702-E02112DB989A}">
      <dsp:nvSpPr>
        <dsp:cNvPr id="0" name=""/>
        <dsp:cNvSpPr/>
      </dsp:nvSpPr>
      <dsp:spPr>
        <a:xfrm>
          <a:off x="0" y="1831643"/>
          <a:ext cx="626364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B3F039-5585-4BF4-A6CF-94F1915AC7F4}">
      <dsp:nvSpPr>
        <dsp:cNvPr id="0" name=""/>
        <dsp:cNvSpPr/>
      </dsp:nvSpPr>
      <dsp:spPr>
        <a:xfrm>
          <a:off x="313182" y="1344563"/>
          <a:ext cx="4384548" cy="974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/>
            <a:t>1. План Ост</a:t>
          </a:r>
          <a:endParaRPr lang="en-US" sz="3300" kern="1200"/>
        </a:p>
      </dsp:txBody>
      <dsp:txXfrm>
        <a:off x="360737" y="1392118"/>
        <a:ext cx="4289438" cy="879050"/>
      </dsp:txXfrm>
    </dsp:sp>
    <dsp:sp modelId="{7BBB1953-89FF-4CB9-9CFC-F42AEFE30815}">
      <dsp:nvSpPr>
        <dsp:cNvPr id="0" name=""/>
        <dsp:cNvSpPr/>
      </dsp:nvSpPr>
      <dsp:spPr>
        <a:xfrm>
          <a:off x="0" y="3328524"/>
          <a:ext cx="6263640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94E179-6880-450A-8D1D-ADED8F314ED1}">
      <dsp:nvSpPr>
        <dsp:cNvPr id="0" name=""/>
        <dsp:cNvSpPr/>
      </dsp:nvSpPr>
      <dsp:spPr>
        <a:xfrm>
          <a:off x="313182" y="2841444"/>
          <a:ext cx="4384548" cy="9741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725" tIns="0" rIns="165725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300" kern="1200"/>
            <a:t>2. Политика геноцида</a:t>
          </a:r>
          <a:endParaRPr lang="en-US" sz="3300" kern="1200"/>
        </a:p>
      </dsp:txBody>
      <dsp:txXfrm>
        <a:off x="360737" y="2888999"/>
        <a:ext cx="4289438" cy="8790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B67097-5CF0-43E2-BFB3-3A41A81BF6F7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CFF62D-A96D-48F7-AB46-A92523B89835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Выселить 75% белорусов с занимаемой территории</a:t>
          </a:r>
          <a:endParaRPr lang="en-US" sz="2700" kern="1200"/>
        </a:p>
      </dsp:txBody>
      <dsp:txXfrm>
        <a:off x="0" y="675"/>
        <a:ext cx="6900512" cy="1106957"/>
      </dsp:txXfrm>
    </dsp:sp>
    <dsp:sp modelId="{F9D78D77-BF18-4411-AE83-FF534AD366B5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C0E83A-EB2C-45B9-B0B7-B20F0C1C3BE4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Заселить немецких колонистов на белорусские земли</a:t>
          </a:r>
          <a:endParaRPr lang="en-US" sz="2700" kern="1200"/>
        </a:p>
      </dsp:txBody>
      <dsp:txXfrm>
        <a:off x="0" y="1107633"/>
        <a:ext cx="6900512" cy="1106957"/>
      </dsp:txXfrm>
    </dsp:sp>
    <dsp:sp modelId="{CACE3AB9-7723-44F0-9AA0-90F2C51D6CA5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11736F-587D-4F33-B6BF-031D388FDEBA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25% местного населения подлежали онемечиванию </a:t>
          </a:r>
          <a:endParaRPr lang="en-US" sz="2700" kern="1200"/>
        </a:p>
      </dsp:txBody>
      <dsp:txXfrm>
        <a:off x="0" y="2214591"/>
        <a:ext cx="6900512" cy="1106957"/>
      </dsp:txXfrm>
    </dsp:sp>
    <dsp:sp modelId="{6664E4AE-4E56-45F4-8203-EE8E141076E1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44092B-AD4F-4189-AFC9-D1E5698C1330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Цыгане и евреи подлежали полному истреблению</a:t>
          </a:r>
          <a:endParaRPr lang="en-US" sz="2700" kern="1200"/>
        </a:p>
      </dsp:txBody>
      <dsp:txXfrm>
        <a:off x="0" y="3321549"/>
        <a:ext cx="6900512" cy="1106957"/>
      </dsp:txXfrm>
    </dsp:sp>
    <dsp:sp modelId="{5D1E4A03-669A-41F5-9C81-F8F2AA7569C7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BA688E-F10D-4764-B831-DA1A1496A132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700" kern="1200"/>
            <a:t>Вывоз в Германию ресурсов, промышленных предприятий, материальных ценностей</a:t>
          </a:r>
          <a:endParaRPr lang="en-US" sz="2700" kern="120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6553C8-9227-4913-858C-ED1DCB445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926C9F-6EA9-42D4-BC03-A70DDFBD4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641105-27D9-45AA-9DC6-50B953D0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9F423A-B7F9-425E-9039-97A818FC4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27AE6F-3194-435B-89EA-13ACA51F4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20108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8BE23D-8C2A-416D-A5AB-B5EAC9714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5823A2-3BC4-41CB-A87D-725E76294E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F97EB8-5F74-4243-9529-A06FE6D0E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3FFA2AC-7EAA-43D5-B4D5-0F97370A7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DA9948F-92A1-4C6B-A88B-BA7520CF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15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1AFEEC-1057-4445-B420-86697A4F9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6BF9A-CAB1-4F25-8E66-859F79214D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2BB027-207F-4F20-B226-EE2308D9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C58A29-95C4-4F0D-846F-FFE763FA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1F9189-6E30-4435-9EBD-787A42BD5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193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54404-2611-416D-8D03-1D87CA35C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F33E6-01C0-4297-8753-7642DD32C3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2A093B6-B810-45CB-899D-520F64405B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CA89A3C-494C-4A9A-9851-5C67597E1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DFDA3A-07C2-4882-93E6-C2E956D03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5D5C86-C447-471B-9BEE-EF73E368B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7873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8D8614-BBF0-4254-A6A9-1E2F40DD2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A45EF7E-134B-47C0-8E12-F7D3CE6C5D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7376FD-CF03-4899-88BB-60844DC36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49D2B3D-B76C-4EE3-AAFA-A4C72D6FEB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E69279-DD11-4A15-87A3-CA3059B0FE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6135082-D84C-4CB3-BDA0-E666B944D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32D430F-3C1B-4932-82F7-5CAAD4F32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E64CDC6-0B59-4E25-92A2-378989BDA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20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6E30B4-DDF0-4151-A487-D1FECE7F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47A076-DE33-4660-9B34-C5E3A8AB2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738D4E-CEBE-4D5E-AD17-7DF73799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19797-784E-4CB7-ADE9-74F4D7B31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742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3F3C675-BD45-4D6C-A1CF-BC6CB2D20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D46CFB7-C227-4F2C-8719-96580210F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25531BA-DCCF-4120-9722-970E9DBAC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820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B7ABB-C15D-4D75-9F54-5C327A0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BBBC90-9267-482C-B442-38E88FD59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1FA73B-8019-473A-ADD8-21D05986A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45F95B-E241-4D41-8BFE-2009C6E9C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3FE7DE-7AA6-42A9-B5B0-E84F5B600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A06607-BA2B-472F-98DE-2C3EB22C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652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E6043-1C4F-4061-81C3-46403B2F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420A87-C65D-4360-9327-A9642694F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52CD48-9732-4F9D-9E09-9D15AD864C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AE45F1F-0E8F-40B4-81CC-2B60FFAA1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AE60B1B-6884-473C-976C-13B26429B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5125C7-BDAB-49D6-9426-B4B88DBCE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4640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5C469-3FB9-4917-963E-225DEDE3B2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2BD69-D19E-4AC2-8E01-6167D8C1A3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FA27B4-80C4-452A-8819-95B95D5D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E167887-4401-4894-89BC-556B5A316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5373EE-1312-4BA0-9033-8089EBEC0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3292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83B21B4-BBBF-4BBD-8220-AD6ABDEEA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CDFD9C2-2558-422D-ACD4-8C3C640B2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A80A74-DF06-47DF-8A88-FA2A84785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0AE1D1-9F29-458C-8E02-EC16D6534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38064-C4BA-4763-82A0-548C0BAB4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0394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7EBC4D-1EBF-4D2D-AE06-E10CB2BD19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B216A6A-6D69-4EDD-93CE-EEEBCBB98A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9D9580-DBB1-494F-AD0B-D9B177A925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4314C2-149E-4225-B227-D0D2E4FC4533}" type="datetimeFigureOut">
              <a:rPr lang="ru-RU" smtClean="0"/>
              <a:t>11.12.2021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561B15-015F-454D-8D33-D63D78F26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D0D5AC-A4A4-44A8-A810-12832AD3B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737E6-0264-4DE1-82A9-B42D2F352D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47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ea typeface="+mj-lt"/>
                <a:cs typeface="+mj-lt"/>
              </a:rPr>
              <a:t>§ 13. Германский оккупационный режим на территории Беларуси в 1941—1944 гг.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DBC6133C-0615-4CE4-9132-37E609A9B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E8752-CCD6-493A-8A44-BD5BEAFA32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Гетто </a:t>
            </a:r>
          </a:p>
        </p:txBody>
      </p:sp>
      <p:sp>
        <p:nvSpPr>
          <p:cNvPr id="15" name="Rectangle 11">
            <a:extLst>
              <a:ext uri="{FF2B5EF4-FFF2-40B4-BE49-F238E27FC236}">
                <a16:creationId xmlns:a16="http://schemas.microsoft.com/office/drawing/2014/main" id="{169CC832-2974-4E8D-90ED-3E2941BA73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1C6F1D-181D-44C2-85BB-37672E8E2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Место содержания и уничтожения евреев.В Беларуси было создано свыше 110 гетто. Крупнейшие из них располагались в Минске, Бресте, Барановичах, Гродно, Гомеле </a:t>
            </a:r>
          </a:p>
        </p:txBody>
      </p:sp>
      <p:sp>
        <p:nvSpPr>
          <p:cNvPr id="17" name="Rectangle 13">
            <a:extLst>
              <a:ext uri="{FF2B5EF4-FFF2-40B4-BE49-F238E27FC236}">
                <a16:creationId xmlns:a16="http://schemas.microsoft.com/office/drawing/2014/main" id="{55222F96-971A-4F90-B841-6BAB416C7A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08980754-6F4B-43C9-B9BE-127B6BED65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47290A26-5487-4826-8128-0D92F5B3D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87738" y="1392004"/>
            <a:ext cx="5628018" cy="3841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7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Рисунок 7" descr="Изображение выглядит как внешний, рептилия, стадо, динозавр&#10;&#10;Автоматически созданное описание">
            <a:extLst>
              <a:ext uri="{FF2B5EF4-FFF2-40B4-BE49-F238E27FC236}">
                <a16:creationId xmlns:a16="http://schemas.microsoft.com/office/drawing/2014/main" id="{88E9001B-E706-4865-8811-23D9776221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80" b="276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52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1236E0-2A02-4332-B0D7-68BC7DB1C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Тростинец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990C3C1-8D19-4DE9-8F00-22EEBCFB8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13809" y="953037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Лагерь смерти на территории Беларуси. В лагере было уничтожено более 200 тысяч человек 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внешний, небо, здание, деревянный&#10;&#10;Автоматически созданное описание">
            <a:extLst>
              <a:ext uri="{FF2B5EF4-FFF2-40B4-BE49-F238E27FC236}">
                <a16:creationId xmlns:a16="http://schemas.microsoft.com/office/drawing/2014/main" id="{2A52281E-CAD6-47CF-9FA4-5B1BE75AF2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0015" y="666728"/>
            <a:ext cx="4440954" cy="546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144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8D25D8-C67F-4795-A322-3350A0F9E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Озаричи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037B51-6A15-4616-9C8A-C12EB7D50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7908" y="5086350"/>
            <a:ext cx="2446465" cy="11782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Лагерь смерти. Уничтожено более 20 000 человек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ерево, небо, внешний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29AF4FE9-D4CE-4608-A00E-809E7946B0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8664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8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9568C-2312-4F51-BBC3-B6950F836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909" y="2023110"/>
            <a:ext cx="2469624" cy="284607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/>
              <a:t>Красный Берег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ED7CBB-45D2-4BC2-A5D5-25DF9248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267908" y="5086350"/>
            <a:ext cx="2446465" cy="117829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/>
              <a:t>Детский лагерь смерти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небо,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BA705CA1-3EF8-410C-AB9B-89BCAD318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91" r="1766" b="-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35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0FB709D-7F71-4E30-9E1F-D37E8411D3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3168" y="643466"/>
            <a:ext cx="698566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66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небо, внешний, земля, дорога&#10;&#10;Автоматически созданное описание">
            <a:extLst>
              <a:ext uri="{FF2B5EF4-FFF2-40B4-BE49-F238E27FC236}">
                <a16:creationId xmlns:a16="http://schemas.microsoft.com/office/drawing/2014/main" id="{D239DCC5-7169-4829-8F98-830EA28DCD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F885-9464-4D83-8C6F-EF4DFF3537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Хатынь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4840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, небо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4F9B071F-62F9-4C46-8978-CF928A1985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101" b="15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18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пар, поезд, внешний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68D1A535-48C9-4500-9CEE-24A3D4989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858" b="15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064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тарый, земля, скала&#10;&#10;Автоматически созданное описание">
            <a:extLst>
              <a:ext uri="{FF2B5EF4-FFF2-40B4-BE49-F238E27FC236}">
                <a16:creationId xmlns:a16="http://schemas.microsoft.com/office/drawing/2014/main" id="{8959A183-C07A-49E9-9E64-C17A25EA81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47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44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24E69-1B49-4B9D-B35D-52BE61E0E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домашнего задания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344B68-B84E-49AE-9671-7C238B7531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5173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9760CB6E-7F59-4507-91C6-5A859B1CD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750" b="1926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81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человек, внешний, групп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C6FF1A1B-2CAD-49C9-92D0-F12A10E6B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34" b="165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6A5EE-95EF-428E-B18F-5E8E3E57B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Остарбайтеры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400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здание, человек, внешний,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36BDC408-5CCF-4E5F-BA48-503D54AE8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980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земля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id="{87C3E046-92B7-4966-873A-444B3BE81B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534" b="683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382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8A7B0-1B56-49C4-9E21-E0EA46001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3CE825A-B5DF-4016-9D23-E408F26A4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7769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0300B-051B-4F9A-BD35-6C56056D6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43BDF-075F-4CED-B6F5-E96247329D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2771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A0F3-78A5-4238-9CD2-1664706A0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Тест, д</a:t>
            </a:r>
            <a:r>
              <a:rPr lang="en-US" dirty="0"/>
              <a:t>/</a:t>
            </a:r>
            <a:r>
              <a:rPr lang="ru-RU" dirty="0"/>
              <a:t>з</a:t>
            </a:r>
            <a:r>
              <a:rPr lang="en-US" dirty="0"/>
              <a:t>, </a:t>
            </a:r>
            <a:r>
              <a:rPr lang="ru-RU" dirty="0"/>
              <a:t>отметки и материалы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03C19D8-962A-487D-9F4E-90EE8D160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57" y="1450351"/>
            <a:ext cx="5387927" cy="538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414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C1E300-BDBD-413D-8A42-50C9CBB1F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accent5"/>
                </a:solidFill>
                <a:cs typeface="Calibri Light"/>
              </a:rPr>
              <a:t>План урока</a:t>
            </a:r>
            <a:endParaRPr lang="ru-RU" sz="6000">
              <a:solidFill>
                <a:schemeClr val="accent5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408D9AE-CF71-438D-9193-B350AABA8C8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4696852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783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3D2C02-A24B-4D7E-A14C-999668622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План Ост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282D83-A047-43D7-A265-5840B8281F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55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9A01AE-3AE4-424C-BDB6-349D002DF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"Новый порядок"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CFFA48D-6B1D-4686-8BF4-6FC118485A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/>
              <a:t>система военно-полицейских, политических, идеологических, экономических мероприятий, направленных на установление и поддержку оккупационного режима.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человек, внешний, здани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874F5A94-CBEF-481E-A85C-6C1089991B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5862" y="1373280"/>
            <a:ext cx="6019331" cy="410819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631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8E27A6-3A83-4A82-BDF7-F04D72783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План "Ост"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76D463-D91C-43F6-AA06-7809E49C67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обширная программа закрепления господства нацистской Германии в Восточной Европе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6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7377E1E6-631E-45E5-BB9E-8A52E3DEE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53822" y="860705"/>
            <a:ext cx="6553545" cy="51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314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AC257-87A3-47DF-8E97-DECB2274F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Основные положения плана "Ост"</a:t>
            </a:r>
            <a:endParaRPr lang="ru-RU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58724A4-F51C-4AB4-99EB-80AF2A6F6A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08556596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06829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60F048-CC80-4620-BE21-D5FB8991A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Политика геноцида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4075BC-48E3-4608-8710-87A2AD7C60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897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7FF7F7-3E25-4655-99AE-4CB78FB69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Геноцид</a:t>
            </a:r>
          </a:p>
        </p:txBody>
      </p:sp>
      <p:pic>
        <p:nvPicPr>
          <p:cNvPr id="5" name="Рисунок 5" descr="Изображение выглядит как текст, внешний, небо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EF53F643-02AB-419A-9853-A9318AD46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47" b="29146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45DFC67-5E18-46B0-AF4B-117C45B57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23982" y="3752850"/>
            <a:ext cx="7485413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800"/>
              <a:t>полное или частичное уничтожение групп населения по расовому, национальному, этническому, политическому либо религиозному признакам</a:t>
            </a:r>
          </a:p>
        </p:txBody>
      </p:sp>
    </p:spTree>
    <p:extLst>
      <p:ext uri="{BB962C8B-B14F-4D97-AF65-F5344CB8AC3E}">
        <p14:creationId xmlns:p14="http://schemas.microsoft.com/office/powerpoint/2010/main" val="22289344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28" baseType="lpstr">
      <vt:lpstr>Тема Office</vt:lpstr>
      <vt:lpstr>Тема Office</vt:lpstr>
      <vt:lpstr>§ 13. Германский оккупационный режим на территории Беларуси в 1941—1944 гг.</vt:lpstr>
      <vt:lpstr>Проверка домашнего задания</vt:lpstr>
      <vt:lpstr>План урока</vt:lpstr>
      <vt:lpstr>1. План Ост</vt:lpstr>
      <vt:lpstr>"Новый порядок"</vt:lpstr>
      <vt:lpstr>План "Ост"</vt:lpstr>
      <vt:lpstr>Основные положения плана "Ост"</vt:lpstr>
      <vt:lpstr>2. Политика геноцида</vt:lpstr>
      <vt:lpstr>Геноцид</vt:lpstr>
      <vt:lpstr>Гетто </vt:lpstr>
      <vt:lpstr>Презентация PowerPoint</vt:lpstr>
      <vt:lpstr>Тростинец </vt:lpstr>
      <vt:lpstr>Озаричи</vt:lpstr>
      <vt:lpstr>Красный Берег</vt:lpstr>
      <vt:lpstr>Презентация PowerPoint</vt:lpstr>
      <vt:lpstr>Хатынь</vt:lpstr>
      <vt:lpstr>Презентация PowerPoint</vt:lpstr>
      <vt:lpstr>Презентация PowerPoint</vt:lpstr>
      <vt:lpstr>Презентация PowerPoint</vt:lpstr>
      <vt:lpstr>Презентация PowerPoint</vt:lpstr>
      <vt:lpstr>Остарбайтеры</vt:lpstr>
      <vt:lpstr>Презентация PowerPoint</vt:lpstr>
      <vt:lpstr>Презентация PowerPoint</vt:lpstr>
      <vt:lpstr>Контроль знаний</vt:lpstr>
      <vt:lpstr>Домашнее задание</vt:lpstr>
      <vt:lpstr>Тест, д/з, отметки и материалы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13. Германский оккупационный режим на территории Беларуси в 1941—1944 гг.</dc:title>
  <dc:creator/>
  <cp:lastModifiedBy/>
  <cp:revision>28</cp:revision>
  <dcterms:created xsi:type="dcterms:W3CDTF">2021-12-11T17:42:26Z</dcterms:created>
  <dcterms:modified xsi:type="dcterms:W3CDTF">2021-12-11T18:17:14Z</dcterms:modified>
</cp:coreProperties>
</file>