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70" r:id="rId7"/>
    <p:sldId id="274" r:id="rId8"/>
    <p:sldId id="275" r:id="rId9"/>
    <p:sldId id="276" r:id="rId10"/>
    <p:sldId id="260" r:id="rId11"/>
    <p:sldId id="265" r:id="rId12"/>
    <p:sldId id="271" r:id="rId13"/>
    <p:sldId id="277" r:id="rId14"/>
    <p:sldId id="261" r:id="rId15"/>
    <p:sldId id="266" r:id="rId16"/>
    <p:sldId id="272" r:id="rId17"/>
    <p:sldId id="278" r:id="rId18"/>
    <p:sldId id="263" r:id="rId19"/>
    <p:sldId id="267" r:id="rId20"/>
    <p:sldId id="273" r:id="rId21"/>
    <p:sldId id="268" r:id="rId22"/>
    <p:sldId id="269" r:id="rId23"/>
    <p:sldId id="28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C4F00-92C6-476E-A784-FE983592EEC8}" v="1" dt="2021-09-11T11:05:29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468C4F00-92C6-476E-A784-FE983592EEC8}"/>
    <pc:docChg chg="custSel addSld modSld sldOrd">
      <pc:chgData name="Roman Zhigalov" userId="1f97e9fdf7779aa5" providerId="LiveId" clId="{468C4F00-92C6-476E-A784-FE983592EEC8}" dt="2021-09-11T11:06:32.544" v="75" actId="26606"/>
      <pc:docMkLst>
        <pc:docMk/>
      </pc:docMkLst>
      <pc:sldChg chg="addSp delSp modSp mod setBg modClrScheme chgLayout">
        <pc:chgData name="Roman Zhigalov" userId="1f97e9fdf7779aa5" providerId="LiveId" clId="{468C4F00-92C6-476E-A784-FE983592EEC8}" dt="2021-09-11T11:05:14.884" v="7" actId="20577"/>
        <pc:sldMkLst>
          <pc:docMk/>
          <pc:sldMk cId="2295146433" sldId="257"/>
        </pc:sldMkLst>
        <pc:spChg chg="mod ord">
          <ac:chgData name="Roman Zhigalov" userId="1f97e9fdf7779aa5" providerId="LiveId" clId="{468C4F00-92C6-476E-A784-FE983592EEC8}" dt="2021-09-11T11:05:11.066" v="6" actId="26606"/>
          <ac:spMkLst>
            <pc:docMk/>
            <pc:sldMk cId="2295146433" sldId="257"/>
            <ac:spMk id="2" creationId="{CE15B8FD-D8CE-4FB7-8F4E-878A07CCE8A8}"/>
          </ac:spMkLst>
        </pc:spChg>
        <pc:spChg chg="del mod ord">
          <ac:chgData name="Roman Zhigalov" userId="1f97e9fdf7779aa5" providerId="LiveId" clId="{468C4F00-92C6-476E-A784-FE983592EEC8}" dt="2021-09-11T11:04:56.644" v="0" actId="700"/>
          <ac:spMkLst>
            <pc:docMk/>
            <pc:sldMk cId="2295146433" sldId="257"/>
            <ac:spMk id="3" creationId="{99374816-8079-4E6A-8BC0-1F7A430933CB}"/>
          </ac:spMkLst>
        </pc:spChg>
        <pc:spChg chg="add mod ord">
          <ac:chgData name="Roman Zhigalov" userId="1f97e9fdf7779aa5" providerId="LiveId" clId="{468C4F00-92C6-476E-A784-FE983592EEC8}" dt="2021-09-11T11:05:14.884" v="7" actId="20577"/>
          <ac:spMkLst>
            <pc:docMk/>
            <pc:sldMk cId="2295146433" sldId="257"/>
            <ac:spMk id="4" creationId="{427D0BBD-7615-49C7-A211-0A4B57D19A43}"/>
          </ac:spMkLst>
        </pc:spChg>
        <pc:spChg chg="add">
          <ac:chgData name="Roman Zhigalov" userId="1f97e9fdf7779aa5" providerId="LiveId" clId="{468C4F00-92C6-476E-A784-FE983592EEC8}" dt="2021-09-11T11:05:11.066" v="6" actId="26606"/>
          <ac:spMkLst>
            <pc:docMk/>
            <pc:sldMk cId="2295146433" sldId="257"/>
            <ac:spMk id="9" creationId="{4522B21E-B2B9-4C72-9A71-C87EFD137480}"/>
          </ac:spMkLst>
        </pc:spChg>
        <pc:spChg chg="add">
          <ac:chgData name="Roman Zhigalov" userId="1f97e9fdf7779aa5" providerId="LiveId" clId="{468C4F00-92C6-476E-A784-FE983592EEC8}" dt="2021-09-11T11:05:11.066" v="6" actId="26606"/>
          <ac:spMkLst>
            <pc:docMk/>
            <pc:sldMk cId="2295146433" sldId="257"/>
            <ac:spMk id="11" creationId="{5EB7D2A2-F448-44D4-938C-DC84CBCB3B1E}"/>
          </ac:spMkLst>
        </pc:spChg>
        <pc:spChg chg="add">
          <ac:chgData name="Roman Zhigalov" userId="1f97e9fdf7779aa5" providerId="LiveId" clId="{468C4F00-92C6-476E-A784-FE983592EEC8}" dt="2021-09-11T11:05:11.066" v="6" actId="26606"/>
          <ac:spMkLst>
            <pc:docMk/>
            <pc:sldMk cId="2295146433" sldId="257"/>
            <ac:spMk id="13" creationId="{871AEA07-1E14-44B4-8E55-64EF049CD66F}"/>
          </ac:spMkLst>
        </pc:spChg>
        <pc:cxnChg chg="add">
          <ac:chgData name="Roman Zhigalov" userId="1f97e9fdf7779aa5" providerId="LiveId" clId="{468C4F00-92C6-476E-A784-FE983592EEC8}" dt="2021-09-11T11:05:11.066" v="6" actId="26606"/>
          <ac:cxnSpMkLst>
            <pc:docMk/>
            <pc:sldMk cId="2295146433" sldId="257"/>
            <ac:cxnSpMk id="15" creationId="{F7C8EA93-3210-4C62-99E9-153C275E3A87}"/>
          </ac:cxnSpMkLst>
        </pc:cxnChg>
      </pc:sldChg>
      <pc:sldChg chg="addSp modSp mod setBg addAnim">
        <pc:chgData name="Roman Zhigalov" userId="1f97e9fdf7779aa5" providerId="LiveId" clId="{468C4F00-92C6-476E-A784-FE983592EEC8}" dt="2021-09-11T11:05:48.615" v="18" actId="20577"/>
        <pc:sldMkLst>
          <pc:docMk/>
          <pc:sldMk cId="321965440" sldId="268"/>
        </pc:sldMkLst>
        <pc:spChg chg="mod">
          <ac:chgData name="Roman Zhigalov" userId="1f97e9fdf7779aa5" providerId="LiveId" clId="{468C4F00-92C6-476E-A784-FE983592EEC8}" dt="2021-09-11T11:05:42.673" v="12" actId="26606"/>
          <ac:spMkLst>
            <pc:docMk/>
            <pc:sldMk cId="321965440" sldId="268"/>
            <ac:spMk id="2" creationId="{44A31BBE-2FDE-4DC6-A08A-DD5EC53989E3}"/>
          </ac:spMkLst>
        </pc:spChg>
        <pc:spChg chg="mod">
          <ac:chgData name="Roman Zhigalov" userId="1f97e9fdf7779aa5" providerId="LiveId" clId="{468C4F00-92C6-476E-A784-FE983592EEC8}" dt="2021-09-11T11:05:48.615" v="18" actId="20577"/>
          <ac:spMkLst>
            <pc:docMk/>
            <pc:sldMk cId="321965440" sldId="268"/>
            <ac:spMk id="3" creationId="{26152D27-A1A4-4220-ADF7-475293C0A54C}"/>
          </ac:spMkLst>
        </pc:spChg>
        <pc:spChg chg="add">
          <ac:chgData name="Roman Zhigalov" userId="1f97e9fdf7779aa5" providerId="LiveId" clId="{468C4F00-92C6-476E-A784-FE983592EEC8}" dt="2021-09-11T11:05:42.673" v="12" actId="26606"/>
          <ac:spMkLst>
            <pc:docMk/>
            <pc:sldMk cId="321965440" sldId="268"/>
            <ac:spMk id="8" creationId="{4522B21E-B2B9-4C72-9A71-C87EFD137480}"/>
          </ac:spMkLst>
        </pc:spChg>
        <pc:spChg chg="add">
          <ac:chgData name="Roman Zhigalov" userId="1f97e9fdf7779aa5" providerId="LiveId" clId="{468C4F00-92C6-476E-A784-FE983592EEC8}" dt="2021-09-11T11:05:42.673" v="12" actId="26606"/>
          <ac:spMkLst>
            <pc:docMk/>
            <pc:sldMk cId="321965440" sldId="268"/>
            <ac:spMk id="10" creationId="{5EB7D2A2-F448-44D4-938C-DC84CBCB3B1E}"/>
          </ac:spMkLst>
        </pc:spChg>
        <pc:spChg chg="add">
          <ac:chgData name="Roman Zhigalov" userId="1f97e9fdf7779aa5" providerId="LiveId" clId="{468C4F00-92C6-476E-A784-FE983592EEC8}" dt="2021-09-11T11:05:42.673" v="12" actId="26606"/>
          <ac:spMkLst>
            <pc:docMk/>
            <pc:sldMk cId="321965440" sldId="268"/>
            <ac:spMk id="12" creationId="{871AEA07-1E14-44B4-8E55-64EF049CD66F}"/>
          </ac:spMkLst>
        </pc:spChg>
        <pc:cxnChg chg="add">
          <ac:chgData name="Roman Zhigalov" userId="1f97e9fdf7779aa5" providerId="LiveId" clId="{468C4F00-92C6-476E-A784-FE983592EEC8}" dt="2021-09-11T11:05:42.673" v="12" actId="26606"/>
          <ac:cxnSpMkLst>
            <pc:docMk/>
            <pc:sldMk cId="321965440" sldId="268"/>
            <ac:cxnSpMk id="14" creationId="{F7C8EA93-3210-4C62-99E9-153C275E3A87}"/>
          </ac:cxnSpMkLst>
        </pc:cxnChg>
      </pc:sldChg>
      <pc:sldChg chg="addSp delSp modSp mod ord setBg">
        <pc:chgData name="Roman Zhigalov" userId="1f97e9fdf7779aa5" providerId="LiveId" clId="{468C4F00-92C6-476E-A784-FE983592EEC8}" dt="2021-09-11T11:06:32.544" v="75" actId="26606"/>
        <pc:sldMkLst>
          <pc:docMk/>
          <pc:sldMk cId="2382018161" sldId="269"/>
        </pc:sldMkLst>
        <pc:spChg chg="mod">
          <ac:chgData name="Roman Zhigalov" userId="1f97e9fdf7779aa5" providerId="LiveId" clId="{468C4F00-92C6-476E-A784-FE983592EEC8}" dt="2021-09-11T11:06:32.544" v="75" actId="26606"/>
          <ac:spMkLst>
            <pc:docMk/>
            <pc:sldMk cId="2382018161" sldId="269"/>
            <ac:spMk id="2" creationId="{FD8778EC-2AA6-4AEE-89DF-3337A953BB5D}"/>
          </ac:spMkLst>
        </pc:spChg>
        <pc:spChg chg="del mod">
          <ac:chgData name="Roman Zhigalov" userId="1f97e9fdf7779aa5" providerId="LiveId" clId="{468C4F00-92C6-476E-A784-FE983592EEC8}" dt="2021-09-11T11:06:32.544" v="75" actId="26606"/>
          <ac:spMkLst>
            <pc:docMk/>
            <pc:sldMk cId="2382018161" sldId="269"/>
            <ac:spMk id="3" creationId="{4ADA160B-9CD4-4E19-91D7-1985FC941A69}"/>
          </ac:spMkLst>
        </pc:spChg>
        <pc:spChg chg="add">
          <ac:chgData name="Roman Zhigalov" userId="1f97e9fdf7779aa5" providerId="LiveId" clId="{468C4F00-92C6-476E-A784-FE983592EEC8}" dt="2021-09-11T11:06:32.544" v="75" actId="26606"/>
          <ac:spMkLst>
            <pc:docMk/>
            <pc:sldMk cId="2382018161" sldId="269"/>
            <ac:spMk id="9" creationId="{56E9B3E6-E277-4D68-BA48-9CB43FFBD6E2}"/>
          </ac:spMkLst>
        </pc:spChg>
        <pc:spChg chg="add">
          <ac:chgData name="Roman Zhigalov" userId="1f97e9fdf7779aa5" providerId="LiveId" clId="{468C4F00-92C6-476E-A784-FE983592EEC8}" dt="2021-09-11T11:06:32.544" v="75" actId="26606"/>
          <ac:spMkLst>
            <pc:docMk/>
            <pc:sldMk cId="2382018161" sldId="269"/>
            <ac:spMk id="16" creationId="{D5B0017B-2ECA-49AF-B397-DC140825DF8D}"/>
          </ac:spMkLst>
        </pc:spChg>
        <pc:grpChg chg="add">
          <ac:chgData name="Roman Zhigalov" userId="1f97e9fdf7779aa5" providerId="LiveId" clId="{468C4F00-92C6-476E-A784-FE983592EEC8}" dt="2021-09-11T11:06:32.544" v="75" actId="26606"/>
          <ac:grpSpMkLst>
            <pc:docMk/>
            <pc:sldMk cId="2382018161" sldId="269"/>
            <ac:grpSpMk id="11" creationId="{AE1C45F0-260A-458C-96ED-C1F6D2151219}"/>
          </ac:grpSpMkLst>
        </pc:grpChg>
        <pc:graphicFrameChg chg="add">
          <ac:chgData name="Roman Zhigalov" userId="1f97e9fdf7779aa5" providerId="LiveId" clId="{468C4F00-92C6-476E-A784-FE983592EEC8}" dt="2021-09-11T11:06:32.544" v="75" actId="26606"/>
          <ac:graphicFrameMkLst>
            <pc:docMk/>
            <pc:sldMk cId="2382018161" sldId="269"/>
            <ac:graphicFrameMk id="5" creationId="{F7C07C29-2B4A-45AB-8E38-50DAB57C189A}"/>
          </ac:graphicFrameMkLst>
        </pc:graphicFrameChg>
        <pc:cxnChg chg="add">
          <ac:chgData name="Roman Zhigalov" userId="1f97e9fdf7779aa5" providerId="LiveId" clId="{468C4F00-92C6-476E-A784-FE983592EEC8}" dt="2021-09-11T11:06:32.544" v="75" actId="26606"/>
          <ac:cxnSpMkLst>
            <pc:docMk/>
            <pc:sldMk cId="2382018161" sldId="269"/>
            <ac:cxnSpMk id="18" creationId="{6CF1BAF6-AD41-4082-B212-8A1F9A2E8779}"/>
          </ac:cxnSpMkLst>
        </pc:cxnChg>
      </pc:sldChg>
      <pc:sldChg chg="add">
        <pc:chgData name="Roman Zhigalov" userId="1f97e9fdf7779aa5" providerId="LiveId" clId="{468C4F00-92C6-476E-A784-FE983592EEC8}" dt="2021-09-11T11:05:29.918" v="8"/>
        <pc:sldMkLst>
          <pc:docMk/>
          <pc:sldMk cId="1157961629" sldId="286"/>
        </pc:sldMkLst>
      </pc:sldChg>
    </pc:docChg>
  </pc:docChgLst>
  <pc:docChgLst>
    <pc:chgData name="Roman Zhigalov" userId="1f97e9fdf7779aa5" providerId="LiveId" clId="{0117EBC6-9870-4F82-89B2-F655EA15175A}"/>
    <pc:docChg chg="undo custSel addSld delSld modSld sldOrd">
      <pc:chgData name="Roman Zhigalov" userId="1f97e9fdf7779aa5" providerId="LiveId" clId="{0117EBC6-9870-4F82-89B2-F655EA15175A}" dt="2021-07-31T13:34:14.785" v="1298" actId="1076"/>
      <pc:docMkLst>
        <pc:docMk/>
      </pc:docMkLst>
      <pc:sldChg chg="modSp new mod">
        <pc:chgData name="Roman Zhigalov" userId="1f97e9fdf7779aa5" providerId="LiveId" clId="{0117EBC6-9870-4F82-89B2-F655EA15175A}" dt="2021-07-31T13:17:10.493" v="3"/>
        <pc:sldMkLst>
          <pc:docMk/>
          <pc:sldMk cId="3691085116" sldId="256"/>
        </pc:sldMkLst>
        <pc:spChg chg="mod">
          <ac:chgData name="Roman Zhigalov" userId="1f97e9fdf7779aa5" providerId="LiveId" clId="{0117EBC6-9870-4F82-89B2-F655EA15175A}" dt="2021-07-31T13:17:10.493" v="3"/>
          <ac:spMkLst>
            <pc:docMk/>
            <pc:sldMk cId="3691085116" sldId="256"/>
            <ac:spMk id="2" creationId="{F662E6FF-FC96-4D2B-94D3-C24413384F81}"/>
          </ac:spMkLst>
        </pc:spChg>
      </pc:sldChg>
      <pc:sldChg chg="modSp new mod">
        <pc:chgData name="Roman Zhigalov" userId="1f97e9fdf7779aa5" providerId="LiveId" clId="{0117EBC6-9870-4F82-89B2-F655EA15175A}" dt="2021-07-31T13:19:25.803" v="205" actId="122"/>
        <pc:sldMkLst>
          <pc:docMk/>
          <pc:sldMk cId="2295146433" sldId="257"/>
        </pc:sldMkLst>
        <pc:spChg chg="mod">
          <ac:chgData name="Roman Zhigalov" userId="1f97e9fdf7779aa5" providerId="LiveId" clId="{0117EBC6-9870-4F82-89B2-F655EA15175A}" dt="2021-07-31T13:19:25.803" v="205" actId="122"/>
          <ac:spMkLst>
            <pc:docMk/>
            <pc:sldMk cId="2295146433" sldId="257"/>
            <ac:spMk id="2" creationId="{CE15B8FD-D8CE-4FB7-8F4E-878A07CCE8A8}"/>
          </ac:spMkLst>
        </pc:spChg>
      </pc:sldChg>
      <pc:sldChg chg="addSp delSp modSp new mod setBg">
        <pc:chgData name="Roman Zhigalov" userId="1f97e9fdf7779aa5" providerId="LiveId" clId="{0117EBC6-9870-4F82-89B2-F655EA15175A}" dt="2021-07-31T13:18:29.663" v="189" actId="26606"/>
        <pc:sldMkLst>
          <pc:docMk/>
          <pc:sldMk cId="186886003" sldId="258"/>
        </pc:sldMkLst>
        <pc:spChg chg="mod">
          <ac:chgData name="Roman Zhigalov" userId="1f97e9fdf7779aa5" providerId="LiveId" clId="{0117EBC6-9870-4F82-89B2-F655EA15175A}" dt="2021-07-31T13:18:23.297" v="185" actId="26606"/>
          <ac:spMkLst>
            <pc:docMk/>
            <pc:sldMk cId="186886003" sldId="258"/>
            <ac:spMk id="2" creationId="{7153F769-ECF3-4263-939D-E2D6C8842C8B}"/>
          </ac:spMkLst>
        </pc:spChg>
        <pc:spChg chg="del mod">
          <ac:chgData name="Roman Zhigalov" userId="1f97e9fdf7779aa5" providerId="LiveId" clId="{0117EBC6-9870-4F82-89B2-F655EA15175A}" dt="2021-07-31T13:18:23.297" v="185" actId="26606"/>
          <ac:spMkLst>
            <pc:docMk/>
            <pc:sldMk cId="186886003" sldId="258"/>
            <ac:spMk id="3" creationId="{3805751E-6D19-4B01-A48C-7C9CFEB24A32}"/>
          </ac:spMkLst>
        </pc:spChg>
        <pc:spChg chg="add del">
          <ac:chgData name="Roman Zhigalov" userId="1f97e9fdf7779aa5" providerId="LiveId" clId="{0117EBC6-9870-4F82-89B2-F655EA15175A}" dt="2021-07-31T13:18:29.663" v="189" actId="26606"/>
          <ac:spMkLst>
            <pc:docMk/>
            <pc:sldMk cId="186886003" sldId="258"/>
            <ac:spMk id="9" creationId="{2E442304-DDBD-4F7B-8017-36BCC863FB40}"/>
          </ac:spMkLst>
        </pc:spChg>
        <pc:spChg chg="add del">
          <ac:chgData name="Roman Zhigalov" userId="1f97e9fdf7779aa5" providerId="LiveId" clId="{0117EBC6-9870-4F82-89B2-F655EA15175A}" dt="2021-07-31T13:18:29.663" v="189" actId="26606"/>
          <ac:spMkLst>
            <pc:docMk/>
            <pc:sldMk cId="186886003" sldId="258"/>
            <ac:spMk id="11" creationId="{5E107275-3853-46FD-A241-DE4355A42675}"/>
          </ac:spMkLst>
        </pc:spChg>
        <pc:spChg chg="add del">
          <ac:chgData name="Roman Zhigalov" userId="1f97e9fdf7779aa5" providerId="LiveId" clId="{0117EBC6-9870-4F82-89B2-F655EA15175A}" dt="2021-07-31T13:18:29.043" v="187" actId="26606"/>
          <ac:spMkLst>
            <pc:docMk/>
            <pc:sldMk cId="186886003" sldId="258"/>
            <ac:spMk id="16" creationId="{2E442304-DDBD-4F7B-8017-36BCC863FB40}"/>
          </ac:spMkLst>
        </pc:spChg>
        <pc:spChg chg="add del">
          <ac:chgData name="Roman Zhigalov" userId="1f97e9fdf7779aa5" providerId="LiveId" clId="{0117EBC6-9870-4F82-89B2-F655EA15175A}" dt="2021-07-31T13:18:29.043" v="187" actId="26606"/>
          <ac:spMkLst>
            <pc:docMk/>
            <pc:sldMk cId="186886003" sldId="258"/>
            <ac:spMk id="18" creationId="{5E107275-3853-46FD-A241-DE4355A42675}"/>
          </ac:spMkLst>
        </pc:spChg>
        <pc:spChg chg="add del">
          <ac:chgData name="Roman Zhigalov" userId="1f97e9fdf7779aa5" providerId="LiveId" clId="{0117EBC6-9870-4F82-89B2-F655EA15175A}" dt="2021-07-31T13:18:29.663" v="189" actId="26606"/>
          <ac:spMkLst>
            <pc:docMk/>
            <pc:sldMk cId="186886003" sldId="258"/>
            <ac:spMk id="20" creationId="{2E442304-DDBD-4F7B-8017-36BCC863FB40}"/>
          </ac:spMkLst>
        </pc:spChg>
        <pc:spChg chg="add del">
          <ac:chgData name="Roman Zhigalov" userId="1f97e9fdf7779aa5" providerId="LiveId" clId="{0117EBC6-9870-4F82-89B2-F655EA15175A}" dt="2021-07-31T13:18:29.663" v="189" actId="26606"/>
          <ac:spMkLst>
            <pc:docMk/>
            <pc:sldMk cId="186886003" sldId="258"/>
            <ac:spMk id="21" creationId="{5E107275-3853-46FD-A241-DE4355A42675}"/>
          </ac:spMkLst>
        </pc:spChg>
        <pc:graphicFrameChg chg="add mod modGraphic">
          <ac:chgData name="Roman Zhigalov" userId="1f97e9fdf7779aa5" providerId="LiveId" clId="{0117EBC6-9870-4F82-89B2-F655EA15175A}" dt="2021-07-31T13:18:29.663" v="189" actId="26606"/>
          <ac:graphicFrameMkLst>
            <pc:docMk/>
            <pc:sldMk cId="186886003" sldId="258"/>
            <ac:graphicFrameMk id="5" creationId="{53EF397B-5A1E-42D5-B8DD-8DECF6C39338}"/>
          </ac:graphicFrameMkLst>
        </pc:graphicFrameChg>
      </pc:sldChg>
      <pc:sldChg chg="addSp modSp new mod setBg">
        <pc:chgData name="Roman Zhigalov" userId="1f97e9fdf7779aa5" providerId="LiveId" clId="{0117EBC6-9870-4F82-89B2-F655EA15175A}" dt="2021-07-31T13:18:39.983" v="192" actId="26606"/>
        <pc:sldMkLst>
          <pc:docMk/>
          <pc:sldMk cId="1168717117" sldId="259"/>
        </pc:sldMkLst>
        <pc:spChg chg="mod">
          <ac:chgData name="Roman Zhigalov" userId="1f97e9fdf7779aa5" providerId="LiveId" clId="{0117EBC6-9870-4F82-89B2-F655EA15175A}" dt="2021-07-31T13:18:39.983" v="192" actId="26606"/>
          <ac:spMkLst>
            <pc:docMk/>
            <pc:sldMk cId="1168717117" sldId="259"/>
            <ac:spMk id="2" creationId="{35D41BAF-5473-4F24-88C5-25A9B914C080}"/>
          </ac:spMkLst>
        </pc:spChg>
        <pc:spChg chg="mod">
          <ac:chgData name="Roman Zhigalov" userId="1f97e9fdf7779aa5" providerId="LiveId" clId="{0117EBC6-9870-4F82-89B2-F655EA15175A}" dt="2021-07-31T13:18:39.983" v="192" actId="26606"/>
          <ac:spMkLst>
            <pc:docMk/>
            <pc:sldMk cId="1168717117" sldId="259"/>
            <ac:spMk id="3" creationId="{812C5437-82E5-40A1-A6A7-B71D26FD36AC}"/>
          </ac:spMkLst>
        </pc:spChg>
        <pc:spChg chg="add">
          <ac:chgData name="Roman Zhigalov" userId="1f97e9fdf7779aa5" providerId="LiveId" clId="{0117EBC6-9870-4F82-89B2-F655EA15175A}" dt="2021-07-31T13:18:39.983" v="192" actId="26606"/>
          <ac:spMkLst>
            <pc:docMk/>
            <pc:sldMk cId="1168717117" sldId="259"/>
            <ac:spMk id="8" creationId="{4522B21E-B2B9-4C72-9A71-C87EFD137480}"/>
          </ac:spMkLst>
        </pc:spChg>
        <pc:spChg chg="add">
          <ac:chgData name="Roman Zhigalov" userId="1f97e9fdf7779aa5" providerId="LiveId" clId="{0117EBC6-9870-4F82-89B2-F655EA15175A}" dt="2021-07-31T13:18:39.983" v="192" actId="26606"/>
          <ac:spMkLst>
            <pc:docMk/>
            <pc:sldMk cId="1168717117" sldId="259"/>
            <ac:spMk id="10" creationId="{5EB7D2A2-F448-44D4-938C-DC84CBCB3B1E}"/>
          </ac:spMkLst>
        </pc:spChg>
        <pc:spChg chg="add">
          <ac:chgData name="Roman Zhigalov" userId="1f97e9fdf7779aa5" providerId="LiveId" clId="{0117EBC6-9870-4F82-89B2-F655EA15175A}" dt="2021-07-31T13:18:39.983" v="192" actId="26606"/>
          <ac:spMkLst>
            <pc:docMk/>
            <pc:sldMk cId="1168717117" sldId="259"/>
            <ac:spMk id="12" creationId="{871AEA07-1E14-44B4-8E55-64EF049CD66F}"/>
          </ac:spMkLst>
        </pc:spChg>
        <pc:cxnChg chg="add">
          <ac:chgData name="Roman Zhigalov" userId="1f97e9fdf7779aa5" providerId="LiveId" clId="{0117EBC6-9870-4F82-89B2-F655EA15175A}" dt="2021-07-31T13:18:39.983" v="192" actId="26606"/>
          <ac:cxnSpMkLst>
            <pc:docMk/>
            <pc:sldMk cId="1168717117" sldId="259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0117EBC6-9870-4F82-89B2-F655EA15175A}" dt="2021-07-31T13:18:56.215" v="195" actId="26606"/>
        <pc:sldMkLst>
          <pc:docMk/>
          <pc:sldMk cId="2154923774" sldId="260"/>
        </pc:sldMkLst>
        <pc:spChg chg="mod">
          <ac:chgData name="Roman Zhigalov" userId="1f97e9fdf7779aa5" providerId="LiveId" clId="{0117EBC6-9870-4F82-89B2-F655EA15175A}" dt="2021-07-31T13:18:56.215" v="195" actId="26606"/>
          <ac:spMkLst>
            <pc:docMk/>
            <pc:sldMk cId="2154923774" sldId="260"/>
            <ac:spMk id="2" creationId="{09B6ACF9-2DC1-4ABC-B583-7F47F8C9AF42}"/>
          </ac:spMkLst>
        </pc:spChg>
        <pc:spChg chg="mod">
          <ac:chgData name="Roman Zhigalov" userId="1f97e9fdf7779aa5" providerId="LiveId" clId="{0117EBC6-9870-4F82-89B2-F655EA15175A}" dt="2021-07-31T13:18:56.215" v="195" actId="26606"/>
          <ac:spMkLst>
            <pc:docMk/>
            <pc:sldMk cId="2154923774" sldId="260"/>
            <ac:spMk id="3" creationId="{091F1038-FB9D-438E-A450-9F10773FC2A6}"/>
          </ac:spMkLst>
        </pc:spChg>
        <pc:spChg chg="add">
          <ac:chgData name="Roman Zhigalov" userId="1f97e9fdf7779aa5" providerId="LiveId" clId="{0117EBC6-9870-4F82-89B2-F655EA15175A}" dt="2021-07-31T13:18:56.215" v="195" actId="26606"/>
          <ac:spMkLst>
            <pc:docMk/>
            <pc:sldMk cId="2154923774" sldId="260"/>
            <ac:spMk id="8" creationId="{4522B21E-B2B9-4C72-9A71-C87EFD137480}"/>
          </ac:spMkLst>
        </pc:spChg>
        <pc:spChg chg="add">
          <ac:chgData name="Roman Zhigalov" userId="1f97e9fdf7779aa5" providerId="LiveId" clId="{0117EBC6-9870-4F82-89B2-F655EA15175A}" dt="2021-07-31T13:18:56.215" v="195" actId="26606"/>
          <ac:spMkLst>
            <pc:docMk/>
            <pc:sldMk cId="2154923774" sldId="260"/>
            <ac:spMk id="10" creationId="{5EB7D2A2-F448-44D4-938C-DC84CBCB3B1E}"/>
          </ac:spMkLst>
        </pc:spChg>
        <pc:spChg chg="add">
          <ac:chgData name="Roman Zhigalov" userId="1f97e9fdf7779aa5" providerId="LiveId" clId="{0117EBC6-9870-4F82-89B2-F655EA15175A}" dt="2021-07-31T13:18:56.215" v="195" actId="26606"/>
          <ac:spMkLst>
            <pc:docMk/>
            <pc:sldMk cId="2154923774" sldId="260"/>
            <ac:spMk id="12" creationId="{871AEA07-1E14-44B4-8E55-64EF049CD66F}"/>
          </ac:spMkLst>
        </pc:spChg>
        <pc:cxnChg chg="add">
          <ac:chgData name="Roman Zhigalov" userId="1f97e9fdf7779aa5" providerId="LiveId" clId="{0117EBC6-9870-4F82-89B2-F655EA15175A}" dt="2021-07-31T13:18:56.215" v="195" actId="26606"/>
          <ac:cxnSpMkLst>
            <pc:docMk/>
            <pc:sldMk cId="2154923774" sldId="260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0117EBC6-9870-4F82-89B2-F655EA15175A}" dt="2021-07-31T13:19:04.343" v="198" actId="26606"/>
        <pc:sldMkLst>
          <pc:docMk/>
          <pc:sldMk cId="2390481409" sldId="261"/>
        </pc:sldMkLst>
        <pc:spChg chg="mod">
          <ac:chgData name="Roman Zhigalov" userId="1f97e9fdf7779aa5" providerId="LiveId" clId="{0117EBC6-9870-4F82-89B2-F655EA15175A}" dt="2021-07-31T13:19:04.343" v="198" actId="26606"/>
          <ac:spMkLst>
            <pc:docMk/>
            <pc:sldMk cId="2390481409" sldId="261"/>
            <ac:spMk id="2" creationId="{4CA319F7-C679-4276-A4EF-AD98727C8A8B}"/>
          </ac:spMkLst>
        </pc:spChg>
        <pc:spChg chg="mod">
          <ac:chgData name="Roman Zhigalov" userId="1f97e9fdf7779aa5" providerId="LiveId" clId="{0117EBC6-9870-4F82-89B2-F655EA15175A}" dt="2021-07-31T13:19:04.343" v="198" actId="26606"/>
          <ac:spMkLst>
            <pc:docMk/>
            <pc:sldMk cId="2390481409" sldId="261"/>
            <ac:spMk id="3" creationId="{FAFC4863-55F4-4805-B686-8C3023BA48C2}"/>
          </ac:spMkLst>
        </pc:spChg>
        <pc:spChg chg="add">
          <ac:chgData name="Roman Zhigalov" userId="1f97e9fdf7779aa5" providerId="LiveId" clId="{0117EBC6-9870-4F82-89B2-F655EA15175A}" dt="2021-07-31T13:19:04.343" v="198" actId="26606"/>
          <ac:spMkLst>
            <pc:docMk/>
            <pc:sldMk cId="2390481409" sldId="261"/>
            <ac:spMk id="8" creationId="{4522B21E-B2B9-4C72-9A71-C87EFD137480}"/>
          </ac:spMkLst>
        </pc:spChg>
        <pc:spChg chg="add">
          <ac:chgData name="Roman Zhigalov" userId="1f97e9fdf7779aa5" providerId="LiveId" clId="{0117EBC6-9870-4F82-89B2-F655EA15175A}" dt="2021-07-31T13:19:04.343" v="198" actId="26606"/>
          <ac:spMkLst>
            <pc:docMk/>
            <pc:sldMk cId="2390481409" sldId="261"/>
            <ac:spMk id="10" creationId="{5EB7D2A2-F448-44D4-938C-DC84CBCB3B1E}"/>
          </ac:spMkLst>
        </pc:spChg>
        <pc:spChg chg="add">
          <ac:chgData name="Roman Zhigalov" userId="1f97e9fdf7779aa5" providerId="LiveId" clId="{0117EBC6-9870-4F82-89B2-F655EA15175A}" dt="2021-07-31T13:19:04.343" v="198" actId="26606"/>
          <ac:spMkLst>
            <pc:docMk/>
            <pc:sldMk cId="2390481409" sldId="261"/>
            <ac:spMk id="12" creationId="{871AEA07-1E14-44B4-8E55-64EF049CD66F}"/>
          </ac:spMkLst>
        </pc:spChg>
        <pc:cxnChg chg="add">
          <ac:chgData name="Roman Zhigalov" userId="1f97e9fdf7779aa5" providerId="LiveId" clId="{0117EBC6-9870-4F82-89B2-F655EA15175A}" dt="2021-07-31T13:19:04.343" v="198" actId="26606"/>
          <ac:cxnSpMkLst>
            <pc:docMk/>
            <pc:sldMk cId="2390481409" sldId="261"/>
            <ac:cxnSpMk id="14" creationId="{F7C8EA93-3210-4C62-99E9-153C275E3A87}"/>
          </ac:cxnSpMkLst>
        </pc:cxnChg>
      </pc:sldChg>
      <pc:sldChg chg="new del">
        <pc:chgData name="Roman Zhigalov" userId="1f97e9fdf7779aa5" providerId="LiveId" clId="{0117EBC6-9870-4F82-89B2-F655EA15175A}" dt="2021-07-31T13:19:29.493" v="206" actId="2696"/>
        <pc:sldMkLst>
          <pc:docMk/>
          <pc:sldMk cId="2756321526" sldId="262"/>
        </pc:sldMkLst>
      </pc:sldChg>
      <pc:sldChg chg="addSp modSp new mod ord setBg">
        <pc:chgData name="Roman Zhigalov" userId="1f97e9fdf7779aa5" providerId="LiveId" clId="{0117EBC6-9870-4F82-89B2-F655EA15175A}" dt="2021-07-31T13:19:21.043" v="204"/>
        <pc:sldMkLst>
          <pc:docMk/>
          <pc:sldMk cId="1986383046" sldId="263"/>
        </pc:sldMkLst>
        <pc:spChg chg="mod">
          <ac:chgData name="Roman Zhigalov" userId="1f97e9fdf7779aa5" providerId="LiveId" clId="{0117EBC6-9870-4F82-89B2-F655EA15175A}" dt="2021-07-31T13:19:18.648" v="202" actId="26606"/>
          <ac:spMkLst>
            <pc:docMk/>
            <pc:sldMk cId="1986383046" sldId="263"/>
            <ac:spMk id="2" creationId="{5F5A39AE-F6CA-4B07-B76B-10CBBCF55D78}"/>
          </ac:spMkLst>
        </pc:spChg>
        <pc:spChg chg="mod">
          <ac:chgData name="Roman Zhigalov" userId="1f97e9fdf7779aa5" providerId="LiveId" clId="{0117EBC6-9870-4F82-89B2-F655EA15175A}" dt="2021-07-31T13:19:18.648" v="202" actId="26606"/>
          <ac:spMkLst>
            <pc:docMk/>
            <pc:sldMk cId="1986383046" sldId="263"/>
            <ac:spMk id="3" creationId="{FEC03632-7869-459A-936F-A40BA28C3F4F}"/>
          </ac:spMkLst>
        </pc:spChg>
        <pc:spChg chg="add">
          <ac:chgData name="Roman Zhigalov" userId="1f97e9fdf7779aa5" providerId="LiveId" clId="{0117EBC6-9870-4F82-89B2-F655EA15175A}" dt="2021-07-31T13:19:18.648" v="202" actId="26606"/>
          <ac:spMkLst>
            <pc:docMk/>
            <pc:sldMk cId="1986383046" sldId="263"/>
            <ac:spMk id="8" creationId="{4522B21E-B2B9-4C72-9A71-C87EFD137480}"/>
          </ac:spMkLst>
        </pc:spChg>
        <pc:spChg chg="add">
          <ac:chgData name="Roman Zhigalov" userId="1f97e9fdf7779aa5" providerId="LiveId" clId="{0117EBC6-9870-4F82-89B2-F655EA15175A}" dt="2021-07-31T13:19:18.648" v="202" actId="26606"/>
          <ac:spMkLst>
            <pc:docMk/>
            <pc:sldMk cId="1986383046" sldId="263"/>
            <ac:spMk id="10" creationId="{5EB7D2A2-F448-44D4-938C-DC84CBCB3B1E}"/>
          </ac:spMkLst>
        </pc:spChg>
        <pc:spChg chg="add">
          <ac:chgData name="Roman Zhigalov" userId="1f97e9fdf7779aa5" providerId="LiveId" clId="{0117EBC6-9870-4F82-89B2-F655EA15175A}" dt="2021-07-31T13:19:18.648" v="202" actId="26606"/>
          <ac:spMkLst>
            <pc:docMk/>
            <pc:sldMk cId="1986383046" sldId="263"/>
            <ac:spMk id="12" creationId="{871AEA07-1E14-44B4-8E55-64EF049CD66F}"/>
          </ac:spMkLst>
        </pc:spChg>
        <pc:cxnChg chg="add">
          <ac:chgData name="Roman Zhigalov" userId="1f97e9fdf7779aa5" providerId="LiveId" clId="{0117EBC6-9870-4F82-89B2-F655EA15175A}" dt="2021-07-31T13:19:18.648" v="202" actId="26606"/>
          <ac:cxnSpMkLst>
            <pc:docMk/>
            <pc:sldMk cId="1986383046" sldId="263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0117EBC6-9870-4F82-89B2-F655EA15175A}" dt="2021-07-31T13:23:31.603" v="646" actId="26606"/>
        <pc:sldMkLst>
          <pc:docMk/>
          <pc:sldMk cId="2746009687" sldId="264"/>
        </pc:sldMkLst>
        <pc:spChg chg="mod">
          <ac:chgData name="Roman Zhigalov" userId="1f97e9fdf7779aa5" providerId="LiveId" clId="{0117EBC6-9870-4F82-89B2-F655EA15175A}" dt="2021-07-31T13:22:45.923" v="504" actId="26606"/>
          <ac:spMkLst>
            <pc:docMk/>
            <pc:sldMk cId="2746009687" sldId="264"/>
            <ac:spMk id="2" creationId="{13AF566F-A372-468F-A207-B7E1BE87C7C0}"/>
          </ac:spMkLst>
        </pc:spChg>
        <pc:spChg chg="del mod">
          <ac:chgData name="Roman Zhigalov" userId="1f97e9fdf7779aa5" providerId="LiveId" clId="{0117EBC6-9870-4F82-89B2-F655EA15175A}" dt="2021-07-31T13:23:31.603" v="646" actId="26606"/>
          <ac:spMkLst>
            <pc:docMk/>
            <pc:sldMk cId="2746009687" sldId="264"/>
            <ac:spMk id="3" creationId="{636818CF-8DF8-4A23-815A-DF0F78B13CDA}"/>
          </ac:spMkLst>
        </pc:spChg>
        <pc:spChg chg="add del">
          <ac:chgData name="Roman Zhigalov" userId="1f97e9fdf7779aa5" providerId="LiveId" clId="{0117EBC6-9870-4F82-89B2-F655EA15175A}" dt="2021-07-31T13:22:34.903" v="497" actId="26606"/>
          <ac:spMkLst>
            <pc:docMk/>
            <pc:sldMk cId="2746009687" sldId="264"/>
            <ac:spMk id="8" creationId="{DBF61EA3-B236-439E-9C0B-340980D56BEE}"/>
          </ac:spMkLst>
        </pc:spChg>
        <pc:spChg chg="add del">
          <ac:chgData name="Roman Zhigalov" userId="1f97e9fdf7779aa5" providerId="LiveId" clId="{0117EBC6-9870-4F82-89B2-F655EA15175A}" dt="2021-07-31T13:22:37.863" v="499" actId="26606"/>
          <ac:spMkLst>
            <pc:docMk/>
            <pc:sldMk cId="2746009687" sldId="264"/>
            <ac:spMk id="9" creationId="{2B1D4F77-A17C-43D7-B7FA-545148E4E93D}"/>
          </ac:spMkLst>
        </pc:spChg>
        <pc:spChg chg="add del">
          <ac:chgData name="Roman Zhigalov" userId="1f97e9fdf7779aa5" providerId="LiveId" clId="{0117EBC6-9870-4F82-89B2-F655EA15175A}" dt="2021-07-31T13:22:44.133" v="501" actId="26606"/>
          <ac:spMkLst>
            <pc:docMk/>
            <pc:sldMk cId="2746009687" sldId="264"/>
            <ac:spMk id="11" creationId="{3F0B8CEB-8279-4E5E-A0CE-1FC9F71736F2}"/>
          </ac:spMkLst>
        </pc:spChg>
        <pc:spChg chg="add del">
          <ac:chgData name="Roman Zhigalov" userId="1f97e9fdf7779aa5" providerId="LiveId" clId="{0117EBC6-9870-4F82-89B2-F655EA15175A}" dt="2021-07-31T13:22:44.133" v="501" actId="26606"/>
          <ac:spMkLst>
            <pc:docMk/>
            <pc:sldMk cId="2746009687" sldId="264"/>
            <ac:spMk id="12" creationId="{23E547B5-89CF-4EC0-96DE-25771AED0799}"/>
          </ac:spMkLst>
        </pc:spChg>
        <pc:spChg chg="add del">
          <ac:chgData name="Roman Zhigalov" userId="1f97e9fdf7779aa5" providerId="LiveId" clId="{0117EBC6-9870-4F82-89B2-F655EA15175A}" dt="2021-07-31T13:22:34.903" v="497" actId="26606"/>
          <ac:spMkLst>
            <pc:docMk/>
            <pc:sldMk cId="2746009687" sldId="264"/>
            <ac:spMk id="14" creationId="{E659831F-0D9A-4C63-9EBB-8435B85A440F}"/>
          </ac:spMkLst>
        </pc:spChg>
        <pc:spChg chg="add del">
          <ac:chgData name="Roman Zhigalov" userId="1f97e9fdf7779aa5" providerId="LiveId" clId="{0117EBC6-9870-4F82-89B2-F655EA15175A}" dt="2021-07-31T13:22:45.903" v="503" actId="26606"/>
          <ac:spMkLst>
            <pc:docMk/>
            <pc:sldMk cId="2746009687" sldId="264"/>
            <ac:spMk id="15" creationId="{DBF61EA3-B236-439E-9C0B-340980D56BEE}"/>
          </ac:spMkLst>
        </pc:spChg>
        <pc:spChg chg="add del">
          <ac:chgData name="Roman Zhigalov" userId="1f97e9fdf7779aa5" providerId="LiveId" clId="{0117EBC6-9870-4F82-89B2-F655EA15175A}" dt="2021-07-31T13:22:45.903" v="503" actId="26606"/>
          <ac:spMkLst>
            <pc:docMk/>
            <pc:sldMk cId="2746009687" sldId="264"/>
            <ac:spMk id="19" creationId="{E659831F-0D9A-4C63-9EBB-8435B85A440F}"/>
          </ac:spMkLst>
        </pc:spChg>
        <pc:spChg chg="add">
          <ac:chgData name="Roman Zhigalov" userId="1f97e9fdf7779aa5" providerId="LiveId" clId="{0117EBC6-9870-4F82-89B2-F655EA15175A}" dt="2021-07-31T13:22:45.923" v="504" actId="26606"/>
          <ac:spMkLst>
            <pc:docMk/>
            <pc:sldMk cId="2746009687" sldId="264"/>
            <ac:spMk id="21" creationId="{2C61293E-6EBE-43EF-A52C-9BEBFD7679D4}"/>
          </ac:spMkLst>
        </pc:spChg>
        <pc:spChg chg="add">
          <ac:chgData name="Roman Zhigalov" userId="1f97e9fdf7779aa5" providerId="LiveId" clId="{0117EBC6-9870-4F82-89B2-F655EA15175A}" dt="2021-07-31T13:22:45.923" v="504" actId="26606"/>
          <ac:spMkLst>
            <pc:docMk/>
            <pc:sldMk cId="2746009687" sldId="264"/>
            <ac:spMk id="23" creationId="{21540236-BFD5-4A9D-8840-4703E7F76825}"/>
          </ac:spMkLst>
        </pc:spChg>
        <pc:grpChg chg="add del">
          <ac:chgData name="Roman Zhigalov" userId="1f97e9fdf7779aa5" providerId="LiveId" clId="{0117EBC6-9870-4F82-89B2-F655EA15175A}" dt="2021-07-31T13:22:34.903" v="497" actId="26606"/>
          <ac:grpSpMkLst>
            <pc:docMk/>
            <pc:sldMk cId="2746009687" sldId="264"/>
            <ac:grpSpMk id="10" creationId="{28FAF094-D087-493F-8DF9-A486C2D6BBAA}"/>
          </ac:grpSpMkLst>
        </pc:grpChg>
        <pc:grpChg chg="add del">
          <ac:chgData name="Roman Zhigalov" userId="1f97e9fdf7779aa5" providerId="LiveId" clId="{0117EBC6-9870-4F82-89B2-F655EA15175A}" dt="2021-07-31T13:22:45.903" v="503" actId="26606"/>
          <ac:grpSpMkLst>
            <pc:docMk/>
            <pc:sldMk cId="2746009687" sldId="264"/>
            <ac:grpSpMk id="16" creationId="{28FAF094-D087-493F-8DF9-A486C2D6BBAA}"/>
          </ac:grpSpMkLst>
        </pc:grpChg>
        <pc:graphicFrameChg chg="add">
          <ac:chgData name="Roman Zhigalov" userId="1f97e9fdf7779aa5" providerId="LiveId" clId="{0117EBC6-9870-4F82-89B2-F655EA15175A}" dt="2021-07-31T13:23:31.603" v="646" actId="26606"/>
          <ac:graphicFrameMkLst>
            <pc:docMk/>
            <pc:sldMk cId="2746009687" sldId="264"/>
            <ac:graphicFrameMk id="25" creationId="{A2F4C608-C6EA-4551-978E-106049650E5B}"/>
          </ac:graphicFrameMkLst>
        </pc:graphicFrameChg>
        <pc:picChg chg="add del">
          <ac:chgData name="Roman Zhigalov" userId="1f97e9fdf7779aa5" providerId="LiveId" clId="{0117EBC6-9870-4F82-89B2-F655EA15175A}" dt="2021-07-31T13:22:37.863" v="499" actId="26606"/>
          <ac:picMkLst>
            <pc:docMk/>
            <pc:sldMk cId="2746009687" sldId="264"/>
            <ac:picMk id="5" creationId="{76047057-3495-474A-94AF-77D537E9579E}"/>
          </ac:picMkLst>
        </pc:picChg>
        <pc:picChg chg="add del">
          <ac:chgData name="Roman Zhigalov" userId="1f97e9fdf7779aa5" providerId="LiveId" clId="{0117EBC6-9870-4F82-89B2-F655EA15175A}" dt="2021-07-31T13:22:44.133" v="501" actId="26606"/>
          <ac:picMkLst>
            <pc:docMk/>
            <pc:sldMk cId="2746009687" sldId="264"/>
            <ac:picMk id="13" creationId="{308E4FA2-42EA-4560-A6FB-71313A32B094}"/>
          </ac:picMkLst>
        </pc:picChg>
        <pc:picChg chg="add">
          <ac:chgData name="Roman Zhigalov" userId="1f97e9fdf7779aa5" providerId="LiveId" clId="{0117EBC6-9870-4F82-89B2-F655EA15175A}" dt="2021-07-31T13:22:45.923" v="504" actId="26606"/>
          <ac:picMkLst>
            <pc:docMk/>
            <pc:sldMk cId="2746009687" sldId="264"/>
            <ac:picMk id="22" creationId="{D859112D-EE4D-436B-9CB7-294CA1C296D1}"/>
          </ac:picMkLst>
        </pc:picChg>
      </pc:sldChg>
      <pc:sldChg chg="addSp delSp modSp new mod setBg">
        <pc:chgData name="Roman Zhigalov" userId="1f97e9fdf7779aa5" providerId="LiveId" clId="{0117EBC6-9870-4F82-89B2-F655EA15175A}" dt="2021-07-31T13:24:48.163" v="830" actId="26606"/>
        <pc:sldMkLst>
          <pc:docMk/>
          <pc:sldMk cId="15036781" sldId="265"/>
        </pc:sldMkLst>
        <pc:spChg chg="mod">
          <ac:chgData name="Roman Zhigalov" userId="1f97e9fdf7779aa5" providerId="LiveId" clId="{0117EBC6-9870-4F82-89B2-F655EA15175A}" dt="2021-07-31T13:24:48.163" v="830" actId="26606"/>
          <ac:spMkLst>
            <pc:docMk/>
            <pc:sldMk cId="15036781" sldId="265"/>
            <ac:spMk id="2" creationId="{45FA53D8-0685-47FF-B7D3-204035C2BECA}"/>
          </ac:spMkLst>
        </pc:spChg>
        <pc:spChg chg="del mod">
          <ac:chgData name="Roman Zhigalov" userId="1f97e9fdf7779aa5" providerId="LiveId" clId="{0117EBC6-9870-4F82-89B2-F655EA15175A}" dt="2021-07-31T13:23:23.178" v="645" actId="26606"/>
          <ac:spMkLst>
            <pc:docMk/>
            <pc:sldMk cId="15036781" sldId="265"/>
            <ac:spMk id="3" creationId="{05E085CA-D0C3-41B1-95AF-9C5E2B2FD556}"/>
          </ac:spMkLst>
        </pc:spChg>
        <pc:spChg chg="add del">
          <ac:chgData name="Roman Zhigalov" userId="1f97e9fdf7779aa5" providerId="LiveId" clId="{0117EBC6-9870-4F82-89B2-F655EA15175A}" dt="2021-07-31T13:23:23.143" v="644" actId="26606"/>
          <ac:spMkLst>
            <pc:docMk/>
            <pc:sldMk cId="15036781" sldId="265"/>
            <ac:spMk id="8" creationId="{777A147A-9ED8-46B4-8660-1B3C2AA880B5}"/>
          </ac:spMkLst>
        </pc:spChg>
        <pc:spChg chg="add del">
          <ac:chgData name="Roman Zhigalov" userId="1f97e9fdf7779aa5" providerId="LiveId" clId="{0117EBC6-9870-4F82-89B2-F655EA15175A}" dt="2021-07-31T13:24:48.163" v="830" actId="26606"/>
          <ac:spMkLst>
            <pc:docMk/>
            <pc:sldMk cId="15036781" sldId="265"/>
            <ac:spMk id="9" creationId="{B819A166-7571-4003-A6B8-B62034C3ED30}"/>
          </ac:spMkLst>
        </pc:spChg>
        <pc:spChg chg="add del">
          <ac:chgData name="Roman Zhigalov" userId="1f97e9fdf7779aa5" providerId="LiveId" clId="{0117EBC6-9870-4F82-89B2-F655EA15175A}" dt="2021-07-31T13:23:23.143" v="644" actId="26606"/>
          <ac:spMkLst>
            <pc:docMk/>
            <pc:sldMk cId="15036781" sldId="265"/>
            <ac:spMk id="10" creationId="{5D6C15A0-C087-4593-8414-2B4EC1CDC3DE}"/>
          </ac:spMkLst>
        </pc:spChg>
        <pc:spChg chg="add">
          <ac:chgData name="Roman Zhigalov" userId="1f97e9fdf7779aa5" providerId="LiveId" clId="{0117EBC6-9870-4F82-89B2-F655EA15175A}" dt="2021-07-31T13:24:48.163" v="830" actId="26606"/>
          <ac:spMkLst>
            <pc:docMk/>
            <pc:sldMk cId="15036781" sldId="265"/>
            <ac:spMk id="14" creationId="{2E442304-DDBD-4F7B-8017-36BCC863FB40}"/>
          </ac:spMkLst>
        </pc:spChg>
        <pc:spChg chg="add">
          <ac:chgData name="Roman Zhigalov" userId="1f97e9fdf7779aa5" providerId="LiveId" clId="{0117EBC6-9870-4F82-89B2-F655EA15175A}" dt="2021-07-31T13:24:48.163" v="830" actId="26606"/>
          <ac:spMkLst>
            <pc:docMk/>
            <pc:sldMk cId="15036781" sldId="265"/>
            <ac:spMk id="16" creationId="{5E107275-3853-46FD-A241-DE4355A42675}"/>
          </ac:spMkLst>
        </pc:spChg>
        <pc:graphicFrameChg chg="add mod modGraphic">
          <ac:chgData name="Roman Zhigalov" userId="1f97e9fdf7779aa5" providerId="LiveId" clId="{0117EBC6-9870-4F82-89B2-F655EA15175A}" dt="2021-07-31T13:24:48.163" v="830" actId="26606"/>
          <ac:graphicFrameMkLst>
            <pc:docMk/>
            <pc:sldMk cId="15036781" sldId="265"/>
            <ac:graphicFrameMk id="5" creationId="{9A00985F-ED01-4FFB-B951-61562E14D024}"/>
          </ac:graphicFrameMkLst>
        </pc:graphicFrameChg>
      </pc:sldChg>
      <pc:sldChg chg="addSp delSp modSp new mod setBg">
        <pc:chgData name="Roman Zhigalov" userId="1f97e9fdf7779aa5" providerId="LiveId" clId="{0117EBC6-9870-4F82-89B2-F655EA15175A}" dt="2021-07-31T13:24:36.348" v="829" actId="26606"/>
        <pc:sldMkLst>
          <pc:docMk/>
          <pc:sldMk cId="2196494436" sldId="266"/>
        </pc:sldMkLst>
        <pc:spChg chg="mod">
          <ac:chgData name="Roman Zhigalov" userId="1f97e9fdf7779aa5" providerId="LiveId" clId="{0117EBC6-9870-4F82-89B2-F655EA15175A}" dt="2021-07-31T13:24:36.348" v="829" actId="26606"/>
          <ac:spMkLst>
            <pc:docMk/>
            <pc:sldMk cId="2196494436" sldId="266"/>
            <ac:spMk id="2" creationId="{78123C9D-958E-4FE1-90A9-1B054E1BF749}"/>
          </ac:spMkLst>
        </pc:spChg>
        <pc:spChg chg="mod">
          <ac:chgData name="Roman Zhigalov" userId="1f97e9fdf7779aa5" providerId="LiveId" clId="{0117EBC6-9870-4F82-89B2-F655EA15175A}" dt="2021-07-31T13:24:36.348" v="829" actId="26606"/>
          <ac:spMkLst>
            <pc:docMk/>
            <pc:sldMk cId="2196494436" sldId="266"/>
            <ac:spMk id="3" creationId="{15D1F5E5-0E6A-45D9-BD4D-F818D359A573}"/>
          </ac:spMkLst>
        </pc:spChg>
        <pc:spChg chg="add del">
          <ac:chgData name="Roman Zhigalov" userId="1f97e9fdf7779aa5" providerId="LiveId" clId="{0117EBC6-9870-4F82-89B2-F655EA15175A}" dt="2021-07-31T13:24:36.323" v="828" actId="26606"/>
          <ac:spMkLst>
            <pc:docMk/>
            <pc:sldMk cId="2196494436" sldId="266"/>
            <ac:spMk id="9" creationId="{F13C74B1-5B17-4795-BED0-7140497B445A}"/>
          </ac:spMkLst>
        </pc:spChg>
        <pc:spChg chg="add del">
          <ac:chgData name="Roman Zhigalov" userId="1f97e9fdf7779aa5" providerId="LiveId" clId="{0117EBC6-9870-4F82-89B2-F655EA15175A}" dt="2021-07-31T13:24:36.323" v="828" actId="26606"/>
          <ac:spMkLst>
            <pc:docMk/>
            <pc:sldMk cId="2196494436" sldId="266"/>
            <ac:spMk id="11" creationId="{D4974D33-8DC5-464E-8C6D-BE58F0669C17}"/>
          </ac:spMkLst>
        </pc:spChg>
        <pc:spChg chg="add">
          <ac:chgData name="Roman Zhigalov" userId="1f97e9fdf7779aa5" providerId="LiveId" clId="{0117EBC6-9870-4F82-89B2-F655EA15175A}" dt="2021-07-31T13:24:36.348" v="829" actId="26606"/>
          <ac:spMkLst>
            <pc:docMk/>
            <pc:sldMk cId="2196494436" sldId="266"/>
            <ac:spMk id="13" creationId="{2C61293E-6EBE-43EF-A52C-9BEBFD7679D4}"/>
          </ac:spMkLst>
        </pc:spChg>
        <pc:spChg chg="add">
          <ac:chgData name="Roman Zhigalov" userId="1f97e9fdf7779aa5" providerId="LiveId" clId="{0117EBC6-9870-4F82-89B2-F655EA15175A}" dt="2021-07-31T13:24:36.348" v="829" actId="26606"/>
          <ac:spMkLst>
            <pc:docMk/>
            <pc:sldMk cId="2196494436" sldId="266"/>
            <ac:spMk id="15" creationId="{21540236-BFD5-4A9D-8840-4703E7F76825}"/>
          </ac:spMkLst>
        </pc:spChg>
        <pc:picChg chg="add del">
          <ac:chgData name="Roman Zhigalov" userId="1f97e9fdf7779aa5" providerId="LiveId" clId="{0117EBC6-9870-4F82-89B2-F655EA15175A}" dt="2021-07-31T13:24:36.323" v="828" actId="26606"/>
          <ac:picMkLst>
            <pc:docMk/>
            <pc:sldMk cId="2196494436" sldId="266"/>
            <ac:picMk id="5" creationId="{E646371A-D47A-4029-A295-6855A1FBEB11}"/>
          </ac:picMkLst>
        </pc:picChg>
        <pc:picChg chg="add">
          <ac:chgData name="Roman Zhigalov" userId="1f97e9fdf7779aa5" providerId="LiveId" clId="{0117EBC6-9870-4F82-89B2-F655EA15175A}" dt="2021-07-31T13:24:36.348" v="829" actId="26606"/>
          <ac:picMkLst>
            <pc:docMk/>
            <pc:sldMk cId="2196494436" sldId="266"/>
            <ac:picMk id="14" creationId="{625F636F-2B16-44DA-961E-34D420EB98AB}"/>
          </ac:picMkLst>
        </pc:picChg>
      </pc:sldChg>
      <pc:sldChg chg="addSp delSp modSp new mod setBg">
        <pc:chgData name="Roman Zhigalov" userId="1f97e9fdf7779aa5" providerId="LiveId" clId="{0117EBC6-9870-4F82-89B2-F655EA15175A}" dt="2021-07-31T13:26:15.633" v="1071" actId="26606"/>
        <pc:sldMkLst>
          <pc:docMk/>
          <pc:sldMk cId="1437388665" sldId="267"/>
        </pc:sldMkLst>
        <pc:spChg chg="mod">
          <ac:chgData name="Roman Zhigalov" userId="1f97e9fdf7779aa5" providerId="LiveId" clId="{0117EBC6-9870-4F82-89B2-F655EA15175A}" dt="2021-07-31T13:26:15.633" v="1071" actId="26606"/>
          <ac:spMkLst>
            <pc:docMk/>
            <pc:sldMk cId="1437388665" sldId="267"/>
            <ac:spMk id="2" creationId="{F564E15C-E22B-4889-AD98-1667F91FEB01}"/>
          </ac:spMkLst>
        </pc:spChg>
        <pc:spChg chg="add del mod">
          <ac:chgData name="Roman Zhigalov" userId="1f97e9fdf7779aa5" providerId="LiveId" clId="{0117EBC6-9870-4F82-89B2-F655EA15175A}" dt="2021-07-31T13:26:15.633" v="1071" actId="26606"/>
          <ac:spMkLst>
            <pc:docMk/>
            <pc:sldMk cId="1437388665" sldId="267"/>
            <ac:spMk id="3" creationId="{C27C6F34-5B55-48EE-B692-1019F9AB50FA}"/>
          </ac:spMkLst>
        </pc:spChg>
        <pc:spChg chg="add del">
          <ac:chgData name="Roman Zhigalov" userId="1f97e9fdf7779aa5" providerId="LiveId" clId="{0117EBC6-9870-4F82-89B2-F655EA15175A}" dt="2021-07-31T13:26:06.873" v="1066" actId="26606"/>
          <ac:spMkLst>
            <pc:docMk/>
            <pc:sldMk cId="1437388665" sldId="267"/>
            <ac:spMk id="9" creationId="{2E442304-DDBD-4F7B-8017-36BCC863FB40}"/>
          </ac:spMkLst>
        </pc:spChg>
        <pc:spChg chg="add del">
          <ac:chgData name="Roman Zhigalov" userId="1f97e9fdf7779aa5" providerId="LiveId" clId="{0117EBC6-9870-4F82-89B2-F655EA15175A}" dt="2021-07-31T13:26:06.873" v="1066" actId="26606"/>
          <ac:spMkLst>
            <pc:docMk/>
            <pc:sldMk cId="1437388665" sldId="267"/>
            <ac:spMk id="11" creationId="{5E107275-3853-46FD-A241-DE4355A42675}"/>
          </ac:spMkLst>
        </pc:spChg>
        <pc:spChg chg="add del">
          <ac:chgData name="Roman Zhigalov" userId="1f97e9fdf7779aa5" providerId="LiveId" clId="{0117EBC6-9870-4F82-89B2-F655EA15175A}" dt="2021-07-31T13:26:08.818" v="1068" actId="26606"/>
          <ac:spMkLst>
            <pc:docMk/>
            <pc:sldMk cId="1437388665" sldId="267"/>
            <ac:spMk id="13" creationId="{2C61293E-6EBE-43EF-A52C-9BEBFD7679D4}"/>
          </ac:spMkLst>
        </pc:spChg>
        <pc:spChg chg="add del">
          <ac:chgData name="Roman Zhigalov" userId="1f97e9fdf7779aa5" providerId="LiveId" clId="{0117EBC6-9870-4F82-89B2-F655EA15175A}" dt="2021-07-31T13:26:08.818" v="1068" actId="26606"/>
          <ac:spMkLst>
            <pc:docMk/>
            <pc:sldMk cId="1437388665" sldId="267"/>
            <ac:spMk id="15" creationId="{21540236-BFD5-4A9D-8840-4703E7F76825}"/>
          </ac:spMkLst>
        </pc:spChg>
        <pc:spChg chg="add del">
          <ac:chgData name="Roman Zhigalov" userId="1f97e9fdf7779aa5" providerId="LiveId" clId="{0117EBC6-9870-4F82-89B2-F655EA15175A}" dt="2021-07-31T13:26:08.818" v="1068" actId="26606"/>
          <ac:spMkLst>
            <pc:docMk/>
            <pc:sldMk cId="1437388665" sldId="267"/>
            <ac:spMk id="16" creationId="{C27C6F34-5B55-48EE-B692-1019F9AB50FA}"/>
          </ac:spMkLst>
        </pc:spChg>
        <pc:spChg chg="add del">
          <ac:chgData name="Roman Zhigalov" userId="1f97e9fdf7779aa5" providerId="LiveId" clId="{0117EBC6-9870-4F82-89B2-F655EA15175A}" dt="2021-07-31T13:26:15.593" v="1070" actId="26606"/>
          <ac:spMkLst>
            <pc:docMk/>
            <pc:sldMk cId="1437388665" sldId="267"/>
            <ac:spMk id="18" creationId="{2C61293E-6EBE-43EF-A52C-9BEBFD7679D4}"/>
          </ac:spMkLst>
        </pc:spChg>
        <pc:spChg chg="add del">
          <ac:chgData name="Roman Zhigalov" userId="1f97e9fdf7779aa5" providerId="LiveId" clId="{0117EBC6-9870-4F82-89B2-F655EA15175A}" dt="2021-07-31T13:26:15.593" v="1070" actId="26606"/>
          <ac:spMkLst>
            <pc:docMk/>
            <pc:sldMk cId="1437388665" sldId="267"/>
            <ac:spMk id="20" creationId="{21540236-BFD5-4A9D-8840-4703E7F76825}"/>
          </ac:spMkLst>
        </pc:spChg>
        <pc:spChg chg="add del">
          <ac:chgData name="Roman Zhigalov" userId="1f97e9fdf7779aa5" providerId="LiveId" clId="{0117EBC6-9870-4F82-89B2-F655EA15175A}" dt="2021-07-31T13:26:15.593" v="1070" actId="26606"/>
          <ac:spMkLst>
            <pc:docMk/>
            <pc:sldMk cId="1437388665" sldId="267"/>
            <ac:spMk id="21" creationId="{C27C6F34-5B55-48EE-B692-1019F9AB50FA}"/>
          </ac:spMkLst>
        </pc:spChg>
        <pc:spChg chg="add">
          <ac:chgData name="Roman Zhigalov" userId="1f97e9fdf7779aa5" providerId="LiveId" clId="{0117EBC6-9870-4F82-89B2-F655EA15175A}" dt="2021-07-31T13:26:15.633" v="1071" actId="26606"/>
          <ac:spMkLst>
            <pc:docMk/>
            <pc:sldMk cId="1437388665" sldId="267"/>
            <ac:spMk id="23" creationId="{2C61293E-6EBE-43EF-A52C-9BEBFD7679D4}"/>
          </ac:spMkLst>
        </pc:spChg>
        <pc:spChg chg="add">
          <ac:chgData name="Roman Zhigalov" userId="1f97e9fdf7779aa5" providerId="LiveId" clId="{0117EBC6-9870-4F82-89B2-F655EA15175A}" dt="2021-07-31T13:26:15.633" v="1071" actId="26606"/>
          <ac:spMkLst>
            <pc:docMk/>
            <pc:sldMk cId="1437388665" sldId="267"/>
            <ac:spMk id="25" creationId="{21540236-BFD5-4A9D-8840-4703E7F76825}"/>
          </ac:spMkLst>
        </pc:spChg>
        <pc:spChg chg="add">
          <ac:chgData name="Roman Zhigalov" userId="1f97e9fdf7779aa5" providerId="LiveId" clId="{0117EBC6-9870-4F82-89B2-F655EA15175A}" dt="2021-07-31T13:26:15.633" v="1071" actId="26606"/>
          <ac:spMkLst>
            <pc:docMk/>
            <pc:sldMk cId="1437388665" sldId="267"/>
            <ac:spMk id="26" creationId="{C27C6F34-5B55-48EE-B692-1019F9AB50FA}"/>
          </ac:spMkLst>
        </pc:spChg>
        <pc:graphicFrameChg chg="add del">
          <ac:chgData name="Roman Zhigalov" userId="1f97e9fdf7779aa5" providerId="LiveId" clId="{0117EBC6-9870-4F82-89B2-F655EA15175A}" dt="2021-07-31T13:26:06.873" v="1066" actId="26606"/>
          <ac:graphicFrameMkLst>
            <pc:docMk/>
            <pc:sldMk cId="1437388665" sldId="267"/>
            <ac:graphicFrameMk id="5" creationId="{05280729-5E06-4132-95EC-45BF951673B2}"/>
          </ac:graphicFrameMkLst>
        </pc:graphicFrameChg>
        <pc:picChg chg="add del">
          <ac:chgData name="Roman Zhigalov" userId="1f97e9fdf7779aa5" providerId="LiveId" clId="{0117EBC6-9870-4F82-89B2-F655EA15175A}" dt="2021-07-31T13:26:08.818" v="1068" actId="26606"/>
          <ac:picMkLst>
            <pc:docMk/>
            <pc:sldMk cId="1437388665" sldId="267"/>
            <ac:picMk id="14" creationId="{74997CF6-B4E5-4E0E-832C-BF84F702EAE7}"/>
          </ac:picMkLst>
        </pc:picChg>
        <pc:picChg chg="add del">
          <ac:chgData name="Roman Zhigalov" userId="1f97e9fdf7779aa5" providerId="LiveId" clId="{0117EBC6-9870-4F82-89B2-F655EA15175A}" dt="2021-07-31T13:26:15.593" v="1070" actId="26606"/>
          <ac:picMkLst>
            <pc:docMk/>
            <pc:sldMk cId="1437388665" sldId="267"/>
            <ac:picMk id="19" creationId="{B5DD30A8-113B-4856-B8DC-F12BDCD227AA}"/>
          </ac:picMkLst>
        </pc:picChg>
        <pc:picChg chg="add">
          <ac:chgData name="Roman Zhigalov" userId="1f97e9fdf7779aa5" providerId="LiveId" clId="{0117EBC6-9870-4F82-89B2-F655EA15175A}" dt="2021-07-31T13:26:15.633" v="1071" actId="26606"/>
          <ac:picMkLst>
            <pc:docMk/>
            <pc:sldMk cId="1437388665" sldId="267"/>
            <ac:picMk id="24" creationId="{74997CF6-B4E5-4E0E-832C-BF84F702EAE7}"/>
          </ac:picMkLst>
        </pc:picChg>
      </pc:sldChg>
      <pc:sldChg chg="modSp new mod">
        <pc:chgData name="Roman Zhigalov" userId="1f97e9fdf7779aa5" providerId="LiveId" clId="{0117EBC6-9870-4F82-89B2-F655EA15175A}" dt="2021-07-31T13:26:47.723" v="1088" actId="122"/>
        <pc:sldMkLst>
          <pc:docMk/>
          <pc:sldMk cId="321965440" sldId="268"/>
        </pc:sldMkLst>
        <pc:spChg chg="mod">
          <ac:chgData name="Roman Zhigalov" userId="1f97e9fdf7779aa5" providerId="LiveId" clId="{0117EBC6-9870-4F82-89B2-F655EA15175A}" dt="2021-07-31T13:26:47.723" v="1088" actId="122"/>
          <ac:spMkLst>
            <pc:docMk/>
            <pc:sldMk cId="321965440" sldId="268"/>
            <ac:spMk id="2" creationId="{44A31BBE-2FDE-4DC6-A08A-DD5EC53989E3}"/>
          </ac:spMkLst>
        </pc:spChg>
      </pc:sldChg>
      <pc:sldChg chg="modSp new mod">
        <pc:chgData name="Roman Zhigalov" userId="1f97e9fdf7779aa5" providerId="LiveId" clId="{0117EBC6-9870-4F82-89B2-F655EA15175A}" dt="2021-07-31T13:26:53.306" v="1106" actId="122"/>
        <pc:sldMkLst>
          <pc:docMk/>
          <pc:sldMk cId="2382018161" sldId="269"/>
        </pc:sldMkLst>
        <pc:spChg chg="mod">
          <ac:chgData name="Roman Zhigalov" userId="1f97e9fdf7779aa5" providerId="LiveId" clId="{0117EBC6-9870-4F82-89B2-F655EA15175A}" dt="2021-07-31T13:26:53.306" v="1106" actId="122"/>
          <ac:spMkLst>
            <pc:docMk/>
            <pc:sldMk cId="2382018161" sldId="269"/>
            <ac:spMk id="2" creationId="{FD8778EC-2AA6-4AEE-89DF-3337A953BB5D}"/>
          </ac:spMkLst>
        </pc:spChg>
      </pc:sldChg>
      <pc:sldChg chg="addSp delSp modSp new mod setBg modClrScheme chgLayout">
        <pc:chgData name="Roman Zhigalov" userId="1f97e9fdf7779aa5" providerId="LiveId" clId="{0117EBC6-9870-4F82-89B2-F655EA15175A}" dt="2021-07-31T13:27:59.306" v="1245" actId="20577"/>
        <pc:sldMkLst>
          <pc:docMk/>
          <pc:sldMk cId="1104515262" sldId="270"/>
        </pc:sldMkLst>
        <pc:spChg chg="del mod ord">
          <ac:chgData name="Roman Zhigalov" userId="1f97e9fdf7779aa5" providerId="LiveId" clId="{0117EBC6-9870-4F82-89B2-F655EA15175A}" dt="2021-07-31T13:27:11.373" v="1108" actId="700"/>
          <ac:spMkLst>
            <pc:docMk/>
            <pc:sldMk cId="1104515262" sldId="270"/>
            <ac:spMk id="2" creationId="{9D353841-905E-4702-954A-D1E3C383ECE5}"/>
          </ac:spMkLst>
        </pc:spChg>
        <pc:spChg chg="del mod ord">
          <ac:chgData name="Roman Zhigalov" userId="1f97e9fdf7779aa5" providerId="LiveId" clId="{0117EBC6-9870-4F82-89B2-F655EA15175A}" dt="2021-07-31T13:27:11.373" v="1108" actId="700"/>
          <ac:spMkLst>
            <pc:docMk/>
            <pc:sldMk cId="1104515262" sldId="270"/>
            <ac:spMk id="3" creationId="{7DE59F98-84E6-4602-9BE1-FAF5A3EF6A71}"/>
          </ac:spMkLst>
        </pc:spChg>
        <pc:spChg chg="add mod ord">
          <ac:chgData name="Roman Zhigalov" userId="1f97e9fdf7779aa5" providerId="LiveId" clId="{0117EBC6-9870-4F82-89B2-F655EA15175A}" dt="2021-07-31T13:27:59.306" v="1245" actId="20577"/>
          <ac:spMkLst>
            <pc:docMk/>
            <pc:sldMk cId="1104515262" sldId="270"/>
            <ac:spMk id="4" creationId="{F97EE888-B854-46F6-A9F4-CD078C6E277E}"/>
          </ac:spMkLst>
        </pc:spChg>
        <pc:spChg chg="add mod ord">
          <ac:chgData name="Roman Zhigalov" userId="1f97e9fdf7779aa5" providerId="LiveId" clId="{0117EBC6-9870-4F82-89B2-F655EA15175A}" dt="2021-07-31T13:27:47.023" v="1240" actId="26606"/>
          <ac:spMkLst>
            <pc:docMk/>
            <pc:sldMk cId="1104515262" sldId="270"/>
            <ac:spMk id="5" creationId="{1CBD1667-AE62-47C9-9A54-EA4531ECC285}"/>
          </ac:spMkLst>
        </pc:spChg>
        <pc:spChg chg="add mod ord">
          <ac:chgData name="Roman Zhigalov" userId="1f97e9fdf7779aa5" providerId="LiveId" clId="{0117EBC6-9870-4F82-89B2-F655EA15175A}" dt="2021-07-31T13:27:47.023" v="1240" actId="26606"/>
          <ac:spMkLst>
            <pc:docMk/>
            <pc:sldMk cId="1104515262" sldId="270"/>
            <ac:spMk id="6" creationId="{D3A16D1D-1797-4DFF-86E9-FAB29FDC7F78}"/>
          </ac:spMkLst>
        </pc:spChg>
        <pc:spChg chg="add">
          <ac:chgData name="Roman Zhigalov" userId="1f97e9fdf7779aa5" providerId="LiveId" clId="{0117EBC6-9870-4F82-89B2-F655EA15175A}" dt="2021-07-31T13:27:47.023" v="1240" actId="26606"/>
          <ac:spMkLst>
            <pc:docMk/>
            <pc:sldMk cId="1104515262" sldId="270"/>
            <ac:spMk id="11" creationId="{21739CA5-F0F5-48E1-8E8C-F24B71827E46}"/>
          </ac:spMkLst>
        </pc:spChg>
        <pc:spChg chg="add">
          <ac:chgData name="Roman Zhigalov" userId="1f97e9fdf7779aa5" providerId="LiveId" clId="{0117EBC6-9870-4F82-89B2-F655EA15175A}" dt="2021-07-31T13:27:47.023" v="1240" actId="26606"/>
          <ac:spMkLst>
            <pc:docMk/>
            <pc:sldMk cId="1104515262" sldId="270"/>
            <ac:spMk id="13" creationId="{3EAD2937-F230-41D4-B9C5-975B129BFC20}"/>
          </ac:spMkLst>
        </pc:spChg>
        <pc:spChg chg="add">
          <ac:chgData name="Roman Zhigalov" userId="1f97e9fdf7779aa5" providerId="LiveId" clId="{0117EBC6-9870-4F82-89B2-F655EA15175A}" dt="2021-07-31T13:27:47.023" v="1240" actId="26606"/>
          <ac:spMkLst>
            <pc:docMk/>
            <pc:sldMk cId="1104515262" sldId="270"/>
            <ac:spMk id="15" creationId="{CCD444A3-C338-4886-B7F1-4BA2AF46EB64}"/>
          </ac:spMkLst>
        </pc:spChg>
      </pc:sldChg>
      <pc:sldChg chg="addSp delSp modSp new mod setBg">
        <pc:chgData name="Roman Zhigalov" userId="1f97e9fdf7779aa5" providerId="LiveId" clId="{0117EBC6-9870-4F82-89B2-F655EA15175A}" dt="2021-07-31T13:28:38.923" v="1255" actId="26606"/>
        <pc:sldMkLst>
          <pc:docMk/>
          <pc:sldMk cId="315518443" sldId="271"/>
        </pc:sldMkLst>
        <pc:spChg chg="mod">
          <ac:chgData name="Roman Zhigalov" userId="1f97e9fdf7779aa5" providerId="LiveId" clId="{0117EBC6-9870-4F82-89B2-F655EA15175A}" dt="2021-07-31T13:28:38.923" v="1255" actId="26606"/>
          <ac:spMkLst>
            <pc:docMk/>
            <pc:sldMk cId="315518443" sldId="271"/>
            <ac:spMk id="2" creationId="{527DE468-5DD3-4C6E-BFAF-09AC0D191C76}"/>
          </ac:spMkLst>
        </pc:spChg>
        <pc:spChg chg="del">
          <ac:chgData name="Roman Zhigalov" userId="1f97e9fdf7779aa5" providerId="LiveId" clId="{0117EBC6-9870-4F82-89B2-F655EA15175A}" dt="2021-07-31T13:28:31.972" v="1247"/>
          <ac:spMkLst>
            <pc:docMk/>
            <pc:sldMk cId="315518443" sldId="271"/>
            <ac:spMk id="3" creationId="{80605281-C538-4364-B1DE-59EFFBEE64AA}"/>
          </ac:spMkLst>
        </pc:spChg>
        <pc:picChg chg="add mod">
          <ac:chgData name="Roman Zhigalov" userId="1f97e9fdf7779aa5" providerId="LiveId" clId="{0117EBC6-9870-4F82-89B2-F655EA15175A}" dt="2021-07-31T13:28:38.923" v="1255" actId="26606"/>
          <ac:picMkLst>
            <pc:docMk/>
            <pc:sldMk cId="315518443" sldId="271"/>
            <ac:picMk id="1026" creationId="{4953BD84-526E-481C-9EF5-4A922B5803A0}"/>
          </ac:picMkLst>
        </pc:picChg>
      </pc:sldChg>
      <pc:sldChg chg="addSp delSp modSp new mod setBg">
        <pc:chgData name="Roman Zhigalov" userId="1f97e9fdf7779aa5" providerId="LiveId" clId="{0117EBC6-9870-4F82-89B2-F655EA15175A}" dt="2021-07-31T13:29:13.047" v="1265" actId="26606"/>
        <pc:sldMkLst>
          <pc:docMk/>
          <pc:sldMk cId="201195858" sldId="272"/>
        </pc:sldMkLst>
        <pc:spChg chg="mod">
          <ac:chgData name="Roman Zhigalov" userId="1f97e9fdf7779aa5" providerId="LiveId" clId="{0117EBC6-9870-4F82-89B2-F655EA15175A}" dt="2021-07-31T13:29:13.047" v="1265" actId="26606"/>
          <ac:spMkLst>
            <pc:docMk/>
            <pc:sldMk cId="201195858" sldId="272"/>
            <ac:spMk id="2" creationId="{79A0E823-4A6E-4E01-8308-6BD198EBA2B0}"/>
          </ac:spMkLst>
        </pc:spChg>
        <pc:spChg chg="del">
          <ac:chgData name="Roman Zhigalov" userId="1f97e9fdf7779aa5" providerId="LiveId" clId="{0117EBC6-9870-4F82-89B2-F655EA15175A}" dt="2021-07-31T13:29:05.773" v="1257"/>
          <ac:spMkLst>
            <pc:docMk/>
            <pc:sldMk cId="201195858" sldId="272"/>
            <ac:spMk id="3" creationId="{F904F4C1-4689-4A3E-A2C7-C38225B4AF33}"/>
          </ac:spMkLst>
        </pc:spChg>
        <pc:picChg chg="add mod">
          <ac:chgData name="Roman Zhigalov" userId="1f97e9fdf7779aa5" providerId="LiveId" clId="{0117EBC6-9870-4F82-89B2-F655EA15175A}" dt="2021-07-31T13:29:13.047" v="1265" actId="26606"/>
          <ac:picMkLst>
            <pc:docMk/>
            <pc:sldMk cId="201195858" sldId="272"/>
            <ac:picMk id="2050" creationId="{191CB586-76C3-4C60-9836-AC9C9D98E25C}"/>
          </ac:picMkLst>
        </pc:picChg>
      </pc:sldChg>
      <pc:sldChg chg="addSp delSp modSp new mod setBg">
        <pc:chgData name="Roman Zhigalov" userId="1f97e9fdf7779aa5" providerId="LiveId" clId="{0117EBC6-9870-4F82-89B2-F655EA15175A}" dt="2021-07-31T13:29:53.323" v="1273" actId="26606"/>
        <pc:sldMkLst>
          <pc:docMk/>
          <pc:sldMk cId="1694713549" sldId="273"/>
        </pc:sldMkLst>
        <pc:spChg chg="mod">
          <ac:chgData name="Roman Zhigalov" userId="1f97e9fdf7779aa5" providerId="LiveId" clId="{0117EBC6-9870-4F82-89B2-F655EA15175A}" dt="2021-07-31T13:29:53.323" v="1273" actId="26606"/>
          <ac:spMkLst>
            <pc:docMk/>
            <pc:sldMk cId="1694713549" sldId="273"/>
            <ac:spMk id="2" creationId="{B7CEEDDF-5402-4AF4-A764-64CF2B1991B0}"/>
          </ac:spMkLst>
        </pc:spChg>
        <pc:spChg chg="del">
          <ac:chgData name="Roman Zhigalov" userId="1f97e9fdf7779aa5" providerId="LiveId" clId="{0117EBC6-9870-4F82-89B2-F655EA15175A}" dt="2021-07-31T13:29:44.463" v="1267"/>
          <ac:spMkLst>
            <pc:docMk/>
            <pc:sldMk cId="1694713549" sldId="273"/>
            <ac:spMk id="3" creationId="{D5F438C7-A64C-4028-9EB2-16C505AF4CDC}"/>
          </ac:spMkLst>
        </pc:spChg>
        <pc:picChg chg="add mod">
          <ac:chgData name="Roman Zhigalov" userId="1f97e9fdf7779aa5" providerId="LiveId" clId="{0117EBC6-9870-4F82-89B2-F655EA15175A}" dt="2021-07-31T13:29:53.323" v="1273" actId="26606"/>
          <ac:picMkLst>
            <pc:docMk/>
            <pc:sldMk cId="1694713549" sldId="273"/>
            <ac:picMk id="3074" creationId="{DF0131DC-8ECA-437C-BCE7-423AC243234E}"/>
          </ac:picMkLst>
        </pc:picChg>
      </pc:sldChg>
      <pc:sldChg chg="addSp modSp new">
        <pc:chgData name="Roman Zhigalov" userId="1f97e9fdf7779aa5" providerId="LiveId" clId="{0117EBC6-9870-4F82-89B2-F655EA15175A}" dt="2021-07-31T13:31:04.033" v="1279" actId="14100"/>
        <pc:sldMkLst>
          <pc:docMk/>
          <pc:sldMk cId="405490969" sldId="274"/>
        </pc:sldMkLst>
        <pc:picChg chg="add mod">
          <ac:chgData name="Roman Zhigalov" userId="1f97e9fdf7779aa5" providerId="LiveId" clId="{0117EBC6-9870-4F82-89B2-F655EA15175A}" dt="2021-07-31T13:31:04.033" v="1279" actId="14100"/>
          <ac:picMkLst>
            <pc:docMk/>
            <pc:sldMk cId="405490969" sldId="274"/>
            <ac:picMk id="4098" creationId="{0859D98A-344E-4E8F-8728-82EADC38EA3E}"/>
          </ac:picMkLst>
        </pc:picChg>
      </pc:sldChg>
      <pc:sldChg chg="new del">
        <pc:chgData name="Roman Zhigalov" userId="1f97e9fdf7779aa5" providerId="LiveId" clId="{0117EBC6-9870-4F82-89B2-F655EA15175A}" dt="2021-07-31T13:30:33.775" v="1275" actId="2696"/>
        <pc:sldMkLst>
          <pc:docMk/>
          <pc:sldMk cId="1583420575" sldId="274"/>
        </pc:sldMkLst>
      </pc:sldChg>
      <pc:sldChg chg="addSp modSp new">
        <pc:chgData name="Roman Zhigalov" userId="1f97e9fdf7779aa5" providerId="LiveId" clId="{0117EBC6-9870-4F82-89B2-F655EA15175A}" dt="2021-07-31T13:31:20.163" v="1283" actId="14100"/>
        <pc:sldMkLst>
          <pc:docMk/>
          <pc:sldMk cId="806211625" sldId="275"/>
        </pc:sldMkLst>
        <pc:picChg chg="add mod">
          <ac:chgData name="Roman Zhigalov" userId="1f97e9fdf7779aa5" providerId="LiveId" clId="{0117EBC6-9870-4F82-89B2-F655EA15175A}" dt="2021-07-31T13:31:20.163" v="1283" actId="14100"/>
          <ac:picMkLst>
            <pc:docMk/>
            <pc:sldMk cId="806211625" sldId="275"/>
            <ac:picMk id="5122" creationId="{06A89F88-177E-420C-83A0-EB7CD8B859CD}"/>
          </ac:picMkLst>
        </pc:picChg>
      </pc:sldChg>
      <pc:sldChg chg="addSp modSp new">
        <pc:chgData name="Roman Zhigalov" userId="1f97e9fdf7779aa5" providerId="LiveId" clId="{0117EBC6-9870-4F82-89B2-F655EA15175A}" dt="2021-07-31T13:31:35.693" v="1288" actId="14100"/>
        <pc:sldMkLst>
          <pc:docMk/>
          <pc:sldMk cId="1361600717" sldId="276"/>
        </pc:sldMkLst>
        <pc:picChg chg="add mod">
          <ac:chgData name="Roman Zhigalov" userId="1f97e9fdf7779aa5" providerId="LiveId" clId="{0117EBC6-9870-4F82-89B2-F655EA15175A}" dt="2021-07-31T13:31:35.693" v="1288" actId="14100"/>
          <ac:picMkLst>
            <pc:docMk/>
            <pc:sldMk cId="1361600717" sldId="276"/>
            <ac:picMk id="6146" creationId="{571A8A31-C618-4722-AD42-9263D8107CD5}"/>
          </ac:picMkLst>
        </pc:picChg>
      </pc:sldChg>
      <pc:sldChg chg="addSp modSp new">
        <pc:chgData name="Roman Zhigalov" userId="1f97e9fdf7779aa5" providerId="LiveId" clId="{0117EBC6-9870-4F82-89B2-F655EA15175A}" dt="2021-07-31T13:32:14.033" v="1293" actId="1076"/>
        <pc:sldMkLst>
          <pc:docMk/>
          <pc:sldMk cId="667798557" sldId="277"/>
        </pc:sldMkLst>
        <pc:picChg chg="add mod">
          <ac:chgData name="Roman Zhigalov" userId="1f97e9fdf7779aa5" providerId="LiveId" clId="{0117EBC6-9870-4F82-89B2-F655EA15175A}" dt="2021-07-31T13:32:14.033" v="1293" actId="1076"/>
          <ac:picMkLst>
            <pc:docMk/>
            <pc:sldMk cId="667798557" sldId="277"/>
            <ac:picMk id="7170" creationId="{1589AFC7-FBD1-43FD-99A2-F3469D51C6CD}"/>
          </ac:picMkLst>
        </pc:picChg>
      </pc:sldChg>
      <pc:sldChg chg="addSp modSp new">
        <pc:chgData name="Roman Zhigalov" userId="1f97e9fdf7779aa5" providerId="LiveId" clId="{0117EBC6-9870-4F82-89B2-F655EA15175A}" dt="2021-07-31T13:34:14.785" v="1298" actId="1076"/>
        <pc:sldMkLst>
          <pc:docMk/>
          <pc:sldMk cId="56588818" sldId="278"/>
        </pc:sldMkLst>
        <pc:picChg chg="add mod">
          <ac:chgData name="Roman Zhigalov" userId="1f97e9fdf7779aa5" providerId="LiveId" clId="{0117EBC6-9870-4F82-89B2-F655EA15175A}" dt="2021-07-31T13:34:14.785" v="1298" actId="1076"/>
          <ac:picMkLst>
            <pc:docMk/>
            <pc:sldMk cId="56588818" sldId="278"/>
            <ac:picMk id="8194" creationId="{436C6157-163B-43C9-B2C8-05B0EACA72E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9F8DC-E1E1-4B13-BBB7-BEDD7BFC72A4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A05382CE-AB56-4FDF-96CA-5C6953DA08D0}">
      <dgm:prSet/>
      <dgm:spPr/>
      <dgm:t>
        <a:bodyPr/>
        <a:lstStyle/>
        <a:p>
          <a:r>
            <a:rPr lang="ru-RU" dirty="0"/>
            <a:t>1. Изменения в промышленности</a:t>
          </a:r>
          <a:endParaRPr lang="en-US" dirty="0"/>
        </a:p>
      </dgm:t>
    </dgm:pt>
    <dgm:pt modelId="{6F61337A-9F6C-49B7-BF60-26AF515DC6EC}" type="parTrans" cxnId="{E3EB1CE7-D134-4C80-BB00-1372B3D2DB4C}">
      <dgm:prSet/>
      <dgm:spPr/>
      <dgm:t>
        <a:bodyPr/>
        <a:lstStyle/>
        <a:p>
          <a:endParaRPr lang="en-US"/>
        </a:p>
      </dgm:t>
    </dgm:pt>
    <dgm:pt modelId="{72568537-7B3D-4315-918C-3C23C6A93C96}" type="sibTrans" cxnId="{E3EB1CE7-D134-4C80-BB00-1372B3D2DB4C}">
      <dgm:prSet/>
      <dgm:spPr/>
      <dgm:t>
        <a:bodyPr/>
        <a:lstStyle/>
        <a:p>
          <a:endParaRPr lang="en-US"/>
        </a:p>
      </dgm:t>
    </dgm:pt>
    <dgm:pt modelId="{2ED4B72B-C2CB-4EAF-BB4F-C6F12910C8BA}">
      <dgm:prSet/>
      <dgm:spPr/>
      <dgm:t>
        <a:bodyPr/>
        <a:lstStyle/>
        <a:p>
          <a:r>
            <a:rPr lang="ru-RU" dirty="0"/>
            <a:t>2. Изменения в сельском хозяйстве</a:t>
          </a:r>
          <a:endParaRPr lang="en-US" dirty="0"/>
        </a:p>
      </dgm:t>
    </dgm:pt>
    <dgm:pt modelId="{9E91F4A3-BDB1-4CC3-A046-5167F0B970C3}" type="parTrans" cxnId="{B40A99C6-68AB-48A7-B35F-11FC350EE399}">
      <dgm:prSet/>
      <dgm:spPr/>
      <dgm:t>
        <a:bodyPr/>
        <a:lstStyle/>
        <a:p>
          <a:endParaRPr lang="en-US"/>
        </a:p>
      </dgm:t>
    </dgm:pt>
    <dgm:pt modelId="{83A9B979-07BD-4469-AFC3-631FDA4D8883}" type="sibTrans" cxnId="{B40A99C6-68AB-48A7-B35F-11FC350EE399}">
      <dgm:prSet/>
      <dgm:spPr/>
      <dgm:t>
        <a:bodyPr/>
        <a:lstStyle/>
        <a:p>
          <a:endParaRPr lang="en-US"/>
        </a:p>
      </dgm:t>
    </dgm:pt>
    <dgm:pt modelId="{B95D78CC-3C74-4E8F-86A0-E74A7A4AC43C}">
      <dgm:prSet/>
      <dgm:spPr/>
      <dgm:t>
        <a:bodyPr/>
        <a:lstStyle/>
        <a:p>
          <a:r>
            <a:rPr lang="ru-RU" dirty="0"/>
            <a:t>3. Изменения в социальной структуре</a:t>
          </a:r>
          <a:endParaRPr lang="en-US" dirty="0"/>
        </a:p>
      </dgm:t>
    </dgm:pt>
    <dgm:pt modelId="{08E91FF2-789D-412B-A22B-706D96EBEA82}" type="parTrans" cxnId="{917F9A67-4F40-4AAA-AE54-590569AA5321}">
      <dgm:prSet/>
      <dgm:spPr/>
      <dgm:t>
        <a:bodyPr/>
        <a:lstStyle/>
        <a:p>
          <a:endParaRPr lang="en-US"/>
        </a:p>
      </dgm:t>
    </dgm:pt>
    <dgm:pt modelId="{7B7C4534-540A-46B8-8983-B10E5D193B85}" type="sibTrans" cxnId="{917F9A67-4F40-4AAA-AE54-590569AA5321}">
      <dgm:prSet/>
      <dgm:spPr/>
      <dgm:t>
        <a:bodyPr/>
        <a:lstStyle/>
        <a:p>
          <a:endParaRPr lang="en-US"/>
        </a:p>
      </dgm:t>
    </dgm:pt>
    <dgm:pt modelId="{A242B488-1B5B-4806-9165-16E401E9396B}">
      <dgm:prSet/>
      <dgm:spPr/>
      <dgm:t>
        <a:bodyPr/>
        <a:lstStyle/>
        <a:p>
          <a:r>
            <a:rPr lang="ru-RU" dirty="0"/>
            <a:t>4. Экономическое развитие</a:t>
          </a:r>
          <a:endParaRPr lang="en-US" dirty="0"/>
        </a:p>
      </dgm:t>
    </dgm:pt>
    <dgm:pt modelId="{A7318707-0C18-46A9-B696-8182BF9BFBE4}" type="parTrans" cxnId="{C1E696EE-9CEE-4E6B-AAB9-AAE6DB42C423}">
      <dgm:prSet/>
      <dgm:spPr/>
      <dgm:t>
        <a:bodyPr/>
        <a:lstStyle/>
        <a:p>
          <a:endParaRPr lang="en-US"/>
        </a:p>
      </dgm:t>
    </dgm:pt>
    <dgm:pt modelId="{95E72345-1B40-4CD9-8FA7-4D4F1958B6D8}" type="sibTrans" cxnId="{C1E696EE-9CEE-4E6B-AAB9-AAE6DB42C423}">
      <dgm:prSet/>
      <dgm:spPr/>
      <dgm:t>
        <a:bodyPr/>
        <a:lstStyle/>
        <a:p>
          <a:endParaRPr lang="en-US"/>
        </a:p>
      </dgm:t>
    </dgm:pt>
    <dgm:pt modelId="{DD28DE26-6302-4906-BAC9-EB215527E719}" type="pres">
      <dgm:prSet presAssocID="{44F9F8DC-E1E1-4B13-BBB7-BEDD7BFC72A4}" presName="vert0" presStyleCnt="0">
        <dgm:presLayoutVars>
          <dgm:dir/>
          <dgm:animOne val="branch"/>
          <dgm:animLvl val="lvl"/>
        </dgm:presLayoutVars>
      </dgm:prSet>
      <dgm:spPr/>
    </dgm:pt>
    <dgm:pt modelId="{E3A0CB1C-EAA5-4324-9DFD-EDDC16F76D2E}" type="pres">
      <dgm:prSet presAssocID="{A05382CE-AB56-4FDF-96CA-5C6953DA08D0}" presName="thickLine" presStyleLbl="alignNode1" presStyleIdx="0" presStyleCnt="4"/>
      <dgm:spPr/>
    </dgm:pt>
    <dgm:pt modelId="{4B6ADD46-BE54-4A70-A74E-ACFB6395FBB9}" type="pres">
      <dgm:prSet presAssocID="{A05382CE-AB56-4FDF-96CA-5C6953DA08D0}" presName="horz1" presStyleCnt="0"/>
      <dgm:spPr/>
    </dgm:pt>
    <dgm:pt modelId="{8BE98327-5BF8-445C-B1BE-DF9970B82FE1}" type="pres">
      <dgm:prSet presAssocID="{A05382CE-AB56-4FDF-96CA-5C6953DA08D0}" presName="tx1" presStyleLbl="revTx" presStyleIdx="0" presStyleCnt="4"/>
      <dgm:spPr/>
    </dgm:pt>
    <dgm:pt modelId="{D8A1B721-1C5D-42C2-97B9-03124D68890C}" type="pres">
      <dgm:prSet presAssocID="{A05382CE-AB56-4FDF-96CA-5C6953DA08D0}" presName="vert1" presStyleCnt="0"/>
      <dgm:spPr/>
    </dgm:pt>
    <dgm:pt modelId="{85C3FC27-17A6-408D-9A5C-72CC30A6B9A4}" type="pres">
      <dgm:prSet presAssocID="{2ED4B72B-C2CB-4EAF-BB4F-C6F12910C8BA}" presName="thickLine" presStyleLbl="alignNode1" presStyleIdx="1" presStyleCnt="4"/>
      <dgm:spPr/>
    </dgm:pt>
    <dgm:pt modelId="{16A2E8B0-4348-43BF-9D7C-D978751E611F}" type="pres">
      <dgm:prSet presAssocID="{2ED4B72B-C2CB-4EAF-BB4F-C6F12910C8BA}" presName="horz1" presStyleCnt="0"/>
      <dgm:spPr/>
    </dgm:pt>
    <dgm:pt modelId="{1394EBDD-A7FC-48EB-BEC1-E8C6BAEF0210}" type="pres">
      <dgm:prSet presAssocID="{2ED4B72B-C2CB-4EAF-BB4F-C6F12910C8BA}" presName="tx1" presStyleLbl="revTx" presStyleIdx="1" presStyleCnt="4"/>
      <dgm:spPr/>
    </dgm:pt>
    <dgm:pt modelId="{CA3A70BB-615A-4BAE-965A-0F439B1CD38A}" type="pres">
      <dgm:prSet presAssocID="{2ED4B72B-C2CB-4EAF-BB4F-C6F12910C8BA}" presName="vert1" presStyleCnt="0"/>
      <dgm:spPr/>
    </dgm:pt>
    <dgm:pt modelId="{F9BD52CD-3249-4EA7-ACEC-A1FA899D1327}" type="pres">
      <dgm:prSet presAssocID="{B95D78CC-3C74-4E8F-86A0-E74A7A4AC43C}" presName="thickLine" presStyleLbl="alignNode1" presStyleIdx="2" presStyleCnt="4"/>
      <dgm:spPr/>
    </dgm:pt>
    <dgm:pt modelId="{5331A9D4-5E20-46DB-928A-E5CBEF374129}" type="pres">
      <dgm:prSet presAssocID="{B95D78CC-3C74-4E8F-86A0-E74A7A4AC43C}" presName="horz1" presStyleCnt="0"/>
      <dgm:spPr/>
    </dgm:pt>
    <dgm:pt modelId="{9E1D9012-1CB8-4E89-A334-BC87EE80FCDE}" type="pres">
      <dgm:prSet presAssocID="{B95D78CC-3C74-4E8F-86A0-E74A7A4AC43C}" presName="tx1" presStyleLbl="revTx" presStyleIdx="2" presStyleCnt="4"/>
      <dgm:spPr/>
    </dgm:pt>
    <dgm:pt modelId="{51BA75A2-DB60-4A9F-8BDB-545B92EAD06E}" type="pres">
      <dgm:prSet presAssocID="{B95D78CC-3C74-4E8F-86A0-E74A7A4AC43C}" presName="vert1" presStyleCnt="0"/>
      <dgm:spPr/>
    </dgm:pt>
    <dgm:pt modelId="{1B90EF71-CF3A-41EE-91CD-003D3A5CCE11}" type="pres">
      <dgm:prSet presAssocID="{A242B488-1B5B-4806-9165-16E401E9396B}" presName="thickLine" presStyleLbl="alignNode1" presStyleIdx="3" presStyleCnt="4"/>
      <dgm:spPr/>
    </dgm:pt>
    <dgm:pt modelId="{004A6D23-786B-4A43-8AC0-FFE507F5E47F}" type="pres">
      <dgm:prSet presAssocID="{A242B488-1B5B-4806-9165-16E401E9396B}" presName="horz1" presStyleCnt="0"/>
      <dgm:spPr/>
    </dgm:pt>
    <dgm:pt modelId="{1AAD37B9-D1F7-4082-B33F-74DFFC97363C}" type="pres">
      <dgm:prSet presAssocID="{A242B488-1B5B-4806-9165-16E401E9396B}" presName="tx1" presStyleLbl="revTx" presStyleIdx="3" presStyleCnt="4"/>
      <dgm:spPr/>
    </dgm:pt>
    <dgm:pt modelId="{D546B2CC-C571-4778-B5CA-15B5A93E2911}" type="pres">
      <dgm:prSet presAssocID="{A242B488-1B5B-4806-9165-16E401E9396B}" presName="vert1" presStyleCnt="0"/>
      <dgm:spPr/>
    </dgm:pt>
  </dgm:ptLst>
  <dgm:cxnLst>
    <dgm:cxn modelId="{917F9A67-4F40-4AAA-AE54-590569AA5321}" srcId="{44F9F8DC-E1E1-4B13-BBB7-BEDD7BFC72A4}" destId="{B95D78CC-3C74-4E8F-86A0-E74A7A4AC43C}" srcOrd="2" destOrd="0" parTransId="{08E91FF2-789D-412B-A22B-706D96EBEA82}" sibTransId="{7B7C4534-540A-46B8-8983-B10E5D193B85}"/>
    <dgm:cxn modelId="{AF40124E-9075-43A6-BC2A-1BEC8331F1C3}" type="presOf" srcId="{44F9F8DC-E1E1-4B13-BBB7-BEDD7BFC72A4}" destId="{DD28DE26-6302-4906-BAC9-EB215527E719}" srcOrd="0" destOrd="0" presId="urn:microsoft.com/office/officeart/2008/layout/LinedList"/>
    <dgm:cxn modelId="{19352E6F-64AC-48AF-8805-ED8533A8F083}" type="presOf" srcId="{B95D78CC-3C74-4E8F-86A0-E74A7A4AC43C}" destId="{9E1D9012-1CB8-4E89-A334-BC87EE80FCDE}" srcOrd="0" destOrd="0" presId="urn:microsoft.com/office/officeart/2008/layout/LinedList"/>
    <dgm:cxn modelId="{11F3055A-10BF-4637-833A-BE784A97641C}" type="presOf" srcId="{A05382CE-AB56-4FDF-96CA-5C6953DA08D0}" destId="{8BE98327-5BF8-445C-B1BE-DF9970B82FE1}" srcOrd="0" destOrd="0" presId="urn:microsoft.com/office/officeart/2008/layout/LinedList"/>
    <dgm:cxn modelId="{97F1267C-130B-43C1-AD0B-5820D98BBE89}" type="presOf" srcId="{A242B488-1B5B-4806-9165-16E401E9396B}" destId="{1AAD37B9-D1F7-4082-B33F-74DFFC97363C}" srcOrd="0" destOrd="0" presId="urn:microsoft.com/office/officeart/2008/layout/LinedList"/>
    <dgm:cxn modelId="{54AEADBD-1725-4ABB-8C74-8F60D9C56506}" type="presOf" srcId="{2ED4B72B-C2CB-4EAF-BB4F-C6F12910C8BA}" destId="{1394EBDD-A7FC-48EB-BEC1-E8C6BAEF0210}" srcOrd="0" destOrd="0" presId="urn:microsoft.com/office/officeart/2008/layout/LinedList"/>
    <dgm:cxn modelId="{B40A99C6-68AB-48A7-B35F-11FC350EE399}" srcId="{44F9F8DC-E1E1-4B13-BBB7-BEDD7BFC72A4}" destId="{2ED4B72B-C2CB-4EAF-BB4F-C6F12910C8BA}" srcOrd="1" destOrd="0" parTransId="{9E91F4A3-BDB1-4CC3-A046-5167F0B970C3}" sibTransId="{83A9B979-07BD-4469-AFC3-631FDA4D8883}"/>
    <dgm:cxn modelId="{E3EB1CE7-D134-4C80-BB00-1372B3D2DB4C}" srcId="{44F9F8DC-E1E1-4B13-BBB7-BEDD7BFC72A4}" destId="{A05382CE-AB56-4FDF-96CA-5C6953DA08D0}" srcOrd="0" destOrd="0" parTransId="{6F61337A-9F6C-49B7-BF60-26AF515DC6EC}" sibTransId="{72568537-7B3D-4315-918C-3C23C6A93C96}"/>
    <dgm:cxn modelId="{C1E696EE-9CEE-4E6B-AAB9-AAE6DB42C423}" srcId="{44F9F8DC-E1E1-4B13-BBB7-BEDD7BFC72A4}" destId="{A242B488-1B5B-4806-9165-16E401E9396B}" srcOrd="3" destOrd="0" parTransId="{A7318707-0C18-46A9-B696-8182BF9BFBE4}" sibTransId="{95E72345-1B40-4CD9-8FA7-4D4F1958B6D8}"/>
    <dgm:cxn modelId="{5BC8B161-8259-4C27-A003-C0CD23802B78}" type="presParOf" srcId="{DD28DE26-6302-4906-BAC9-EB215527E719}" destId="{E3A0CB1C-EAA5-4324-9DFD-EDDC16F76D2E}" srcOrd="0" destOrd="0" presId="urn:microsoft.com/office/officeart/2008/layout/LinedList"/>
    <dgm:cxn modelId="{27DD9620-46F5-4088-BAC7-16D62B78E572}" type="presParOf" srcId="{DD28DE26-6302-4906-BAC9-EB215527E719}" destId="{4B6ADD46-BE54-4A70-A74E-ACFB6395FBB9}" srcOrd="1" destOrd="0" presId="urn:microsoft.com/office/officeart/2008/layout/LinedList"/>
    <dgm:cxn modelId="{20101EE3-3E3F-4F17-A430-1570459A088A}" type="presParOf" srcId="{4B6ADD46-BE54-4A70-A74E-ACFB6395FBB9}" destId="{8BE98327-5BF8-445C-B1BE-DF9970B82FE1}" srcOrd="0" destOrd="0" presId="urn:microsoft.com/office/officeart/2008/layout/LinedList"/>
    <dgm:cxn modelId="{8B92445F-698A-4749-9C2C-E67B285E35CF}" type="presParOf" srcId="{4B6ADD46-BE54-4A70-A74E-ACFB6395FBB9}" destId="{D8A1B721-1C5D-42C2-97B9-03124D68890C}" srcOrd="1" destOrd="0" presId="urn:microsoft.com/office/officeart/2008/layout/LinedList"/>
    <dgm:cxn modelId="{38FBE52F-ADBF-4314-B791-3BE84DE35567}" type="presParOf" srcId="{DD28DE26-6302-4906-BAC9-EB215527E719}" destId="{85C3FC27-17A6-408D-9A5C-72CC30A6B9A4}" srcOrd="2" destOrd="0" presId="urn:microsoft.com/office/officeart/2008/layout/LinedList"/>
    <dgm:cxn modelId="{777B8387-F120-465A-971F-1879AD3AE45B}" type="presParOf" srcId="{DD28DE26-6302-4906-BAC9-EB215527E719}" destId="{16A2E8B0-4348-43BF-9D7C-D978751E611F}" srcOrd="3" destOrd="0" presId="urn:microsoft.com/office/officeart/2008/layout/LinedList"/>
    <dgm:cxn modelId="{CE33251B-BF07-4ED4-B414-410E865FFB03}" type="presParOf" srcId="{16A2E8B0-4348-43BF-9D7C-D978751E611F}" destId="{1394EBDD-A7FC-48EB-BEC1-E8C6BAEF0210}" srcOrd="0" destOrd="0" presId="urn:microsoft.com/office/officeart/2008/layout/LinedList"/>
    <dgm:cxn modelId="{FE18FEF1-F812-445C-BD9E-33F92218369D}" type="presParOf" srcId="{16A2E8B0-4348-43BF-9D7C-D978751E611F}" destId="{CA3A70BB-615A-4BAE-965A-0F439B1CD38A}" srcOrd="1" destOrd="0" presId="urn:microsoft.com/office/officeart/2008/layout/LinedList"/>
    <dgm:cxn modelId="{E42C50E9-0C67-471D-82B9-890CA2AE78A2}" type="presParOf" srcId="{DD28DE26-6302-4906-BAC9-EB215527E719}" destId="{F9BD52CD-3249-4EA7-ACEC-A1FA899D1327}" srcOrd="4" destOrd="0" presId="urn:microsoft.com/office/officeart/2008/layout/LinedList"/>
    <dgm:cxn modelId="{856AD08B-AA46-48B2-A317-BCD9D8E55754}" type="presParOf" srcId="{DD28DE26-6302-4906-BAC9-EB215527E719}" destId="{5331A9D4-5E20-46DB-928A-E5CBEF374129}" srcOrd="5" destOrd="0" presId="urn:microsoft.com/office/officeart/2008/layout/LinedList"/>
    <dgm:cxn modelId="{1189E319-E89D-4878-AF03-0BA814DC804B}" type="presParOf" srcId="{5331A9D4-5E20-46DB-928A-E5CBEF374129}" destId="{9E1D9012-1CB8-4E89-A334-BC87EE80FCDE}" srcOrd="0" destOrd="0" presId="urn:microsoft.com/office/officeart/2008/layout/LinedList"/>
    <dgm:cxn modelId="{0B62A830-43B6-4D57-A8AB-24B6DAB31CB5}" type="presParOf" srcId="{5331A9D4-5E20-46DB-928A-E5CBEF374129}" destId="{51BA75A2-DB60-4A9F-8BDB-545B92EAD06E}" srcOrd="1" destOrd="0" presId="urn:microsoft.com/office/officeart/2008/layout/LinedList"/>
    <dgm:cxn modelId="{EE4CA38A-F8A3-4300-8EE0-0AEF379BE491}" type="presParOf" srcId="{DD28DE26-6302-4906-BAC9-EB215527E719}" destId="{1B90EF71-CF3A-41EE-91CD-003D3A5CCE11}" srcOrd="6" destOrd="0" presId="urn:microsoft.com/office/officeart/2008/layout/LinedList"/>
    <dgm:cxn modelId="{92DCA20B-234E-4EAC-8B35-E69C87DEB3F6}" type="presParOf" srcId="{DD28DE26-6302-4906-BAC9-EB215527E719}" destId="{004A6D23-786B-4A43-8AC0-FFE507F5E47F}" srcOrd="7" destOrd="0" presId="urn:microsoft.com/office/officeart/2008/layout/LinedList"/>
    <dgm:cxn modelId="{4F5F4475-3419-4D0A-BF05-29731BA8ED40}" type="presParOf" srcId="{004A6D23-786B-4A43-8AC0-FFE507F5E47F}" destId="{1AAD37B9-D1F7-4082-B33F-74DFFC97363C}" srcOrd="0" destOrd="0" presId="urn:microsoft.com/office/officeart/2008/layout/LinedList"/>
    <dgm:cxn modelId="{64DCFE2C-0AE5-4280-8600-2CA4E2F30DC0}" type="presParOf" srcId="{004A6D23-786B-4A43-8AC0-FFE507F5E47F}" destId="{D546B2CC-C571-4778-B5CA-15B5A93E29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CDF262-01DD-45E3-8E4D-481F7A6FE2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B8EC2B-B09A-48CF-8B8C-5BC998E9EEE7}">
      <dgm:prSet/>
      <dgm:spPr/>
      <dgm:t>
        <a:bodyPr/>
        <a:lstStyle/>
        <a:p>
          <a:r>
            <a:rPr lang="ru-RU"/>
            <a:t>Индустриализация и механизация производства</a:t>
          </a:r>
          <a:endParaRPr lang="en-US"/>
        </a:p>
      </dgm:t>
    </dgm:pt>
    <dgm:pt modelId="{129CC5EC-617F-4E98-9BA9-E804A1F3811A}" type="parTrans" cxnId="{EF19C2CD-A2EF-4F78-96C6-297539502997}">
      <dgm:prSet/>
      <dgm:spPr/>
      <dgm:t>
        <a:bodyPr/>
        <a:lstStyle/>
        <a:p>
          <a:endParaRPr lang="en-US"/>
        </a:p>
      </dgm:t>
    </dgm:pt>
    <dgm:pt modelId="{64FD3C8C-05A6-433C-8DF9-1F255FAAE2DC}" type="sibTrans" cxnId="{EF19C2CD-A2EF-4F78-96C6-297539502997}">
      <dgm:prSet/>
      <dgm:spPr/>
      <dgm:t>
        <a:bodyPr/>
        <a:lstStyle/>
        <a:p>
          <a:endParaRPr lang="en-US"/>
        </a:p>
      </dgm:t>
    </dgm:pt>
    <dgm:pt modelId="{C5FDB3D1-67D4-463B-85B3-9730215C0AB3}">
      <dgm:prSet/>
      <dgm:spPr/>
      <dgm:t>
        <a:bodyPr/>
        <a:lstStyle/>
        <a:p>
          <a:r>
            <a:rPr lang="ru-RU"/>
            <a:t>Стремительное развитие ткацкой, металлургической промышленности</a:t>
          </a:r>
          <a:endParaRPr lang="en-US"/>
        </a:p>
      </dgm:t>
    </dgm:pt>
    <dgm:pt modelId="{EADD43C8-824D-4CC2-B6CA-986B2FC57336}" type="parTrans" cxnId="{153E2C46-58CC-410B-B687-1191A9BB258C}">
      <dgm:prSet/>
      <dgm:spPr/>
      <dgm:t>
        <a:bodyPr/>
        <a:lstStyle/>
        <a:p>
          <a:endParaRPr lang="en-US"/>
        </a:p>
      </dgm:t>
    </dgm:pt>
    <dgm:pt modelId="{82AF829F-7217-4664-92D8-8191308E8938}" type="sibTrans" cxnId="{153E2C46-58CC-410B-B687-1191A9BB258C}">
      <dgm:prSet/>
      <dgm:spPr/>
      <dgm:t>
        <a:bodyPr/>
        <a:lstStyle/>
        <a:p>
          <a:endParaRPr lang="en-US"/>
        </a:p>
      </dgm:t>
    </dgm:pt>
    <dgm:pt modelId="{85F10AB4-C8F4-477F-A825-8F73D6FCE60C}">
      <dgm:prSet/>
      <dgm:spPr/>
      <dgm:t>
        <a:bodyPr/>
        <a:lstStyle/>
        <a:p>
          <a:r>
            <a:rPr lang="ru-RU"/>
            <a:t>Усовершенствование транспортной системы</a:t>
          </a:r>
          <a:endParaRPr lang="en-US"/>
        </a:p>
      </dgm:t>
    </dgm:pt>
    <dgm:pt modelId="{B38E3AC4-8DED-4B41-86CC-51CEC8F641D1}" type="parTrans" cxnId="{DF6A9F0F-6E23-4459-8400-C631AD80F0AB}">
      <dgm:prSet/>
      <dgm:spPr/>
      <dgm:t>
        <a:bodyPr/>
        <a:lstStyle/>
        <a:p>
          <a:endParaRPr lang="en-US"/>
        </a:p>
      </dgm:t>
    </dgm:pt>
    <dgm:pt modelId="{36641772-A605-4E02-9F9B-B433A1DD34FE}" type="sibTrans" cxnId="{DF6A9F0F-6E23-4459-8400-C631AD80F0AB}">
      <dgm:prSet/>
      <dgm:spPr/>
      <dgm:t>
        <a:bodyPr/>
        <a:lstStyle/>
        <a:p>
          <a:endParaRPr lang="en-US"/>
        </a:p>
      </dgm:t>
    </dgm:pt>
    <dgm:pt modelId="{ED9ED013-69DC-4B9E-8501-8E29F0055597}">
      <dgm:prSet/>
      <dgm:spPr/>
      <dgm:t>
        <a:bodyPr/>
        <a:lstStyle/>
        <a:p>
          <a:r>
            <a:rPr lang="ru-RU"/>
            <a:t>Научно-технический прогресс во всех сферах</a:t>
          </a:r>
          <a:endParaRPr lang="en-US"/>
        </a:p>
      </dgm:t>
    </dgm:pt>
    <dgm:pt modelId="{234A1267-DE11-44A0-8ADA-3651A8D5ECA5}" type="parTrans" cxnId="{50AFA2DF-7F11-4919-A00D-B3AC0D013503}">
      <dgm:prSet/>
      <dgm:spPr/>
      <dgm:t>
        <a:bodyPr/>
        <a:lstStyle/>
        <a:p>
          <a:endParaRPr lang="en-US"/>
        </a:p>
      </dgm:t>
    </dgm:pt>
    <dgm:pt modelId="{7904F70F-C701-46C4-A5E2-726A41DBAAFC}" type="sibTrans" cxnId="{50AFA2DF-7F11-4919-A00D-B3AC0D013503}">
      <dgm:prSet/>
      <dgm:spPr/>
      <dgm:t>
        <a:bodyPr/>
        <a:lstStyle/>
        <a:p>
          <a:endParaRPr lang="en-US"/>
        </a:p>
      </dgm:t>
    </dgm:pt>
    <dgm:pt modelId="{0E7F2F55-CEFC-4038-91C4-F5AF87F525D5}" type="pres">
      <dgm:prSet presAssocID="{E1CDF262-01DD-45E3-8E4D-481F7A6FE2DD}" presName="linear" presStyleCnt="0">
        <dgm:presLayoutVars>
          <dgm:animLvl val="lvl"/>
          <dgm:resizeHandles val="exact"/>
        </dgm:presLayoutVars>
      </dgm:prSet>
      <dgm:spPr/>
    </dgm:pt>
    <dgm:pt modelId="{FEB2419D-65C0-4D2A-B1A3-E3B195D1BAC9}" type="pres">
      <dgm:prSet presAssocID="{79B8EC2B-B09A-48CF-8B8C-5BC998E9EEE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71F1F32-69B5-4EDC-8A9D-D62AB50DC6A9}" type="pres">
      <dgm:prSet presAssocID="{64FD3C8C-05A6-433C-8DF9-1F255FAAE2DC}" presName="spacer" presStyleCnt="0"/>
      <dgm:spPr/>
    </dgm:pt>
    <dgm:pt modelId="{44987DBE-1972-46A6-8C7E-51934DB1815B}" type="pres">
      <dgm:prSet presAssocID="{C5FDB3D1-67D4-463B-85B3-9730215C0AB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70C5502-4FE5-4338-8C76-D1CD601A7AF1}" type="pres">
      <dgm:prSet presAssocID="{82AF829F-7217-4664-92D8-8191308E8938}" presName="spacer" presStyleCnt="0"/>
      <dgm:spPr/>
    </dgm:pt>
    <dgm:pt modelId="{2C72CD60-E139-41CD-926B-9FBE9D63DF82}" type="pres">
      <dgm:prSet presAssocID="{85F10AB4-C8F4-477F-A825-8F73D6FCE60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D72932D-5FA0-44BA-9FD5-EA23C1555B87}" type="pres">
      <dgm:prSet presAssocID="{36641772-A605-4E02-9F9B-B433A1DD34FE}" presName="spacer" presStyleCnt="0"/>
      <dgm:spPr/>
    </dgm:pt>
    <dgm:pt modelId="{CA626549-5B5B-4826-AAA7-3FB2B630D61B}" type="pres">
      <dgm:prSet presAssocID="{ED9ED013-69DC-4B9E-8501-8E29F005559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F6A9F0F-6E23-4459-8400-C631AD80F0AB}" srcId="{E1CDF262-01DD-45E3-8E4D-481F7A6FE2DD}" destId="{85F10AB4-C8F4-477F-A825-8F73D6FCE60C}" srcOrd="2" destOrd="0" parTransId="{B38E3AC4-8DED-4B41-86CC-51CEC8F641D1}" sibTransId="{36641772-A605-4E02-9F9B-B433A1DD34FE}"/>
    <dgm:cxn modelId="{4CA20437-390E-4E4B-B876-B969FA354A01}" type="presOf" srcId="{C5FDB3D1-67D4-463B-85B3-9730215C0AB3}" destId="{44987DBE-1972-46A6-8C7E-51934DB1815B}" srcOrd="0" destOrd="0" presId="urn:microsoft.com/office/officeart/2005/8/layout/vList2"/>
    <dgm:cxn modelId="{153E2C46-58CC-410B-B687-1191A9BB258C}" srcId="{E1CDF262-01DD-45E3-8E4D-481F7A6FE2DD}" destId="{C5FDB3D1-67D4-463B-85B3-9730215C0AB3}" srcOrd="1" destOrd="0" parTransId="{EADD43C8-824D-4CC2-B6CA-986B2FC57336}" sibTransId="{82AF829F-7217-4664-92D8-8191308E8938}"/>
    <dgm:cxn modelId="{C7267284-A8FF-4AFE-9327-A241787E904F}" type="presOf" srcId="{79B8EC2B-B09A-48CF-8B8C-5BC998E9EEE7}" destId="{FEB2419D-65C0-4D2A-B1A3-E3B195D1BAC9}" srcOrd="0" destOrd="0" presId="urn:microsoft.com/office/officeart/2005/8/layout/vList2"/>
    <dgm:cxn modelId="{E6503D8E-6BE5-405F-B081-246CDAE24DD2}" type="presOf" srcId="{ED9ED013-69DC-4B9E-8501-8E29F0055597}" destId="{CA626549-5B5B-4826-AAA7-3FB2B630D61B}" srcOrd="0" destOrd="0" presId="urn:microsoft.com/office/officeart/2005/8/layout/vList2"/>
    <dgm:cxn modelId="{CEDAE594-D243-45EF-A859-C19C0676CE1E}" type="presOf" srcId="{85F10AB4-C8F4-477F-A825-8F73D6FCE60C}" destId="{2C72CD60-E139-41CD-926B-9FBE9D63DF82}" srcOrd="0" destOrd="0" presId="urn:microsoft.com/office/officeart/2005/8/layout/vList2"/>
    <dgm:cxn modelId="{EF19C2CD-A2EF-4F78-96C6-297539502997}" srcId="{E1CDF262-01DD-45E3-8E4D-481F7A6FE2DD}" destId="{79B8EC2B-B09A-48CF-8B8C-5BC998E9EEE7}" srcOrd="0" destOrd="0" parTransId="{129CC5EC-617F-4E98-9BA9-E804A1F3811A}" sibTransId="{64FD3C8C-05A6-433C-8DF9-1F255FAAE2DC}"/>
    <dgm:cxn modelId="{009D7AD5-A942-416E-993C-61FBEA14F678}" type="presOf" srcId="{E1CDF262-01DD-45E3-8E4D-481F7A6FE2DD}" destId="{0E7F2F55-CEFC-4038-91C4-F5AF87F525D5}" srcOrd="0" destOrd="0" presId="urn:microsoft.com/office/officeart/2005/8/layout/vList2"/>
    <dgm:cxn modelId="{50AFA2DF-7F11-4919-A00D-B3AC0D013503}" srcId="{E1CDF262-01DD-45E3-8E4D-481F7A6FE2DD}" destId="{ED9ED013-69DC-4B9E-8501-8E29F0055597}" srcOrd="3" destOrd="0" parTransId="{234A1267-DE11-44A0-8ADA-3651A8D5ECA5}" sibTransId="{7904F70F-C701-46C4-A5E2-726A41DBAAFC}"/>
    <dgm:cxn modelId="{7A465D9E-4730-4E9D-BF5F-0CE5B59D59D9}" type="presParOf" srcId="{0E7F2F55-CEFC-4038-91C4-F5AF87F525D5}" destId="{FEB2419D-65C0-4D2A-B1A3-E3B195D1BAC9}" srcOrd="0" destOrd="0" presId="urn:microsoft.com/office/officeart/2005/8/layout/vList2"/>
    <dgm:cxn modelId="{6DDEAFEF-ABBF-4217-B7CF-D950A9A9C9AA}" type="presParOf" srcId="{0E7F2F55-CEFC-4038-91C4-F5AF87F525D5}" destId="{E71F1F32-69B5-4EDC-8A9D-D62AB50DC6A9}" srcOrd="1" destOrd="0" presId="urn:microsoft.com/office/officeart/2005/8/layout/vList2"/>
    <dgm:cxn modelId="{2EEFE67D-61EA-45FE-8BF4-A93350A7779D}" type="presParOf" srcId="{0E7F2F55-CEFC-4038-91C4-F5AF87F525D5}" destId="{44987DBE-1972-46A6-8C7E-51934DB1815B}" srcOrd="2" destOrd="0" presId="urn:microsoft.com/office/officeart/2005/8/layout/vList2"/>
    <dgm:cxn modelId="{4CB61D9E-13A9-4984-B444-ACBFFE40808B}" type="presParOf" srcId="{0E7F2F55-CEFC-4038-91C4-F5AF87F525D5}" destId="{870C5502-4FE5-4338-8C76-D1CD601A7AF1}" srcOrd="3" destOrd="0" presId="urn:microsoft.com/office/officeart/2005/8/layout/vList2"/>
    <dgm:cxn modelId="{B61F5BED-D32B-4E52-BDAE-969855691981}" type="presParOf" srcId="{0E7F2F55-CEFC-4038-91C4-F5AF87F525D5}" destId="{2C72CD60-E139-41CD-926B-9FBE9D63DF82}" srcOrd="4" destOrd="0" presId="urn:microsoft.com/office/officeart/2005/8/layout/vList2"/>
    <dgm:cxn modelId="{D857E076-5574-41BF-81CD-4E0BCD495F00}" type="presParOf" srcId="{0E7F2F55-CEFC-4038-91C4-F5AF87F525D5}" destId="{0D72932D-5FA0-44BA-9FD5-EA23C1555B87}" srcOrd="5" destOrd="0" presId="urn:microsoft.com/office/officeart/2005/8/layout/vList2"/>
    <dgm:cxn modelId="{51F8FAD4-2ED5-4BF6-852D-EE4BDBD0FC67}" type="presParOf" srcId="{0E7F2F55-CEFC-4038-91C4-F5AF87F525D5}" destId="{CA626549-5B5B-4826-AAA7-3FB2B630D6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5DD232-8F2C-4B06-8BA1-D683E1C8C1E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308EFA-227B-415F-9C17-3E7CFEA3F9AC}">
      <dgm:prSet/>
      <dgm:spPr/>
      <dgm:t>
        <a:bodyPr/>
        <a:lstStyle/>
        <a:p>
          <a:r>
            <a:rPr lang="ru-RU"/>
            <a:t>Механизация </a:t>
          </a:r>
          <a:endParaRPr lang="en-US"/>
        </a:p>
      </dgm:t>
    </dgm:pt>
    <dgm:pt modelId="{D77F313B-2A1A-4931-BE90-8AEDDD17BF85}" type="parTrans" cxnId="{05F3F5F3-6573-4D00-B307-7C742F01703E}">
      <dgm:prSet/>
      <dgm:spPr/>
      <dgm:t>
        <a:bodyPr/>
        <a:lstStyle/>
        <a:p>
          <a:endParaRPr lang="en-US"/>
        </a:p>
      </dgm:t>
    </dgm:pt>
    <dgm:pt modelId="{4F498AC8-5B3E-49F7-960B-6A7DFE9F14A9}" type="sibTrans" cxnId="{05F3F5F3-6573-4D00-B307-7C742F01703E}">
      <dgm:prSet/>
      <dgm:spPr/>
      <dgm:t>
        <a:bodyPr/>
        <a:lstStyle/>
        <a:p>
          <a:endParaRPr lang="en-US"/>
        </a:p>
      </dgm:t>
    </dgm:pt>
    <dgm:pt modelId="{22C967D0-D795-4770-8586-6CCA213AF11F}">
      <dgm:prSet/>
      <dgm:spPr/>
      <dgm:t>
        <a:bodyPr/>
        <a:lstStyle/>
        <a:p>
          <a:r>
            <a:rPr lang="ru-RU"/>
            <a:t>Химизация </a:t>
          </a:r>
          <a:endParaRPr lang="en-US"/>
        </a:p>
      </dgm:t>
    </dgm:pt>
    <dgm:pt modelId="{C230A6AC-67C1-470C-BC25-FED6931D982A}" type="parTrans" cxnId="{B0A4BEA5-65E9-4045-9264-58638EF20E29}">
      <dgm:prSet/>
      <dgm:spPr/>
      <dgm:t>
        <a:bodyPr/>
        <a:lstStyle/>
        <a:p>
          <a:endParaRPr lang="en-US"/>
        </a:p>
      </dgm:t>
    </dgm:pt>
    <dgm:pt modelId="{2A0CE0BE-4782-44A0-8950-915698D633CF}" type="sibTrans" cxnId="{B0A4BEA5-65E9-4045-9264-58638EF20E29}">
      <dgm:prSet/>
      <dgm:spPr/>
      <dgm:t>
        <a:bodyPr/>
        <a:lstStyle/>
        <a:p>
          <a:endParaRPr lang="en-US"/>
        </a:p>
      </dgm:t>
    </dgm:pt>
    <dgm:pt modelId="{E21C5E94-99CF-4751-A665-F1D7C3240AC2}">
      <dgm:prSet/>
      <dgm:spPr/>
      <dgm:t>
        <a:bodyPr/>
        <a:lstStyle/>
        <a:p>
          <a:r>
            <a:rPr lang="ru-RU"/>
            <a:t>Расширение посевных полей</a:t>
          </a:r>
          <a:endParaRPr lang="en-US"/>
        </a:p>
      </dgm:t>
    </dgm:pt>
    <dgm:pt modelId="{2DAD3BE5-2122-42B3-A822-7BA4BDA6065E}" type="parTrans" cxnId="{697957BC-FE81-4C54-9DF9-2A33BF91A8B2}">
      <dgm:prSet/>
      <dgm:spPr/>
      <dgm:t>
        <a:bodyPr/>
        <a:lstStyle/>
        <a:p>
          <a:endParaRPr lang="en-US"/>
        </a:p>
      </dgm:t>
    </dgm:pt>
    <dgm:pt modelId="{6AF4D7AF-6653-4257-8176-3A2E9EA9235B}" type="sibTrans" cxnId="{697957BC-FE81-4C54-9DF9-2A33BF91A8B2}">
      <dgm:prSet/>
      <dgm:spPr/>
      <dgm:t>
        <a:bodyPr/>
        <a:lstStyle/>
        <a:p>
          <a:endParaRPr lang="en-US"/>
        </a:p>
      </dgm:t>
    </dgm:pt>
    <dgm:pt modelId="{E57F5F76-2A84-4B9F-B64E-A1EF9F996C1F}">
      <dgm:prSet/>
      <dgm:spPr/>
      <dgm:t>
        <a:bodyPr/>
        <a:lstStyle/>
        <a:p>
          <a:r>
            <a:rPr lang="ru-RU"/>
            <a:t>Повышение урожайности </a:t>
          </a:r>
          <a:endParaRPr lang="en-US"/>
        </a:p>
      </dgm:t>
    </dgm:pt>
    <dgm:pt modelId="{8D1D275A-BEEB-442F-AF8B-70C7AC36958E}" type="parTrans" cxnId="{ADD760EB-D1BC-487D-84BF-C9730D2AF22D}">
      <dgm:prSet/>
      <dgm:spPr/>
      <dgm:t>
        <a:bodyPr/>
        <a:lstStyle/>
        <a:p>
          <a:endParaRPr lang="en-US"/>
        </a:p>
      </dgm:t>
    </dgm:pt>
    <dgm:pt modelId="{1B52C5F4-C9E7-41F6-AC3D-BDCA78DC4B96}" type="sibTrans" cxnId="{ADD760EB-D1BC-487D-84BF-C9730D2AF22D}">
      <dgm:prSet/>
      <dgm:spPr/>
      <dgm:t>
        <a:bodyPr/>
        <a:lstStyle/>
        <a:p>
          <a:endParaRPr lang="en-US"/>
        </a:p>
      </dgm:t>
    </dgm:pt>
    <dgm:pt modelId="{433850E8-D574-49A5-ABCF-8A542A478132}">
      <dgm:prSet/>
      <dgm:spPr/>
      <dgm:t>
        <a:bodyPr/>
        <a:lstStyle/>
        <a:p>
          <a:r>
            <a:rPr lang="ru-RU"/>
            <a:t>Миграция сельских жителей в города</a:t>
          </a:r>
          <a:endParaRPr lang="en-US"/>
        </a:p>
      </dgm:t>
    </dgm:pt>
    <dgm:pt modelId="{C017B9FB-E971-4D45-AF2D-0D021AB8C6B3}" type="parTrans" cxnId="{496258C5-967D-4D22-A1AE-D90118D635B2}">
      <dgm:prSet/>
      <dgm:spPr/>
      <dgm:t>
        <a:bodyPr/>
        <a:lstStyle/>
        <a:p>
          <a:endParaRPr lang="en-US"/>
        </a:p>
      </dgm:t>
    </dgm:pt>
    <dgm:pt modelId="{7B66C078-E13D-4178-B924-ED3406BE09C9}" type="sibTrans" cxnId="{496258C5-967D-4D22-A1AE-D90118D635B2}">
      <dgm:prSet/>
      <dgm:spPr/>
      <dgm:t>
        <a:bodyPr/>
        <a:lstStyle/>
        <a:p>
          <a:endParaRPr lang="en-US"/>
        </a:p>
      </dgm:t>
    </dgm:pt>
    <dgm:pt modelId="{605D1829-4901-4CA7-940E-13287E3A71C5}" type="pres">
      <dgm:prSet presAssocID="{725DD232-8F2C-4B06-8BA1-D683E1C8C1E5}" presName="vert0" presStyleCnt="0">
        <dgm:presLayoutVars>
          <dgm:dir/>
          <dgm:animOne val="branch"/>
          <dgm:animLvl val="lvl"/>
        </dgm:presLayoutVars>
      </dgm:prSet>
      <dgm:spPr/>
    </dgm:pt>
    <dgm:pt modelId="{AA22DA9E-3D76-4A8D-88F4-F67299F5569E}" type="pres">
      <dgm:prSet presAssocID="{E7308EFA-227B-415F-9C17-3E7CFEA3F9AC}" presName="thickLine" presStyleLbl="alignNode1" presStyleIdx="0" presStyleCnt="5"/>
      <dgm:spPr/>
    </dgm:pt>
    <dgm:pt modelId="{D579A0F2-621D-4871-81D0-BDB185696A93}" type="pres">
      <dgm:prSet presAssocID="{E7308EFA-227B-415F-9C17-3E7CFEA3F9AC}" presName="horz1" presStyleCnt="0"/>
      <dgm:spPr/>
    </dgm:pt>
    <dgm:pt modelId="{A16FCEA2-5124-4765-B4EC-320F90F1C3E4}" type="pres">
      <dgm:prSet presAssocID="{E7308EFA-227B-415F-9C17-3E7CFEA3F9AC}" presName="tx1" presStyleLbl="revTx" presStyleIdx="0" presStyleCnt="5"/>
      <dgm:spPr/>
    </dgm:pt>
    <dgm:pt modelId="{F8573857-96AA-4FF9-8695-2EB12114E2C5}" type="pres">
      <dgm:prSet presAssocID="{E7308EFA-227B-415F-9C17-3E7CFEA3F9AC}" presName="vert1" presStyleCnt="0"/>
      <dgm:spPr/>
    </dgm:pt>
    <dgm:pt modelId="{BA914425-80F9-4EF9-BE2B-E90FE9137A3E}" type="pres">
      <dgm:prSet presAssocID="{22C967D0-D795-4770-8586-6CCA213AF11F}" presName="thickLine" presStyleLbl="alignNode1" presStyleIdx="1" presStyleCnt="5"/>
      <dgm:spPr/>
    </dgm:pt>
    <dgm:pt modelId="{75E93D16-F649-4EA1-869B-163A2BD23DCD}" type="pres">
      <dgm:prSet presAssocID="{22C967D0-D795-4770-8586-6CCA213AF11F}" presName="horz1" presStyleCnt="0"/>
      <dgm:spPr/>
    </dgm:pt>
    <dgm:pt modelId="{58A84D5D-8EA5-4BFD-87F7-C8C1DC5BAD3A}" type="pres">
      <dgm:prSet presAssocID="{22C967D0-D795-4770-8586-6CCA213AF11F}" presName="tx1" presStyleLbl="revTx" presStyleIdx="1" presStyleCnt="5"/>
      <dgm:spPr/>
    </dgm:pt>
    <dgm:pt modelId="{B7465AD9-F97E-4B72-9758-AF1A7F396B22}" type="pres">
      <dgm:prSet presAssocID="{22C967D0-D795-4770-8586-6CCA213AF11F}" presName="vert1" presStyleCnt="0"/>
      <dgm:spPr/>
    </dgm:pt>
    <dgm:pt modelId="{E8C5EF5B-82E3-49CD-BFCD-C203FFA65BBB}" type="pres">
      <dgm:prSet presAssocID="{E21C5E94-99CF-4751-A665-F1D7C3240AC2}" presName="thickLine" presStyleLbl="alignNode1" presStyleIdx="2" presStyleCnt="5"/>
      <dgm:spPr/>
    </dgm:pt>
    <dgm:pt modelId="{6A1B65EE-2A51-4CEA-951C-DFCE9F5A6FA2}" type="pres">
      <dgm:prSet presAssocID="{E21C5E94-99CF-4751-A665-F1D7C3240AC2}" presName="horz1" presStyleCnt="0"/>
      <dgm:spPr/>
    </dgm:pt>
    <dgm:pt modelId="{E192BF95-DF53-4904-8CFE-3CCBACC63811}" type="pres">
      <dgm:prSet presAssocID="{E21C5E94-99CF-4751-A665-F1D7C3240AC2}" presName="tx1" presStyleLbl="revTx" presStyleIdx="2" presStyleCnt="5"/>
      <dgm:spPr/>
    </dgm:pt>
    <dgm:pt modelId="{303B0EC2-DDC5-480C-BDB9-6B391C0CBF0B}" type="pres">
      <dgm:prSet presAssocID="{E21C5E94-99CF-4751-A665-F1D7C3240AC2}" presName="vert1" presStyleCnt="0"/>
      <dgm:spPr/>
    </dgm:pt>
    <dgm:pt modelId="{79AAD4E2-9561-4B46-9407-65910283D78F}" type="pres">
      <dgm:prSet presAssocID="{E57F5F76-2A84-4B9F-B64E-A1EF9F996C1F}" presName="thickLine" presStyleLbl="alignNode1" presStyleIdx="3" presStyleCnt="5"/>
      <dgm:spPr/>
    </dgm:pt>
    <dgm:pt modelId="{3C4D0F0E-55A2-4ADA-952B-D172D42D3517}" type="pres">
      <dgm:prSet presAssocID="{E57F5F76-2A84-4B9F-B64E-A1EF9F996C1F}" presName="horz1" presStyleCnt="0"/>
      <dgm:spPr/>
    </dgm:pt>
    <dgm:pt modelId="{D08BA1BE-1D90-417D-ABD1-BE4E8FACFCD5}" type="pres">
      <dgm:prSet presAssocID="{E57F5F76-2A84-4B9F-B64E-A1EF9F996C1F}" presName="tx1" presStyleLbl="revTx" presStyleIdx="3" presStyleCnt="5"/>
      <dgm:spPr/>
    </dgm:pt>
    <dgm:pt modelId="{ECC58D75-DADC-4CE4-AA66-621264F88BDB}" type="pres">
      <dgm:prSet presAssocID="{E57F5F76-2A84-4B9F-B64E-A1EF9F996C1F}" presName="vert1" presStyleCnt="0"/>
      <dgm:spPr/>
    </dgm:pt>
    <dgm:pt modelId="{FBB7357A-4537-41D5-B276-ED50F56BFE1B}" type="pres">
      <dgm:prSet presAssocID="{433850E8-D574-49A5-ABCF-8A542A478132}" presName="thickLine" presStyleLbl="alignNode1" presStyleIdx="4" presStyleCnt="5"/>
      <dgm:spPr/>
    </dgm:pt>
    <dgm:pt modelId="{1F1E0AC4-9F21-47E3-ACB7-84AB2D731711}" type="pres">
      <dgm:prSet presAssocID="{433850E8-D574-49A5-ABCF-8A542A478132}" presName="horz1" presStyleCnt="0"/>
      <dgm:spPr/>
    </dgm:pt>
    <dgm:pt modelId="{22CC0368-5366-4210-9A2E-34B91A1330C7}" type="pres">
      <dgm:prSet presAssocID="{433850E8-D574-49A5-ABCF-8A542A478132}" presName="tx1" presStyleLbl="revTx" presStyleIdx="4" presStyleCnt="5"/>
      <dgm:spPr/>
    </dgm:pt>
    <dgm:pt modelId="{26B7D212-AC4B-4819-9B9D-42F36AA1E6F7}" type="pres">
      <dgm:prSet presAssocID="{433850E8-D574-49A5-ABCF-8A542A478132}" presName="vert1" presStyleCnt="0"/>
      <dgm:spPr/>
    </dgm:pt>
  </dgm:ptLst>
  <dgm:cxnLst>
    <dgm:cxn modelId="{F68D3F15-140F-49AC-B39B-35F2FC26B11C}" type="presOf" srcId="{433850E8-D574-49A5-ABCF-8A542A478132}" destId="{22CC0368-5366-4210-9A2E-34B91A1330C7}" srcOrd="0" destOrd="0" presId="urn:microsoft.com/office/officeart/2008/layout/LinedList"/>
    <dgm:cxn modelId="{954E1E4C-9759-4E56-B4BB-FD4B97EA6517}" type="presOf" srcId="{E7308EFA-227B-415F-9C17-3E7CFEA3F9AC}" destId="{A16FCEA2-5124-4765-B4EC-320F90F1C3E4}" srcOrd="0" destOrd="0" presId="urn:microsoft.com/office/officeart/2008/layout/LinedList"/>
    <dgm:cxn modelId="{F44DEF6C-8E4C-4000-BDB4-AAF41D1313EE}" type="presOf" srcId="{E21C5E94-99CF-4751-A665-F1D7C3240AC2}" destId="{E192BF95-DF53-4904-8CFE-3CCBACC63811}" srcOrd="0" destOrd="0" presId="urn:microsoft.com/office/officeart/2008/layout/LinedList"/>
    <dgm:cxn modelId="{2A2A1A98-9E82-4DDB-BDFC-1811096C7226}" type="presOf" srcId="{22C967D0-D795-4770-8586-6CCA213AF11F}" destId="{58A84D5D-8EA5-4BFD-87F7-C8C1DC5BAD3A}" srcOrd="0" destOrd="0" presId="urn:microsoft.com/office/officeart/2008/layout/LinedList"/>
    <dgm:cxn modelId="{B0A4BEA5-65E9-4045-9264-58638EF20E29}" srcId="{725DD232-8F2C-4B06-8BA1-D683E1C8C1E5}" destId="{22C967D0-D795-4770-8586-6CCA213AF11F}" srcOrd="1" destOrd="0" parTransId="{C230A6AC-67C1-470C-BC25-FED6931D982A}" sibTransId="{2A0CE0BE-4782-44A0-8950-915698D633CF}"/>
    <dgm:cxn modelId="{697957BC-FE81-4C54-9DF9-2A33BF91A8B2}" srcId="{725DD232-8F2C-4B06-8BA1-D683E1C8C1E5}" destId="{E21C5E94-99CF-4751-A665-F1D7C3240AC2}" srcOrd="2" destOrd="0" parTransId="{2DAD3BE5-2122-42B3-A822-7BA4BDA6065E}" sibTransId="{6AF4D7AF-6653-4257-8176-3A2E9EA9235B}"/>
    <dgm:cxn modelId="{496258C5-967D-4D22-A1AE-D90118D635B2}" srcId="{725DD232-8F2C-4B06-8BA1-D683E1C8C1E5}" destId="{433850E8-D574-49A5-ABCF-8A542A478132}" srcOrd="4" destOrd="0" parTransId="{C017B9FB-E971-4D45-AF2D-0D021AB8C6B3}" sibTransId="{7B66C078-E13D-4178-B924-ED3406BE09C9}"/>
    <dgm:cxn modelId="{6FB549D6-55E7-47F7-8E15-7EAE717EDBB3}" type="presOf" srcId="{E57F5F76-2A84-4B9F-B64E-A1EF9F996C1F}" destId="{D08BA1BE-1D90-417D-ABD1-BE4E8FACFCD5}" srcOrd="0" destOrd="0" presId="urn:microsoft.com/office/officeart/2008/layout/LinedList"/>
    <dgm:cxn modelId="{ADD760EB-D1BC-487D-84BF-C9730D2AF22D}" srcId="{725DD232-8F2C-4B06-8BA1-D683E1C8C1E5}" destId="{E57F5F76-2A84-4B9F-B64E-A1EF9F996C1F}" srcOrd="3" destOrd="0" parTransId="{8D1D275A-BEEB-442F-AF8B-70C7AC36958E}" sibTransId="{1B52C5F4-C9E7-41F6-AC3D-BDCA78DC4B96}"/>
    <dgm:cxn modelId="{0CDA42F3-6EA4-4E04-A0D9-A49F837D4186}" type="presOf" srcId="{725DD232-8F2C-4B06-8BA1-D683E1C8C1E5}" destId="{605D1829-4901-4CA7-940E-13287E3A71C5}" srcOrd="0" destOrd="0" presId="urn:microsoft.com/office/officeart/2008/layout/LinedList"/>
    <dgm:cxn modelId="{05F3F5F3-6573-4D00-B307-7C742F01703E}" srcId="{725DD232-8F2C-4B06-8BA1-D683E1C8C1E5}" destId="{E7308EFA-227B-415F-9C17-3E7CFEA3F9AC}" srcOrd="0" destOrd="0" parTransId="{D77F313B-2A1A-4931-BE90-8AEDDD17BF85}" sibTransId="{4F498AC8-5B3E-49F7-960B-6A7DFE9F14A9}"/>
    <dgm:cxn modelId="{1A2AE32F-CA14-4F82-8EAE-5B7BC2FD3A32}" type="presParOf" srcId="{605D1829-4901-4CA7-940E-13287E3A71C5}" destId="{AA22DA9E-3D76-4A8D-88F4-F67299F5569E}" srcOrd="0" destOrd="0" presId="urn:microsoft.com/office/officeart/2008/layout/LinedList"/>
    <dgm:cxn modelId="{E57BBEAB-80B5-4CDD-86E8-5EC51F7084D9}" type="presParOf" srcId="{605D1829-4901-4CA7-940E-13287E3A71C5}" destId="{D579A0F2-621D-4871-81D0-BDB185696A93}" srcOrd="1" destOrd="0" presId="urn:microsoft.com/office/officeart/2008/layout/LinedList"/>
    <dgm:cxn modelId="{9E884A91-EB33-4192-9F21-CB8DE159F021}" type="presParOf" srcId="{D579A0F2-621D-4871-81D0-BDB185696A93}" destId="{A16FCEA2-5124-4765-B4EC-320F90F1C3E4}" srcOrd="0" destOrd="0" presId="urn:microsoft.com/office/officeart/2008/layout/LinedList"/>
    <dgm:cxn modelId="{7CF44681-2200-4099-8112-5949D0F0AACA}" type="presParOf" srcId="{D579A0F2-621D-4871-81D0-BDB185696A93}" destId="{F8573857-96AA-4FF9-8695-2EB12114E2C5}" srcOrd="1" destOrd="0" presId="urn:microsoft.com/office/officeart/2008/layout/LinedList"/>
    <dgm:cxn modelId="{3DF9A0F0-C80D-47FC-80A8-C6AAA21A888E}" type="presParOf" srcId="{605D1829-4901-4CA7-940E-13287E3A71C5}" destId="{BA914425-80F9-4EF9-BE2B-E90FE9137A3E}" srcOrd="2" destOrd="0" presId="urn:microsoft.com/office/officeart/2008/layout/LinedList"/>
    <dgm:cxn modelId="{54EB691D-8871-44D0-A73A-8948ED5F35A8}" type="presParOf" srcId="{605D1829-4901-4CA7-940E-13287E3A71C5}" destId="{75E93D16-F649-4EA1-869B-163A2BD23DCD}" srcOrd="3" destOrd="0" presId="urn:microsoft.com/office/officeart/2008/layout/LinedList"/>
    <dgm:cxn modelId="{0CAD8E4F-8D6D-4EF6-B544-79C6A93AF061}" type="presParOf" srcId="{75E93D16-F649-4EA1-869B-163A2BD23DCD}" destId="{58A84D5D-8EA5-4BFD-87F7-C8C1DC5BAD3A}" srcOrd="0" destOrd="0" presId="urn:microsoft.com/office/officeart/2008/layout/LinedList"/>
    <dgm:cxn modelId="{C1BDBFD8-4146-4DA9-81DA-B7206D78A0FE}" type="presParOf" srcId="{75E93D16-F649-4EA1-869B-163A2BD23DCD}" destId="{B7465AD9-F97E-4B72-9758-AF1A7F396B22}" srcOrd="1" destOrd="0" presId="urn:microsoft.com/office/officeart/2008/layout/LinedList"/>
    <dgm:cxn modelId="{844F9258-9C31-408A-BD7B-D339B966FC9A}" type="presParOf" srcId="{605D1829-4901-4CA7-940E-13287E3A71C5}" destId="{E8C5EF5B-82E3-49CD-BFCD-C203FFA65BBB}" srcOrd="4" destOrd="0" presId="urn:microsoft.com/office/officeart/2008/layout/LinedList"/>
    <dgm:cxn modelId="{44F4B74E-F0BD-404D-A9FD-A703B7EEA888}" type="presParOf" srcId="{605D1829-4901-4CA7-940E-13287E3A71C5}" destId="{6A1B65EE-2A51-4CEA-951C-DFCE9F5A6FA2}" srcOrd="5" destOrd="0" presId="urn:microsoft.com/office/officeart/2008/layout/LinedList"/>
    <dgm:cxn modelId="{E4E32BDB-E14D-417D-B1F6-9B36F5F2EFBB}" type="presParOf" srcId="{6A1B65EE-2A51-4CEA-951C-DFCE9F5A6FA2}" destId="{E192BF95-DF53-4904-8CFE-3CCBACC63811}" srcOrd="0" destOrd="0" presId="urn:microsoft.com/office/officeart/2008/layout/LinedList"/>
    <dgm:cxn modelId="{F5784AB1-4DB1-4EF9-9D91-766872959C48}" type="presParOf" srcId="{6A1B65EE-2A51-4CEA-951C-DFCE9F5A6FA2}" destId="{303B0EC2-DDC5-480C-BDB9-6B391C0CBF0B}" srcOrd="1" destOrd="0" presId="urn:microsoft.com/office/officeart/2008/layout/LinedList"/>
    <dgm:cxn modelId="{31D70660-C389-4D07-ABC5-3323A4EF0B07}" type="presParOf" srcId="{605D1829-4901-4CA7-940E-13287E3A71C5}" destId="{79AAD4E2-9561-4B46-9407-65910283D78F}" srcOrd="6" destOrd="0" presId="urn:microsoft.com/office/officeart/2008/layout/LinedList"/>
    <dgm:cxn modelId="{C9F9C1CC-45A5-4E9C-9F0E-1652C9941EAF}" type="presParOf" srcId="{605D1829-4901-4CA7-940E-13287E3A71C5}" destId="{3C4D0F0E-55A2-4ADA-952B-D172D42D3517}" srcOrd="7" destOrd="0" presId="urn:microsoft.com/office/officeart/2008/layout/LinedList"/>
    <dgm:cxn modelId="{D62BEBFB-4CF8-477A-90DF-3428D72CD084}" type="presParOf" srcId="{3C4D0F0E-55A2-4ADA-952B-D172D42D3517}" destId="{D08BA1BE-1D90-417D-ABD1-BE4E8FACFCD5}" srcOrd="0" destOrd="0" presId="urn:microsoft.com/office/officeart/2008/layout/LinedList"/>
    <dgm:cxn modelId="{59D2B806-DE74-4170-A249-E2221C1C9F55}" type="presParOf" srcId="{3C4D0F0E-55A2-4ADA-952B-D172D42D3517}" destId="{ECC58D75-DADC-4CE4-AA66-621264F88BDB}" srcOrd="1" destOrd="0" presId="urn:microsoft.com/office/officeart/2008/layout/LinedList"/>
    <dgm:cxn modelId="{88243CB2-D071-43F4-A96D-818920D8E4E3}" type="presParOf" srcId="{605D1829-4901-4CA7-940E-13287E3A71C5}" destId="{FBB7357A-4537-41D5-B276-ED50F56BFE1B}" srcOrd="8" destOrd="0" presId="urn:microsoft.com/office/officeart/2008/layout/LinedList"/>
    <dgm:cxn modelId="{E2F07255-B8E3-4E21-9BEF-418A12A7634B}" type="presParOf" srcId="{605D1829-4901-4CA7-940E-13287E3A71C5}" destId="{1F1E0AC4-9F21-47E3-ACB7-84AB2D731711}" srcOrd="9" destOrd="0" presId="urn:microsoft.com/office/officeart/2008/layout/LinedList"/>
    <dgm:cxn modelId="{8E3CE1CC-C635-4CD9-B99F-074A245E63AB}" type="presParOf" srcId="{1F1E0AC4-9F21-47E3-ACB7-84AB2D731711}" destId="{22CC0368-5366-4210-9A2E-34B91A1330C7}" srcOrd="0" destOrd="0" presId="urn:microsoft.com/office/officeart/2008/layout/LinedList"/>
    <dgm:cxn modelId="{04BE7F31-CEAE-4C37-8650-5E476C7122EE}" type="presParOf" srcId="{1F1E0AC4-9F21-47E3-ACB7-84AB2D731711}" destId="{26B7D212-AC4B-4819-9B9D-42F36AA1E6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7E04FC-2B88-4B4E-9BF9-FA755082C0B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CCD1123-6673-4231-AABF-B1FB1F6644B9}">
      <dgm:prSet/>
      <dgm:spPr/>
      <dgm:t>
        <a:bodyPr/>
        <a:lstStyle/>
        <a:p>
          <a:r>
            <a:rPr lang="ru-RU"/>
            <a:t>Параграф 3</a:t>
          </a:r>
          <a:endParaRPr lang="en-US"/>
        </a:p>
      </dgm:t>
    </dgm:pt>
    <dgm:pt modelId="{E76219EC-DAC9-4027-9D3E-CAE455A05E62}" type="parTrans" cxnId="{91D8BE95-CD94-4B80-941D-64B513007A8A}">
      <dgm:prSet/>
      <dgm:spPr/>
      <dgm:t>
        <a:bodyPr/>
        <a:lstStyle/>
        <a:p>
          <a:endParaRPr lang="en-US"/>
        </a:p>
      </dgm:t>
    </dgm:pt>
    <dgm:pt modelId="{090D6612-C74C-45AB-BB12-53E974DEA9D8}" type="sibTrans" cxnId="{91D8BE95-CD94-4B80-941D-64B513007A8A}">
      <dgm:prSet/>
      <dgm:spPr/>
      <dgm:t>
        <a:bodyPr/>
        <a:lstStyle/>
        <a:p>
          <a:endParaRPr lang="en-US"/>
        </a:p>
      </dgm:t>
    </dgm:pt>
    <dgm:pt modelId="{79A37F1C-711E-43B3-87AD-E39A39957FE5}">
      <dgm:prSet/>
      <dgm:spPr/>
      <dgm:t>
        <a:bodyPr/>
        <a:lstStyle/>
        <a:p>
          <a:r>
            <a:rPr lang="ru-RU"/>
            <a:t>3 человека устно</a:t>
          </a:r>
          <a:endParaRPr lang="en-US"/>
        </a:p>
      </dgm:t>
    </dgm:pt>
    <dgm:pt modelId="{E153D89A-9AE3-4BA8-9C2B-BDBA40E42865}" type="parTrans" cxnId="{8DCD8068-51F5-47DE-8137-2533664194E0}">
      <dgm:prSet/>
      <dgm:spPr/>
      <dgm:t>
        <a:bodyPr/>
        <a:lstStyle/>
        <a:p>
          <a:endParaRPr lang="en-US"/>
        </a:p>
      </dgm:t>
    </dgm:pt>
    <dgm:pt modelId="{8F73E1C2-CEEB-4E6C-8EB8-BD4149FEFBC1}" type="sibTrans" cxnId="{8DCD8068-51F5-47DE-8137-2533664194E0}">
      <dgm:prSet/>
      <dgm:spPr/>
      <dgm:t>
        <a:bodyPr/>
        <a:lstStyle/>
        <a:p>
          <a:endParaRPr lang="en-US"/>
        </a:p>
      </dgm:t>
    </dgm:pt>
    <dgm:pt modelId="{B33FDC21-EB3F-4E4C-81CE-E5EC029C8AF0}">
      <dgm:prSet/>
      <dgm:spPr/>
      <dgm:t>
        <a:bodyPr/>
        <a:lstStyle/>
        <a:p>
          <a:r>
            <a:rPr lang="ru-RU"/>
            <a:t>10 человек письменно</a:t>
          </a:r>
          <a:endParaRPr lang="en-US"/>
        </a:p>
      </dgm:t>
    </dgm:pt>
    <dgm:pt modelId="{56E1436F-8157-4F09-AF9E-C59B35793B67}" type="parTrans" cxnId="{54B62C19-F5E8-47EF-81AC-816C30869143}">
      <dgm:prSet/>
      <dgm:spPr/>
      <dgm:t>
        <a:bodyPr/>
        <a:lstStyle/>
        <a:p>
          <a:endParaRPr lang="en-US"/>
        </a:p>
      </dgm:t>
    </dgm:pt>
    <dgm:pt modelId="{61662819-E03F-4E8B-A66C-71F32E98E639}" type="sibTrans" cxnId="{54B62C19-F5E8-47EF-81AC-816C30869143}">
      <dgm:prSet/>
      <dgm:spPr/>
      <dgm:t>
        <a:bodyPr/>
        <a:lstStyle/>
        <a:p>
          <a:endParaRPr lang="en-US"/>
        </a:p>
      </dgm:t>
    </dgm:pt>
    <dgm:pt modelId="{5572E486-FFBA-43E1-9B21-0CA4E91360FB}" type="pres">
      <dgm:prSet presAssocID="{A07E04FC-2B88-4B4E-9BF9-FA755082C0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FEB608-45FD-4B05-91B3-D5D38CD5FB38}" type="pres">
      <dgm:prSet presAssocID="{FCCD1123-6673-4231-AABF-B1FB1F6644B9}" presName="root" presStyleCnt="0"/>
      <dgm:spPr/>
    </dgm:pt>
    <dgm:pt modelId="{7FE15E97-75B0-4444-B681-6E28EFD4B667}" type="pres">
      <dgm:prSet presAssocID="{FCCD1123-6673-4231-AABF-B1FB1F6644B9}" presName="rootComposite" presStyleCnt="0"/>
      <dgm:spPr/>
    </dgm:pt>
    <dgm:pt modelId="{9513F4A3-DDFC-4190-9E7E-704271F612A2}" type="pres">
      <dgm:prSet presAssocID="{FCCD1123-6673-4231-AABF-B1FB1F6644B9}" presName="rootText" presStyleLbl="node1" presStyleIdx="0" presStyleCnt="3"/>
      <dgm:spPr/>
    </dgm:pt>
    <dgm:pt modelId="{F6CC95D3-22A8-4A4B-8D5F-51EFE59CC13B}" type="pres">
      <dgm:prSet presAssocID="{FCCD1123-6673-4231-AABF-B1FB1F6644B9}" presName="rootConnector" presStyleLbl="node1" presStyleIdx="0" presStyleCnt="3"/>
      <dgm:spPr/>
    </dgm:pt>
    <dgm:pt modelId="{527931F3-B10A-4A34-A7B8-33CACEE73960}" type="pres">
      <dgm:prSet presAssocID="{FCCD1123-6673-4231-AABF-B1FB1F6644B9}" presName="childShape" presStyleCnt="0"/>
      <dgm:spPr/>
    </dgm:pt>
    <dgm:pt modelId="{45621035-96F2-40F0-9450-056990FED692}" type="pres">
      <dgm:prSet presAssocID="{79A37F1C-711E-43B3-87AD-E39A39957FE5}" presName="root" presStyleCnt="0"/>
      <dgm:spPr/>
    </dgm:pt>
    <dgm:pt modelId="{87F4BEF9-7948-4391-A007-3D0030C9D2D1}" type="pres">
      <dgm:prSet presAssocID="{79A37F1C-711E-43B3-87AD-E39A39957FE5}" presName="rootComposite" presStyleCnt="0"/>
      <dgm:spPr/>
    </dgm:pt>
    <dgm:pt modelId="{E5282341-E36E-4F63-844D-393484B372F5}" type="pres">
      <dgm:prSet presAssocID="{79A37F1C-711E-43B3-87AD-E39A39957FE5}" presName="rootText" presStyleLbl="node1" presStyleIdx="1" presStyleCnt="3"/>
      <dgm:spPr/>
    </dgm:pt>
    <dgm:pt modelId="{1B813DC7-9BA2-4AE3-9D48-3EFD4FA9F272}" type="pres">
      <dgm:prSet presAssocID="{79A37F1C-711E-43B3-87AD-E39A39957FE5}" presName="rootConnector" presStyleLbl="node1" presStyleIdx="1" presStyleCnt="3"/>
      <dgm:spPr/>
    </dgm:pt>
    <dgm:pt modelId="{2C44AB7E-C164-468C-A677-9FA2F360AE76}" type="pres">
      <dgm:prSet presAssocID="{79A37F1C-711E-43B3-87AD-E39A39957FE5}" presName="childShape" presStyleCnt="0"/>
      <dgm:spPr/>
    </dgm:pt>
    <dgm:pt modelId="{6EF65E9E-737B-4FB4-8F8A-049EC873919C}" type="pres">
      <dgm:prSet presAssocID="{B33FDC21-EB3F-4E4C-81CE-E5EC029C8AF0}" presName="root" presStyleCnt="0"/>
      <dgm:spPr/>
    </dgm:pt>
    <dgm:pt modelId="{48B6E6C0-C425-4627-96C9-1EDDDEA071AE}" type="pres">
      <dgm:prSet presAssocID="{B33FDC21-EB3F-4E4C-81CE-E5EC029C8AF0}" presName="rootComposite" presStyleCnt="0"/>
      <dgm:spPr/>
    </dgm:pt>
    <dgm:pt modelId="{517ABECF-EABB-4297-A116-8B94F94A97FA}" type="pres">
      <dgm:prSet presAssocID="{B33FDC21-EB3F-4E4C-81CE-E5EC029C8AF0}" presName="rootText" presStyleLbl="node1" presStyleIdx="2" presStyleCnt="3"/>
      <dgm:spPr/>
    </dgm:pt>
    <dgm:pt modelId="{CA6E4185-E499-49C5-8DA5-B8A96A9E5B1E}" type="pres">
      <dgm:prSet presAssocID="{B33FDC21-EB3F-4E4C-81CE-E5EC029C8AF0}" presName="rootConnector" presStyleLbl="node1" presStyleIdx="2" presStyleCnt="3"/>
      <dgm:spPr/>
    </dgm:pt>
    <dgm:pt modelId="{BDDEFC50-FD42-463A-B3BF-C2487BB8A173}" type="pres">
      <dgm:prSet presAssocID="{B33FDC21-EB3F-4E4C-81CE-E5EC029C8AF0}" presName="childShape" presStyleCnt="0"/>
      <dgm:spPr/>
    </dgm:pt>
  </dgm:ptLst>
  <dgm:cxnLst>
    <dgm:cxn modelId="{54B62C19-F5E8-47EF-81AC-816C30869143}" srcId="{A07E04FC-2B88-4B4E-9BF9-FA755082C0BC}" destId="{B33FDC21-EB3F-4E4C-81CE-E5EC029C8AF0}" srcOrd="2" destOrd="0" parTransId="{56E1436F-8157-4F09-AF9E-C59B35793B67}" sibTransId="{61662819-E03F-4E8B-A66C-71F32E98E639}"/>
    <dgm:cxn modelId="{A630E562-C6EB-49F1-AD3D-3A9031E65726}" type="presOf" srcId="{FCCD1123-6673-4231-AABF-B1FB1F6644B9}" destId="{9513F4A3-DDFC-4190-9E7E-704271F612A2}" srcOrd="0" destOrd="0" presId="urn:microsoft.com/office/officeart/2005/8/layout/hierarchy3"/>
    <dgm:cxn modelId="{2117B043-3451-48B9-8D9D-D3034220DDCA}" type="presOf" srcId="{A07E04FC-2B88-4B4E-9BF9-FA755082C0BC}" destId="{5572E486-FFBA-43E1-9B21-0CA4E91360FB}" srcOrd="0" destOrd="0" presId="urn:microsoft.com/office/officeart/2005/8/layout/hierarchy3"/>
    <dgm:cxn modelId="{8DCD8068-51F5-47DE-8137-2533664194E0}" srcId="{A07E04FC-2B88-4B4E-9BF9-FA755082C0BC}" destId="{79A37F1C-711E-43B3-87AD-E39A39957FE5}" srcOrd="1" destOrd="0" parTransId="{E153D89A-9AE3-4BA8-9C2B-BDBA40E42865}" sibTransId="{8F73E1C2-CEEB-4E6C-8EB8-BD4149FEFBC1}"/>
    <dgm:cxn modelId="{F2D64772-4492-4E10-AEA0-FEFC00FB9870}" type="presOf" srcId="{B33FDC21-EB3F-4E4C-81CE-E5EC029C8AF0}" destId="{CA6E4185-E499-49C5-8DA5-B8A96A9E5B1E}" srcOrd="1" destOrd="0" presId="urn:microsoft.com/office/officeart/2005/8/layout/hierarchy3"/>
    <dgm:cxn modelId="{DC462676-5310-4470-80FA-1BA0928F41D9}" type="presOf" srcId="{79A37F1C-711E-43B3-87AD-E39A39957FE5}" destId="{1B813DC7-9BA2-4AE3-9D48-3EFD4FA9F272}" srcOrd="1" destOrd="0" presId="urn:microsoft.com/office/officeart/2005/8/layout/hierarchy3"/>
    <dgm:cxn modelId="{71CB768E-8C89-4D37-8B46-3E6FE987B1F6}" type="presOf" srcId="{B33FDC21-EB3F-4E4C-81CE-E5EC029C8AF0}" destId="{517ABECF-EABB-4297-A116-8B94F94A97FA}" srcOrd="0" destOrd="0" presId="urn:microsoft.com/office/officeart/2005/8/layout/hierarchy3"/>
    <dgm:cxn modelId="{91D8BE95-CD94-4B80-941D-64B513007A8A}" srcId="{A07E04FC-2B88-4B4E-9BF9-FA755082C0BC}" destId="{FCCD1123-6673-4231-AABF-B1FB1F6644B9}" srcOrd="0" destOrd="0" parTransId="{E76219EC-DAC9-4027-9D3E-CAE455A05E62}" sibTransId="{090D6612-C74C-45AB-BB12-53E974DEA9D8}"/>
    <dgm:cxn modelId="{D22A7FA2-D069-4C08-823D-97407B597335}" type="presOf" srcId="{79A37F1C-711E-43B3-87AD-E39A39957FE5}" destId="{E5282341-E36E-4F63-844D-393484B372F5}" srcOrd="0" destOrd="0" presId="urn:microsoft.com/office/officeart/2005/8/layout/hierarchy3"/>
    <dgm:cxn modelId="{6777C9E1-4B84-4475-96E9-EF8977789FAE}" type="presOf" srcId="{FCCD1123-6673-4231-AABF-B1FB1F6644B9}" destId="{F6CC95D3-22A8-4A4B-8D5F-51EFE59CC13B}" srcOrd="1" destOrd="0" presId="urn:microsoft.com/office/officeart/2005/8/layout/hierarchy3"/>
    <dgm:cxn modelId="{7B9EC2B2-A078-4E62-9067-AB25D69BAF85}" type="presParOf" srcId="{5572E486-FFBA-43E1-9B21-0CA4E91360FB}" destId="{68FEB608-45FD-4B05-91B3-D5D38CD5FB38}" srcOrd="0" destOrd="0" presId="urn:microsoft.com/office/officeart/2005/8/layout/hierarchy3"/>
    <dgm:cxn modelId="{28E62075-9923-49A5-8A6F-09BB24287704}" type="presParOf" srcId="{68FEB608-45FD-4B05-91B3-D5D38CD5FB38}" destId="{7FE15E97-75B0-4444-B681-6E28EFD4B667}" srcOrd="0" destOrd="0" presId="urn:microsoft.com/office/officeart/2005/8/layout/hierarchy3"/>
    <dgm:cxn modelId="{E7558424-6744-4098-B810-EABEA9698C5C}" type="presParOf" srcId="{7FE15E97-75B0-4444-B681-6E28EFD4B667}" destId="{9513F4A3-DDFC-4190-9E7E-704271F612A2}" srcOrd="0" destOrd="0" presId="urn:microsoft.com/office/officeart/2005/8/layout/hierarchy3"/>
    <dgm:cxn modelId="{2EF3142E-39ED-457D-8285-2D94A45E0E63}" type="presParOf" srcId="{7FE15E97-75B0-4444-B681-6E28EFD4B667}" destId="{F6CC95D3-22A8-4A4B-8D5F-51EFE59CC13B}" srcOrd="1" destOrd="0" presId="urn:microsoft.com/office/officeart/2005/8/layout/hierarchy3"/>
    <dgm:cxn modelId="{74849C59-5480-47C4-8C1F-74852758CE35}" type="presParOf" srcId="{68FEB608-45FD-4B05-91B3-D5D38CD5FB38}" destId="{527931F3-B10A-4A34-A7B8-33CACEE73960}" srcOrd="1" destOrd="0" presId="urn:microsoft.com/office/officeart/2005/8/layout/hierarchy3"/>
    <dgm:cxn modelId="{3B431FA1-F216-4979-8C60-68F8D7497B6F}" type="presParOf" srcId="{5572E486-FFBA-43E1-9B21-0CA4E91360FB}" destId="{45621035-96F2-40F0-9450-056990FED692}" srcOrd="1" destOrd="0" presId="urn:microsoft.com/office/officeart/2005/8/layout/hierarchy3"/>
    <dgm:cxn modelId="{94A47DA0-3623-449D-95CF-A3030E275D4F}" type="presParOf" srcId="{45621035-96F2-40F0-9450-056990FED692}" destId="{87F4BEF9-7948-4391-A007-3D0030C9D2D1}" srcOrd="0" destOrd="0" presId="urn:microsoft.com/office/officeart/2005/8/layout/hierarchy3"/>
    <dgm:cxn modelId="{9EB79623-657B-4CFE-9D34-0DB82CFE9E3C}" type="presParOf" srcId="{87F4BEF9-7948-4391-A007-3D0030C9D2D1}" destId="{E5282341-E36E-4F63-844D-393484B372F5}" srcOrd="0" destOrd="0" presId="urn:microsoft.com/office/officeart/2005/8/layout/hierarchy3"/>
    <dgm:cxn modelId="{412C845A-4E49-4DA4-8033-8F9E99D8A275}" type="presParOf" srcId="{87F4BEF9-7948-4391-A007-3D0030C9D2D1}" destId="{1B813DC7-9BA2-4AE3-9D48-3EFD4FA9F272}" srcOrd="1" destOrd="0" presId="urn:microsoft.com/office/officeart/2005/8/layout/hierarchy3"/>
    <dgm:cxn modelId="{FF4940FA-EDDA-459B-9EED-902D31BA5DD1}" type="presParOf" srcId="{45621035-96F2-40F0-9450-056990FED692}" destId="{2C44AB7E-C164-468C-A677-9FA2F360AE76}" srcOrd="1" destOrd="0" presId="urn:microsoft.com/office/officeart/2005/8/layout/hierarchy3"/>
    <dgm:cxn modelId="{F5C71860-0AB8-447F-8B9B-E0A654B8AA8D}" type="presParOf" srcId="{5572E486-FFBA-43E1-9B21-0CA4E91360FB}" destId="{6EF65E9E-737B-4FB4-8F8A-049EC873919C}" srcOrd="2" destOrd="0" presId="urn:microsoft.com/office/officeart/2005/8/layout/hierarchy3"/>
    <dgm:cxn modelId="{9E96A8DE-CADB-4205-85DE-DE6F9909D9CA}" type="presParOf" srcId="{6EF65E9E-737B-4FB4-8F8A-049EC873919C}" destId="{48B6E6C0-C425-4627-96C9-1EDDDEA071AE}" srcOrd="0" destOrd="0" presId="urn:microsoft.com/office/officeart/2005/8/layout/hierarchy3"/>
    <dgm:cxn modelId="{9B34FDE7-9168-4243-8902-99AA4D2615A2}" type="presParOf" srcId="{48B6E6C0-C425-4627-96C9-1EDDDEA071AE}" destId="{517ABECF-EABB-4297-A116-8B94F94A97FA}" srcOrd="0" destOrd="0" presId="urn:microsoft.com/office/officeart/2005/8/layout/hierarchy3"/>
    <dgm:cxn modelId="{BFBD7564-075A-414D-8367-C940A1A6126C}" type="presParOf" srcId="{48B6E6C0-C425-4627-96C9-1EDDDEA071AE}" destId="{CA6E4185-E499-49C5-8DA5-B8A96A9E5B1E}" srcOrd="1" destOrd="0" presId="urn:microsoft.com/office/officeart/2005/8/layout/hierarchy3"/>
    <dgm:cxn modelId="{CCCA5459-2744-4E6C-94BB-39BB12916BBD}" type="presParOf" srcId="{6EF65E9E-737B-4FB4-8F8A-049EC873919C}" destId="{BDDEFC50-FD42-463A-B3BF-C2487BB8A17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0CB1C-EAA5-4324-9DFD-EDDC16F76D2E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98327-5BF8-445C-B1BE-DF9970B82FE1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1. Изменения в промышленности</a:t>
          </a:r>
          <a:endParaRPr lang="en-US" sz="3800" kern="1200" dirty="0"/>
        </a:p>
      </dsp:txBody>
      <dsp:txXfrm>
        <a:off x="0" y="0"/>
        <a:ext cx="6900512" cy="1384035"/>
      </dsp:txXfrm>
    </dsp:sp>
    <dsp:sp modelId="{85C3FC27-17A6-408D-9A5C-72CC30A6B9A4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4EBDD-A7FC-48EB-BEC1-E8C6BAEF0210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2. Изменения в сельском хозяйстве</a:t>
          </a:r>
          <a:endParaRPr lang="en-US" sz="3800" kern="1200" dirty="0"/>
        </a:p>
      </dsp:txBody>
      <dsp:txXfrm>
        <a:off x="0" y="1384035"/>
        <a:ext cx="6900512" cy="1384035"/>
      </dsp:txXfrm>
    </dsp:sp>
    <dsp:sp modelId="{F9BD52CD-3249-4EA7-ACEC-A1FA899D1327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D9012-1CB8-4E89-A334-BC87EE80FCDE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3. Изменения в социальной структуре</a:t>
          </a:r>
          <a:endParaRPr lang="en-US" sz="3800" kern="1200" dirty="0"/>
        </a:p>
      </dsp:txBody>
      <dsp:txXfrm>
        <a:off x="0" y="2768070"/>
        <a:ext cx="6900512" cy="1384035"/>
      </dsp:txXfrm>
    </dsp:sp>
    <dsp:sp modelId="{1B90EF71-CF3A-41EE-91CD-003D3A5CCE11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D37B9-D1F7-4082-B33F-74DFFC97363C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4. Экономическое развитие</a:t>
          </a:r>
          <a:endParaRPr lang="en-US" sz="3800" kern="1200" dirty="0"/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2419D-65C0-4D2A-B1A3-E3B195D1BAC9}">
      <dsp:nvSpPr>
        <dsp:cNvPr id="0" name=""/>
        <dsp:cNvSpPr/>
      </dsp:nvSpPr>
      <dsp:spPr>
        <a:xfrm>
          <a:off x="0" y="66525"/>
          <a:ext cx="625111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Индустриализация и механизация производства</a:t>
          </a:r>
          <a:endParaRPr lang="en-US" sz="2000" kern="1200"/>
        </a:p>
      </dsp:txBody>
      <dsp:txXfrm>
        <a:off x="38784" y="105309"/>
        <a:ext cx="6173542" cy="716935"/>
      </dsp:txXfrm>
    </dsp:sp>
    <dsp:sp modelId="{44987DBE-1972-46A6-8C7E-51934DB1815B}">
      <dsp:nvSpPr>
        <dsp:cNvPr id="0" name=""/>
        <dsp:cNvSpPr/>
      </dsp:nvSpPr>
      <dsp:spPr>
        <a:xfrm>
          <a:off x="0" y="918628"/>
          <a:ext cx="625111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Стремительное развитие ткацкой, металлургической промышленности</a:t>
          </a:r>
          <a:endParaRPr lang="en-US" sz="2000" kern="1200"/>
        </a:p>
      </dsp:txBody>
      <dsp:txXfrm>
        <a:off x="38784" y="957412"/>
        <a:ext cx="6173542" cy="716935"/>
      </dsp:txXfrm>
    </dsp:sp>
    <dsp:sp modelId="{2C72CD60-E139-41CD-926B-9FBE9D63DF82}">
      <dsp:nvSpPr>
        <dsp:cNvPr id="0" name=""/>
        <dsp:cNvSpPr/>
      </dsp:nvSpPr>
      <dsp:spPr>
        <a:xfrm>
          <a:off x="0" y="1770732"/>
          <a:ext cx="625111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Усовершенствование транспортной системы</a:t>
          </a:r>
          <a:endParaRPr lang="en-US" sz="2000" kern="1200"/>
        </a:p>
      </dsp:txBody>
      <dsp:txXfrm>
        <a:off x="38784" y="1809516"/>
        <a:ext cx="6173542" cy="716935"/>
      </dsp:txXfrm>
    </dsp:sp>
    <dsp:sp modelId="{CA626549-5B5B-4826-AAA7-3FB2B630D61B}">
      <dsp:nvSpPr>
        <dsp:cNvPr id="0" name=""/>
        <dsp:cNvSpPr/>
      </dsp:nvSpPr>
      <dsp:spPr>
        <a:xfrm>
          <a:off x="0" y="2622835"/>
          <a:ext cx="625111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Научно-технический прогресс во всех сферах</a:t>
          </a:r>
          <a:endParaRPr lang="en-US" sz="2000" kern="1200"/>
        </a:p>
      </dsp:txBody>
      <dsp:txXfrm>
        <a:off x="38784" y="2661619"/>
        <a:ext cx="6173542" cy="716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2DA9E-3D76-4A8D-88F4-F67299F5569E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FCEA2-5124-4765-B4EC-320F90F1C3E4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Механизация </a:t>
          </a:r>
          <a:endParaRPr lang="en-US" sz="3200" kern="1200"/>
        </a:p>
      </dsp:txBody>
      <dsp:txXfrm>
        <a:off x="0" y="675"/>
        <a:ext cx="6900512" cy="1106957"/>
      </dsp:txXfrm>
    </dsp:sp>
    <dsp:sp modelId="{BA914425-80F9-4EF9-BE2B-E90FE9137A3E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84D5D-8EA5-4BFD-87F7-C8C1DC5BAD3A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Химизация </a:t>
          </a:r>
          <a:endParaRPr lang="en-US" sz="3200" kern="1200"/>
        </a:p>
      </dsp:txBody>
      <dsp:txXfrm>
        <a:off x="0" y="1107633"/>
        <a:ext cx="6900512" cy="1106957"/>
      </dsp:txXfrm>
    </dsp:sp>
    <dsp:sp modelId="{E8C5EF5B-82E3-49CD-BFCD-C203FFA65BBB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2BF95-DF53-4904-8CFE-3CCBACC63811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Расширение посевных полей</a:t>
          </a:r>
          <a:endParaRPr lang="en-US" sz="3200" kern="1200"/>
        </a:p>
      </dsp:txBody>
      <dsp:txXfrm>
        <a:off x="0" y="2214591"/>
        <a:ext cx="6900512" cy="1106957"/>
      </dsp:txXfrm>
    </dsp:sp>
    <dsp:sp modelId="{79AAD4E2-9561-4B46-9407-65910283D78F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BA1BE-1D90-417D-ABD1-BE4E8FACFCD5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Повышение урожайности </a:t>
          </a:r>
          <a:endParaRPr lang="en-US" sz="3200" kern="1200"/>
        </a:p>
      </dsp:txBody>
      <dsp:txXfrm>
        <a:off x="0" y="3321549"/>
        <a:ext cx="6900512" cy="1106957"/>
      </dsp:txXfrm>
    </dsp:sp>
    <dsp:sp modelId="{FBB7357A-4537-41D5-B276-ED50F56BFE1B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C0368-5366-4210-9A2E-34B91A1330C7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Миграция сельских жителей в города</a:t>
          </a:r>
          <a:endParaRPr lang="en-US" sz="3200" kern="1200"/>
        </a:p>
      </dsp:txBody>
      <dsp:txXfrm>
        <a:off x="0" y="4428507"/>
        <a:ext cx="6900512" cy="1106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3F4A3-DDFC-4190-9E7E-704271F612A2}">
      <dsp:nvSpPr>
        <dsp:cNvPr id="0" name=""/>
        <dsp:cNvSpPr/>
      </dsp:nvSpPr>
      <dsp:spPr>
        <a:xfrm>
          <a:off x="1266" y="863814"/>
          <a:ext cx="2964544" cy="14822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/>
            <a:t>Параграф 3</a:t>
          </a:r>
          <a:endParaRPr lang="en-US" sz="4500" kern="1200"/>
        </a:p>
      </dsp:txBody>
      <dsp:txXfrm>
        <a:off x="44680" y="907228"/>
        <a:ext cx="2877716" cy="1395444"/>
      </dsp:txXfrm>
    </dsp:sp>
    <dsp:sp modelId="{E5282341-E36E-4F63-844D-393484B372F5}">
      <dsp:nvSpPr>
        <dsp:cNvPr id="0" name=""/>
        <dsp:cNvSpPr/>
      </dsp:nvSpPr>
      <dsp:spPr>
        <a:xfrm>
          <a:off x="3706947" y="863814"/>
          <a:ext cx="2964544" cy="1482272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/>
            <a:t>3 человека устно</a:t>
          </a:r>
          <a:endParaRPr lang="en-US" sz="4500" kern="1200"/>
        </a:p>
      </dsp:txBody>
      <dsp:txXfrm>
        <a:off x="3750361" y="907228"/>
        <a:ext cx="2877716" cy="1395444"/>
      </dsp:txXfrm>
    </dsp:sp>
    <dsp:sp modelId="{517ABECF-EABB-4297-A116-8B94F94A97FA}">
      <dsp:nvSpPr>
        <dsp:cNvPr id="0" name=""/>
        <dsp:cNvSpPr/>
      </dsp:nvSpPr>
      <dsp:spPr>
        <a:xfrm>
          <a:off x="7412628" y="863814"/>
          <a:ext cx="2964544" cy="148227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/>
            <a:t>10 человек письменно</a:t>
          </a:r>
          <a:endParaRPr lang="en-US" sz="4500" kern="1200"/>
        </a:p>
      </dsp:txBody>
      <dsp:txXfrm>
        <a:off x="7456042" y="907228"/>
        <a:ext cx="2877716" cy="1395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A5ACD-A3A6-4315-91AE-887135429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9D9C6B-CBEF-4CD1-8CDF-E73ED6637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0707A-39CF-46E5-BB16-D12E5955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05C4-ABF1-4157-BE1C-33E28ED4240B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985FC9-5BFC-416B-96C9-3BF887BF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78519-40B8-4882-BA12-A11646DC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D5F-D3CB-4431-B96C-4A581A6FA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06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F5EAB-0F6F-4304-8F8E-08D2F388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BE4F27-FA17-49E5-BA49-039B634CD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B001B1-0D53-4A23-8A2B-D777D9FA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05C4-ABF1-4157-BE1C-33E28ED4240B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B24AE-675D-4F4C-8333-BECD2F95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CE92B0-D829-4363-B9BB-CFADBCAD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D5F-D3CB-4431-B96C-4A581A6FA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9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5EEB12-F3A3-4B41-A42F-B3ADEFF65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582503-228E-4739-80BF-F2A58CEA1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F8C08C-FEF2-4898-AB39-7B2C6F64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05C4-ABF1-4157-BE1C-33E28ED4240B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1DAD7E-CC89-40FB-A4F0-108943C8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576E4-02F2-4DAC-B19F-1E7A2899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D5F-D3CB-4431-B96C-4A581A6FA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45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CC1A5-D5B2-474B-A0D7-A0C8C433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06E487-4BDB-4C93-94D4-33C3BD2B1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4C6F2-6389-4229-80F0-B7F91FFF2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05C4-ABF1-4157-BE1C-33E28ED4240B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DAC94-11E5-40A0-A6AE-17B878EF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F78448-8EB5-408B-BF8B-FD601960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D5F-D3CB-4431-B96C-4A581A6FA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CFC20-7F06-43A3-BABF-D79DF625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F7149D-98C2-48A0-9102-B20B0A9A1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C20A0D-591C-438D-9CBF-3AA248633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05C4-ABF1-4157-BE1C-33E28ED4240B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E0464-1459-4A68-9FF6-D6EFEC21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AB14B4-61C6-4079-A38C-ADCCA35C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D5F-D3CB-4431-B96C-4A581A6FA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8D22E-F0EA-4393-A968-D4BF4D38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DBB923-1DB9-48F1-88FA-CAE6EBE67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A6A1C-5464-4296-BE5F-5BA1135F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21DB16-107E-4537-8DBF-A7F6FD09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05C4-ABF1-4157-BE1C-33E28ED4240B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453247-1E6B-4EDB-A821-40FE8922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F2A4AC-6FDC-4B69-B958-4A1F10AA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D5F-D3CB-4431-B96C-4A581A6FA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D7D21-B00D-4885-8072-F5DE0E8F6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03DD2D-F11F-4DD6-BC1A-7430BAD30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4E3846-59FD-4D2C-A61B-99C314025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DBA62F-9A1B-4668-8454-9E28FCB6C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35D20D-7B29-438D-A8A7-50E01A99B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708EEB-596F-4BD6-9CF7-3A21478A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05C4-ABF1-4157-BE1C-33E28ED4240B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A82F09-4876-46E8-ADB3-22F3D1D4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6134F3-7F83-4C98-B463-8C8E35F7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D5F-D3CB-4431-B96C-4A581A6FA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7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79785-9965-46BB-905D-BAA1C5D61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DC5286-BD68-4A13-9ABD-D2D2FF82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05C4-ABF1-4157-BE1C-33E28ED4240B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B1429B-9A57-4AF9-8CAD-75551603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8B6241-2080-46F5-A03E-6C9F0EB1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D5F-D3CB-4431-B96C-4A581A6FA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9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9512AC-7DE6-4188-8BC4-B6403B51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05C4-ABF1-4157-BE1C-33E28ED4240B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4DE86A5-29C3-41CF-8F73-A84E0780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1AA1E8-32E3-459E-9DB1-B8F02ABC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D5F-D3CB-4431-B96C-4A581A6FA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7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3885E-3E3D-4345-88BE-C02E76E6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9A8808-2299-4099-8081-6917E5679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0479E6-7200-4796-A973-6E8FA06B1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90AADD-947B-4311-BA57-0834DDB79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05C4-ABF1-4157-BE1C-33E28ED4240B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F41001-DAA0-4C4A-9E6F-B3A2B438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63D6DB-2B50-44B0-B860-0F4AE4FA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D5F-D3CB-4431-B96C-4A581A6FA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09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B65BC-9741-4B10-A7CD-FB953DC3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81A253-FC6C-42DF-850C-3DFE74CFC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C94A9F-E3BA-43D9-8E59-1BF28868C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F14DEB-19CC-411B-8EDC-BAF7676D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05C4-ABF1-4157-BE1C-33E28ED4240B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243277-8FB2-461D-AB80-93E6D7506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A99578-B0A4-4A6E-8ADD-8E23EBE9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FD5F-D3CB-4431-B96C-4A581A6FA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5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11F3B-45CE-45B2-AF50-FBD55FEA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009ED2-BA27-4C6B-A11E-39621C721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479AEC-9295-4A5A-8597-E6FE5C0A2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E05C4-ABF1-4157-BE1C-33E28ED4240B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AD025-2F63-4DE9-A66E-F708D91F0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3C8048-AD53-4FE5-B99F-C5466FB95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0FD5F-D3CB-4431-B96C-4A581A6FA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5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2E6FF-FC96-4D2B-94D3-C24413384F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3. Основные черты экономического развития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2EA0D3-994D-4D73-88D5-011C188683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85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6ACF9-2DC1-4ABC-B583-7F47F8C9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Изменения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сельском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хозяйстве</a:t>
            </a:r>
            <a:b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1F1038-FB9D-438E-A450-9F10773FC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92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A53D8-0685-47FF-B7D3-204035C2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Основные изменения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A00985F-ED01-4FFB-B951-61562E14D0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23435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DE468-5DD3-4C6E-BFAF-09AC0D19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Трактор</a:t>
            </a:r>
          </a:p>
        </p:txBody>
      </p:sp>
      <p:pic>
        <p:nvPicPr>
          <p:cNvPr id="1026" name="Picture 2" descr="История создания первого трактора в мире с фото | Подробно о тракторах и  сельскохозяйственной технике">
            <a:extLst>
              <a:ext uri="{FF2B5EF4-FFF2-40B4-BE49-F238E27FC236}">
                <a16:creationId xmlns:a16="http://schemas.microsoft.com/office/drawing/2014/main" id="{4953BD84-526E-481C-9EF5-4A922B5803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1450" y="961812"/>
            <a:ext cx="6202499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8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еликая химическая революция 19 века">
            <a:extLst>
              <a:ext uri="{FF2B5EF4-FFF2-40B4-BE49-F238E27FC236}">
                <a16:creationId xmlns:a16="http://schemas.microsoft.com/office/drawing/2014/main" id="{1589AFC7-FBD1-43FD-99A2-F3469D51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8634" y="0"/>
            <a:ext cx="139959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9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319F7-C679-4276-A4EF-AD98727C8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Изменения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социальной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структуре</a:t>
            </a:r>
            <a:b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FC4863-55F4-4805-B686-8C3023BA4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481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23C9D-958E-4FE1-90A9-1B054E1B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изменения</a:t>
            </a:r>
          </a:p>
        </p:txBody>
      </p:sp>
      <p:pic>
        <p:nvPicPr>
          <p:cNvPr id="14" name="Picture 4" descr="Один в толпе">
            <a:extLst>
              <a:ext uri="{FF2B5EF4-FFF2-40B4-BE49-F238E27FC236}">
                <a16:creationId xmlns:a16="http://schemas.microsoft.com/office/drawing/2014/main" id="{625F636F-2B16-44DA-961E-34D420EB9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8" r="2043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D1F5E5-0E6A-45D9-BD4D-F818D359A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ru-RU" sz="2200" dirty="0"/>
              <a:t>Урбанизация </a:t>
            </a:r>
          </a:p>
          <a:p>
            <a:r>
              <a:rPr lang="ru-RU" sz="2200" dirty="0"/>
              <a:t>Появление рабочего класса</a:t>
            </a:r>
          </a:p>
          <a:p>
            <a:r>
              <a:rPr lang="ru-RU" sz="2200" dirty="0"/>
              <a:t>Внутренняя и внешняя миграция</a:t>
            </a:r>
          </a:p>
          <a:p>
            <a:r>
              <a:rPr lang="ru-RU" sz="2200" dirty="0"/>
              <a:t>Появление профсоюзов, партий, общественных и политических движений</a:t>
            </a:r>
          </a:p>
        </p:txBody>
      </p:sp>
    </p:spTree>
    <p:extLst>
      <p:ext uri="{BB962C8B-B14F-4D97-AF65-F5344CB8AC3E}">
        <p14:creationId xmlns:p14="http://schemas.microsoft.com/office/powerpoint/2010/main" val="219649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0E823-4A6E-4E01-8308-6BD198EB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Рабочие</a:t>
            </a: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ЖИЗНЬ РАБОЧИХ ДО РЕВОЛЮЦИИ: 1911_kir — LiveJournal">
            <a:extLst>
              <a:ext uri="{FF2B5EF4-FFF2-40B4-BE49-F238E27FC236}">
                <a16:creationId xmlns:a16="http://schemas.microsoft.com/office/drawing/2014/main" id="{191CB586-76C3-4C60-9836-AC9C9D98E2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423595"/>
            <a:ext cx="7188199" cy="400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5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От работных домов до Морозовской стачки: Как простой люд в царской России  сначала работу искал , а потом свои права отстаивал">
            <a:extLst>
              <a:ext uri="{FF2B5EF4-FFF2-40B4-BE49-F238E27FC236}">
                <a16:creationId xmlns:a16="http://schemas.microsoft.com/office/drawing/2014/main" id="{436C6157-163B-43C9-B2C8-05B0EACA7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8129"/>
            <a:ext cx="12192000" cy="886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88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A39AE-F6CA-4B07-B76B-10CBBCF5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Экономическое развитие</a:t>
            </a:r>
            <a:b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C03632-7869-459A-936F-A40BA28C3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383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4E15C-E22B-4889-AD98-1667F91F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изменения</a:t>
            </a:r>
          </a:p>
        </p:txBody>
      </p:sp>
      <p:pic>
        <p:nvPicPr>
          <p:cNvPr id="24" name="Picture 4" descr="Растение в бетонной трещине">
            <a:extLst>
              <a:ext uri="{FF2B5EF4-FFF2-40B4-BE49-F238E27FC236}">
                <a16:creationId xmlns:a16="http://schemas.microsoft.com/office/drawing/2014/main" id="{74997CF6-B4E5-4E0E-832C-BF84F702E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17" r="3665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C27C6F34-5B55-48EE-B692-1019F9AB5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ru-RU" sz="2200"/>
              <a:t>Развитие капитализма </a:t>
            </a:r>
          </a:p>
          <a:p>
            <a:r>
              <a:rPr lang="ru-RU" sz="2200"/>
              <a:t>Появление монополий</a:t>
            </a:r>
          </a:p>
          <a:p>
            <a:r>
              <a:rPr lang="ru-RU" sz="2200"/>
              <a:t>Усиление банковского сектора</a:t>
            </a:r>
          </a:p>
          <a:p>
            <a:r>
              <a:rPr lang="ru-RU" sz="2200"/>
              <a:t>Развитие акционерных обществ (картели, синдикаты, тресты, концерны)</a:t>
            </a:r>
          </a:p>
          <a:p>
            <a:r>
              <a:rPr lang="ru-RU" sz="2200"/>
              <a:t>Частые экономические кризисы</a:t>
            </a:r>
          </a:p>
          <a:p>
            <a:r>
              <a:rPr lang="ru-RU" sz="2200"/>
              <a:t>Становление империализма</a:t>
            </a:r>
          </a:p>
        </p:txBody>
      </p:sp>
    </p:spTree>
    <p:extLst>
      <p:ext uri="{BB962C8B-B14F-4D97-AF65-F5344CB8AC3E}">
        <p14:creationId xmlns:p14="http://schemas.microsoft.com/office/powerpoint/2010/main" val="143738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5B8FD-D8CE-4FB7-8F4E-878A07CC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Проверка д/з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7D0BBD-7615-49C7-A211-0A4B57D19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146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EEDDF-5402-4AF4-A764-64CF2B19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Биржа</a:t>
            </a: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История создания биржи: как возникла торговая институция">
            <a:extLst>
              <a:ext uri="{FF2B5EF4-FFF2-40B4-BE49-F238E27FC236}">
                <a16:creationId xmlns:a16="http://schemas.microsoft.com/office/drawing/2014/main" id="{DF0131DC-8ECA-437C-BCE7-423AC24323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064185"/>
            <a:ext cx="7188199" cy="472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713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31BBE-2FDE-4DC6-A08A-DD5EC539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152D27-A1A4-4220-ADF7-475293C0A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QR</a:t>
            </a:r>
            <a:r>
              <a:rPr lang="be-BY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коды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6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778EC-2AA6-4AEE-89DF-3337A953B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Домашнее задание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7C07C29-2B4A-45AB-8E38-50DAB57C1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25566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2018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96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3F769-ECF3-4263-939D-E2D6C884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План урока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3EF397B-5A1E-42D5-B8DD-8DECF6C393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09378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88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41BAF-5473-4F24-88C5-25A9B914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Изменения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промышленности</a:t>
            </a:r>
            <a:b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2C5437-82E5-40A1-A6A7-B71D26FD3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71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F566F-A372-468F-A207-B7E1BE87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изменения</a:t>
            </a:r>
          </a:p>
        </p:txBody>
      </p:sp>
      <p:pic>
        <p:nvPicPr>
          <p:cNvPr id="22" name="Picture 4" descr="Бутылки на производственной линии">
            <a:extLst>
              <a:ext uri="{FF2B5EF4-FFF2-40B4-BE49-F238E27FC236}">
                <a16:creationId xmlns:a16="http://schemas.microsoft.com/office/drawing/2014/main" id="{D859112D-EE4D-436B-9CB7-294CA1C29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2" r="4506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Объект 2">
            <a:extLst>
              <a:ext uri="{FF2B5EF4-FFF2-40B4-BE49-F238E27FC236}">
                <a16:creationId xmlns:a16="http://schemas.microsoft.com/office/drawing/2014/main" id="{A2F4C608-C6EA-4551-978E-106049650E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97762" y="2706624"/>
          <a:ext cx="6251110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600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7EE888-B854-46F6-A9F4-CD078C6E2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Лидеры</a:t>
            </a:r>
            <a:r>
              <a:rPr lang="ru-RU" sz="4000" dirty="0"/>
              <a:t>				</a:t>
            </a:r>
            <a:r>
              <a:rPr lang="ru-RU" sz="4000" b="1" dirty="0" err="1"/>
              <a:t>Ауцайдеры</a:t>
            </a:r>
            <a:endParaRPr lang="ru-RU" sz="4000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CBD1667-AE62-47C9-9A54-EA4531ECC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>
            <a:normAutofit/>
          </a:bodyPr>
          <a:lstStyle/>
          <a:p>
            <a:r>
              <a:rPr lang="ru-RU" sz="2000" dirty="0"/>
              <a:t>Великобритания</a:t>
            </a:r>
          </a:p>
          <a:p>
            <a:r>
              <a:rPr lang="ru-RU" sz="2000" dirty="0"/>
              <a:t>Франция</a:t>
            </a:r>
          </a:p>
          <a:p>
            <a:r>
              <a:rPr lang="ru-RU" sz="2000" dirty="0"/>
              <a:t>Германская империя</a:t>
            </a:r>
          </a:p>
          <a:p>
            <a:r>
              <a:rPr lang="ru-RU" sz="2000" dirty="0"/>
              <a:t>Бельгия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A16D1D-1797-4DFF-86E9-FAB29FDC7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701427"/>
            <a:ext cx="4554501" cy="2699968"/>
          </a:xfrm>
        </p:spPr>
        <p:txBody>
          <a:bodyPr>
            <a:normAutofit/>
          </a:bodyPr>
          <a:lstStyle/>
          <a:p>
            <a:r>
              <a:rPr lang="ru-RU" sz="2000"/>
              <a:t>Российская империя</a:t>
            </a:r>
          </a:p>
          <a:p>
            <a:r>
              <a:rPr lang="ru-RU" sz="2000"/>
              <a:t>Австрийская империя</a:t>
            </a:r>
          </a:p>
          <a:p>
            <a:r>
              <a:rPr lang="ru-RU" sz="2000"/>
              <a:t>Италия</a:t>
            </a:r>
          </a:p>
          <a:p>
            <a:r>
              <a:rPr lang="ru-RU" sz="2000"/>
              <a:t>Испания</a:t>
            </a:r>
          </a:p>
        </p:txBody>
      </p:sp>
    </p:spTree>
    <p:extLst>
      <p:ext uri="{BB962C8B-B14F-4D97-AF65-F5344CB8AC3E}">
        <p14:creationId xmlns:p14="http://schemas.microsoft.com/office/powerpoint/2010/main" val="110451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Легкая промышленность">
            <a:extLst>
              <a:ext uri="{FF2B5EF4-FFF2-40B4-BE49-F238E27FC236}">
                <a16:creationId xmlns:a16="http://schemas.microsoft.com/office/drawing/2014/main" id="{0859D98A-344E-4E8F-8728-82EADC38E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9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омышленные выставки в прошлом, в конце 19 и в начале 20 веков – Новости  РуАН">
            <a:extLst>
              <a:ext uri="{FF2B5EF4-FFF2-40B4-BE49-F238E27FC236}">
                <a16:creationId xmlns:a16="http://schemas.microsoft.com/office/drawing/2014/main" id="{06A89F88-177E-420C-83A0-EB7CD8B85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66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21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оциально-экономическое развитие после отмены крепостного права | Мемотест">
            <a:extLst>
              <a:ext uri="{FF2B5EF4-FFF2-40B4-BE49-F238E27FC236}">
                <a16:creationId xmlns:a16="http://schemas.microsoft.com/office/drawing/2014/main" id="{571A8A31-C618-4722-AD42-9263D810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8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600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182</Words>
  <Application>Microsoft Office PowerPoint</Application>
  <PresentationFormat>Широкоэкранный</PresentationFormat>
  <Paragraphs>53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§ 3. Основные черты экономического развития </vt:lpstr>
      <vt:lpstr>Проверка д/з</vt:lpstr>
      <vt:lpstr>План урока</vt:lpstr>
      <vt:lpstr>1. Изменения в промышленности </vt:lpstr>
      <vt:lpstr>Основные изменения</vt:lpstr>
      <vt:lpstr>Лидеры    Ауцайдеры</vt:lpstr>
      <vt:lpstr>Презентация PowerPoint</vt:lpstr>
      <vt:lpstr>Презентация PowerPoint</vt:lpstr>
      <vt:lpstr>Презентация PowerPoint</vt:lpstr>
      <vt:lpstr>2. Изменения в сельском хозяйстве </vt:lpstr>
      <vt:lpstr>Основные изменения</vt:lpstr>
      <vt:lpstr>Трактор</vt:lpstr>
      <vt:lpstr>Презентация PowerPoint</vt:lpstr>
      <vt:lpstr>3. Изменения в социальной структуре </vt:lpstr>
      <vt:lpstr>Основные изменения</vt:lpstr>
      <vt:lpstr>Рабочие</vt:lpstr>
      <vt:lpstr>Презентация PowerPoint</vt:lpstr>
      <vt:lpstr>4. Экономическое развитие </vt:lpstr>
      <vt:lpstr>Основные изменения</vt:lpstr>
      <vt:lpstr>Биржа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3. Основные черты экономического развития </dc:title>
  <dc:creator>Роман Жигалов</dc:creator>
  <cp:lastModifiedBy>Роман Жигалов</cp:lastModifiedBy>
  <cp:revision>1</cp:revision>
  <dcterms:created xsi:type="dcterms:W3CDTF">2021-07-31T13:16:48Z</dcterms:created>
  <dcterms:modified xsi:type="dcterms:W3CDTF">2021-09-11T11:06:35Z</dcterms:modified>
</cp:coreProperties>
</file>