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83" r:id="rId9"/>
    <p:sldId id="284" r:id="rId10"/>
    <p:sldId id="265" r:id="rId11"/>
    <p:sldId id="285" r:id="rId12"/>
    <p:sldId id="266" r:id="rId13"/>
    <p:sldId id="269" r:id="rId14"/>
    <p:sldId id="271" r:id="rId15"/>
    <p:sldId id="270" r:id="rId16"/>
    <p:sldId id="286" r:id="rId17"/>
    <p:sldId id="293" r:id="rId18"/>
    <p:sldId id="294" r:id="rId19"/>
    <p:sldId id="287" r:id="rId20"/>
    <p:sldId id="272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8" r:id="rId29"/>
    <p:sldId id="295" r:id="rId30"/>
    <p:sldId id="291" r:id="rId31"/>
    <p:sldId id="292" r:id="rId32"/>
    <p:sldId id="296" r:id="rId33"/>
    <p:sldId id="268" r:id="rId34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ан Рак" initials="ИР" lastIdx="1" clrIdx="0">
    <p:extLst>
      <p:ext uri="{19B8F6BF-5375-455C-9EA6-DF929625EA0E}">
        <p15:presenceInfo xmlns:p15="http://schemas.microsoft.com/office/powerpoint/2012/main" userId="Иван Рак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25T20:24:26.816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FEEAFE-BD8B-4CB7-BF49-A1CFE6591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6943CC6-BD03-410F-B2F2-5D3503AAD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00C75F-48A2-46B6-B1A8-F87743CB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E4D784-EDEA-4C2B-B82C-057C1134B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F86CA2-1B79-48A9-A3C1-2D254C083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0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B5B9B4-6F48-4144-8F93-DEEEC354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A0A76AF-2D89-47BA-B8A8-F5F892D45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28091C-A863-4306-8507-C40FB782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E3CAD2-DCF9-46A1-98D0-468E657E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AE83EC0-3059-4F0D-BD41-BAF83C23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B52E1BC-4618-4777-9A8B-AAB7E330C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F71760E-DE5D-4B08-B642-2098AD1D3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C9FA64-A235-48EA-821D-BF83AA52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BA51584-532D-4340-A30D-588361EF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6CBE0F-9436-432E-ACA6-C9BC0166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B55D76-03C5-42BD-95EA-22BC1353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AEA82F-55C0-40D3-9543-871BAA376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4032A4-C242-4EAA-BC73-DE248A02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483693-B171-48C2-8DAD-C3C95443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418097-8C5C-4355-9D8E-48364E23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9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AA710-ED06-4B6A-8B47-C41924992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1019B4-65C7-4BD2-A2D5-51ED8E681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887FD8-8E0B-4751-849C-1FE1B195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DDB9B6-A360-449D-9D99-2881D41F0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AC1CC6-E041-4FB1-B69D-206007B4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EDDDDD-11D6-43DB-BD88-DC3B1CE52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CE8171-7576-4C3C-8096-3021FE159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02CEDEA-4564-487F-BE06-20FFD28C9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AD39229-2D93-40F7-8C26-EA52ADB9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994D061-9EF6-41A6-9E3E-A8ED22C1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5B4E27D-445F-4FE3-915C-E9F75F7D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A03DD7-E7CD-4086-855C-2A16970D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87346D-C3D9-416A-8E67-27D0F05E7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AA6C2BE-80C3-4B23-A38C-FD8C0BD83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7499CEE-96E8-46B1-AC81-C551BD6C0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B42AD6E-54D2-4C38-B545-F9CD6E301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FD9C8A2-10AD-4D89-93E5-FEC97833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D88C2D1-B371-49A1-9AC7-F375CFAF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A19A170-FED5-45D8-9897-D8AC7B4F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30719E-8FA1-44D6-B536-CCEF7F918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EEE3C08-5D27-494A-A2A8-5B3CB989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B28B69-41A6-48E2-BCE9-12863589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B2171E1-F3AF-4572-9392-FDDD182A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3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CA3AF09-9226-49A5-9EA9-B15A1AD9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F100B20-0892-4BA8-9402-F99E20F7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133C074-E44B-4709-BBB1-F562A6FA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1C6B40-8573-49E7-B0D0-10F5A510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765607-9C18-4680-917E-608D7E257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F53D092-A911-4D84-AA33-DDCD153BB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8D23ABF-CC5F-4083-846A-FE0D34981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B9305C4-1B75-4A92-AF81-949AE8E4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5AC28A5-0A1A-4FBC-9C19-1F7B0D1B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9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B47AC-4AAD-4842-B6FD-03916ABB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A12106B-FAE9-49E3-AE98-7E9608459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1765AB5-889E-47AD-9DB8-92D78F8F5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3421E21-1308-4086-B0B8-D37328B27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1C09C1-809E-4AF0-B728-6C630DE3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EF3232-8F27-49D8-8B8C-4FDF46BA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8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B116B8-30EB-4832-BC75-DFC683C17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47A731D-7D16-4DA5-A4D4-9B73F47D8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7E21E8-B2E8-4418-9041-0ED8BC588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2C9B8-D0A4-475C-BC5D-37241ADEB12F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4C3AB8-A3A0-4281-8F89-7C4217F3A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98FA88-9FC2-4D47-A475-1E547C99B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57347-F37B-4011-BD2A-8EF0BA0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3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934F1179-B481-4F9E-BCA3-AFB972070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xmlns="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BA0B5D-328D-4013-BCD8-48B22D31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43" y="1008993"/>
            <a:ext cx="9460208" cy="47970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 </a:t>
            </a:r>
            <a:r>
              <a:rPr lang="en-US" sz="66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чём</a:t>
            </a:r>
            <a:r>
              <a:rPr lang="en-US" sz="66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заключалась</a:t>
            </a:r>
            <a:r>
              <a:rPr lang="en-US" sz="66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нерешённость</a:t>
            </a:r>
            <a:r>
              <a:rPr lang="en-US" sz="66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аграрного</a:t>
            </a:r>
            <a:r>
              <a:rPr lang="en-US" sz="66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sz="66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национального</a:t>
            </a:r>
            <a:r>
              <a:rPr lang="en-US" sz="66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вопросов</a:t>
            </a:r>
            <a:r>
              <a:rPr lang="en-US" sz="66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в XIX </a:t>
            </a:r>
            <a:r>
              <a:rPr lang="en-US" sz="66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веке</a:t>
            </a:r>
            <a:r>
              <a:rPr lang="en-US" sz="66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09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905F9-8BC8-49C2-BFC6-BA6D7377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52532"/>
            <a:ext cx="12191980" cy="26054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Экономические</a:t>
            </a:r>
            <a:r>
              <a:rPr lang="en-US" sz="66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требования</a:t>
            </a:r>
            <a:r>
              <a:rPr lang="en-US" sz="66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переросли</a:t>
            </a:r>
            <a:r>
              <a:rPr lang="en-US" sz="66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в </a:t>
            </a:r>
            <a:r>
              <a:rPr lang="en-US" sz="66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политические</a:t>
            </a:r>
            <a:endParaRPr lang="en-US" sz="6600" kern="12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03771F-38BC-4241-93B3-584B61646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r="9100" b="-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внешний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EF09D21-E8A4-4F5F-B98B-7447314F3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r="-1" b="-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xmlns="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xmlns="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897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716A51-2FF1-4C16-8862-D218098AA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529"/>
            <a:ext cx="10515600" cy="10931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С. 89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5D24839-AF75-461D-9C42-6CE5F3856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35" t="33469" r="25459" b="33334"/>
          <a:stretch/>
        </p:blipFill>
        <p:spPr>
          <a:xfrm>
            <a:off x="838200" y="2164933"/>
            <a:ext cx="10512547" cy="381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516726-DE28-4F73-8C28-F90A270E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Повторим изученное</a:t>
            </a:r>
            <a:endParaRPr lang="ru-BY">
              <a:solidFill>
                <a:srgbClr val="FFFFFF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50D48D-563C-4586-9030-80BC4A7BF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Autofit/>
          </a:bodyPr>
          <a:lstStyle/>
          <a:p>
            <a:r>
              <a:rPr lang="ru-RU" sz="4000" dirty="0">
                <a:latin typeface="Posterama" panose="020B0504020200020000" pitchFamily="34" charset="0"/>
                <a:cs typeface="Posterama" panose="020B0504020200020000" pitchFamily="34" charset="0"/>
              </a:rPr>
              <a:t>Назовите причины первой российской революции</a:t>
            </a:r>
          </a:p>
          <a:p>
            <a:r>
              <a:rPr lang="ru-RU" sz="4000" dirty="0">
                <a:latin typeface="Posterama" panose="020B0504020200020000" pitchFamily="34" charset="0"/>
                <a:cs typeface="Posterama" panose="020B0504020200020000" pitchFamily="34" charset="0"/>
              </a:rPr>
              <a:t>Расскажите о событиях в начале революции 1905-1907 гг.</a:t>
            </a:r>
          </a:p>
          <a:p>
            <a:r>
              <a:rPr lang="ru-RU" sz="4000" dirty="0">
                <a:latin typeface="Posterama" panose="020B0504020200020000" pitchFamily="34" charset="0"/>
                <a:cs typeface="Posterama" panose="020B0504020200020000" pitchFamily="34" charset="0"/>
              </a:rPr>
              <a:t>Как вы считаете, почему экономические требования рабочих постепенно переросли в политические?</a:t>
            </a:r>
            <a:endParaRPr lang="ru-BY" sz="40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6C36C4-CCF6-4DC8-B386-0C6EE746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Из видео ты узнаешь</a:t>
            </a:r>
            <a:endParaRPr lang="ru-BY">
              <a:solidFill>
                <a:srgbClr val="FFFFFF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2C97F1-EC8F-480C-9AB0-44E049D2C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ru-RU" sz="6000" dirty="0">
                <a:latin typeface="Posterama" panose="020B0504020200020000" pitchFamily="34" charset="0"/>
                <a:cs typeface="Posterama" panose="020B0504020200020000" pitchFamily="34" charset="0"/>
              </a:rPr>
              <a:t>Причины принятия Манифеста</a:t>
            </a:r>
          </a:p>
          <a:p>
            <a:r>
              <a:rPr lang="ru-RU" sz="6000" dirty="0">
                <a:latin typeface="Posterama" panose="020B0504020200020000" pitchFamily="34" charset="0"/>
                <a:cs typeface="Posterama" panose="020B0504020200020000" pitchFamily="34" charset="0"/>
              </a:rPr>
              <a:t>Его положения</a:t>
            </a:r>
          </a:p>
          <a:p>
            <a:r>
              <a:rPr lang="ru-RU" sz="6000" dirty="0">
                <a:latin typeface="Posterama" panose="020B0504020200020000" pitchFamily="34" charset="0"/>
                <a:cs typeface="Posterama" panose="020B0504020200020000" pitchFamily="34" charset="0"/>
              </a:rPr>
              <a:t>Влияние на ход революции</a:t>
            </a:r>
            <a:endParaRPr lang="ru-BY" sz="60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5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6FD1A46A-2CE7-4D0B-B260-B1588C15D0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4863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6C36C4-CCF6-4DC8-B386-0C6EE746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Повторим изученное</a:t>
            </a:r>
            <a:endParaRPr lang="ru-BY" dirty="0">
              <a:solidFill>
                <a:srgbClr val="FFFFFF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2C97F1-EC8F-480C-9AB0-44E049D2C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ru-RU" sz="6000" dirty="0">
                <a:latin typeface="Posterama" panose="020B0504020200020000" pitchFamily="34" charset="0"/>
                <a:cs typeface="Posterama" panose="020B0504020200020000" pitchFamily="34" charset="0"/>
              </a:rPr>
              <a:t>Причины принятия Манифеста</a:t>
            </a:r>
          </a:p>
          <a:p>
            <a:r>
              <a:rPr lang="ru-RU" sz="6000" dirty="0">
                <a:latin typeface="Posterama" panose="020B0504020200020000" pitchFamily="34" charset="0"/>
                <a:cs typeface="Posterama" panose="020B0504020200020000" pitchFamily="34" charset="0"/>
              </a:rPr>
              <a:t>Его положения</a:t>
            </a:r>
          </a:p>
          <a:p>
            <a:r>
              <a:rPr lang="ru-RU" sz="6000" dirty="0">
                <a:latin typeface="Posterama" panose="020B0504020200020000" pitchFamily="34" charset="0"/>
                <a:cs typeface="Posterama" panose="020B0504020200020000" pitchFamily="34" charset="0"/>
              </a:rPr>
              <a:t>Влияние на ход революции</a:t>
            </a:r>
            <a:endParaRPr lang="ru-BY" sz="60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2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человек, внешний, люди, тол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64B657D-670B-406F-9E63-DC5EE8E07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7A1DE5-67E4-49AA-BAA4-FD187E55E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ru-RU" sz="48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Как же ответили на Манифест жители Беларуси?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xmlns="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102036-D69E-4386-9130-E4E51F16D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ru-RU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Найдите ответ, используя ключевые понятия:</a:t>
            </a:r>
          </a:p>
          <a:p>
            <a:pPr lvl="1"/>
            <a:r>
              <a:rPr lang="ru-RU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«18 октября 1905 г.»</a:t>
            </a:r>
          </a:p>
          <a:p>
            <a:pPr lvl="1"/>
            <a:r>
              <a:rPr lang="ru-RU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«</a:t>
            </a:r>
            <a:r>
              <a:rPr lang="ru-RU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Курловский</a:t>
            </a:r>
            <a:r>
              <a:rPr lang="ru-RU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расстрел»</a:t>
            </a:r>
          </a:p>
        </p:txBody>
      </p:sp>
    </p:spTree>
    <p:extLst>
      <p:ext uri="{BB962C8B-B14F-4D97-AF65-F5344CB8AC3E}">
        <p14:creationId xmlns:p14="http://schemas.microsoft.com/office/powerpoint/2010/main" val="3932368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F038A2-EAA0-49B1-AB68-B5940CE9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9A236E-8A47-4463-99CE-A9A70E404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Рабочая тетрадь с. 48 задание 2</a:t>
            </a:r>
          </a:p>
        </p:txBody>
      </p:sp>
    </p:spTree>
    <p:extLst>
      <p:ext uri="{BB962C8B-B14F-4D97-AF65-F5344CB8AC3E}">
        <p14:creationId xmlns:p14="http://schemas.microsoft.com/office/powerpoint/2010/main" val="28867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F038A2-EAA0-49B1-AB68-B5940CE9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9A236E-8A47-4463-99CE-A9A70E404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Рабочая тетрадь с. 48 </a:t>
            </a:r>
            <a:r>
              <a:rPr lang="ru-RU" sz="4800" b="1"/>
              <a:t>задание 3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97150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4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E6EAC2-49DE-4885-A8C3-DE248DF4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С. 93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40426B-B030-4924-A16B-745D772ED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6" t="12789" r="26836" b="9796"/>
          <a:stretch/>
        </p:blipFill>
        <p:spPr>
          <a:xfrm>
            <a:off x="4543196" y="640080"/>
            <a:ext cx="6677010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xmlns="" id="{6E13DAD0-A4B0-4817-8995-A0D346584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23B8B9-295E-45EF-940E-5B7E0EC2E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509961"/>
            <a:ext cx="6465287" cy="193311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Общественно-политическое</a:t>
            </a:r>
            <a:r>
              <a:rPr lang="en-US" sz="32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движение</a:t>
            </a:r>
            <a:r>
              <a:rPr lang="en-US" sz="32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в </a:t>
            </a:r>
            <a:r>
              <a:rPr lang="en-US" sz="32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Беларуси</a:t>
            </a:r>
            <a:r>
              <a:rPr lang="en-US" sz="32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в </a:t>
            </a:r>
            <a:r>
              <a:rPr lang="en-US" sz="32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условиях</a:t>
            </a:r>
            <a:r>
              <a:rPr lang="en-US" sz="32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первой</a:t>
            </a:r>
            <a:r>
              <a:rPr lang="en-US" sz="32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российской</a:t>
            </a:r>
            <a:r>
              <a:rPr lang="en-US" sz="32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революции</a:t>
            </a:r>
            <a:r>
              <a:rPr lang="en-US" sz="32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1905-1907 </a:t>
            </a:r>
            <a:r>
              <a:rPr lang="en-US" sz="32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гг</a:t>
            </a:r>
            <a:r>
              <a:rPr lang="en-US" sz="32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</a:t>
            </a:r>
          </a:p>
        </p:txBody>
      </p:sp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xmlns="" id="{59F9672C-557D-4871-B58C-7874589D7F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C6585EA-3F4C-4780-836E-99AD080B6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3" r="33756"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тары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C56AF987-B412-4971-A408-5C88E67C29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9" b="-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52100F0-94FC-485F-A582-9767457B1E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4" r="8137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5">
            <a:extLst>
              <a:ext uri="{FF2B5EF4-FFF2-40B4-BE49-F238E27FC236}">
                <a16:creationId xmlns:a16="http://schemas.microsoft.com/office/drawing/2014/main" xmlns="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03FB23-7518-4447-B897-730B3D71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 </a:t>
            </a:r>
            <a:r>
              <a:rPr lang="en-US" sz="37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голос</a:t>
            </a:r>
            <a:r>
              <a:rPr lang="en-US" sz="37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помещика</a:t>
            </a:r>
            <a:r>
              <a:rPr lang="en-US" sz="37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= 3 </a:t>
            </a:r>
            <a:r>
              <a:rPr lang="en-US" sz="37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голоса</a:t>
            </a:r>
            <a:r>
              <a:rPr lang="en-US" sz="37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горожанина</a:t>
            </a:r>
            <a:r>
              <a:rPr lang="en-US" sz="37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= 15 </a:t>
            </a:r>
            <a:r>
              <a:rPr lang="en-US" sz="37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крестьянских</a:t>
            </a:r>
            <a:r>
              <a:rPr lang="en-US" sz="37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голосов</a:t>
            </a:r>
            <a:r>
              <a:rPr lang="en-US" sz="37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= 45 </a:t>
            </a:r>
            <a:r>
              <a:rPr lang="en-US" sz="37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голосов</a:t>
            </a:r>
            <a:r>
              <a:rPr lang="en-US" sz="37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рабочих</a:t>
            </a:r>
            <a:endParaRPr lang="en-US" sz="3700" kern="1200" dirty="0">
              <a:solidFill>
                <a:srgbClr val="FFFFFF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5" name="Рисунок 4" descr="Изображение выглядит как здание, старый, белы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BC82FB5F-3FC2-4204-A194-AC3166DEE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573987"/>
            <a:ext cx="6553545" cy="571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0E5F8B-272C-4D36-823F-4DB74E71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 Госдума (27.04.1906-09.07.1906): 36 депутатов об белорусских губерний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48CE03-797D-481C-A14E-60476BD84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6" t="10885" r="7474" b="6667"/>
          <a:stretch/>
        </p:blipFill>
        <p:spPr>
          <a:xfrm>
            <a:off x="1985018" y="1845426"/>
            <a:ext cx="8218911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DE18F0-5BDE-467C-B815-FDC6F4D3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31" y="573679"/>
            <a:ext cx="5868125" cy="2136702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dirty="0">
                <a:latin typeface="Posterama" panose="020B0504020200020000" pitchFamily="34" charset="0"/>
                <a:cs typeface="Posterama" panose="020B0504020200020000" pitchFamily="34" charset="0"/>
              </a:rPr>
              <a:t>«</a:t>
            </a:r>
            <a:r>
              <a:rPr lang="ru-RU" sz="2800" b="1" dirty="0">
                <a:latin typeface="Posterama" panose="020B0504020200020000" pitchFamily="34" charset="0"/>
                <a:cs typeface="Posterama" panose="020B0504020200020000" pitchFamily="34" charset="0"/>
              </a:rPr>
              <a:t>Автономисты</a:t>
            </a:r>
            <a:r>
              <a:rPr lang="ru-RU" sz="2800" dirty="0">
                <a:latin typeface="Posterama" panose="020B0504020200020000" pitchFamily="34" charset="0"/>
                <a:cs typeface="Posterama" panose="020B0504020200020000" pitchFamily="34" charset="0"/>
              </a:rPr>
              <a:t>» - коалиция (группа) белорусских депутатов в </a:t>
            </a:r>
            <a:r>
              <a:rPr lang="en-US" sz="2800" dirty="0">
                <a:latin typeface="Posterama" panose="020B0504020200020000" pitchFamily="34" charset="0"/>
                <a:cs typeface="Posterama" panose="020B0504020200020000" pitchFamily="34" charset="0"/>
              </a:rPr>
              <a:t>I </a:t>
            </a:r>
            <a:r>
              <a:rPr lang="be-BY" sz="2800" dirty="0">
                <a:latin typeface="Posterama" panose="020B0504020200020000" pitchFamily="34" charset="0"/>
                <a:cs typeface="Posterama" panose="020B0504020200020000" pitchFamily="34" charset="0"/>
              </a:rPr>
              <a:t>Госдум</a:t>
            </a:r>
            <a:r>
              <a:rPr lang="ru-RU" sz="2800" dirty="0">
                <a:latin typeface="Posterama" panose="020B0504020200020000" pitchFamily="34" charset="0"/>
                <a:cs typeface="Posterama" panose="020B0504020200020000" pitchFamily="34" charset="0"/>
              </a:rPr>
              <a:t>е</a:t>
            </a:r>
            <a:r>
              <a:rPr lang="be-BY" sz="2800" dirty="0"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ru-RU" sz="2800" dirty="0">
                <a:latin typeface="Posterama" panose="020B0504020200020000" pitchFamily="34" charset="0"/>
                <a:cs typeface="Posterama" panose="020B0504020200020000" pitchFamily="34" charset="0"/>
              </a:rPr>
              <a:t>требовавших восстановления Литовской провинции (ВКЛ)</a:t>
            </a:r>
            <a:endParaRPr lang="ru-BY" sz="28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EE7437-773B-4665-B58D-DCC06C119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31" y="2894530"/>
            <a:ext cx="5868119" cy="3209544"/>
          </a:xfrm>
        </p:spPr>
        <p:txBody>
          <a:bodyPr anchor="t">
            <a:normAutofit lnSpcReduction="10000"/>
          </a:bodyPr>
          <a:lstStyle/>
          <a:p>
            <a:r>
              <a:rPr lang="ru-RU" sz="4000" dirty="0">
                <a:latin typeface="Posterama" panose="020B0504020200020000" pitchFamily="34" charset="0"/>
                <a:cs typeface="Posterama" panose="020B0504020200020000" pitchFamily="34" charset="0"/>
              </a:rPr>
              <a:t>«</a:t>
            </a:r>
            <a:r>
              <a:rPr lang="ru-RU" sz="4000" dirty="0" err="1">
                <a:latin typeface="Posterama" panose="020B0504020200020000" pitchFamily="34" charset="0"/>
                <a:cs typeface="Posterama" panose="020B0504020200020000" pitchFamily="34" charset="0"/>
              </a:rPr>
              <a:t>Карэнныя</a:t>
            </a:r>
            <a:r>
              <a:rPr lang="ru-RU" sz="40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ru-RU" sz="4000" dirty="0" err="1">
                <a:latin typeface="Posterama" panose="020B0504020200020000" pitchFamily="34" charset="0"/>
                <a:cs typeface="Posterama" panose="020B0504020200020000" pitchFamily="34" charset="0"/>
              </a:rPr>
              <a:t>жыхары</a:t>
            </a:r>
            <a:r>
              <a:rPr lang="ru-RU" sz="4000" dirty="0">
                <a:latin typeface="Posterama" panose="020B0504020200020000" pitchFamily="34" charset="0"/>
                <a:cs typeface="Posterama" panose="020B0504020200020000" pitchFamily="34" charset="0"/>
              </a:rPr>
              <a:t>, а не </a:t>
            </a:r>
            <a:r>
              <a:rPr lang="ru-RU" sz="4000" dirty="0" err="1">
                <a:latin typeface="Posterama" panose="020B0504020200020000" pitchFamily="34" charset="0"/>
                <a:cs typeface="Posterama" panose="020B0504020200020000" pitchFamily="34" charset="0"/>
              </a:rPr>
              <a:t>прышлыя</a:t>
            </a:r>
            <a:r>
              <a:rPr lang="ru-RU" sz="4000" dirty="0"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ru-RU" sz="4000" dirty="0" err="1">
                <a:latin typeface="Posterama" panose="020B0504020200020000" pitchFamily="34" charset="0"/>
                <a:cs typeface="Posterama" panose="020B0504020200020000" pitchFamily="34" charset="0"/>
              </a:rPr>
              <a:t>чужыя</a:t>
            </a:r>
            <a:r>
              <a:rPr lang="ru-RU" sz="4000" dirty="0">
                <a:latin typeface="Posterama" panose="020B0504020200020000" pitchFamily="34" charset="0"/>
                <a:cs typeface="Posterama" panose="020B0504020200020000" pitchFamily="34" charset="0"/>
              </a:rPr>
              <a:t> і </a:t>
            </a:r>
            <a:r>
              <a:rPr lang="ru-RU" sz="4000" dirty="0" err="1">
                <a:latin typeface="Posterama" panose="020B0504020200020000" pitchFamily="34" charset="0"/>
                <a:cs typeface="Posterama" panose="020B0504020200020000" pitchFamily="34" charset="0"/>
              </a:rPr>
              <a:t>варожыя</a:t>
            </a:r>
            <a:r>
              <a:rPr lang="ru-RU" sz="4000" dirty="0">
                <a:latin typeface="Posterama" panose="020B0504020200020000" pitchFamily="34" charset="0"/>
                <a:cs typeface="Posterama" panose="020B0504020200020000" pitchFamily="34" charset="0"/>
              </a:rPr>
              <a:t> яму элементы»</a:t>
            </a:r>
          </a:p>
          <a:p>
            <a:r>
              <a:rPr lang="ru-RU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Роман Скирмунт </a:t>
            </a:r>
            <a:r>
              <a:rPr lang="ru-RU" sz="4000" dirty="0">
                <a:latin typeface="Posterama" panose="020B0504020200020000" pitchFamily="34" charset="0"/>
                <a:cs typeface="Posterama" panose="020B0504020200020000" pitchFamily="34" charset="0"/>
              </a:rPr>
              <a:t>– глава автономистов</a:t>
            </a:r>
            <a:endParaRPr lang="ru-BY" sz="40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F8F36E2-BBE5-43FE-822F-AD8CAE08C0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текст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F5500732-491C-48A8-99AD-66283D3EB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7" r="1" b="3558"/>
          <a:stretch/>
        </p:blipFill>
        <p:spPr>
          <a:xfrm>
            <a:off x="6749145" y="573678"/>
            <a:ext cx="5103206" cy="57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39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xmlns="" id="{E1C5E313-90CE-4E71-AFD0-5C1B21881E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xmlns="" id="{EBEC3C1A-FB20-41E3-A94B-AAE41D1F53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-1" y="0"/>
            <a:ext cx="12191996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xmlns="" id="{6B90209A-8975-468A-AAC9-1032648904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478213" y="613446"/>
            <a:ext cx="5235575" cy="5229225"/>
            <a:chOff x="5469352" y="613446"/>
            <a:chExt cx="5235575" cy="522922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C9AF56C0-0B98-425D-A2B0-F203C76EAF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9352" y="613446"/>
              <a:ext cx="5235575" cy="5229225"/>
            </a:xfrm>
            <a:custGeom>
              <a:avLst/>
              <a:gdLst/>
              <a:ahLst/>
              <a:cxnLst/>
              <a:rect l="0" t="0" r="r" b="b"/>
              <a:pathLst>
                <a:path w="3298" h="3294">
                  <a:moveTo>
                    <a:pt x="1649" y="0"/>
                  </a:moveTo>
                  <a:lnTo>
                    <a:pt x="1681" y="3"/>
                  </a:lnTo>
                  <a:lnTo>
                    <a:pt x="1712" y="11"/>
                  </a:lnTo>
                  <a:lnTo>
                    <a:pt x="1742" y="23"/>
                  </a:lnTo>
                  <a:lnTo>
                    <a:pt x="1773" y="38"/>
                  </a:lnTo>
                  <a:lnTo>
                    <a:pt x="1802" y="55"/>
                  </a:lnTo>
                  <a:lnTo>
                    <a:pt x="1832" y="73"/>
                  </a:lnTo>
                  <a:lnTo>
                    <a:pt x="1862" y="89"/>
                  </a:lnTo>
                  <a:lnTo>
                    <a:pt x="1892" y="105"/>
                  </a:lnTo>
                  <a:lnTo>
                    <a:pt x="1921" y="117"/>
                  </a:lnTo>
                  <a:lnTo>
                    <a:pt x="1953" y="125"/>
                  </a:lnTo>
                  <a:lnTo>
                    <a:pt x="1984" y="129"/>
                  </a:lnTo>
                  <a:lnTo>
                    <a:pt x="2017" y="129"/>
                  </a:lnTo>
                  <a:lnTo>
                    <a:pt x="2051" y="127"/>
                  </a:lnTo>
                  <a:lnTo>
                    <a:pt x="2085" y="123"/>
                  </a:lnTo>
                  <a:lnTo>
                    <a:pt x="2119" y="118"/>
                  </a:lnTo>
                  <a:lnTo>
                    <a:pt x="2153" y="114"/>
                  </a:lnTo>
                  <a:lnTo>
                    <a:pt x="2187" y="111"/>
                  </a:lnTo>
                  <a:lnTo>
                    <a:pt x="2219" y="112"/>
                  </a:lnTo>
                  <a:lnTo>
                    <a:pt x="2250" y="116"/>
                  </a:lnTo>
                  <a:lnTo>
                    <a:pt x="2280" y="125"/>
                  </a:lnTo>
                  <a:lnTo>
                    <a:pt x="2305" y="138"/>
                  </a:lnTo>
                  <a:lnTo>
                    <a:pt x="2329" y="155"/>
                  </a:lnTo>
                  <a:lnTo>
                    <a:pt x="2350" y="175"/>
                  </a:lnTo>
                  <a:lnTo>
                    <a:pt x="2371" y="198"/>
                  </a:lnTo>
                  <a:lnTo>
                    <a:pt x="2390" y="222"/>
                  </a:lnTo>
                  <a:lnTo>
                    <a:pt x="2409" y="247"/>
                  </a:lnTo>
                  <a:lnTo>
                    <a:pt x="2428" y="272"/>
                  </a:lnTo>
                  <a:lnTo>
                    <a:pt x="2447" y="296"/>
                  </a:lnTo>
                  <a:lnTo>
                    <a:pt x="2467" y="319"/>
                  </a:lnTo>
                  <a:lnTo>
                    <a:pt x="2490" y="339"/>
                  </a:lnTo>
                  <a:lnTo>
                    <a:pt x="2512" y="357"/>
                  </a:lnTo>
                  <a:lnTo>
                    <a:pt x="2537" y="371"/>
                  </a:lnTo>
                  <a:lnTo>
                    <a:pt x="2564" y="383"/>
                  </a:lnTo>
                  <a:lnTo>
                    <a:pt x="2593" y="393"/>
                  </a:lnTo>
                  <a:lnTo>
                    <a:pt x="2623" y="402"/>
                  </a:lnTo>
                  <a:lnTo>
                    <a:pt x="2653" y="410"/>
                  </a:lnTo>
                  <a:lnTo>
                    <a:pt x="2684" y="418"/>
                  </a:lnTo>
                  <a:lnTo>
                    <a:pt x="2713" y="427"/>
                  </a:lnTo>
                  <a:lnTo>
                    <a:pt x="2742" y="437"/>
                  </a:lnTo>
                  <a:lnTo>
                    <a:pt x="2769" y="449"/>
                  </a:lnTo>
                  <a:lnTo>
                    <a:pt x="2793" y="464"/>
                  </a:lnTo>
                  <a:lnTo>
                    <a:pt x="2815" y="482"/>
                  </a:lnTo>
                  <a:lnTo>
                    <a:pt x="2833" y="504"/>
                  </a:lnTo>
                  <a:lnTo>
                    <a:pt x="2848" y="528"/>
                  </a:lnTo>
                  <a:lnTo>
                    <a:pt x="2860" y="555"/>
                  </a:lnTo>
                  <a:lnTo>
                    <a:pt x="2870" y="584"/>
                  </a:lnTo>
                  <a:lnTo>
                    <a:pt x="2879" y="613"/>
                  </a:lnTo>
                  <a:lnTo>
                    <a:pt x="2887" y="644"/>
                  </a:lnTo>
                  <a:lnTo>
                    <a:pt x="2895" y="674"/>
                  </a:lnTo>
                  <a:lnTo>
                    <a:pt x="2904" y="704"/>
                  </a:lnTo>
                  <a:lnTo>
                    <a:pt x="2914" y="733"/>
                  </a:lnTo>
                  <a:lnTo>
                    <a:pt x="2926" y="760"/>
                  </a:lnTo>
                  <a:lnTo>
                    <a:pt x="2940" y="785"/>
                  </a:lnTo>
                  <a:lnTo>
                    <a:pt x="2958" y="807"/>
                  </a:lnTo>
                  <a:lnTo>
                    <a:pt x="2978" y="830"/>
                  </a:lnTo>
                  <a:lnTo>
                    <a:pt x="3001" y="850"/>
                  </a:lnTo>
                  <a:lnTo>
                    <a:pt x="3025" y="869"/>
                  </a:lnTo>
                  <a:lnTo>
                    <a:pt x="3051" y="888"/>
                  </a:lnTo>
                  <a:lnTo>
                    <a:pt x="3076" y="907"/>
                  </a:lnTo>
                  <a:lnTo>
                    <a:pt x="3100" y="926"/>
                  </a:lnTo>
                  <a:lnTo>
                    <a:pt x="3123" y="947"/>
                  </a:lnTo>
                  <a:lnTo>
                    <a:pt x="3143" y="968"/>
                  </a:lnTo>
                  <a:lnTo>
                    <a:pt x="3160" y="992"/>
                  </a:lnTo>
                  <a:lnTo>
                    <a:pt x="3173" y="1017"/>
                  </a:lnTo>
                  <a:lnTo>
                    <a:pt x="3182" y="1047"/>
                  </a:lnTo>
                  <a:lnTo>
                    <a:pt x="3186" y="1078"/>
                  </a:lnTo>
                  <a:lnTo>
                    <a:pt x="3187" y="1110"/>
                  </a:lnTo>
                  <a:lnTo>
                    <a:pt x="3184" y="1144"/>
                  </a:lnTo>
                  <a:lnTo>
                    <a:pt x="3180" y="1178"/>
                  </a:lnTo>
                  <a:lnTo>
                    <a:pt x="3175" y="1212"/>
                  </a:lnTo>
                  <a:lnTo>
                    <a:pt x="3171" y="1246"/>
                  </a:lnTo>
                  <a:lnTo>
                    <a:pt x="3169" y="1280"/>
                  </a:lnTo>
                  <a:lnTo>
                    <a:pt x="3169" y="1313"/>
                  </a:lnTo>
                  <a:lnTo>
                    <a:pt x="3173" y="1344"/>
                  </a:lnTo>
                  <a:lnTo>
                    <a:pt x="3181" y="1375"/>
                  </a:lnTo>
                  <a:lnTo>
                    <a:pt x="3193" y="1404"/>
                  </a:lnTo>
                  <a:lnTo>
                    <a:pt x="3209" y="1434"/>
                  </a:lnTo>
                  <a:lnTo>
                    <a:pt x="3225" y="1464"/>
                  </a:lnTo>
                  <a:lnTo>
                    <a:pt x="3243" y="1494"/>
                  </a:lnTo>
                  <a:lnTo>
                    <a:pt x="3260" y="1523"/>
                  </a:lnTo>
                  <a:lnTo>
                    <a:pt x="3275" y="1554"/>
                  </a:lnTo>
                  <a:lnTo>
                    <a:pt x="3287" y="1584"/>
                  </a:lnTo>
                  <a:lnTo>
                    <a:pt x="3295" y="1615"/>
                  </a:lnTo>
                  <a:lnTo>
                    <a:pt x="3298" y="1647"/>
                  </a:lnTo>
                  <a:lnTo>
                    <a:pt x="3295" y="1679"/>
                  </a:lnTo>
                  <a:lnTo>
                    <a:pt x="3287" y="1710"/>
                  </a:lnTo>
                  <a:lnTo>
                    <a:pt x="3275" y="1740"/>
                  </a:lnTo>
                  <a:lnTo>
                    <a:pt x="3260" y="1771"/>
                  </a:lnTo>
                  <a:lnTo>
                    <a:pt x="3243" y="1800"/>
                  </a:lnTo>
                  <a:lnTo>
                    <a:pt x="3225" y="1830"/>
                  </a:lnTo>
                  <a:lnTo>
                    <a:pt x="3209" y="1860"/>
                  </a:lnTo>
                  <a:lnTo>
                    <a:pt x="3193" y="1890"/>
                  </a:lnTo>
                  <a:lnTo>
                    <a:pt x="3181" y="1919"/>
                  </a:lnTo>
                  <a:lnTo>
                    <a:pt x="3173" y="1950"/>
                  </a:lnTo>
                  <a:lnTo>
                    <a:pt x="3169" y="1981"/>
                  </a:lnTo>
                  <a:lnTo>
                    <a:pt x="3169" y="2014"/>
                  </a:lnTo>
                  <a:lnTo>
                    <a:pt x="3171" y="2048"/>
                  </a:lnTo>
                  <a:lnTo>
                    <a:pt x="3175" y="2082"/>
                  </a:lnTo>
                  <a:lnTo>
                    <a:pt x="3180" y="2116"/>
                  </a:lnTo>
                  <a:lnTo>
                    <a:pt x="3184" y="2150"/>
                  </a:lnTo>
                  <a:lnTo>
                    <a:pt x="3187" y="2184"/>
                  </a:lnTo>
                  <a:lnTo>
                    <a:pt x="3186" y="2216"/>
                  </a:lnTo>
                  <a:lnTo>
                    <a:pt x="3182" y="2247"/>
                  </a:lnTo>
                  <a:lnTo>
                    <a:pt x="3173" y="2277"/>
                  </a:lnTo>
                  <a:lnTo>
                    <a:pt x="3160" y="2302"/>
                  </a:lnTo>
                  <a:lnTo>
                    <a:pt x="3143" y="2326"/>
                  </a:lnTo>
                  <a:lnTo>
                    <a:pt x="3123" y="2347"/>
                  </a:lnTo>
                  <a:lnTo>
                    <a:pt x="3100" y="2368"/>
                  </a:lnTo>
                  <a:lnTo>
                    <a:pt x="3076" y="2387"/>
                  </a:lnTo>
                  <a:lnTo>
                    <a:pt x="3051" y="2406"/>
                  </a:lnTo>
                  <a:lnTo>
                    <a:pt x="3025" y="2425"/>
                  </a:lnTo>
                  <a:lnTo>
                    <a:pt x="3001" y="2444"/>
                  </a:lnTo>
                  <a:lnTo>
                    <a:pt x="2978" y="2464"/>
                  </a:lnTo>
                  <a:lnTo>
                    <a:pt x="2958" y="2487"/>
                  </a:lnTo>
                  <a:lnTo>
                    <a:pt x="2940" y="2509"/>
                  </a:lnTo>
                  <a:lnTo>
                    <a:pt x="2926" y="2534"/>
                  </a:lnTo>
                  <a:lnTo>
                    <a:pt x="2914" y="2561"/>
                  </a:lnTo>
                  <a:lnTo>
                    <a:pt x="2904" y="2590"/>
                  </a:lnTo>
                  <a:lnTo>
                    <a:pt x="2895" y="2620"/>
                  </a:lnTo>
                  <a:lnTo>
                    <a:pt x="2887" y="2650"/>
                  </a:lnTo>
                  <a:lnTo>
                    <a:pt x="2879" y="2681"/>
                  </a:lnTo>
                  <a:lnTo>
                    <a:pt x="2870" y="2710"/>
                  </a:lnTo>
                  <a:lnTo>
                    <a:pt x="2860" y="2739"/>
                  </a:lnTo>
                  <a:lnTo>
                    <a:pt x="2848" y="2766"/>
                  </a:lnTo>
                  <a:lnTo>
                    <a:pt x="2833" y="2790"/>
                  </a:lnTo>
                  <a:lnTo>
                    <a:pt x="2815" y="2812"/>
                  </a:lnTo>
                  <a:lnTo>
                    <a:pt x="2793" y="2830"/>
                  </a:lnTo>
                  <a:lnTo>
                    <a:pt x="2769" y="2845"/>
                  </a:lnTo>
                  <a:lnTo>
                    <a:pt x="2742" y="2857"/>
                  </a:lnTo>
                  <a:lnTo>
                    <a:pt x="2713" y="2867"/>
                  </a:lnTo>
                  <a:lnTo>
                    <a:pt x="2684" y="2876"/>
                  </a:lnTo>
                  <a:lnTo>
                    <a:pt x="2653" y="2884"/>
                  </a:lnTo>
                  <a:lnTo>
                    <a:pt x="2623" y="2892"/>
                  </a:lnTo>
                  <a:lnTo>
                    <a:pt x="2593" y="2901"/>
                  </a:lnTo>
                  <a:lnTo>
                    <a:pt x="2564" y="2911"/>
                  </a:lnTo>
                  <a:lnTo>
                    <a:pt x="2537" y="2923"/>
                  </a:lnTo>
                  <a:lnTo>
                    <a:pt x="2512" y="2937"/>
                  </a:lnTo>
                  <a:lnTo>
                    <a:pt x="2490" y="2955"/>
                  </a:lnTo>
                  <a:lnTo>
                    <a:pt x="2467" y="2975"/>
                  </a:lnTo>
                  <a:lnTo>
                    <a:pt x="2447" y="2998"/>
                  </a:lnTo>
                  <a:lnTo>
                    <a:pt x="2428" y="3022"/>
                  </a:lnTo>
                  <a:lnTo>
                    <a:pt x="2409" y="3047"/>
                  </a:lnTo>
                  <a:lnTo>
                    <a:pt x="2390" y="3072"/>
                  </a:lnTo>
                  <a:lnTo>
                    <a:pt x="2371" y="3096"/>
                  </a:lnTo>
                  <a:lnTo>
                    <a:pt x="2350" y="3119"/>
                  </a:lnTo>
                  <a:lnTo>
                    <a:pt x="2329" y="3139"/>
                  </a:lnTo>
                  <a:lnTo>
                    <a:pt x="2305" y="3156"/>
                  </a:lnTo>
                  <a:lnTo>
                    <a:pt x="2280" y="3169"/>
                  </a:lnTo>
                  <a:lnTo>
                    <a:pt x="2250" y="3178"/>
                  </a:lnTo>
                  <a:lnTo>
                    <a:pt x="2219" y="3182"/>
                  </a:lnTo>
                  <a:lnTo>
                    <a:pt x="2187" y="3183"/>
                  </a:lnTo>
                  <a:lnTo>
                    <a:pt x="2153" y="3180"/>
                  </a:lnTo>
                  <a:lnTo>
                    <a:pt x="2119" y="3176"/>
                  </a:lnTo>
                  <a:lnTo>
                    <a:pt x="2085" y="3171"/>
                  </a:lnTo>
                  <a:lnTo>
                    <a:pt x="2051" y="3167"/>
                  </a:lnTo>
                  <a:lnTo>
                    <a:pt x="2017" y="3165"/>
                  </a:lnTo>
                  <a:lnTo>
                    <a:pt x="1984" y="3165"/>
                  </a:lnTo>
                  <a:lnTo>
                    <a:pt x="1953" y="3169"/>
                  </a:lnTo>
                  <a:lnTo>
                    <a:pt x="1921" y="3177"/>
                  </a:lnTo>
                  <a:lnTo>
                    <a:pt x="1892" y="3189"/>
                  </a:lnTo>
                  <a:lnTo>
                    <a:pt x="1862" y="3205"/>
                  </a:lnTo>
                  <a:lnTo>
                    <a:pt x="1832" y="3221"/>
                  </a:lnTo>
                  <a:lnTo>
                    <a:pt x="1802" y="3239"/>
                  </a:lnTo>
                  <a:lnTo>
                    <a:pt x="1773" y="3256"/>
                  </a:lnTo>
                  <a:lnTo>
                    <a:pt x="1742" y="3271"/>
                  </a:lnTo>
                  <a:lnTo>
                    <a:pt x="1712" y="3283"/>
                  </a:lnTo>
                  <a:lnTo>
                    <a:pt x="1681" y="3291"/>
                  </a:lnTo>
                  <a:lnTo>
                    <a:pt x="1649" y="3294"/>
                  </a:lnTo>
                  <a:lnTo>
                    <a:pt x="1617" y="3291"/>
                  </a:lnTo>
                  <a:lnTo>
                    <a:pt x="1586" y="3283"/>
                  </a:lnTo>
                  <a:lnTo>
                    <a:pt x="1556" y="3271"/>
                  </a:lnTo>
                  <a:lnTo>
                    <a:pt x="1525" y="3256"/>
                  </a:lnTo>
                  <a:lnTo>
                    <a:pt x="1496" y="3239"/>
                  </a:lnTo>
                  <a:lnTo>
                    <a:pt x="1466" y="3221"/>
                  </a:lnTo>
                  <a:lnTo>
                    <a:pt x="1436" y="3205"/>
                  </a:lnTo>
                  <a:lnTo>
                    <a:pt x="1406" y="3189"/>
                  </a:lnTo>
                  <a:lnTo>
                    <a:pt x="1376" y="3177"/>
                  </a:lnTo>
                  <a:lnTo>
                    <a:pt x="1345" y="3169"/>
                  </a:lnTo>
                  <a:lnTo>
                    <a:pt x="1314" y="3165"/>
                  </a:lnTo>
                  <a:lnTo>
                    <a:pt x="1281" y="3165"/>
                  </a:lnTo>
                  <a:lnTo>
                    <a:pt x="1247" y="3167"/>
                  </a:lnTo>
                  <a:lnTo>
                    <a:pt x="1213" y="3171"/>
                  </a:lnTo>
                  <a:lnTo>
                    <a:pt x="1179" y="3176"/>
                  </a:lnTo>
                  <a:lnTo>
                    <a:pt x="1145" y="3180"/>
                  </a:lnTo>
                  <a:lnTo>
                    <a:pt x="1111" y="3183"/>
                  </a:lnTo>
                  <a:lnTo>
                    <a:pt x="1079" y="3182"/>
                  </a:lnTo>
                  <a:lnTo>
                    <a:pt x="1048" y="3178"/>
                  </a:lnTo>
                  <a:lnTo>
                    <a:pt x="1018" y="3169"/>
                  </a:lnTo>
                  <a:lnTo>
                    <a:pt x="993" y="3156"/>
                  </a:lnTo>
                  <a:lnTo>
                    <a:pt x="969" y="3139"/>
                  </a:lnTo>
                  <a:lnTo>
                    <a:pt x="948" y="3119"/>
                  </a:lnTo>
                  <a:lnTo>
                    <a:pt x="927" y="3096"/>
                  </a:lnTo>
                  <a:lnTo>
                    <a:pt x="908" y="3072"/>
                  </a:lnTo>
                  <a:lnTo>
                    <a:pt x="889" y="3047"/>
                  </a:lnTo>
                  <a:lnTo>
                    <a:pt x="870" y="3022"/>
                  </a:lnTo>
                  <a:lnTo>
                    <a:pt x="851" y="2998"/>
                  </a:lnTo>
                  <a:lnTo>
                    <a:pt x="831" y="2975"/>
                  </a:lnTo>
                  <a:lnTo>
                    <a:pt x="808" y="2955"/>
                  </a:lnTo>
                  <a:lnTo>
                    <a:pt x="786" y="2937"/>
                  </a:lnTo>
                  <a:lnTo>
                    <a:pt x="761" y="2923"/>
                  </a:lnTo>
                  <a:lnTo>
                    <a:pt x="734" y="2911"/>
                  </a:lnTo>
                  <a:lnTo>
                    <a:pt x="705" y="2901"/>
                  </a:lnTo>
                  <a:lnTo>
                    <a:pt x="675" y="2892"/>
                  </a:lnTo>
                  <a:lnTo>
                    <a:pt x="645" y="2884"/>
                  </a:lnTo>
                  <a:lnTo>
                    <a:pt x="614" y="2876"/>
                  </a:lnTo>
                  <a:lnTo>
                    <a:pt x="585" y="2867"/>
                  </a:lnTo>
                  <a:lnTo>
                    <a:pt x="556" y="2857"/>
                  </a:lnTo>
                  <a:lnTo>
                    <a:pt x="529" y="2845"/>
                  </a:lnTo>
                  <a:lnTo>
                    <a:pt x="505" y="2830"/>
                  </a:lnTo>
                  <a:lnTo>
                    <a:pt x="483" y="2812"/>
                  </a:lnTo>
                  <a:lnTo>
                    <a:pt x="465" y="2790"/>
                  </a:lnTo>
                  <a:lnTo>
                    <a:pt x="450" y="2766"/>
                  </a:lnTo>
                  <a:lnTo>
                    <a:pt x="438" y="2739"/>
                  </a:lnTo>
                  <a:lnTo>
                    <a:pt x="428" y="2710"/>
                  </a:lnTo>
                  <a:lnTo>
                    <a:pt x="419" y="2681"/>
                  </a:lnTo>
                  <a:lnTo>
                    <a:pt x="411" y="2650"/>
                  </a:lnTo>
                  <a:lnTo>
                    <a:pt x="403" y="2620"/>
                  </a:lnTo>
                  <a:lnTo>
                    <a:pt x="394" y="2590"/>
                  </a:lnTo>
                  <a:lnTo>
                    <a:pt x="384" y="2561"/>
                  </a:lnTo>
                  <a:lnTo>
                    <a:pt x="372" y="2534"/>
                  </a:lnTo>
                  <a:lnTo>
                    <a:pt x="358" y="2509"/>
                  </a:lnTo>
                  <a:lnTo>
                    <a:pt x="340" y="2487"/>
                  </a:lnTo>
                  <a:lnTo>
                    <a:pt x="320" y="2464"/>
                  </a:lnTo>
                  <a:lnTo>
                    <a:pt x="297" y="2444"/>
                  </a:lnTo>
                  <a:lnTo>
                    <a:pt x="272" y="2425"/>
                  </a:lnTo>
                  <a:lnTo>
                    <a:pt x="247" y="2406"/>
                  </a:lnTo>
                  <a:lnTo>
                    <a:pt x="222" y="2387"/>
                  </a:lnTo>
                  <a:lnTo>
                    <a:pt x="198" y="2368"/>
                  </a:lnTo>
                  <a:lnTo>
                    <a:pt x="175" y="2347"/>
                  </a:lnTo>
                  <a:lnTo>
                    <a:pt x="155" y="2326"/>
                  </a:lnTo>
                  <a:lnTo>
                    <a:pt x="138" y="2302"/>
                  </a:lnTo>
                  <a:lnTo>
                    <a:pt x="125" y="2277"/>
                  </a:lnTo>
                  <a:lnTo>
                    <a:pt x="116" y="2247"/>
                  </a:lnTo>
                  <a:lnTo>
                    <a:pt x="112" y="2216"/>
                  </a:lnTo>
                  <a:lnTo>
                    <a:pt x="111" y="2184"/>
                  </a:lnTo>
                  <a:lnTo>
                    <a:pt x="114" y="2150"/>
                  </a:lnTo>
                  <a:lnTo>
                    <a:pt x="118" y="2116"/>
                  </a:lnTo>
                  <a:lnTo>
                    <a:pt x="123" y="2082"/>
                  </a:lnTo>
                  <a:lnTo>
                    <a:pt x="127" y="2048"/>
                  </a:lnTo>
                  <a:lnTo>
                    <a:pt x="129" y="2014"/>
                  </a:lnTo>
                  <a:lnTo>
                    <a:pt x="129" y="1981"/>
                  </a:lnTo>
                  <a:lnTo>
                    <a:pt x="125" y="1950"/>
                  </a:lnTo>
                  <a:lnTo>
                    <a:pt x="117" y="1919"/>
                  </a:lnTo>
                  <a:lnTo>
                    <a:pt x="105" y="1890"/>
                  </a:lnTo>
                  <a:lnTo>
                    <a:pt x="90" y="1860"/>
                  </a:lnTo>
                  <a:lnTo>
                    <a:pt x="73" y="1830"/>
                  </a:lnTo>
                  <a:lnTo>
                    <a:pt x="55" y="1800"/>
                  </a:lnTo>
                  <a:lnTo>
                    <a:pt x="38" y="1771"/>
                  </a:lnTo>
                  <a:lnTo>
                    <a:pt x="23" y="1740"/>
                  </a:lnTo>
                  <a:lnTo>
                    <a:pt x="11" y="1710"/>
                  </a:lnTo>
                  <a:lnTo>
                    <a:pt x="3" y="1679"/>
                  </a:lnTo>
                  <a:lnTo>
                    <a:pt x="0" y="1647"/>
                  </a:lnTo>
                  <a:lnTo>
                    <a:pt x="3" y="1615"/>
                  </a:lnTo>
                  <a:lnTo>
                    <a:pt x="11" y="1584"/>
                  </a:lnTo>
                  <a:lnTo>
                    <a:pt x="23" y="1554"/>
                  </a:lnTo>
                  <a:lnTo>
                    <a:pt x="38" y="1523"/>
                  </a:lnTo>
                  <a:lnTo>
                    <a:pt x="55" y="1494"/>
                  </a:lnTo>
                  <a:lnTo>
                    <a:pt x="73" y="1464"/>
                  </a:lnTo>
                  <a:lnTo>
                    <a:pt x="90" y="1434"/>
                  </a:lnTo>
                  <a:lnTo>
                    <a:pt x="105" y="1404"/>
                  </a:lnTo>
                  <a:lnTo>
                    <a:pt x="117" y="1375"/>
                  </a:lnTo>
                  <a:lnTo>
                    <a:pt x="125" y="1344"/>
                  </a:lnTo>
                  <a:lnTo>
                    <a:pt x="129" y="1313"/>
                  </a:lnTo>
                  <a:lnTo>
                    <a:pt x="129" y="1280"/>
                  </a:lnTo>
                  <a:lnTo>
                    <a:pt x="127" y="1246"/>
                  </a:lnTo>
                  <a:lnTo>
                    <a:pt x="123" y="1212"/>
                  </a:lnTo>
                  <a:lnTo>
                    <a:pt x="118" y="1178"/>
                  </a:lnTo>
                  <a:lnTo>
                    <a:pt x="114" y="1144"/>
                  </a:lnTo>
                  <a:lnTo>
                    <a:pt x="111" y="1110"/>
                  </a:lnTo>
                  <a:lnTo>
                    <a:pt x="112" y="1078"/>
                  </a:lnTo>
                  <a:lnTo>
                    <a:pt x="116" y="1047"/>
                  </a:lnTo>
                  <a:lnTo>
                    <a:pt x="125" y="1017"/>
                  </a:lnTo>
                  <a:lnTo>
                    <a:pt x="138" y="992"/>
                  </a:lnTo>
                  <a:lnTo>
                    <a:pt x="155" y="968"/>
                  </a:lnTo>
                  <a:lnTo>
                    <a:pt x="175" y="947"/>
                  </a:lnTo>
                  <a:lnTo>
                    <a:pt x="198" y="926"/>
                  </a:lnTo>
                  <a:lnTo>
                    <a:pt x="222" y="907"/>
                  </a:lnTo>
                  <a:lnTo>
                    <a:pt x="247" y="888"/>
                  </a:lnTo>
                  <a:lnTo>
                    <a:pt x="272" y="869"/>
                  </a:lnTo>
                  <a:lnTo>
                    <a:pt x="297" y="850"/>
                  </a:lnTo>
                  <a:lnTo>
                    <a:pt x="320" y="830"/>
                  </a:lnTo>
                  <a:lnTo>
                    <a:pt x="340" y="807"/>
                  </a:lnTo>
                  <a:lnTo>
                    <a:pt x="358" y="785"/>
                  </a:lnTo>
                  <a:lnTo>
                    <a:pt x="372" y="760"/>
                  </a:lnTo>
                  <a:lnTo>
                    <a:pt x="384" y="733"/>
                  </a:lnTo>
                  <a:lnTo>
                    <a:pt x="394" y="704"/>
                  </a:lnTo>
                  <a:lnTo>
                    <a:pt x="403" y="674"/>
                  </a:lnTo>
                  <a:lnTo>
                    <a:pt x="411" y="644"/>
                  </a:lnTo>
                  <a:lnTo>
                    <a:pt x="419" y="613"/>
                  </a:lnTo>
                  <a:lnTo>
                    <a:pt x="428" y="584"/>
                  </a:lnTo>
                  <a:lnTo>
                    <a:pt x="438" y="555"/>
                  </a:lnTo>
                  <a:lnTo>
                    <a:pt x="450" y="528"/>
                  </a:lnTo>
                  <a:lnTo>
                    <a:pt x="465" y="504"/>
                  </a:lnTo>
                  <a:lnTo>
                    <a:pt x="483" y="482"/>
                  </a:lnTo>
                  <a:lnTo>
                    <a:pt x="505" y="464"/>
                  </a:lnTo>
                  <a:lnTo>
                    <a:pt x="529" y="449"/>
                  </a:lnTo>
                  <a:lnTo>
                    <a:pt x="556" y="437"/>
                  </a:lnTo>
                  <a:lnTo>
                    <a:pt x="585" y="427"/>
                  </a:lnTo>
                  <a:lnTo>
                    <a:pt x="614" y="418"/>
                  </a:lnTo>
                  <a:lnTo>
                    <a:pt x="645" y="410"/>
                  </a:lnTo>
                  <a:lnTo>
                    <a:pt x="675" y="402"/>
                  </a:lnTo>
                  <a:lnTo>
                    <a:pt x="705" y="393"/>
                  </a:lnTo>
                  <a:lnTo>
                    <a:pt x="734" y="383"/>
                  </a:lnTo>
                  <a:lnTo>
                    <a:pt x="761" y="371"/>
                  </a:lnTo>
                  <a:lnTo>
                    <a:pt x="786" y="357"/>
                  </a:lnTo>
                  <a:lnTo>
                    <a:pt x="808" y="339"/>
                  </a:lnTo>
                  <a:lnTo>
                    <a:pt x="831" y="319"/>
                  </a:lnTo>
                  <a:lnTo>
                    <a:pt x="851" y="296"/>
                  </a:lnTo>
                  <a:lnTo>
                    <a:pt x="870" y="272"/>
                  </a:lnTo>
                  <a:lnTo>
                    <a:pt x="889" y="247"/>
                  </a:lnTo>
                  <a:lnTo>
                    <a:pt x="908" y="222"/>
                  </a:lnTo>
                  <a:lnTo>
                    <a:pt x="927" y="198"/>
                  </a:lnTo>
                  <a:lnTo>
                    <a:pt x="948" y="175"/>
                  </a:lnTo>
                  <a:lnTo>
                    <a:pt x="969" y="155"/>
                  </a:lnTo>
                  <a:lnTo>
                    <a:pt x="993" y="138"/>
                  </a:lnTo>
                  <a:lnTo>
                    <a:pt x="1018" y="125"/>
                  </a:lnTo>
                  <a:lnTo>
                    <a:pt x="1048" y="116"/>
                  </a:lnTo>
                  <a:lnTo>
                    <a:pt x="1079" y="112"/>
                  </a:lnTo>
                  <a:lnTo>
                    <a:pt x="1111" y="111"/>
                  </a:lnTo>
                  <a:lnTo>
                    <a:pt x="1145" y="114"/>
                  </a:lnTo>
                  <a:lnTo>
                    <a:pt x="1179" y="118"/>
                  </a:lnTo>
                  <a:lnTo>
                    <a:pt x="1213" y="123"/>
                  </a:lnTo>
                  <a:lnTo>
                    <a:pt x="1247" y="127"/>
                  </a:lnTo>
                  <a:lnTo>
                    <a:pt x="1281" y="129"/>
                  </a:lnTo>
                  <a:lnTo>
                    <a:pt x="1314" y="129"/>
                  </a:lnTo>
                  <a:lnTo>
                    <a:pt x="1345" y="125"/>
                  </a:lnTo>
                  <a:lnTo>
                    <a:pt x="1376" y="117"/>
                  </a:lnTo>
                  <a:lnTo>
                    <a:pt x="1406" y="105"/>
                  </a:lnTo>
                  <a:lnTo>
                    <a:pt x="1436" y="89"/>
                  </a:lnTo>
                  <a:lnTo>
                    <a:pt x="1466" y="73"/>
                  </a:lnTo>
                  <a:lnTo>
                    <a:pt x="1496" y="55"/>
                  </a:lnTo>
                  <a:lnTo>
                    <a:pt x="1525" y="38"/>
                  </a:lnTo>
                  <a:lnTo>
                    <a:pt x="1556" y="23"/>
                  </a:lnTo>
                  <a:lnTo>
                    <a:pt x="1586" y="11"/>
                  </a:lnTo>
                  <a:lnTo>
                    <a:pt x="1617" y="3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D2A6A46A-942E-442A-BAAF-94639A3A08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9352" y="613446"/>
              <a:ext cx="5235575" cy="5229225"/>
            </a:xfrm>
            <a:custGeom>
              <a:avLst/>
              <a:gdLst/>
              <a:ahLst/>
              <a:cxnLst/>
              <a:rect l="0" t="0" r="r" b="b"/>
              <a:pathLst>
                <a:path w="3298" h="3294">
                  <a:moveTo>
                    <a:pt x="1649" y="0"/>
                  </a:moveTo>
                  <a:lnTo>
                    <a:pt x="1681" y="3"/>
                  </a:lnTo>
                  <a:lnTo>
                    <a:pt x="1712" y="11"/>
                  </a:lnTo>
                  <a:lnTo>
                    <a:pt x="1742" y="23"/>
                  </a:lnTo>
                  <a:lnTo>
                    <a:pt x="1773" y="38"/>
                  </a:lnTo>
                  <a:lnTo>
                    <a:pt x="1802" y="55"/>
                  </a:lnTo>
                  <a:lnTo>
                    <a:pt x="1832" y="73"/>
                  </a:lnTo>
                  <a:lnTo>
                    <a:pt x="1862" y="89"/>
                  </a:lnTo>
                  <a:lnTo>
                    <a:pt x="1892" y="105"/>
                  </a:lnTo>
                  <a:lnTo>
                    <a:pt x="1921" y="117"/>
                  </a:lnTo>
                  <a:lnTo>
                    <a:pt x="1953" y="125"/>
                  </a:lnTo>
                  <a:lnTo>
                    <a:pt x="1984" y="129"/>
                  </a:lnTo>
                  <a:lnTo>
                    <a:pt x="2017" y="129"/>
                  </a:lnTo>
                  <a:lnTo>
                    <a:pt x="2051" y="127"/>
                  </a:lnTo>
                  <a:lnTo>
                    <a:pt x="2085" y="123"/>
                  </a:lnTo>
                  <a:lnTo>
                    <a:pt x="2119" y="118"/>
                  </a:lnTo>
                  <a:lnTo>
                    <a:pt x="2153" y="114"/>
                  </a:lnTo>
                  <a:lnTo>
                    <a:pt x="2187" y="111"/>
                  </a:lnTo>
                  <a:lnTo>
                    <a:pt x="2219" y="112"/>
                  </a:lnTo>
                  <a:lnTo>
                    <a:pt x="2250" y="116"/>
                  </a:lnTo>
                  <a:lnTo>
                    <a:pt x="2280" y="125"/>
                  </a:lnTo>
                  <a:lnTo>
                    <a:pt x="2305" y="138"/>
                  </a:lnTo>
                  <a:lnTo>
                    <a:pt x="2329" y="155"/>
                  </a:lnTo>
                  <a:lnTo>
                    <a:pt x="2350" y="175"/>
                  </a:lnTo>
                  <a:lnTo>
                    <a:pt x="2371" y="198"/>
                  </a:lnTo>
                  <a:lnTo>
                    <a:pt x="2390" y="222"/>
                  </a:lnTo>
                  <a:lnTo>
                    <a:pt x="2409" y="247"/>
                  </a:lnTo>
                  <a:lnTo>
                    <a:pt x="2428" y="272"/>
                  </a:lnTo>
                  <a:lnTo>
                    <a:pt x="2447" y="296"/>
                  </a:lnTo>
                  <a:lnTo>
                    <a:pt x="2467" y="319"/>
                  </a:lnTo>
                  <a:lnTo>
                    <a:pt x="2490" y="339"/>
                  </a:lnTo>
                  <a:lnTo>
                    <a:pt x="2512" y="357"/>
                  </a:lnTo>
                  <a:lnTo>
                    <a:pt x="2537" y="371"/>
                  </a:lnTo>
                  <a:lnTo>
                    <a:pt x="2564" y="383"/>
                  </a:lnTo>
                  <a:lnTo>
                    <a:pt x="2593" y="393"/>
                  </a:lnTo>
                  <a:lnTo>
                    <a:pt x="2623" y="402"/>
                  </a:lnTo>
                  <a:lnTo>
                    <a:pt x="2653" y="410"/>
                  </a:lnTo>
                  <a:lnTo>
                    <a:pt x="2684" y="418"/>
                  </a:lnTo>
                  <a:lnTo>
                    <a:pt x="2713" y="427"/>
                  </a:lnTo>
                  <a:lnTo>
                    <a:pt x="2742" y="437"/>
                  </a:lnTo>
                  <a:lnTo>
                    <a:pt x="2769" y="449"/>
                  </a:lnTo>
                  <a:lnTo>
                    <a:pt x="2793" y="464"/>
                  </a:lnTo>
                  <a:lnTo>
                    <a:pt x="2815" y="482"/>
                  </a:lnTo>
                  <a:lnTo>
                    <a:pt x="2833" y="504"/>
                  </a:lnTo>
                  <a:lnTo>
                    <a:pt x="2848" y="528"/>
                  </a:lnTo>
                  <a:lnTo>
                    <a:pt x="2860" y="555"/>
                  </a:lnTo>
                  <a:lnTo>
                    <a:pt x="2870" y="584"/>
                  </a:lnTo>
                  <a:lnTo>
                    <a:pt x="2879" y="613"/>
                  </a:lnTo>
                  <a:lnTo>
                    <a:pt x="2887" y="644"/>
                  </a:lnTo>
                  <a:lnTo>
                    <a:pt x="2895" y="674"/>
                  </a:lnTo>
                  <a:lnTo>
                    <a:pt x="2904" y="704"/>
                  </a:lnTo>
                  <a:lnTo>
                    <a:pt x="2914" y="733"/>
                  </a:lnTo>
                  <a:lnTo>
                    <a:pt x="2926" y="760"/>
                  </a:lnTo>
                  <a:lnTo>
                    <a:pt x="2940" y="785"/>
                  </a:lnTo>
                  <a:lnTo>
                    <a:pt x="2958" y="807"/>
                  </a:lnTo>
                  <a:lnTo>
                    <a:pt x="2978" y="830"/>
                  </a:lnTo>
                  <a:lnTo>
                    <a:pt x="3001" y="850"/>
                  </a:lnTo>
                  <a:lnTo>
                    <a:pt x="3025" y="869"/>
                  </a:lnTo>
                  <a:lnTo>
                    <a:pt x="3051" y="888"/>
                  </a:lnTo>
                  <a:lnTo>
                    <a:pt x="3076" y="907"/>
                  </a:lnTo>
                  <a:lnTo>
                    <a:pt x="3100" y="926"/>
                  </a:lnTo>
                  <a:lnTo>
                    <a:pt x="3123" y="947"/>
                  </a:lnTo>
                  <a:lnTo>
                    <a:pt x="3143" y="968"/>
                  </a:lnTo>
                  <a:lnTo>
                    <a:pt x="3160" y="992"/>
                  </a:lnTo>
                  <a:lnTo>
                    <a:pt x="3173" y="1017"/>
                  </a:lnTo>
                  <a:lnTo>
                    <a:pt x="3182" y="1047"/>
                  </a:lnTo>
                  <a:lnTo>
                    <a:pt x="3186" y="1078"/>
                  </a:lnTo>
                  <a:lnTo>
                    <a:pt x="3187" y="1110"/>
                  </a:lnTo>
                  <a:lnTo>
                    <a:pt x="3184" y="1144"/>
                  </a:lnTo>
                  <a:lnTo>
                    <a:pt x="3180" y="1178"/>
                  </a:lnTo>
                  <a:lnTo>
                    <a:pt x="3175" y="1212"/>
                  </a:lnTo>
                  <a:lnTo>
                    <a:pt x="3171" y="1246"/>
                  </a:lnTo>
                  <a:lnTo>
                    <a:pt x="3169" y="1280"/>
                  </a:lnTo>
                  <a:lnTo>
                    <a:pt x="3169" y="1313"/>
                  </a:lnTo>
                  <a:lnTo>
                    <a:pt x="3173" y="1344"/>
                  </a:lnTo>
                  <a:lnTo>
                    <a:pt x="3181" y="1375"/>
                  </a:lnTo>
                  <a:lnTo>
                    <a:pt x="3193" y="1404"/>
                  </a:lnTo>
                  <a:lnTo>
                    <a:pt x="3209" y="1434"/>
                  </a:lnTo>
                  <a:lnTo>
                    <a:pt x="3225" y="1464"/>
                  </a:lnTo>
                  <a:lnTo>
                    <a:pt x="3243" y="1494"/>
                  </a:lnTo>
                  <a:lnTo>
                    <a:pt x="3260" y="1523"/>
                  </a:lnTo>
                  <a:lnTo>
                    <a:pt x="3275" y="1554"/>
                  </a:lnTo>
                  <a:lnTo>
                    <a:pt x="3287" y="1584"/>
                  </a:lnTo>
                  <a:lnTo>
                    <a:pt x="3295" y="1615"/>
                  </a:lnTo>
                  <a:lnTo>
                    <a:pt x="3298" y="1647"/>
                  </a:lnTo>
                  <a:lnTo>
                    <a:pt x="3295" y="1679"/>
                  </a:lnTo>
                  <a:lnTo>
                    <a:pt x="3287" y="1710"/>
                  </a:lnTo>
                  <a:lnTo>
                    <a:pt x="3275" y="1740"/>
                  </a:lnTo>
                  <a:lnTo>
                    <a:pt x="3260" y="1771"/>
                  </a:lnTo>
                  <a:lnTo>
                    <a:pt x="3243" y="1800"/>
                  </a:lnTo>
                  <a:lnTo>
                    <a:pt x="3225" y="1830"/>
                  </a:lnTo>
                  <a:lnTo>
                    <a:pt x="3209" y="1860"/>
                  </a:lnTo>
                  <a:lnTo>
                    <a:pt x="3193" y="1890"/>
                  </a:lnTo>
                  <a:lnTo>
                    <a:pt x="3181" y="1919"/>
                  </a:lnTo>
                  <a:lnTo>
                    <a:pt x="3173" y="1950"/>
                  </a:lnTo>
                  <a:lnTo>
                    <a:pt x="3169" y="1981"/>
                  </a:lnTo>
                  <a:lnTo>
                    <a:pt x="3169" y="2014"/>
                  </a:lnTo>
                  <a:lnTo>
                    <a:pt x="3171" y="2048"/>
                  </a:lnTo>
                  <a:lnTo>
                    <a:pt x="3175" y="2082"/>
                  </a:lnTo>
                  <a:lnTo>
                    <a:pt x="3180" y="2116"/>
                  </a:lnTo>
                  <a:lnTo>
                    <a:pt x="3184" y="2150"/>
                  </a:lnTo>
                  <a:lnTo>
                    <a:pt x="3187" y="2184"/>
                  </a:lnTo>
                  <a:lnTo>
                    <a:pt x="3186" y="2216"/>
                  </a:lnTo>
                  <a:lnTo>
                    <a:pt x="3182" y="2247"/>
                  </a:lnTo>
                  <a:lnTo>
                    <a:pt x="3173" y="2277"/>
                  </a:lnTo>
                  <a:lnTo>
                    <a:pt x="3160" y="2302"/>
                  </a:lnTo>
                  <a:lnTo>
                    <a:pt x="3143" y="2326"/>
                  </a:lnTo>
                  <a:lnTo>
                    <a:pt x="3123" y="2347"/>
                  </a:lnTo>
                  <a:lnTo>
                    <a:pt x="3100" y="2368"/>
                  </a:lnTo>
                  <a:lnTo>
                    <a:pt x="3076" y="2387"/>
                  </a:lnTo>
                  <a:lnTo>
                    <a:pt x="3051" y="2406"/>
                  </a:lnTo>
                  <a:lnTo>
                    <a:pt x="3025" y="2425"/>
                  </a:lnTo>
                  <a:lnTo>
                    <a:pt x="3001" y="2444"/>
                  </a:lnTo>
                  <a:lnTo>
                    <a:pt x="2978" y="2464"/>
                  </a:lnTo>
                  <a:lnTo>
                    <a:pt x="2958" y="2487"/>
                  </a:lnTo>
                  <a:lnTo>
                    <a:pt x="2940" y="2509"/>
                  </a:lnTo>
                  <a:lnTo>
                    <a:pt x="2926" y="2534"/>
                  </a:lnTo>
                  <a:lnTo>
                    <a:pt x="2914" y="2561"/>
                  </a:lnTo>
                  <a:lnTo>
                    <a:pt x="2904" y="2590"/>
                  </a:lnTo>
                  <a:lnTo>
                    <a:pt x="2895" y="2620"/>
                  </a:lnTo>
                  <a:lnTo>
                    <a:pt x="2887" y="2650"/>
                  </a:lnTo>
                  <a:lnTo>
                    <a:pt x="2879" y="2681"/>
                  </a:lnTo>
                  <a:lnTo>
                    <a:pt x="2870" y="2710"/>
                  </a:lnTo>
                  <a:lnTo>
                    <a:pt x="2860" y="2739"/>
                  </a:lnTo>
                  <a:lnTo>
                    <a:pt x="2848" y="2766"/>
                  </a:lnTo>
                  <a:lnTo>
                    <a:pt x="2833" y="2790"/>
                  </a:lnTo>
                  <a:lnTo>
                    <a:pt x="2815" y="2812"/>
                  </a:lnTo>
                  <a:lnTo>
                    <a:pt x="2793" y="2830"/>
                  </a:lnTo>
                  <a:lnTo>
                    <a:pt x="2769" y="2845"/>
                  </a:lnTo>
                  <a:lnTo>
                    <a:pt x="2742" y="2857"/>
                  </a:lnTo>
                  <a:lnTo>
                    <a:pt x="2713" y="2867"/>
                  </a:lnTo>
                  <a:lnTo>
                    <a:pt x="2684" y="2876"/>
                  </a:lnTo>
                  <a:lnTo>
                    <a:pt x="2653" y="2884"/>
                  </a:lnTo>
                  <a:lnTo>
                    <a:pt x="2623" y="2892"/>
                  </a:lnTo>
                  <a:lnTo>
                    <a:pt x="2593" y="2901"/>
                  </a:lnTo>
                  <a:lnTo>
                    <a:pt x="2564" y="2911"/>
                  </a:lnTo>
                  <a:lnTo>
                    <a:pt x="2537" y="2923"/>
                  </a:lnTo>
                  <a:lnTo>
                    <a:pt x="2512" y="2937"/>
                  </a:lnTo>
                  <a:lnTo>
                    <a:pt x="2490" y="2955"/>
                  </a:lnTo>
                  <a:lnTo>
                    <a:pt x="2467" y="2975"/>
                  </a:lnTo>
                  <a:lnTo>
                    <a:pt x="2447" y="2998"/>
                  </a:lnTo>
                  <a:lnTo>
                    <a:pt x="2428" y="3022"/>
                  </a:lnTo>
                  <a:lnTo>
                    <a:pt x="2409" y="3047"/>
                  </a:lnTo>
                  <a:lnTo>
                    <a:pt x="2390" y="3072"/>
                  </a:lnTo>
                  <a:lnTo>
                    <a:pt x="2371" y="3096"/>
                  </a:lnTo>
                  <a:lnTo>
                    <a:pt x="2350" y="3119"/>
                  </a:lnTo>
                  <a:lnTo>
                    <a:pt x="2329" y="3139"/>
                  </a:lnTo>
                  <a:lnTo>
                    <a:pt x="2305" y="3156"/>
                  </a:lnTo>
                  <a:lnTo>
                    <a:pt x="2280" y="3169"/>
                  </a:lnTo>
                  <a:lnTo>
                    <a:pt x="2250" y="3178"/>
                  </a:lnTo>
                  <a:lnTo>
                    <a:pt x="2219" y="3182"/>
                  </a:lnTo>
                  <a:lnTo>
                    <a:pt x="2187" y="3183"/>
                  </a:lnTo>
                  <a:lnTo>
                    <a:pt x="2153" y="3180"/>
                  </a:lnTo>
                  <a:lnTo>
                    <a:pt x="2119" y="3176"/>
                  </a:lnTo>
                  <a:lnTo>
                    <a:pt x="2085" y="3171"/>
                  </a:lnTo>
                  <a:lnTo>
                    <a:pt x="2051" y="3167"/>
                  </a:lnTo>
                  <a:lnTo>
                    <a:pt x="2017" y="3165"/>
                  </a:lnTo>
                  <a:lnTo>
                    <a:pt x="1984" y="3165"/>
                  </a:lnTo>
                  <a:lnTo>
                    <a:pt x="1953" y="3169"/>
                  </a:lnTo>
                  <a:lnTo>
                    <a:pt x="1921" y="3177"/>
                  </a:lnTo>
                  <a:lnTo>
                    <a:pt x="1892" y="3189"/>
                  </a:lnTo>
                  <a:lnTo>
                    <a:pt x="1862" y="3205"/>
                  </a:lnTo>
                  <a:lnTo>
                    <a:pt x="1832" y="3221"/>
                  </a:lnTo>
                  <a:lnTo>
                    <a:pt x="1802" y="3239"/>
                  </a:lnTo>
                  <a:lnTo>
                    <a:pt x="1773" y="3256"/>
                  </a:lnTo>
                  <a:lnTo>
                    <a:pt x="1742" y="3271"/>
                  </a:lnTo>
                  <a:lnTo>
                    <a:pt x="1712" y="3283"/>
                  </a:lnTo>
                  <a:lnTo>
                    <a:pt x="1681" y="3291"/>
                  </a:lnTo>
                  <a:lnTo>
                    <a:pt x="1649" y="3294"/>
                  </a:lnTo>
                  <a:lnTo>
                    <a:pt x="1617" y="3291"/>
                  </a:lnTo>
                  <a:lnTo>
                    <a:pt x="1586" y="3283"/>
                  </a:lnTo>
                  <a:lnTo>
                    <a:pt x="1556" y="3271"/>
                  </a:lnTo>
                  <a:lnTo>
                    <a:pt x="1525" y="3256"/>
                  </a:lnTo>
                  <a:lnTo>
                    <a:pt x="1496" y="3239"/>
                  </a:lnTo>
                  <a:lnTo>
                    <a:pt x="1466" y="3221"/>
                  </a:lnTo>
                  <a:lnTo>
                    <a:pt x="1436" y="3205"/>
                  </a:lnTo>
                  <a:lnTo>
                    <a:pt x="1406" y="3189"/>
                  </a:lnTo>
                  <a:lnTo>
                    <a:pt x="1376" y="3177"/>
                  </a:lnTo>
                  <a:lnTo>
                    <a:pt x="1345" y="3169"/>
                  </a:lnTo>
                  <a:lnTo>
                    <a:pt x="1314" y="3165"/>
                  </a:lnTo>
                  <a:lnTo>
                    <a:pt x="1281" y="3165"/>
                  </a:lnTo>
                  <a:lnTo>
                    <a:pt x="1247" y="3167"/>
                  </a:lnTo>
                  <a:lnTo>
                    <a:pt x="1213" y="3171"/>
                  </a:lnTo>
                  <a:lnTo>
                    <a:pt x="1179" y="3176"/>
                  </a:lnTo>
                  <a:lnTo>
                    <a:pt x="1145" y="3180"/>
                  </a:lnTo>
                  <a:lnTo>
                    <a:pt x="1111" y="3183"/>
                  </a:lnTo>
                  <a:lnTo>
                    <a:pt x="1079" y="3182"/>
                  </a:lnTo>
                  <a:lnTo>
                    <a:pt x="1048" y="3178"/>
                  </a:lnTo>
                  <a:lnTo>
                    <a:pt x="1018" y="3169"/>
                  </a:lnTo>
                  <a:lnTo>
                    <a:pt x="993" y="3156"/>
                  </a:lnTo>
                  <a:lnTo>
                    <a:pt x="969" y="3139"/>
                  </a:lnTo>
                  <a:lnTo>
                    <a:pt x="948" y="3119"/>
                  </a:lnTo>
                  <a:lnTo>
                    <a:pt x="927" y="3096"/>
                  </a:lnTo>
                  <a:lnTo>
                    <a:pt x="908" y="3072"/>
                  </a:lnTo>
                  <a:lnTo>
                    <a:pt x="889" y="3047"/>
                  </a:lnTo>
                  <a:lnTo>
                    <a:pt x="870" y="3022"/>
                  </a:lnTo>
                  <a:lnTo>
                    <a:pt x="851" y="2998"/>
                  </a:lnTo>
                  <a:lnTo>
                    <a:pt x="831" y="2975"/>
                  </a:lnTo>
                  <a:lnTo>
                    <a:pt x="808" y="2955"/>
                  </a:lnTo>
                  <a:lnTo>
                    <a:pt x="786" y="2937"/>
                  </a:lnTo>
                  <a:lnTo>
                    <a:pt x="761" y="2923"/>
                  </a:lnTo>
                  <a:lnTo>
                    <a:pt x="734" y="2911"/>
                  </a:lnTo>
                  <a:lnTo>
                    <a:pt x="705" y="2901"/>
                  </a:lnTo>
                  <a:lnTo>
                    <a:pt x="675" y="2892"/>
                  </a:lnTo>
                  <a:lnTo>
                    <a:pt x="645" y="2884"/>
                  </a:lnTo>
                  <a:lnTo>
                    <a:pt x="614" y="2876"/>
                  </a:lnTo>
                  <a:lnTo>
                    <a:pt x="585" y="2867"/>
                  </a:lnTo>
                  <a:lnTo>
                    <a:pt x="556" y="2857"/>
                  </a:lnTo>
                  <a:lnTo>
                    <a:pt x="529" y="2845"/>
                  </a:lnTo>
                  <a:lnTo>
                    <a:pt x="505" y="2830"/>
                  </a:lnTo>
                  <a:lnTo>
                    <a:pt x="483" y="2812"/>
                  </a:lnTo>
                  <a:lnTo>
                    <a:pt x="465" y="2790"/>
                  </a:lnTo>
                  <a:lnTo>
                    <a:pt x="450" y="2766"/>
                  </a:lnTo>
                  <a:lnTo>
                    <a:pt x="438" y="2739"/>
                  </a:lnTo>
                  <a:lnTo>
                    <a:pt x="428" y="2710"/>
                  </a:lnTo>
                  <a:lnTo>
                    <a:pt x="419" y="2681"/>
                  </a:lnTo>
                  <a:lnTo>
                    <a:pt x="411" y="2650"/>
                  </a:lnTo>
                  <a:lnTo>
                    <a:pt x="403" y="2620"/>
                  </a:lnTo>
                  <a:lnTo>
                    <a:pt x="394" y="2590"/>
                  </a:lnTo>
                  <a:lnTo>
                    <a:pt x="384" y="2561"/>
                  </a:lnTo>
                  <a:lnTo>
                    <a:pt x="372" y="2534"/>
                  </a:lnTo>
                  <a:lnTo>
                    <a:pt x="358" y="2509"/>
                  </a:lnTo>
                  <a:lnTo>
                    <a:pt x="340" y="2487"/>
                  </a:lnTo>
                  <a:lnTo>
                    <a:pt x="320" y="2464"/>
                  </a:lnTo>
                  <a:lnTo>
                    <a:pt x="297" y="2444"/>
                  </a:lnTo>
                  <a:lnTo>
                    <a:pt x="272" y="2425"/>
                  </a:lnTo>
                  <a:lnTo>
                    <a:pt x="247" y="2406"/>
                  </a:lnTo>
                  <a:lnTo>
                    <a:pt x="222" y="2387"/>
                  </a:lnTo>
                  <a:lnTo>
                    <a:pt x="198" y="2368"/>
                  </a:lnTo>
                  <a:lnTo>
                    <a:pt x="175" y="2347"/>
                  </a:lnTo>
                  <a:lnTo>
                    <a:pt x="155" y="2326"/>
                  </a:lnTo>
                  <a:lnTo>
                    <a:pt x="138" y="2302"/>
                  </a:lnTo>
                  <a:lnTo>
                    <a:pt x="125" y="2277"/>
                  </a:lnTo>
                  <a:lnTo>
                    <a:pt x="116" y="2247"/>
                  </a:lnTo>
                  <a:lnTo>
                    <a:pt x="112" y="2216"/>
                  </a:lnTo>
                  <a:lnTo>
                    <a:pt x="111" y="2184"/>
                  </a:lnTo>
                  <a:lnTo>
                    <a:pt x="114" y="2150"/>
                  </a:lnTo>
                  <a:lnTo>
                    <a:pt x="118" y="2116"/>
                  </a:lnTo>
                  <a:lnTo>
                    <a:pt x="123" y="2082"/>
                  </a:lnTo>
                  <a:lnTo>
                    <a:pt x="127" y="2048"/>
                  </a:lnTo>
                  <a:lnTo>
                    <a:pt x="129" y="2014"/>
                  </a:lnTo>
                  <a:lnTo>
                    <a:pt x="129" y="1981"/>
                  </a:lnTo>
                  <a:lnTo>
                    <a:pt x="125" y="1950"/>
                  </a:lnTo>
                  <a:lnTo>
                    <a:pt x="117" y="1919"/>
                  </a:lnTo>
                  <a:lnTo>
                    <a:pt x="105" y="1890"/>
                  </a:lnTo>
                  <a:lnTo>
                    <a:pt x="90" y="1860"/>
                  </a:lnTo>
                  <a:lnTo>
                    <a:pt x="73" y="1830"/>
                  </a:lnTo>
                  <a:lnTo>
                    <a:pt x="55" y="1800"/>
                  </a:lnTo>
                  <a:lnTo>
                    <a:pt x="38" y="1771"/>
                  </a:lnTo>
                  <a:lnTo>
                    <a:pt x="23" y="1740"/>
                  </a:lnTo>
                  <a:lnTo>
                    <a:pt x="11" y="1710"/>
                  </a:lnTo>
                  <a:lnTo>
                    <a:pt x="3" y="1679"/>
                  </a:lnTo>
                  <a:lnTo>
                    <a:pt x="0" y="1647"/>
                  </a:lnTo>
                  <a:lnTo>
                    <a:pt x="3" y="1615"/>
                  </a:lnTo>
                  <a:lnTo>
                    <a:pt x="11" y="1584"/>
                  </a:lnTo>
                  <a:lnTo>
                    <a:pt x="23" y="1554"/>
                  </a:lnTo>
                  <a:lnTo>
                    <a:pt x="38" y="1523"/>
                  </a:lnTo>
                  <a:lnTo>
                    <a:pt x="55" y="1494"/>
                  </a:lnTo>
                  <a:lnTo>
                    <a:pt x="73" y="1464"/>
                  </a:lnTo>
                  <a:lnTo>
                    <a:pt x="90" y="1434"/>
                  </a:lnTo>
                  <a:lnTo>
                    <a:pt x="105" y="1404"/>
                  </a:lnTo>
                  <a:lnTo>
                    <a:pt x="117" y="1375"/>
                  </a:lnTo>
                  <a:lnTo>
                    <a:pt x="125" y="1344"/>
                  </a:lnTo>
                  <a:lnTo>
                    <a:pt x="129" y="1313"/>
                  </a:lnTo>
                  <a:lnTo>
                    <a:pt x="129" y="1280"/>
                  </a:lnTo>
                  <a:lnTo>
                    <a:pt x="127" y="1246"/>
                  </a:lnTo>
                  <a:lnTo>
                    <a:pt x="123" y="1212"/>
                  </a:lnTo>
                  <a:lnTo>
                    <a:pt x="118" y="1178"/>
                  </a:lnTo>
                  <a:lnTo>
                    <a:pt x="114" y="1144"/>
                  </a:lnTo>
                  <a:lnTo>
                    <a:pt x="111" y="1110"/>
                  </a:lnTo>
                  <a:lnTo>
                    <a:pt x="112" y="1078"/>
                  </a:lnTo>
                  <a:lnTo>
                    <a:pt x="116" y="1047"/>
                  </a:lnTo>
                  <a:lnTo>
                    <a:pt x="125" y="1017"/>
                  </a:lnTo>
                  <a:lnTo>
                    <a:pt x="138" y="992"/>
                  </a:lnTo>
                  <a:lnTo>
                    <a:pt x="155" y="968"/>
                  </a:lnTo>
                  <a:lnTo>
                    <a:pt x="175" y="947"/>
                  </a:lnTo>
                  <a:lnTo>
                    <a:pt x="198" y="926"/>
                  </a:lnTo>
                  <a:lnTo>
                    <a:pt x="222" y="907"/>
                  </a:lnTo>
                  <a:lnTo>
                    <a:pt x="247" y="888"/>
                  </a:lnTo>
                  <a:lnTo>
                    <a:pt x="272" y="869"/>
                  </a:lnTo>
                  <a:lnTo>
                    <a:pt x="297" y="850"/>
                  </a:lnTo>
                  <a:lnTo>
                    <a:pt x="320" y="830"/>
                  </a:lnTo>
                  <a:lnTo>
                    <a:pt x="340" y="807"/>
                  </a:lnTo>
                  <a:lnTo>
                    <a:pt x="358" y="785"/>
                  </a:lnTo>
                  <a:lnTo>
                    <a:pt x="372" y="760"/>
                  </a:lnTo>
                  <a:lnTo>
                    <a:pt x="384" y="733"/>
                  </a:lnTo>
                  <a:lnTo>
                    <a:pt x="394" y="704"/>
                  </a:lnTo>
                  <a:lnTo>
                    <a:pt x="403" y="674"/>
                  </a:lnTo>
                  <a:lnTo>
                    <a:pt x="411" y="644"/>
                  </a:lnTo>
                  <a:lnTo>
                    <a:pt x="419" y="613"/>
                  </a:lnTo>
                  <a:lnTo>
                    <a:pt x="428" y="584"/>
                  </a:lnTo>
                  <a:lnTo>
                    <a:pt x="438" y="555"/>
                  </a:lnTo>
                  <a:lnTo>
                    <a:pt x="450" y="528"/>
                  </a:lnTo>
                  <a:lnTo>
                    <a:pt x="465" y="504"/>
                  </a:lnTo>
                  <a:lnTo>
                    <a:pt x="483" y="482"/>
                  </a:lnTo>
                  <a:lnTo>
                    <a:pt x="505" y="464"/>
                  </a:lnTo>
                  <a:lnTo>
                    <a:pt x="529" y="449"/>
                  </a:lnTo>
                  <a:lnTo>
                    <a:pt x="556" y="437"/>
                  </a:lnTo>
                  <a:lnTo>
                    <a:pt x="585" y="427"/>
                  </a:lnTo>
                  <a:lnTo>
                    <a:pt x="614" y="418"/>
                  </a:lnTo>
                  <a:lnTo>
                    <a:pt x="645" y="410"/>
                  </a:lnTo>
                  <a:lnTo>
                    <a:pt x="675" y="402"/>
                  </a:lnTo>
                  <a:lnTo>
                    <a:pt x="705" y="393"/>
                  </a:lnTo>
                  <a:lnTo>
                    <a:pt x="734" y="383"/>
                  </a:lnTo>
                  <a:lnTo>
                    <a:pt x="761" y="371"/>
                  </a:lnTo>
                  <a:lnTo>
                    <a:pt x="786" y="357"/>
                  </a:lnTo>
                  <a:lnTo>
                    <a:pt x="808" y="339"/>
                  </a:lnTo>
                  <a:lnTo>
                    <a:pt x="831" y="319"/>
                  </a:lnTo>
                  <a:lnTo>
                    <a:pt x="851" y="296"/>
                  </a:lnTo>
                  <a:lnTo>
                    <a:pt x="870" y="272"/>
                  </a:lnTo>
                  <a:lnTo>
                    <a:pt x="889" y="247"/>
                  </a:lnTo>
                  <a:lnTo>
                    <a:pt x="908" y="222"/>
                  </a:lnTo>
                  <a:lnTo>
                    <a:pt x="927" y="198"/>
                  </a:lnTo>
                  <a:lnTo>
                    <a:pt x="948" y="175"/>
                  </a:lnTo>
                  <a:lnTo>
                    <a:pt x="969" y="155"/>
                  </a:lnTo>
                  <a:lnTo>
                    <a:pt x="993" y="138"/>
                  </a:lnTo>
                  <a:lnTo>
                    <a:pt x="1018" y="125"/>
                  </a:lnTo>
                  <a:lnTo>
                    <a:pt x="1048" y="116"/>
                  </a:lnTo>
                  <a:lnTo>
                    <a:pt x="1079" y="112"/>
                  </a:lnTo>
                  <a:lnTo>
                    <a:pt x="1111" y="111"/>
                  </a:lnTo>
                  <a:lnTo>
                    <a:pt x="1145" y="114"/>
                  </a:lnTo>
                  <a:lnTo>
                    <a:pt x="1179" y="118"/>
                  </a:lnTo>
                  <a:lnTo>
                    <a:pt x="1213" y="123"/>
                  </a:lnTo>
                  <a:lnTo>
                    <a:pt x="1247" y="127"/>
                  </a:lnTo>
                  <a:lnTo>
                    <a:pt x="1281" y="129"/>
                  </a:lnTo>
                  <a:lnTo>
                    <a:pt x="1314" y="129"/>
                  </a:lnTo>
                  <a:lnTo>
                    <a:pt x="1345" y="125"/>
                  </a:lnTo>
                  <a:lnTo>
                    <a:pt x="1376" y="117"/>
                  </a:lnTo>
                  <a:lnTo>
                    <a:pt x="1406" y="105"/>
                  </a:lnTo>
                  <a:lnTo>
                    <a:pt x="1436" y="89"/>
                  </a:lnTo>
                  <a:lnTo>
                    <a:pt x="1466" y="73"/>
                  </a:lnTo>
                  <a:lnTo>
                    <a:pt x="1496" y="55"/>
                  </a:lnTo>
                  <a:lnTo>
                    <a:pt x="1525" y="38"/>
                  </a:lnTo>
                  <a:lnTo>
                    <a:pt x="1556" y="23"/>
                  </a:lnTo>
                  <a:lnTo>
                    <a:pt x="1586" y="11"/>
                  </a:lnTo>
                  <a:lnTo>
                    <a:pt x="1617" y="3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E2A217-B7D9-4FEB-8C21-82F5E1E7D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728" y="469067"/>
            <a:ext cx="10114546" cy="18891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Главные</a:t>
            </a:r>
            <a:r>
              <a:rPr lang="en-US" sz="54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вопросы</a:t>
            </a:r>
            <a:r>
              <a:rPr lang="en-US" sz="54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– </a:t>
            </a:r>
            <a:r>
              <a:rPr lang="en-US" sz="54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национальный</a:t>
            </a:r>
            <a:r>
              <a:rPr lang="en-US" sz="54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sz="54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аграрный</a:t>
            </a:r>
            <a:endParaRPr lang="en-US" sz="5400" kern="12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3DD341-8124-4E43-A8D9-0C8BD812C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211" y="3100272"/>
            <a:ext cx="8015571" cy="301567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buNone/>
            </a:pPr>
            <a:r>
              <a:rPr lang="en-US" sz="4800" kern="1200" dirty="0" err="1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Автономисты</a:t>
            </a:r>
            <a:r>
              <a:rPr lang="en-US" sz="4800" kern="1200" dirty="0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kern="1200" dirty="0" err="1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не</a:t>
            </a:r>
            <a:r>
              <a:rPr lang="en-US" sz="4800" kern="1200" dirty="0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kern="1200" dirty="0" err="1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поддержали</a:t>
            </a:r>
            <a:r>
              <a:rPr lang="en-US" sz="4800" kern="1200" dirty="0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kern="1200" dirty="0" err="1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национализацию</a:t>
            </a:r>
            <a:r>
              <a:rPr lang="en-US" sz="4800" kern="1200" dirty="0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– </a:t>
            </a:r>
            <a:r>
              <a:rPr lang="en-US" sz="4800" kern="1200" dirty="0" err="1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переход</a:t>
            </a:r>
            <a:r>
              <a:rPr lang="en-US" sz="4800" kern="1200" dirty="0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kern="1200" dirty="0" err="1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из</a:t>
            </a:r>
            <a:r>
              <a:rPr lang="en-US" sz="4800" kern="1200" dirty="0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kern="1200" dirty="0" err="1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частной</a:t>
            </a:r>
            <a:r>
              <a:rPr lang="en-US" sz="4800" kern="1200" dirty="0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kern="1200" dirty="0" err="1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собственности</a:t>
            </a:r>
            <a:r>
              <a:rPr lang="en-US" sz="4800" kern="1200" dirty="0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в </a:t>
            </a:r>
            <a:r>
              <a:rPr lang="en-US" sz="4800" kern="1200" dirty="0" err="1">
                <a:solidFill>
                  <a:schemeClr val="tx1">
                    <a:alpha val="6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государственную</a:t>
            </a:r>
            <a:endParaRPr lang="en-US" sz="4800" kern="1200" dirty="0">
              <a:solidFill>
                <a:schemeClr val="tx1">
                  <a:alpha val="60000"/>
                </a:schemeClr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469C54-0D53-4F60-9D05-664D4FAE9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14" y="349313"/>
            <a:ext cx="9316768" cy="93268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II </a:t>
            </a:r>
            <a:r>
              <a:rPr lang="en-US" sz="32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Госдума</a:t>
            </a:r>
            <a:r>
              <a:rPr lang="en-US" sz="32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(20.02.1907-03.06.1907</a:t>
            </a:r>
            <a:r>
              <a:rPr lang="ru-RU" sz="32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«третьеиюньский переворот)</a:t>
            </a:r>
            <a:r>
              <a:rPr lang="en-US" sz="32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E8060C-C8A8-4B1B-AA9C-F5462A460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5726"/>
            <a:ext cx="10515599" cy="4206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Большинство</a:t>
            </a:r>
            <a:r>
              <a:rPr lang="en-US" sz="24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– </a:t>
            </a:r>
            <a:r>
              <a:rPr lang="ru-RU" sz="24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левые партии</a:t>
            </a:r>
            <a:endParaRPr lang="en-US" sz="2400" kern="12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66A703-CB10-4E67-9178-1AB5B6006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9932" r="12220" b="6802"/>
          <a:stretch/>
        </p:blipFill>
        <p:spPr>
          <a:xfrm>
            <a:off x="2260598" y="1863801"/>
            <a:ext cx="7670803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4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7">
            <a:extLst>
              <a:ext uri="{FF2B5EF4-FFF2-40B4-BE49-F238E27FC236}">
                <a16:creationId xmlns:a16="http://schemas.microsoft.com/office/drawing/2014/main" xmlns="" id="{73A25D70-4A55-4F72-B9C5-A69CDBF4DB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xmlns="" id="{54957100-6D8B-4161-9F2F-C0A949EC84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xmlns="" id="{0BD8B065-EE51-4AE2-A94C-86249998FD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443E93-ADD4-44A9-A18C-30026805D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834" y="-19351"/>
            <a:ext cx="7596025" cy="23879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kern="1200" dirty="0" err="1">
                <a:latin typeface="Posterama" panose="020B0504020200020000" pitchFamily="34" charset="0"/>
                <a:cs typeface="Posterama" panose="020B0504020200020000" pitchFamily="34" charset="0"/>
              </a:rPr>
              <a:t>Проверь</a:t>
            </a:r>
            <a:r>
              <a:rPr lang="en-US" sz="8000" kern="12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8000" kern="1200" dirty="0" err="1">
                <a:latin typeface="Posterama" panose="020B0504020200020000" pitchFamily="34" charset="0"/>
                <a:cs typeface="Posterama" panose="020B0504020200020000" pitchFamily="34" charset="0"/>
              </a:rPr>
              <a:t>себя</a:t>
            </a:r>
            <a:endParaRPr lang="en-US" sz="8000" kern="12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DF22AB-CC8B-4A7E-A9F9-99E889ED7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81" y="2157275"/>
            <a:ext cx="10910656" cy="36334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3600" dirty="0">
                <a:latin typeface="Posterama" panose="020B0504020200020000" pitchFamily="34" charset="0"/>
                <a:cs typeface="Posterama" panose="020B0504020200020000" pitchFamily="34" charset="0"/>
              </a:rPr>
              <a:t>Кто такие автономисты?</a:t>
            </a:r>
          </a:p>
          <a:p>
            <a:pPr marL="0" indent="0">
              <a:buNone/>
            </a:pPr>
            <a:r>
              <a:rPr lang="ru-RU" sz="3600" kern="1200" dirty="0">
                <a:latin typeface="Posterama" panose="020B0504020200020000" pitchFamily="34" charset="0"/>
                <a:cs typeface="Posterama" panose="020B0504020200020000" pitchFamily="34" charset="0"/>
              </a:rPr>
              <a:t>Кто их возглавлял?</a:t>
            </a:r>
          </a:p>
          <a:p>
            <a:pPr marL="0" indent="0">
              <a:buNone/>
            </a:pPr>
            <a:r>
              <a:rPr lang="ru-RU" sz="3600" kern="1200" dirty="0">
                <a:latin typeface="Posterama" panose="020B0504020200020000" pitchFamily="34" charset="0"/>
                <a:cs typeface="Posterama" panose="020B0504020200020000" pitchFamily="34" charset="0"/>
              </a:rPr>
              <a:t>Почему 1 и 2 Госдумы проработали неполный срок?</a:t>
            </a:r>
          </a:p>
          <a:p>
            <a:pPr marL="0" indent="0">
              <a:buNone/>
            </a:pPr>
            <a:r>
              <a:rPr lang="ru-RU" sz="3600" dirty="0">
                <a:latin typeface="Posterama" panose="020B0504020200020000" pitchFamily="34" charset="0"/>
                <a:cs typeface="Posterama" panose="020B0504020200020000" pitchFamily="34" charset="0"/>
              </a:rPr>
              <a:t>Какие права отстаивали депутаты от белорусских губерний?</a:t>
            </a:r>
            <a:endParaRPr lang="en-US" sz="3600" kern="12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0" indent="0">
              <a:buNone/>
            </a:pPr>
            <a:r>
              <a:rPr lang="en-US" sz="3600" kern="1200" dirty="0" err="1">
                <a:latin typeface="Posterama" panose="020B0504020200020000" pitchFamily="34" charset="0"/>
                <a:cs typeface="Posterama" panose="020B0504020200020000" pitchFamily="34" charset="0"/>
              </a:rPr>
              <a:t>Какова</a:t>
            </a:r>
            <a:r>
              <a:rPr lang="en-US" sz="3600" kern="12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kern="1200" dirty="0" err="1">
                <a:latin typeface="Posterama" panose="020B0504020200020000" pitchFamily="34" charset="0"/>
                <a:cs typeface="Posterama" panose="020B0504020200020000" pitchFamily="34" charset="0"/>
              </a:rPr>
              <a:t>причина</a:t>
            </a:r>
            <a:r>
              <a:rPr lang="en-US" sz="3600" kern="12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kern="1200" dirty="0" err="1">
                <a:latin typeface="Posterama" panose="020B0504020200020000" pitchFamily="34" charset="0"/>
                <a:cs typeface="Posterama" panose="020B0504020200020000" pitchFamily="34" charset="0"/>
              </a:rPr>
              <a:t>третьеиюньского</a:t>
            </a:r>
            <a:r>
              <a:rPr lang="en-US" sz="3600" kern="12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kern="1200" dirty="0" err="1">
                <a:latin typeface="Posterama" panose="020B0504020200020000" pitchFamily="34" charset="0"/>
                <a:cs typeface="Posterama" panose="020B0504020200020000" pitchFamily="34" charset="0"/>
              </a:rPr>
              <a:t>переворота</a:t>
            </a:r>
            <a:r>
              <a:rPr lang="en-US" sz="3600" kern="1200" dirty="0">
                <a:latin typeface="Posterama" panose="020B0504020200020000" pitchFamily="34" charset="0"/>
                <a:cs typeface="Posterama" panose="020B0504020200020000" pitchFamily="34" charset="0"/>
              </a:rPr>
              <a:t>?</a:t>
            </a:r>
          </a:p>
        </p:txBody>
      </p:sp>
      <p:grpSp>
        <p:nvGrpSpPr>
          <p:cNvPr id="33" name="Group 13">
            <a:extLst>
              <a:ext uri="{FF2B5EF4-FFF2-40B4-BE49-F238E27FC236}">
                <a16:creationId xmlns:a16="http://schemas.microsoft.com/office/drawing/2014/main" xmlns="" id="{18999293-B054-4B57-A26F-D04C2BB113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5E505D8A-F41A-450D-A648-E77DF6B8D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4" name="Freeform: Shape 15">
              <a:extLst>
                <a:ext uri="{FF2B5EF4-FFF2-40B4-BE49-F238E27FC236}">
                  <a16:creationId xmlns:a16="http://schemas.microsoft.com/office/drawing/2014/main" xmlns="" id="{E2BD6DCE-6A81-4F34-9958-67B578EA16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5C462BE8-CD72-48CF-8A7B-C716D2B99E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5" name="Freeform: Shape 17">
              <a:extLst>
                <a:ext uri="{FF2B5EF4-FFF2-40B4-BE49-F238E27FC236}">
                  <a16:creationId xmlns:a16="http://schemas.microsoft.com/office/drawing/2014/main" xmlns="" id="{1C2CDB70-40F1-4D00-8F17-A532E732EB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</p:grpSp>
      <p:grpSp>
        <p:nvGrpSpPr>
          <p:cNvPr id="36" name="Group 19">
            <a:extLst>
              <a:ext uri="{FF2B5EF4-FFF2-40B4-BE49-F238E27FC236}">
                <a16:creationId xmlns:a16="http://schemas.microsoft.com/office/drawing/2014/main" xmlns="" id="{761945C4-D997-42F3-B59A-984CF00667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4651FE4A-9487-43BE-A388-134535743B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7" name="Freeform: Shape 21">
              <a:extLst>
                <a:ext uri="{FF2B5EF4-FFF2-40B4-BE49-F238E27FC236}">
                  <a16:creationId xmlns:a16="http://schemas.microsoft.com/office/drawing/2014/main" xmlns="" id="{F44B0EF3-9992-4B95-8A43-6206B3FC3F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41B1C1F-C2FE-4C47-9D74-ADB9B53F4B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8" name="Freeform: Shape 23">
              <a:extLst>
                <a:ext uri="{FF2B5EF4-FFF2-40B4-BE49-F238E27FC236}">
                  <a16:creationId xmlns:a16="http://schemas.microsoft.com/office/drawing/2014/main" xmlns="" id="{1048177B-A49E-4E24-9007-07A0EDD6A2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3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5" name="Рисунок 4" descr="Изображение выглядит как текст, в позе, группа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23AB49A-8DBB-4C8F-98B2-F515C6F15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14CEE6-D1F2-494B-8A13-CD677C18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0" y="1065862"/>
            <a:ext cx="4133457" cy="4726276"/>
          </a:xfrm>
        </p:spPr>
        <p:txBody>
          <a:bodyPr>
            <a:normAutofit/>
          </a:bodyPr>
          <a:lstStyle/>
          <a:p>
            <a:pPr algn="r"/>
            <a:r>
              <a:rPr lang="ru-RU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БСГ – Белорусская социалистическая громада. Лидер национального движения</a:t>
            </a:r>
            <a:endParaRPr lang="ru-BY" dirty="0">
              <a:solidFill>
                <a:srgbClr val="FFFFFF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C4B2FD-7FC6-4970-AEC8-393ECEAFE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408" y="458286"/>
            <a:ext cx="6498556" cy="5941428"/>
          </a:xfrm>
        </p:spPr>
        <p:txBody>
          <a:bodyPr anchor="ctr">
            <a:noAutofit/>
          </a:bodyPr>
          <a:lstStyle/>
          <a:p>
            <a:r>
              <a:rPr lang="ru-RU" sz="40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Свержение самодержавия</a:t>
            </a:r>
          </a:p>
          <a:p>
            <a:r>
              <a:rPr lang="ru-RU" sz="40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Установление социализма</a:t>
            </a:r>
          </a:p>
          <a:p>
            <a:r>
              <a:rPr lang="ru-RU" sz="40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Ликвидация помещичьего землевладения</a:t>
            </a:r>
          </a:p>
          <a:p>
            <a:r>
              <a:rPr lang="ru-RU" sz="40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Автономия со столицей в Вильно в составе России</a:t>
            </a:r>
          </a:p>
        </p:txBody>
      </p:sp>
    </p:spTree>
    <p:extLst>
      <p:ext uri="{BB962C8B-B14F-4D97-AF65-F5344CB8AC3E}">
        <p14:creationId xmlns:p14="http://schemas.microsoft.com/office/powerpoint/2010/main" val="2219417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4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4B560E-4A5B-451C-8DE0-377DB03F1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5" t="15720" r="29105" b="8913"/>
          <a:stretch/>
        </p:blipFill>
        <p:spPr>
          <a:xfrm>
            <a:off x="2298854" y="643467"/>
            <a:ext cx="759429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7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C9A73B-7545-4909-83CC-69431943F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Из видео ты узнаешь</a:t>
            </a:r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0B03E6-F0B6-49DA-B89A-39C485EFE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ru-RU" sz="4800" dirty="0">
                <a:latin typeface="Posterama" panose="020B0504020200020000" pitchFamily="34" charset="0"/>
                <a:cs typeface="Posterama" panose="020B0504020200020000" pitchFamily="34" charset="0"/>
              </a:rPr>
              <a:t>Каким образом БСГ распространяла свои идеи?</a:t>
            </a:r>
          </a:p>
          <a:p>
            <a:r>
              <a:rPr lang="ru-RU" sz="4800" dirty="0">
                <a:latin typeface="Posterama" panose="020B0504020200020000" pitchFamily="34" charset="0"/>
                <a:cs typeface="Posterama" panose="020B0504020200020000" pitchFamily="34" charset="0"/>
              </a:rPr>
              <a:t>Чем знаменит первый в истории основной печатный орган Беларуси?</a:t>
            </a:r>
          </a:p>
        </p:txBody>
      </p:sp>
    </p:spTree>
    <p:extLst>
      <p:ext uri="{BB962C8B-B14F-4D97-AF65-F5344CB8AC3E}">
        <p14:creationId xmlns:p14="http://schemas.microsoft.com/office/powerpoint/2010/main" val="28901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" y="271144"/>
            <a:ext cx="4951667" cy="35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ша нива (1906) — Википедия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519" y="271144"/>
            <a:ext cx="4275256" cy="62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2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71E5AD-D1A6-4334-9295-8A3D8F17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1" y="573678"/>
            <a:ext cx="4887685" cy="98461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ru-RU" sz="6600" dirty="0">
                <a:latin typeface="Posterama" panose="020B0504020200020000" pitchFamily="34" charset="0"/>
                <a:cs typeface="Posterama" panose="020B0504020200020000" pitchFamily="34" charset="0"/>
              </a:rPr>
              <a:t>План</a:t>
            </a:r>
            <a:endParaRPr lang="ru-BY" sz="66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5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0932F495-8B3D-43E0-8AF2-B63C6FA2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92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F8F36E2-BBE5-43FE-822F-AD8CAE08C0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6E5852E-218A-4B8F-9EE8-C4D2EC08E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1695635"/>
            <a:ext cx="4887685" cy="4588687"/>
          </a:xfrm>
        </p:spPr>
        <p:txBody>
          <a:bodyPr anchor="t">
            <a:normAutofit lnSpcReduction="10000"/>
          </a:bodyPr>
          <a:lstStyle/>
          <a:p>
            <a:r>
              <a:rPr lang="ru-RU" sz="2400" dirty="0">
                <a:latin typeface="Posterama" panose="020B0504020200020000" pitchFamily="34" charset="0"/>
                <a:cs typeface="Posterama" panose="020B0504020200020000" pitchFamily="34" charset="0"/>
              </a:rPr>
              <a:t>Причины, начало и ход революции;</a:t>
            </a:r>
          </a:p>
          <a:p>
            <a:r>
              <a:rPr lang="ru-RU" sz="2400" dirty="0">
                <a:latin typeface="Posterama" panose="020B0504020200020000" pitchFamily="34" charset="0"/>
                <a:cs typeface="Posterama" panose="020B0504020200020000" pitchFamily="34" charset="0"/>
              </a:rPr>
              <a:t>Манифест 17 октября и события в Беларуси;</a:t>
            </a:r>
          </a:p>
          <a:p>
            <a:r>
              <a:rPr lang="ru-RU" sz="2400" dirty="0">
                <a:latin typeface="Posterama" panose="020B0504020200020000" pitchFamily="34" charset="0"/>
                <a:cs typeface="Posterama" panose="020B0504020200020000" pitchFamily="34" charset="0"/>
              </a:rPr>
              <a:t>Деятельность политических партий и движений;</a:t>
            </a:r>
          </a:p>
          <a:p>
            <a:r>
              <a:rPr lang="ru-RU" sz="2400" dirty="0">
                <a:latin typeface="Posterama" panose="020B0504020200020000" pitchFamily="34" charset="0"/>
                <a:cs typeface="Posterama" panose="020B0504020200020000" pitchFamily="34" charset="0"/>
              </a:rPr>
              <a:t>Депутаты от западных губерний в Государственной Думе;</a:t>
            </a:r>
          </a:p>
          <a:p>
            <a:r>
              <a:rPr lang="ru-RU" sz="2400" dirty="0">
                <a:latin typeface="Posterama" panose="020B0504020200020000" pitchFamily="34" charset="0"/>
                <a:cs typeface="Posterama" panose="020B0504020200020000" pitchFamily="34" charset="0"/>
              </a:rPr>
              <a:t>Белорусское национальное движение;</a:t>
            </a:r>
          </a:p>
          <a:p>
            <a:r>
              <a:rPr lang="ru-RU" sz="2400" dirty="0">
                <a:latin typeface="Posterama" panose="020B0504020200020000" pitchFamily="34" charset="0"/>
                <a:cs typeface="Posterama" panose="020B0504020200020000" pitchFamily="34" charset="0"/>
              </a:rPr>
              <a:t>Политика самодержавия после первой российской революции;</a:t>
            </a:r>
            <a:endParaRPr lang="ru-BY" sz="24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632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14EBA0-2C8E-46E4-9E5D-0A97B3152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Изучите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последний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пункт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расскажите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как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изменилась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царская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политика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после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революции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1905-1907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гг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Что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стало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с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белорусским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политическим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движением</a:t>
            </a:r>
            <a:r>
              <a:rPr lang="en-US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658172-17C0-41EE-9603-908F4FB8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Подведём итоги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696E12-6073-4BD6-BE0A-AFCEDF4CC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fontScale="92500" lnSpcReduction="20000"/>
          </a:bodyPr>
          <a:lstStyle/>
          <a:p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Назовите причины начала Первой русской революции. Что она значила для Беларуси?</a:t>
            </a:r>
          </a:p>
          <a:p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Что такое Манифест 17 октября и какую роль он сыграл в судьбах жителей белорусских губерний?</a:t>
            </a:r>
          </a:p>
          <a:p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Каким образом действовала Государственная Дума и какие идеи в ней продвигали депутаты от белорусских губерний?</a:t>
            </a:r>
          </a:p>
          <a:p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Каковы причины завершения революции и каковы её последствия?</a:t>
            </a:r>
          </a:p>
          <a:p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Расскажите о деятельности БСГ, её печатных органов в годы революции и после неё</a:t>
            </a:r>
          </a:p>
          <a:p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Какие изменения произошли в царской политике после революции?</a:t>
            </a:r>
          </a:p>
        </p:txBody>
      </p:sp>
    </p:spTree>
    <p:extLst>
      <p:ext uri="{BB962C8B-B14F-4D97-AF65-F5344CB8AC3E}">
        <p14:creationId xmlns:p14="http://schemas.microsoft.com/office/powerpoint/2010/main" val="38699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336" y="256032"/>
            <a:ext cx="10515600" cy="653795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Ha </a:t>
            </a:r>
            <a:r>
              <a:rPr lang="en-US" dirty="0" err="1"/>
              <a:t>ycxo</a:t>
            </a:r>
            <a:r>
              <a:rPr lang="ru-RU" dirty="0" err="1"/>
              <a:t>дз</a:t>
            </a:r>
            <a:r>
              <a:rPr lang="en-US" dirty="0"/>
              <a:t>e </a:t>
            </a:r>
            <a:r>
              <a:rPr lang="ru-RU" dirty="0"/>
              <a:t>к</a:t>
            </a:r>
            <a:r>
              <a:rPr lang="en-US" dirty="0" err="1"/>
              <a:t>pac</a:t>
            </a:r>
            <a:r>
              <a:rPr lang="ru-RU" dirty="0"/>
              <a:t>н</a:t>
            </a:r>
            <a:r>
              <a:rPr lang="en-US" dirty="0"/>
              <a:t>a </a:t>
            </a:r>
            <a:r>
              <a:rPr lang="ru-RU" dirty="0"/>
              <a:t>н</a:t>
            </a:r>
            <a:r>
              <a:rPr lang="en-US" dirty="0"/>
              <a:t>e</a:t>
            </a:r>
            <a:r>
              <a:rPr lang="ru-RU" dirty="0"/>
              <a:t>б</a:t>
            </a:r>
            <a:r>
              <a:rPr lang="en-US" dirty="0"/>
              <a:t>a. </a:t>
            </a:r>
            <a:endParaRPr lang="ru-RU" dirty="0" smtClean="0"/>
          </a:p>
          <a:p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ru-RU" dirty="0"/>
              <a:t>н</a:t>
            </a:r>
            <a:r>
              <a:rPr lang="en-US" dirty="0"/>
              <a:t>e </a:t>
            </a:r>
            <a:r>
              <a:rPr lang="ru-RU" dirty="0" err="1"/>
              <a:t>дз</a:t>
            </a:r>
            <a:r>
              <a:rPr lang="en-US" dirty="0" err="1"/>
              <a:t>i</a:t>
            </a:r>
            <a:r>
              <a:rPr lang="ru-RU" dirty="0"/>
              <a:t>в</a:t>
            </a:r>
            <a:r>
              <a:rPr lang="en-US" dirty="0" err="1"/>
              <a:t>i</a:t>
            </a:r>
            <a:r>
              <a:rPr lang="ru-RU" dirty="0" err="1"/>
              <a:t>ць</a:t>
            </a:r>
            <a:r>
              <a:rPr lang="ru-RU" dirty="0"/>
              <a:t> – т</a:t>
            </a:r>
            <a:r>
              <a:rPr lang="en-US" dirty="0"/>
              <a:t>a</a:t>
            </a:r>
            <a:r>
              <a:rPr lang="ru-RU" dirty="0"/>
              <a:t>к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т</a:t>
            </a:r>
            <a:r>
              <a:rPr lang="en-US" dirty="0"/>
              <a:t>p</a:t>
            </a:r>
            <a:r>
              <a:rPr lang="ru-RU" dirty="0" err="1"/>
              <a:t>эб</a:t>
            </a:r>
            <a:r>
              <a:rPr lang="en-US" dirty="0"/>
              <a:t>a! </a:t>
            </a:r>
            <a:endParaRPr lang="ru-RU" dirty="0" smtClean="0"/>
          </a:p>
          <a:p>
            <a:r>
              <a:rPr lang="en-US" dirty="0" err="1" smtClean="0"/>
              <a:t>Kpo</a:t>
            </a:r>
            <a:r>
              <a:rPr lang="ru-RU" dirty="0"/>
              <a:t>ў </a:t>
            </a:r>
            <a:r>
              <a:rPr lang="en-US" dirty="0"/>
              <a:t>pa</a:t>
            </a:r>
            <a:r>
              <a:rPr lang="ru-RU" dirty="0"/>
              <a:t>к</a:t>
            </a:r>
            <a:r>
              <a:rPr lang="en-US" dirty="0"/>
              <a:t>a</a:t>
            </a:r>
            <a:r>
              <a:rPr lang="ru-RU" dirty="0"/>
              <a:t>м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ль</a:t>
            </a:r>
            <a:r>
              <a:rPr lang="en-US" dirty="0"/>
              <a:t>e</a:t>
            </a:r>
            <a:r>
              <a:rPr lang="ru-RU" dirty="0" err="1"/>
              <a:t>цц</a:t>
            </a:r>
            <a:r>
              <a:rPr lang="en-US" dirty="0"/>
              <a:t>a </a:t>
            </a:r>
            <a:r>
              <a:rPr lang="ru-RU" dirty="0"/>
              <a:t>ў м</a:t>
            </a:r>
            <a:r>
              <a:rPr lang="en-US" dirty="0" err="1"/>
              <a:t>opa</a:t>
            </a:r>
            <a:r>
              <a:rPr lang="en-US" dirty="0"/>
              <a:t>, </a:t>
            </a:r>
            <a:endParaRPr lang="ru-RU" dirty="0" smtClean="0"/>
          </a:p>
          <a:p>
            <a:r>
              <a:rPr lang="en-US" dirty="0" smtClean="0"/>
              <a:t>Ca</a:t>
            </a:r>
            <a:r>
              <a:rPr lang="ru-RU" dirty="0" err="1"/>
              <a:t>лд</a:t>
            </a:r>
            <a:r>
              <a:rPr lang="en-US" dirty="0"/>
              <a:t>a</a:t>
            </a:r>
            <a:r>
              <a:rPr lang="ru-RU" dirty="0"/>
              <a:t>т г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/>
              <a:t>e </a:t>
            </a:r>
            <a:r>
              <a:rPr lang="ru-RU" dirty="0"/>
              <a:t>т</a:t>
            </a:r>
            <a:r>
              <a:rPr lang="en-US" dirty="0"/>
              <a:t>a</a:t>
            </a:r>
            <a:r>
              <a:rPr lang="ru-RU" dirty="0"/>
              <a:t>м </a:t>
            </a:r>
            <a:r>
              <a:rPr lang="en-US" dirty="0"/>
              <a:t>a</a:t>
            </a:r>
            <a:r>
              <a:rPr lang="ru-RU" dirty="0"/>
              <a:t>д г</a:t>
            </a:r>
            <a:r>
              <a:rPr lang="en-US" dirty="0" err="1"/>
              <a:t>opa</a:t>
            </a:r>
            <a:r>
              <a:rPr lang="en-US" dirty="0"/>
              <a:t> </a:t>
            </a:r>
            <a:endParaRPr lang="ru-RU" dirty="0" smtClean="0"/>
          </a:p>
          <a:p>
            <a:r>
              <a:rPr lang="ru-RU" dirty="0" smtClean="0"/>
              <a:t>Б</a:t>
            </a:r>
            <a:r>
              <a:rPr lang="en-US" dirty="0"/>
              <a:t>e</a:t>
            </a:r>
            <a:r>
              <a:rPr lang="ru-RU" dirty="0"/>
              <a:t>з к</a:t>
            </a:r>
            <a:r>
              <a:rPr lang="en-US" dirty="0"/>
              <a:t>a</a:t>
            </a:r>
            <a:r>
              <a:rPr lang="ru-RU" dirty="0"/>
              <a:t>ш</a:t>
            </a:r>
            <a:r>
              <a:rPr lang="en-US" dirty="0"/>
              <a:t>y</a:t>
            </a:r>
            <a:r>
              <a:rPr lang="ru-RU" dirty="0"/>
              <a:t>л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б</a:t>
            </a:r>
            <a:r>
              <a:rPr lang="en-US" dirty="0"/>
              <a:t>e</a:t>
            </a:r>
            <a:r>
              <a:rPr lang="ru-RU" dirty="0"/>
              <a:t>з </a:t>
            </a:r>
            <a:r>
              <a:rPr lang="en-US" dirty="0"/>
              <a:t>x</a:t>
            </a:r>
            <a:r>
              <a:rPr lang="ru-RU" dirty="0"/>
              <a:t>л</a:t>
            </a:r>
            <a:r>
              <a:rPr lang="en-US" dirty="0"/>
              <a:t>e</a:t>
            </a:r>
            <a:r>
              <a:rPr lang="ru-RU" dirty="0"/>
              <a:t>б</a:t>
            </a:r>
            <a:r>
              <a:rPr lang="en-US" dirty="0"/>
              <a:t>a. </a:t>
            </a:r>
            <a:endParaRPr lang="ru-RU" dirty="0" smtClean="0"/>
          </a:p>
          <a:p>
            <a:r>
              <a:rPr lang="en-US" dirty="0" err="1" smtClean="0"/>
              <a:t>Hac</a:t>
            </a:r>
            <a:r>
              <a:rPr lang="en-US" dirty="0" smtClean="0"/>
              <a:t> </a:t>
            </a:r>
            <a:r>
              <a:rPr lang="ru-RU" dirty="0"/>
              <a:t>н</a:t>
            </a:r>
            <a:r>
              <a:rPr lang="en-US" dirty="0"/>
              <a:t>e </a:t>
            </a:r>
            <a:r>
              <a:rPr lang="ru-RU" dirty="0" err="1"/>
              <a:t>дз</a:t>
            </a:r>
            <a:r>
              <a:rPr lang="en-US" dirty="0" err="1"/>
              <a:t>i</a:t>
            </a:r>
            <a:r>
              <a:rPr lang="ru-RU" dirty="0"/>
              <a:t>в</a:t>
            </a:r>
            <a:r>
              <a:rPr lang="en-US" dirty="0" err="1"/>
              <a:t>i</a:t>
            </a:r>
            <a:r>
              <a:rPr lang="ru-RU" dirty="0" err="1"/>
              <a:t>ць</a:t>
            </a:r>
            <a:r>
              <a:rPr lang="ru-RU" dirty="0"/>
              <a:t> – т</a:t>
            </a:r>
            <a:r>
              <a:rPr lang="en-US" dirty="0"/>
              <a:t>a</a:t>
            </a:r>
            <a:r>
              <a:rPr lang="ru-RU" dirty="0"/>
              <a:t>к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т</a:t>
            </a:r>
            <a:r>
              <a:rPr lang="en-US" dirty="0"/>
              <a:t>p</a:t>
            </a:r>
            <a:r>
              <a:rPr lang="ru-RU" dirty="0" err="1"/>
              <a:t>эб</a:t>
            </a:r>
            <a:r>
              <a:rPr lang="en-US" dirty="0"/>
              <a:t>a! </a:t>
            </a:r>
            <a:endParaRPr lang="ru-RU" dirty="0" smtClean="0"/>
          </a:p>
          <a:p>
            <a:r>
              <a:rPr lang="ru-RU" dirty="0" smtClean="0"/>
              <a:t>Г</a:t>
            </a:r>
            <a:r>
              <a:rPr lang="en-US" dirty="0"/>
              <a:t>o</a:t>
            </a:r>
            <a:r>
              <a:rPr lang="ru-RU" dirty="0" err="1"/>
              <a:t>няць</a:t>
            </a:r>
            <a:r>
              <a:rPr lang="ru-RU" dirty="0"/>
              <a:t> </a:t>
            </a:r>
            <a:r>
              <a:rPr lang="en-US" dirty="0"/>
              <a:t>c</a:t>
            </a:r>
            <a:r>
              <a:rPr lang="ru-RU" dirty="0" err="1"/>
              <a:t>ын</a:t>
            </a:r>
            <a:r>
              <a:rPr lang="en-US" dirty="0"/>
              <a:t>a, </a:t>
            </a:r>
            <a:r>
              <a:rPr lang="ru-RU" dirty="0"/>
              <a:t>г</a:t>
            </a:r>
            <a:r>
              <a:rPr lang="en-US" dirty="0"/>
              <a:t>o</a:t>
            </a:r>
            <a:r>
              <a:rPr lang="ru-RU" dirty="0" err="1"/>
              <a:t>няць</a:t>
            </a:r>
            <a:r>
              <a:rPr lang="ru-RU" dirty="0"/>
              <a:t> м</a:t>
            </a:r>
            <a:r>
              <a:rPr lang="en-US" dirty="0"/>
              <a:t>y</a:t>
            </a:r>
            <a:r>
              <a:rPr lang="ru-RU" dirty="0"/>
              <a:t>ж</a:t>
            </a:r>
            <a:r>
              <a:rPr lang="en-US" dirty="0"/>
              <a:t>a, </a:t>
            </a:r>
            <a:endParaRPr lang="ru-RU" dirty="0" smtClean="0"/>
          </a:p>
          <a:p>
            <a:r>
              <a:rPr lang="en-US" dirty="0" smtClean="0"/>
              <a:t>M</a:t>
            </a:r>
            <a:r>
              <a:rPr lang="ru-RU" dirty="0"/>
              <a:t>ы </a:t>
            </a:r>
            <a:r>
              <a:rPr lang="en-US" dirty="0"/>
              <a:t>c</a:t>
            </a:r>
            <a:r>
              <a:rPr lang="ru-RU" dirty="0"/>
              <a:t>л</a:t>
            </a:r>
            <a:r>
              <a:rPr lang="en-US" dirty="0" err="1"/>
              <a:t>yxae</a:t>
            </a:r>
            <a:r>
              <a:rPr lang="ru-RU" dirty="0"/>
              <a:t>м ц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y</a:t>
            </a:r>
            <a:r>
              <a:rPr lang="ru-RU" dirty="0"/>
              <a:t>ж</a:t>
            </a:r>
            <a:r>
              <a:rPr lang="en-US" dirty="0"/>
              <a:t>a. </a:t>
            </a:r>
            <a:endParaRPr lang="ru-RU" dirty="0" smtClean="0"/>
          </a:p>
          <a:p>
            <a:r>
              <a:rPr lang="en-US" dirty="0" smtClean="0"/>
              <a:t>3 </a:t>
            </a:r>
            <a:r>
              <a:rPr lang="ru-RU" dirty="0"/>
              <a:t>д</a:t>
            </a:r>
            <a:r>
              <a:rPr lang="en-US" dirty="0"/>
              <a:t>y</a:t>
            </a:r>
            <a:r>
              <a:rPr lang="ru-RU" dirty="0" err="1"/>
              <a:t>шы</a:t>
            </a:r>
            <a:r>
              <a:rPr lang="ru-RU" dirty="0"/>
              <a:t> б'</a:t>
            </a:r>
            <a:r>
              <a:rPr lang="en-US" dirty="0"/>
              <a:t>e</a:t>
            </a:r>
            <a:r>
              <a:rPr lang="ru-RU" dirty="0" err="1"/>
              <a:t>цц</a:t>
            </a:r>
            <a:r>
              <a:rPr lang="en-US" dirty="0"/>
              <a:t>a c</a:t>
            </a:r>
            <a:r>
              <a:rPr lang="ru-RU" dirty="0"/>
              <a:t>к</a:t>
            </a:r>
            <a:r>
              <a:rPr lang="en-US" dirty="0" err="1"/>
              <a:t>ap</a:t>
            </a:r>
            <a:r>
              <a:rPr lang="ru-RU" dirty="0"/>
              <a:t>г</a:t>
            </a:r>
            <a:r>
              <a:rPr lang="en-US" dirty="0"/>
              <a:t>a </a:t>
            </a:r>
            <a:r>
              <a:rPr lang="ru-RU" dirty="0"/>
              <a:t>ў н</a:t>
            </a:r>
            <a:r>
              <a:rPr lang="en-US" dirty="0"/>
              <a:t>e</a:t>
            </a:r>
            <a:r>
              <a:rPr lang="ru-RU" dirty="0"/>
              <a:t>б</a:t>
            </a:r>
            <a:r>
              <a:rPr lang="en-US" dirty="0"/>
              <a:t>a, </a:t>
            </a:r>
            <a:endParaRPr lang="ru-RU" dirty="0" smtClean="0"/>
          </a:p>
          <a:p>
            <a:r>
              <a:rPr lang="en-US" dirty="0" smtClean="0"/>
              <a:t>A </a:t>
            </a:r>
            <a:r>
              <a:rPr lang="ru-RU" dirty="0"/>
              <a:t>мы м</a:t>
            </a:r>
            <a:r>
              <a:rPr lang="en-US" dirty="0"/>
              <a:t>a</a:t>
            </a:r>
            <a:r>
              <a:rPr lang="ru-RU" dirty="0" err="1"/>
              <a:t>ўчым</a:t>
            </a:r>
            <a:r>
              <a:rPr lang="ru-RU" dirty="0"/>
              <a:t> – т</a:t>
            </a:r>
            <a:r>
              <a:rPr lang="en-US" dirty="0"/>
              <a:t>a</a:t>
            </a:r>
            <a:r>
              <a:rPr lang="ru-RU" dirty="0"/>
              <a:t>к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т</a:t>
            </a:r>
            <a:r>
              <a:rPr lang="en-US" dirty="0"/>
              <a:t>p</a:t>
            </a:r>
            <a:r>
              <a:rPr lang="ru-RU" dirty="0" err="1"/>
              <a:t>эб</a:t>
            </a:r>
            <a:r>
              <a:rPr lang="en-US" dirty="0"/>
              <a:t>a! </a:t>
            </a:r>
            <a:endParaRPr lang="ru-RU" dirty="0" smtClean="0"/>
          </a:p>
          <a:p>
            <a:r>
              <a:rPr lang="ru-RU" dirty="0" smtClean="0"/>
              <a:t>Ж</a:t>
            </a:r>
            <a:r>
              <a:rPr lang="en-US" dirty="0"/>
              <a:t>a</a:t>
            </a:r>
            <a:r>
              <a:rPr lang="ru-RU" dirty="0" err="1"/>
              <a:t>нд</a:t>
            </a:r>
            <a:r>
              <a:rPr lang="en-US" dirty="0" err="1"/>
              <a:t>ap</a:t>
            </a:r>
            <a:r>
              <a:rPr lang="en-US" dirty="0"/>
              <a:t> c</a:t>
            </a:r>
            <a:r>
              <a:rPr lang="ru-RU" dirty="0"/>
              <a:t>т</a:t>
            </a:r>
            <a:r>
              <a:rPr lang="en-US" dirty="0"/>
              <a:t>p</a:t>
            </a:r>
            <a:r>
              <a:rPr lang="ru-RU" dirty="0"/>
              <a:t>эл</a:t>
            </a:r>
            <a:r>
              <a:rPr lang="en-US" dirty="0"/>
              <a:t>e, </a:t>
            </a:r>
            <a:r>
              <a:rPr lang="ru-RU" dirty="0"/>
              <a:t>к</a:t>
            </a:r>
            <a:r>
              <a:rPr lang="en-US" dirty="0"/>
              <a:t>a</a:t>
            </a:r>
            <a:r>
              <a:rPr lang="ru-RU" dirty="0"/>
              <a:t>з</a:t>
            </a:r>
            <a:r>
              <a:rPr lang="en-US" dirty="0"/>
              <a:t>a</a:t>
            </a:r>
            <a:r>
              <a:rPr lang="ru-RU" dirty="0"/>
              <a:t>к б'</a:t>
            </a:r>
            <a:r>
              <a:rPr lang="en-US" dirty="0"/>
              <a:t>e</a:t>
            </a:r>
            <a:r>
              <a:rPr lang="ru-RU" dirty="0" err="1"/>
              <a:t>цц</a:t>
            </a:r>
            <a:r>
              <a:rPr lang="en-US" dirty="0"/>
              <a:t>a, </a:t>
            </a:r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/>
              <a:t>н</a:t>
            </a:r>
            <a:r>
              <a:rPr lang="en-US" dirty="0" err="1"/>
              <a:t>apo</a:t>
            </a:r>
            <a:r>
              <a:rPr lang="ru-RU" dirty="0"/>
              <a:t>д</a:t>
            </a:r>
            <a:r>
              <a:rPr lang="en-US" dirty="0"/>
              <a:t>a c</a:t>
            </a:r>
            <a:r>
              <a:rPr lang="ru-RU" dirty="0"/>
              <a:t>п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/>
              <a:t>a </a:t>
            </a:r>
            <a:r>
              <a:rPr lang="ru-RU" dirty="0" err="1"/>
              <a:t>гн</a:t>
            </a:r>
            <a:r>
              <a:rPr lang="en-US" dirty="0"/>
              <a:t>e</a:t>
            </a:r>
            <a:r>
              <a:rPr lang="ru-RU" dirty="0" err="1"/>
              <a:t>цц</a:t>
            </a:r>
            <a:r>
              <a:rPr lang="en-US" dirty="0"/>
              <a:t>a </a:t>
            </a:r>
            <a:endParaRPr lang="ru-RU" dirty="0" smtClean="0"/>
          </a:p>
          <a:p>
            <a:r>
              <a:rPr lang="en-US" dirty="0" smtClean="0"/>
              <a:t>A</a:t>
            </a:r>
            <a:r>
              <a:rPr lang="ru-RU" dirty="0"/>
              <a:t>д н</a:t>
            </a:r>
            <a:r>
              <a:rPr lang="en-US" dirty="0"/>
              <a:t>a</a:t>
            </a:r>
            <a:r>
              <a:rPr lang="ru-RU" dirty="0"/>
              <a:t>л</a:t>
            </a:r>
            <a:r>
              <a:rPr lang="en-US" dirty="0"/>
              <a:t>o</a:t>
            </a:r>
            <a:r>
              <a:rPr lang="ru-RU" dirty="0"/>
              <a:t>г</a:t>
            </a:r>
            <a:r>
              <a:rPr lang="en-US" dirty="0"/>
              <a:t>a</a:t>
            </a:r>
            <a:r>
              <a:rPr lang="ru-RU" dirty="0"/>
              <a:t>ў з </a:t>
            </a:r>
            <a:r>
              <a:rPr lang="en-US" dirty="0"/>
              <a:t>co</a:t>
            </a:r>
            <a:r>
              <a:rPr lang="ru-RU" dirty="0"/>
              <a:t>л</a:t>
            </a:r>
            <a:r>
              <a:rPr lang="en-US" dirty="0" err="1"/>
              <a:t>i</a:t>
            </a:r>
            <a:r>
              <a:rPr lang="en-US" dirty="0"/>
              <a:t>, x</a:t>
            </a:r>
            <a:r>
              <a:rPr lang="ru-RU" dirty="0"/>
              <a:t>л</a:t>
            </a:r>
            <a:r>
              <a:rPr lang="en-US" dirty="0"/>
              <a:t>e</a:t>
            </a:r>
            <a:r>
              <a:rPr lang="ru-RU" dirty="0"/>
              <a:t>б</a:t>
            </a:r>
            <a:r>
              <a:rPr lang="en-US" dirty="0"/>
              <a:t>a, </a:t>
            </a:r>
            <a:endParaRPr lang="ru-RU" dirty="0" smtClean="0"/>
          </a:p>
          <a:p>
            <a:r>
              <a:rPr lang="en-US" dirty="0" smtClean="0"/>
              <a:t>A </a:t>
            </a:r>
            <a:r>
              <a:rPr lang="ru-RU" dirty="0"/>
              <a:t>мы </a:t>
            </a:r>
            <a:r>
              <a:rPr lang="ru-RU" dirty="0" err="1"/>
              <a:t>пл</a:t>
            </a:r>
            <a:r>
              <a:rPr lang="en-US" dirty="0"/>
              <a:t>a</a:t>
            </a:r>
            <a:r>
              <a:rPr lang="ru-RU" dirty="0"/>
              <a:t>ц</a:t>
            </a:r>
            <a:r>
              <a:rPr lang="en-US" dirty="0" err="1"/>
              <a:t>i</a:t>
            </a:r>
            <a:r>
              <a:rPr lang="ru-RU" dirty="0"/>
              <a:t>м – т</a:t>
            </a:r>
            <a:r>
              <a:rPr lang="en-US" dirty="0"/>
              <a:t>a</a:t>
            </a:r>
            <a:r>
              <a:rPr lang="ru-RU" dirty="0"/>
              <a:t>к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т</a:t>
            </a:r>
            <a:r>
              <a:rPr lang="en-US" dirty="0"/>
              <a:t>p</a:t>
            </a:r>
            <a:r>
              <a:rPr lang="ru-RU" dirty="0" err="1"/>
              <a:t>эб</a:t>
            </a:r>
            <a:r>
              <a:rPr lang="en-US" dirty="0"/>
              <a:t>a!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28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8294908-8B00-4F58-BBBA-20F71A40A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4364C879-1404-4203-8E9D-CC5DE0A621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84617302-4B0D-4351-A6BB-6F0930D9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DA2C7802-C2E0-4218-8F89-8DD7CCD2C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6D7111A-21E5-4EE9-8A78-10E5530F0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A3969E80-A77B-49FC-9122-D89AFD5EE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849CA57-76BD-4CF2-80BA-D7A46A01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35E9085E-E730-4768-83D4-6CB7E98971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973272FE-A474-4CAE-8CA2-BCC8B476C3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FE62FA-3A56-4E09-9D9D-F9EFE1A7B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0"/>
            <a:ext cx="5782716" cy="2150719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800" kern="1200" dirty="0">
                <a:solidFill>
                  <a:srgbClr val="080808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§21-22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E07981EA-05A6-437C-88D7-B377B92B03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5E3C750-986E-4769-B1AE-49289FBE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C0DB9C61-90E0-484F-8602-02F49EDC1B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4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F7ED563-E5DB-4937-BF78-7893C4DC92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3680" y="228036"/>
            <a:ext cx="11724640" cy="63779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FF904D-1484-4EF8-B219-AE670FD4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20" y="860028"/>
            <a:ext cx="6006192" cy="1324907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6D473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Ситуация накануне революции</a:t>
            </a:r>
            <a:endParaRPr lang="ru-BY">
              <a:solidFill>
                <a:srgbClr val="6D473C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A37C5B-9055-4DB8-B159-C649FEC6B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220" y="2248823"/>
            <a:ext cx="6006192" cy="3928139"/>
          </a:xfrm>
        </p:spPr>
        <p:txBody>
          <a:bodyPr anchor="ctr">
            <a:normAutofit/>
          </a:bodyPr>
          <a:lstStyle/>
          <a:p>
            <a:r>
              <a:rPr lang="ru-RU" sz="2400" dirty="0">
                <a:solidFill>
                  <a:srgbClr val="6D473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Нерешённость аграрного и национального вопросов;</a:t>
            </a:r>
          </a:p>
          <a:p>
            <a:r>
              <a:rPr lang="ru-RU" sz="2400" dirty="0">
                <a:solidFill>
                  <a:srgbClr val="6D473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Развитие рабочего и общественно-политического движения;</a:t>
            </a:r>
          </a:p>
          <a:p>
            <a:r>
              <a:rPr lang="ru-RU" sz="2400" dirty="0">
                <a:solidFill>
                  <a:srgbClr val="6D473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Недовольство самодержавной политикой;</a:t>
            </a:r>
            <a:endParaRPr lang="en-US" sz="2400" dirty="0">
              <a:solidFill>
                <a:srgbClr val="6D473C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ru-RU" sz="2400" dirty="0">
                <a:solidFill>
                  <a:srgbClr val="6D473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Поражение в Русско-японской войне</a:t>
            </a:r>
            <a:r>
              <a:rPr lang="en-US" sz="2400" dirty="0">
                <a:solidFill>
                  <a:srgbClr val="6D473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(1904-1905)</a:t>
            </a:r>
            <a:endParaRPr lang="ru-RU" sz="2400" dirty="0">
              <a:solidFill>
                <a:srgbClr val="6D473C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ru-RU" sz="2400" dirty="0">
                <a:solidFill>
                  <a:srgbClr val="6D473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Забастовки, бойкоты и демонстрации по всей стране;</a:t>
            </a:r>
            <a:endParaRPr lang="ru-BY" sz="2400" dirty="0">
              <a:solidFill>
                <a:srgbClr val="6D473C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306B647-FE95-4550-8350-3D2180C62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60466" y="699706"/>
            <a:ext cx="4114800" cy="5477256"/>
          </a:xfrm>
          <a:prstGeom prst="rect">
            <a:avLst/>
          </a:prstGeom>
          <a:solidFill>
            <a:srgbClr val="FFFFFF"/>
          </a:solidFill>
          <a:ln w="15875">
            <a:solidFill>
              <a:srgbClr val="6D47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4031BF-9012-41D7-B12F-BE4DFBCE3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" r="3" b="5904"/>
          <a:stretch/>
        </p:blipFill>
        <p:spPr>
          <a:xfrm>
            <a:off x="7523826" y="862763"/>
            <a:ext cx="3788081" cy="51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9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765F4110-C0FC-4D61-ACD2-A7C950EAE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A2486C-363D-41EF-8DB0-7677D432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509963"/>
            <a:ext cx="6465287" cy="1933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9 </a:t>
            </a:r>
            <a:r>
              <a:rPr lang="en-US" sz="28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января</a:t>
            </a:r>
            <a:r>
              <a:rPr lang="en-US" sz="28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1905 </a:t>
            </a:r>
            <a:r>
              <a:rPr lang="en-US" sz="28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года</a:t>
            </a:r>
            <a:r>
              <a:rPr lang="en-US" sz="28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– «</a:t>
            </a:r>
            <a:r>
              <a:rPr lang="en-US" sz="28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Кровавое</a:t>
            </a:r>
            <a:r>
              <a:rPr lang="en-US" sz="28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воскресенье</a:t>
            </a:r>
            <a:r>
              <a:rPr lang="en-US" sz="28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», </a:t>
            </a:r>
            <a:r>
              <a:rPr lang="en-US" sz="28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начало</a:t>
            </a:r>
            <a:r>
              <a:rPr lang="en-US" sz="28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первой</a:t>
            </a:r>
            <a:r>
              <a:rPr lang="en-US" sz="28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российской</a:t>
            </a:r>
            <a:r>
              <a:rPr lang="en-US" sz="28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революции</a:t>
            </a:r>
            <a:r>
              <a:rPr lang="en-US" sz="2800" kern="12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(1905-1907)</a:t>
            </a:r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xmlns="" id="{CC94CBDB-A76C-499E-95AB-C0A049E315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текст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DEB5DF8-8285-4771-B46A-45E6DAB59E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8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неш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99FDA0C-F2C6-4800-B72E-871E390AD1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6" r="2" b="17145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8">
            <a:extLst>
              <a:ext uri="{FF2B5EF4-FFF2-40B4-BE49-F238E27FC236}">
                <a16:creationId xmlns:a16="http://schemas.microsoft.com/office/drawing/2014/main" xmlns="" id="{0AB225BA-7412-4605-8E8D-5AED2BF56A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ABC980A-D05B-474C-9FAE-D07BB3C8C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0">
            <a:extLst>
              <a:ext uri="{FF2B5EF4-FFF2-40B4-BE49-F238E27FC236}">
                <a16:creationId xmlns:a16="http://schemas.microsoft.com/office/drawing/2014/main" xmlns="" id="{604BB9CD-970D-4FE5-B4E3-D651735BF4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2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92FE96-E4F3-4839-A228-9E07AFE92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20" y="2152955"/>
            <a:ext cx="9966960" cy="2552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Изучите </a:t>
            </a:r>
            <a:r>
              <a:rPr lang="en-US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посл</a:t>
            </a:r>
            <a:r>
              <a:rPr lang="en-US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пункт</a:t>
            </a:r>
            <a:r>
              <a:rPr lang="en-US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на</a:t>
            </a:r>
            <a:r>
              <a:rPr lang="en-US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с. 88-89 </a:t>
            </a:r>
            <a:r>
              <a:rPr lang="en-US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объясните</a:t>
            </a:r>
            <a:r>
              <a:rPr lang="en-US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как</a:t>
            </a:r>
            <a:r>
              <a:rPr lang="en-US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на</a:t>
            </a:r>
            <a:r>
              <a:rPr lang="en-US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белорусских</a:t>
            </a:r>
            <a:r>
              <a:rPr lang="en-US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землях</a:t>
            </a:r>
            <a:r>
              <a:rPr lang="en-US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относились</a:t>
            </a:r>
            <a:r>
              <a:rPr lang="en-US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к </a:t>
            </a:r>
            <a:r>
              <a:rPr lang="en-US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возможной</a:t>
            </a:r>
            <a:r>
              <a:rPr lang="en-US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революции</a:t>
            </a:r>
            <a:endParaRPr lang="en-US" dirty="0">
              <a:solidFill>
                <a:srgbClr val="FFFFFF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xmlns="" id="{5E0D6276-8D53-4DDA-A15A-90E0831F6D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1955749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0C150C7-96FB-4EB9-BDF9-212535A60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4808342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90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покрашенный, рису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F3F25C3-55C4-4DB0-B090-39443841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r="-1" b="2524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36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4DC8A8-3B54-466D-93FD-DA08EAA28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1202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С. 89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7F16FBB-5AE2-4796-A231-97D52F1CD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5" t="13469" r="27373" b="48708"/>
          <a:stretch/>
        </p:blipFill>
        <p:spPr>
          <a:xfrm>
            <a:off x="838200" y="1896035"/>
            <a:ext cx="10515599" cy="43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6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человек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C6B04C3-FEBE-4C51-9DEE-08DD78CF2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" b="128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748</Words>
  <Application>Microsoft Office PowerPoint</Application>
  <PresentationFormat>Широкоэкранный</PresentationFormat>
  <Paragraphs>85</Paragraphs>
  <Slides>33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Posterama</vt:lpstr>
      <vt:lpstr>Тема Office</vt:lpstr>
      <vt:lpstr>В чём заключалась нерешённость аграрного и национального вопросов в XIX веке?</vt:lpstr>
      <vt:lpstr>Общественно-политическое движение в Беларуси в условиях первой российской революции 1905-1907 гг.</vt:lpstr>
      <vt:lpstr>План</vt:lpstr>
      <vt:lpstr>Ситуация накануне революции</vt:lpstr>
      <vt:lpstr>9 января 1905 года – «Кровавое воскресенье», начало первой российской революции (1905-1907)</vt:lpstr>
      <vt:lpstr>Изучите посл. пункт на с. 88-89 объясните, как на белорусских землях относились к возможной революции</vt:lpstr>
      <vt:lpstr>Презентация PowerPoint</vt:lpstr>
      <vt:lpstr>С. 89</vt:lpstr>
      <vt:lpstr>Презентация PowerPoint</vt:lpstr>
      <vt:lpstr>Экономические требования переросли в политические</vt:lpstr>
      <vt:lpstr>С. 89</vt:lpstr>
      <vt:lpstr>Повторим изученное</vt:lpstr>
      <vt:lpstr>Из видео ты узнаешь</vt:lpstr>
      <vt:lpstr>Презентация PowerPoint</vt:lpstr>
      <vt:lpstr>Повторим изученное</vt:lpstr>
      <vt:lpstr>Как же ответили на Манифест жители Беларуси?</vt:lpstr>
      <vt:lpstr>Презентация PowerPoint</vt:lpstr>
      <vt:lpstr>Презентация PowerPoint</vt:lpstr>
      <vt:lpstr>С. 93</vt:lpstr>
      <vt:lpstr>1 голос помещика = 3 голоса горожанина = 15 крестьянских голосов = 45 голосов рабочих</vt:lpstr>
      <vt:lpstr>1 Госдума (27.04.1906-09.07.1906): 36 депутатов об белорусских губерний</vt:lpstr>
      <vt:lpstr>«Автономисты» - коалиция (группа) белорусских депутатов в I Госдуме, требовавших восстановления Литовской провинции (ВКЛ)</vt:lpstr>
      <vt:lpstr>Главные вопросы – национальный и аграрный</vt:lpstr>
      <vt:lpstr>II Госдума (20.02.1907-03.06.1907, «третьеиюньский переворот))</vt:lpstr>
      <vt:lpstr>Проверь себя</vt:lpstr>
      <vt:lpstr>БСГ – Белорусская социалистическая громада. Лидер национального движения</vt:lpstr>
      <vt:lpstr>Презентация PowerPoint</vt:lpstr>
      <vt:lpstr>Из видео ты узнаешь</vt:lpstr>
      <vt:lpstr>Презентация PowerPoint</vt:lpstr>
      <vt:lpstr>Изучите последний пункт и расскажите, как изменилась царская политика после революции 1905-1907 гг. Что стало с белорусским политическим движением?</vt:lpstr>
      <vt:lpstr>Подведём итоги</vt:lpstr>
      <vt:lpstr>Презентация PowerPoint</vt:lpstr>
      <vt:lpstr>§21-22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</dc:creator>
  <cp:lastModifiedBy>Учетная запись Майкрософт</cp:lastModifiedBy>
  <cp:revision>43</cp:revision>
  <dcterms:created xsi:type="dcterms:W3CDTF">2020-03-28T20:22:25Z</dcterms:created>
  <dcterms:modified xsi:type="dcterms:W3CDTF">2024-02-12T10:29:49Z</dcterms:modified>
</cp:coreProperties>
</file>