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66622-B9A7-485D-B3BB-9455CCBB9A12}" v="23" dt="2022-03-29T17:56:24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DD66622-B9A7-485D-B3BB-9455CCBB9A12}"/>
    <pc:docChg chg="undo custSel addSld modSld">
      <pc:chgData name="Roman Zhigalov" userId="1f97e9fdf7779aa5" providerId="LiveId" clId="{9DD66622-B9A7-485D-B3BB-9455CCBB9A12}" dt="2022-03-29T17:56:24.444" v="756"/>
      <pc:docMkLst>
        <pc:docMk/>
      </pc:docMkLst>
      <pc:sldChg chg="modSp new mod">
        <pc:chgData name="Roman Zhigalov" userId="1f97e9fdf7779aa5" providerId="LiveId" clId="{9DD66622-B9A7-485D-B3BB-9455CCBB9A12}" dt="2022-03-29T17:22:07.288" v="2" actId="27636"/>
        <pc:sldMkLst>
          <pc:docMk/>
          <pc:sldMk cId="2125727104" sldId="256"/>
        </pc:sldMkLst>
        <pc:spChg chg="mod">
          <ac:chgData name="Roman Zhigalov" userId="1f97e9fdf7779aa5" providerId="LiveId" clId="{9DD66622-B9A7-485D-B3BB-9455CCBB9A12}" dt="2022-03-29T17:22:07.288" v="2" actId="27636"/>
          <ac:spMkLst>
            <pc:docMk/>
            <pc:sldMk cId="2125727104" sldId="256"/>
            <ac:spMk id="2" creationId="{56C5DF97-4F1D-4B23-8D65-70EF48E5DC3D}"/>
          </ac:spMkLst>
        </pc:spChg>
      </pc:sldChg>
      <pc:sldChg chg="modSp new mod">
        <pc:chgData name="Roman Zhigalov" userId="1f97e9fdf7779aa5" providerId="LiveId" clId="{9DD66622-B9A7-485D-B3BB-9455CCBB9A12}" dt="2022-03-29T17:25:17.794" v="16" actId="122"/>
        <pc:sldMkLst>
          <pc:docMk/>
          <pc:sldMk cId="1734482980" sldId="257"/>
        </pc:sldMkLst>
        <pc:spChg chg="mod">
          <ac:chgData name="Roman Zhigalov" userId="1f97e9fdf7779aa5" providerId="LiveId" clId="{9DD66622-B9A7-485D-B3BB-9455CCBB9A12}" dt="2022-03-29T17:25:17.794" v="16" actId="122"/>
          <ac:spMkLst>
            <pc:docMk/>
            <pc:sldMk cId="1734482980" sldId="257"/>
            <ac:spMk id="2" creationId="{C7D0EA39-315D-417D-B6C1-39FC9391E5A2}"/>
          </ac:spMkLst>
        </pc:spChg>
      </pc:sldChg>
      <pc:sldChg chg="addSp delSp modSp new mod setBg">
        <pc:chgData name="Roman Zhigalov" userId="1f97e9fdf7779aa5" providerId="LiveId" clId="{9DD66622-B9A7-485D-B3BB-9455CCBB9A12}" dt="2022-03-29T17:25:54.658" v="57" actId="26606"/>
        <pc:sldMkLst>
          <pc:docMk/>
          <pc:sldMk cId="1372025060" sldId="258"/>
        </pc:sldMkLst>
        <pc:spChg chg="mod">
          <ac:chgData name="Roman Zhigalov" userId="1f97e9fdf7779aa5" providerId="LiveId" clId="{9DD66622-B9A7-485D-B3BB-9455CCBB9A12}" dt="2022-03-29T17:25:54.658" v="57" actId="26606"/>
          <ac:spMkLst>
            <pc:docMk/>
            <pc:sldMk cId="1372025060" sldId="258"/>
            <ac:spMk id="2" creationId="{53F3A507-2E0A-464F-88D1-8B81F61A5BCB}"/>
          </ac:spMkLst>
        </pc:spChg>
        <pc:spChg chg="add del mod">
          <ac:chgData name="Roman Zhigalov" userId="1f97e9fdf7779aa5" providerId="LiveId" clId="{9DD66622-B9A7-485D-B3BB-9455CCBB9A12}" dt="2022-03-29T17:25:54.658" v="57" actId="26606"/>
          <ac:spMkLst>
            <pc:docMk/>
            <pc:sldMk cId="1372025060" sldId="258"/>
            <ac:spMk id="3" creationId="{5469E39C-8621-4F56-8DE9-7F6D770B1710}"/>
          </ac:spMkLst>
        </pc:spChg>
        <pc:spChg chg="add del">
          <ac:chgData name="Roman Zhigalov" userId="1f97e9fdf7779aa5" providerId="LiveId" clId="{9DD66622-B9A7-485D-B3BB-9455CCBB9A12}" dt="2022-03-29T17:25:54.617" v="56" actId="26606"/>
          <ac:spMkLst>
            <pc:docMk/>
            <pc:sldMk cId="1372025060" sldId="258"/>
            <ac:spMk id="9" creationId="{BACC6370-2D7E-4714-9D71-7542949D7D5D}"/>
          </ac:spMkLst>
        </pc:spChg>
        <pc:spChg chg="add del">
          <ac:chgData name="Roman Zhigalov" userId="1f97e9fdf7779aa5" providerId="LiveId" clId="{9DD66622-B9A7-485D-B3BB-9455CCBB9A12}" dt="2022-03-29T17:25:54.617" v="56" actId="26606"/>
          <ac:spMkLst>
            <pc:docMk/>
            <pc:sldMk cId="1372025060" sldId="258"/>
            <ac:spMk id="11" creationId="{F68B3F68-107C-434F-AA38-110D5EA91B85}"/>
          </ac:spMkLst>
        </pc:spChg>
        <pc:spChg chg="add del">
          <ac:chgData name="Roman Zhigalov" userId="1f97e9fdf7779aa5" providerId="LiveId" clId="{9DD66622-B9A7-485D-B3BB-9455CCBB9A12}" dt="2022-03-29T17:25:54.617" v="56" actId="26606"/>
          <ac:spMkLst>
            <pc:docMk/>
            <pc:sldMk cId="1372025060" sldId="258"/>
            <ac:spMk id="13" creationId="{AAD0DBB9-1A4B-4391-81D4-CB19F9AB918A}"/>
          </ac:spMkLst>
        </pc:spChg>
        <pc:spChg chg="add del">
          <ac:chgData name="Roman Zhigalov" userId="1f97e9fdf7779aa5" providerId="LiveId" clId="{9DD66622-B9A7-485D-B3BB-9455CCBB9A12}" dt="2022-03-29T17:25:54.617" v="56" actId="26606"/>
          <ac:spMkLst>
            <pc:docMk/>
            <pc:sldMk cId="1372025060" sldId="258"/>
            <ac:spMk id="15" creationId="{063BBA22-50EA-4C4D-BE05-F1CE4E63AA56}"/>
          </ac:spMkLst>
        </pc:spChg>
        <pc:spChg chg="add">
          <ac:chgData name="Roman Zhigalov" userId="1f97e9fdf7779aa5" providerId="LiveId" clId="{9DD66622-B9A7-485D-B3BB-9455CCBB9A12}" dt="2022-03-29T17:25:54.658" v="57" actId="26606"/>
          <ac:spMkLst>
            <pc:docMk/>
            <pc:sldMk cId="1372025060" sldId="258"/>
            <ac:spMk id="17" creationId="{BACC6370-2D7E-4714-9D71-7542949D7D5D}"/>
          </ac:spMkLst>
        </pc:spChg>
        <pc:spChg chg="add">
          <ac:chgData name="Roman Zhigalov" userId="1f97e9fdf7779aa5" providerId="LiveId" clId="{9DD66622-B9A7-485D-B3BB-9455CCBB9A12}" dt="2022-03-29T17:25:54.658" v="57" actId="26606"/>
          <ac:spMkLst>
            <pc:docMk/>
            <pc:sldMk cId="1372025060" sldId="258"/>
            <ac:spMk id="18" creationId="{F68B3F68-107C-434F-AA38-110D5EA91B85}"/>
          </ac:spMkLst>
        </pc:spChg>
        <pc:spChg chg="add">
          <ac:chgData name="Roman Zhigalov" userId="1f97e9fdf7779aa5" providerId="LiveId" clId="{9DD66622-B9A7-485D-B3BB-9455CCBB9A12}" dt="2022-03-29T17:25:54.658" v="57" actId="26606"/>
          <ac:spMkLst>
            <pc:docMk/>
            <pc:sldMk cId="1372025060" sldId="258"/>
            <ac:spMk id="19" creationId="{AAD0DBB9-1A4B-4391-81D4-CB19F9AB918A}"/>
          </ac:spMkLst>
        </pc:spChg>
        <pc:spChg chg="add">
          <ac:chgData name="Roman Zhigalov" userId="1f97e9fdf7779aa5" providerId="LiveId" clId="{9DD66622-B9A7-485D-B3BB-9455CCBB9A12}" dt="2022-03-29T17:25:54.658" v="57" actId="26606"/>
          <ac:spMkLst>
            <pc:docMk/>
            <pc:sldMk cId="1372025060" sldId="258"/>
            <ac:spMk id="20" creationId="{063BBA22-50EA-4C4D-BE05-F1CE4E63AA56}"/>
          </ac:spMkLst>
        </pc:spChg>
        <pc:graphicFrameChg chg="add del">
          <ac:chgData name="Roman Zhigalov" userId="1f97e9fdf7779aa5" providerId="LiveId" clId="{9DD66622-B9A7-485D-B3BB-9455CCBB9A12}" dt="2022-03-29T17:25:54.617" v="56" actId="26606"/>
          <ac:graphicFrameMkLst>
            <pc:docMk/>
            <pc:sldMk cId="1372025060" sldId="258"/>
            <ac:graphicFrameMk id="5" creationId="{9A566CF3-36FA-F2BE-E75A-6CB90BFB5161}"/>
          </ac:graphicFrameMkLst>
        </pc:graphicFrameChg>
        <pc:graphicFrameChg chg="add">
          <ac:chgData name="Roman Zhigalov" userId="1f97e9fdf7779aa5" providerId="LiveId" clId="{9DD66622-B9A7-485D-B3BB-9455CCBB9A12}" dt="2022-03-29T17:25:54.658" v="57" actId="26606"/>
          <ac:graphicFrameMkLst>
            <pc:docMk/>
            <pc:sldMk cId="1372025060" sldId="258"/>
            <ac:graphicFrameMk id="21" creationId="{4FC206F1-D7F9-D015-AED6-7454BFA1AE39}"/>
          </ac:graphicFrameMkLst>
        </pc:graphicFrameChg>
      </pc:sldChg>
      <pc:sldChg chg="addSp modSp new mod setBg setClrOvrMap">
        <pc:chgData name="Roman Zhigalov" userId="1f97e9fdf7779aa5" providerId="LiveId" clId="{9DD66622-B9A7-485D-B3BB-9455CCBB9A12}" dt="2022-03-29T17:26:03.005" v="70" actId="26606"/>
        <pc:sldMkLst>
          <pc:docMk/>
          <pc:sldMk cId="2661758468" sldId="259"/>
        </pc:sldMkLst>
        <pc:spChg chg="mod">
          <ac:chgData name="Roman Zhigalov" userId="1f97e9fdf7779aa5" providerId="LiveId" clId="{9DD66622-B9A7-485D-B3BB-9455CCBB9A12}" dt="2022-03-29T17:26:03.005" v="70" actId="26606"/>
          <ac:spMkLst>
            <pc:docMk/>
            <pc:sldMk cId="2661758468" sldId="259"/>
            <ac:spMk id="2" creationId="{BA9D15A9-FCED-4471-8A51-9D80DEC1D6E6}"/>
          </ac:spMkLst>
        </pc:spChg>
        <pc:spChg chg="mod">
          <ac:chgData name="Roman Zhigalov" userId="1f97e9fdf7779aa5" providerId="LiveId" clId="{9DD66622-B9A7-485D-B3BB-9455CCBB9A12}" dt="2022-03-29T17:26:03.005" v="70" actId="26606"/>
          <ac:spMkLst>
            <pc:docMk/>
            <pc:sldMk cId="2661758468" sldId="259"/>
            <ac:spMk id="3" creationId="{485267EF-D5FA-492B-9B31-5FC34A20D902}"/>
          </ac:spMkLst>
        </pc:spChg>
        <pc:spChg chg="add">
          <ac:chgData name="Roman Zhigalov" userId="1f97e9fdf7779aa5" providerId="LiveId" clId="{9DD66622-B9A7-485D-B3BB-9455CCBB9A12}" dt="2022-03-29T17:26:03.005" v="70" actId="26606"/>
          <ac:spMkLst>
            <pc:docMk/>
            <pc:sldMk cId="2661758468" sldId="259"/>
            <ac:spMk id="9" creationId="{71B2258F-86CA-4D4D-8270-BC05FCDEBFB3}"/>
          </ac:spMkLst>
        </pc:spChg>
        <pc:picChg chg="add">
          <ac:chgData name="Roman Zhigalov" userId="1f97e9fdf7779aa5" providerId="LiveId" clId="{9DD66622-B9A7-485D-B3BB-9455CCBB9A12}" dt="2022-03-29T17:26:03.005" v="70" actId="26606"/>
          <ac:picMkLst>
            <pc:docMk/>
            <pc:sldMk cId="2661758468" sldId="259"/>
            <ac:picMk id="5" creationId="{3F17F075-8D27-2AAB-0DB0-894A6CBF9514}"/>
          </ac:picMkLst>
        </pc:picChg>
      </pc:sldChg>
      <pc:sldChg chg="addSp delSp modSp new mod setBg">
        <pc:chgData name="Roman Zhigalov" userId="1f97e9fdf7779aa5" providerId="LiveId" clId="{9DD66622-B9A7-485D-B3BB-9455CCBB9A12}" dt="2022-03-29T17:31:38.013" v="104" actId="962"/>
        <pc:sldMkLst>
          <pc:docMk/>
          <pc:sldMk cId="2168842110" sldId="260"/>
        </pc:sldMkLst>
        <pc:spChg chg="mod">
          <ac:chgData name="Roman Zhigalov" userId="1f97e9fdf7779aa5" providerId="LiveId" clId="{9DD66622-B9A7-485D-B3BB-9455CCBB9A12}" dt="2022-03-29T17:31:35.803" v="102" actId="26606"/>
          <ac:spMkLst>
            <pc:docMk/>
            <pc:sldMk cId="2168842110" sldId="260"/>
            <ac:spMk id="2" creationId="{2DEFCDB6-2EB0-4D9D-8CC1-B9F7D4024462}"/>
          </ac:spMkLst>
        </pc:spChg>
        <pc:spChg chg="del">
          <ac:chgData name="Roman Zhigalov" userId="1f97e9fdf7779aa5" providerId="LiveId" clId="{9DD66622-B9A7-485D-B3BB-9455CCBB9A12}" dt="2022-03-29T17:31:01.476" v="92"/>
          <ac:spMkLst>
            <pc:docMk/>
            <pc:sldMk cId="2168842110" sldId="260"/>
            <ac:spMk id="3" creationId="{3C44F00B-6225-4390-954F-BA2D3F219ADE}"/>
          </ac:spMkLst>
        </pc:spChg>
        <pc:spChg chg="mod">
          <ac:chgData name="Roman Zhigalov" userId="1f97e9fdf7779aa5" providerId="LiveId" clId="{9DD66622-B9A7-485D-B3BB-9455CCBB9A12}" dt="2022-03-29T17:31:38.013" v="104" actId="962"/>
          <ac:spMkLst>
            <pc:docMk/>
            <pc:sldMk cId="2168842110" sldId="260"/>
            <ac:spMk id="4" creationId="{BCB9A189-FA36-4812-84A1-E31B77E9CB84}"/>
          </ac:spMkLst>
        </pc:spChg>
        <pc:spChg chg="add del">
          <ac:chgData name="Roman Zhigalov" userId="1f97e9fdf7779aa5" providerId="LiveId" clId="{9DD66622-B9A7-485D-B3BB-9455CCBB9A12}" dt="2022-03-29T17:31:09.707" v="94" actId="22"/>
          <ac:spMkLst>
            <pc:docMk/>
            <pc:sldMk cId="2168842110" sldId="260"/>
            <ac:spMk id="7" creationId="{1C8D9C83-2D48-4DBF-A018-690BE667D292}"/>
          </ac:spMkLst>
        </pc:spChg>
        <pc:picChg chg="add mod">
          <ac:chgData name="Roman Zhigalov" userId="1f97e9fdf7779aa5" providerId="LiveId" clId="{9DD66622-B9A7-485D-B3BB-9455CCBB9A12}" dt="2022-03-29T17:31:38.011" v="103" actId="27614"/>
          <ac:picMkLst>
            <pc:docMk/>
            <pc:sldMk cId="2168842110" sldId="260"/>
            <ac:picMk id="1026" creationId="{EBF7418C-1215-419B-B2D4-18572A0CF96D}"/>
          </ac:picMkLst>
        </pc:picChg>
        <pc:cxnChg chg="add">
          <ac:chgData name="Roman Zhigalov" userId="1f97e9fdf7779aa5" providerId="LiveId" clId="{9DD66622-B9A7-485D-B3BB-9455CCBB9A12}" dt="2022-03-29T17:31:35.803" v="102" actId="26606"/>
          <ac:cxnSpMkLst>
            <pc:docMk/>
            <pc:sldMk cId="2168842110" sldId="260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9DD66622-B9A7-485D-B3BB-9455CCBB9A12}" dt="2022-03-29T17:31:53.577" v="121" actId="962"/>
        <pc:sldMkLst>
          <pc:docMk/>
          <pc:sldMk cId="3968915389" sldId="261"/>
        </pc:sldMkLst>
        <pc:spChg chg="mod ord">
          <ac:chgData name="Roman Zhigalov" userId="1f97e9fdf7779aa5" providerId="LiveId" clId="{9DD66622-B9A7-485D-B3BB-9455CCBB9A12}" dt="2022-03-29T17:31:53.577" v="121" actId="962"/>
          <ac:spMkLst>
            <pc:docMk/>
            <pc:sldMk cId="3968915389" sldId="261"/>
            <ac:spMk id="2" creationId="{FCF8D17C-B96A-4343-8879-4A200DE67BCB}"/>
          </ac:spMkLst>
        </pc:spChg>
        <pc:spChg chg="del">
          <ac:chgData name="Roman Zhigalov" userId="1f97e9fdf7779aa5" providerId="LiveId" clId="{9DD66622-B9A7-485D-B3BB-9455CCBB9A12}" dt="2022-03-29T17:31:45.747" v="106"/>
          <ac:spMkLst>
            <pc:docMk/>
            <pc:sldMk cId="3968915389" sldId="261"/>
            <ac:spMk id="3" creationId="{CDD96A90-91DB-4CBD-B984-7946F013EE60}"/>
          </ac:spMkLst>
        </pc:spChg>
        <pc:spChg chg="add">
          <ac:chgData name="Roman Zhigalov" userId="1f97e9fdf7779aa5" providerId="LiveId" clId="{9DD66622-B9A7-485D-B3BB-9455CCBB9A12}" dt="2022-03-29T17:31:51.181" v="119" actId="26606"/>
          <ac:spMkLst>
            <pc:docMk/>
            <pc:sldMk cId="3968915389" sldId="261"/>
            <ac:spMk id="71" creationId="{B9951BD9-0868-4CDB-ACD6-9C4209B5E412}"/>
          </ac:spMkLst>
        </pc:spChg>
        <pc:picChg chg="add mod">
          <ac:chgData name="Roman Zhigalov" userId="1f97e9fdf7779aa5" providerId="LiveId" clId="{9DD66622-B9A7-485D-B3BB-9455CCBB9A12}" dt="2022-03-29T17:31:53.576" v="120" actId="27614"/>
          <ac:picMkLst>
            <pc:docMk/>
            <pc:sldMk cId="3968915389" sldId="261"/>
            <ac:picMk id="2050" creationId="{70CD540D-E59D-4C7D-80E3-07234907DF07}"/>
          </ac:picMkLst>
        </pc:picChg>
      </pc:sldChg>
      <pc:sldChg chg="addSp delSp modSp new mod setBg">
        <pc:chgData name="Roman Zhigalov" userId="1f97e9fdf7779aa5" providerId="LiveId" clId="{9DD66622-B9A7-485D-B3BB-9455CCBB9A12}" dt="2022-03-29T17:33:56.844" v="152" actId="26606"/>
        <pc:sldMkLst>
          <pc:docMk/>
          <pc:sldMk cId="3681228683" sldId="262"/>
        </pc:sldMkLst>
        <pc:spChg chg="mod ord">
          <ac:chgData name="Roman Zhigalov" userId="1f97e9fdf7779aa5" providerId="LiveId" clId="{9DD66622-B9A7-485D-B3BB-9455CCBB9A12}" dt="2022-03-29T17:33:56.844" v="152" actId="26606"/>
          <ac:spMkLst>
            <pc:docMk/>
            <pc:sldMk cId="3681228683" sldId="262"/>
            <ac:spMk id="2" creationId="{EDB365D8-1EB5-4DB6-88EA-E5B02154381A}"/>
          </ac:spMkLst>
        </pc:spChg>
        <pc:spChg chg="del mod">
          <ac:chgData name="Roman Zhigalov" userId="1f97e9fdf7779aa5" providerId="LiveId" clId="{9DD66622-B9A7-485D-B3BB-9455CCBB9A12}" dt="2022-03-29T17:33:35.086" v="125"/>
          <ac:spMkLst>
            <pc:docMk/>
            <pc:sldMk cId="3681228683" sldId="262"/>
            <ac:spMk id="3" creationId="{19AFB8B0-17EE-4216-B2A2-F96469E9EFA1}"/>
          </ac:spMkLst>
        </pc:spChg>
        <pc:spChg chg="add del">
          <ac:chgData name="Roman Zhigalov" userId="1f97e9fdf7779aa5" providerId="LiveId" clId="{9DD66622-B9A7-485D-B3BB-9455CCBB9A12}" dt="2022-03-29T17:33:56.834" v="151" actId="26606"/>
          <ac:spMkLst>
            <pc:docMk/>
            <pc:sldMk cId="3681228683" sldId="262"/>
            <ac:spMk id="71" creationId="{37C89E4B-3C9F-44B9-8B86-D9E3D112D8EC}"/>
          </ac:spMkLst>
        </pc:spChg>
        <pc:spChg chg="add">
          <ac:chgData name="Roman Zhigalov" userId="1f97e9fdf7779aa5" providerId="LiveId" clId="{9DD66622-B9A7-485D-B3BB-9455CCBB9A12}" dt="2022-03-29T17:33:56.844" v="152" actId="26606"/>
          <ac:spMkLst>
            <pc:docMk/>
            <pc:sldMk cId="3681228683" sldId="262"/>
            <ac:spMk id="3076" creationId="{16C5FA50-8D52-4617-AF91-5C7B1C8352F1}"/>
          </ac:spMkLst>
        </pc:spChg>
        <pc:spChg chg="add">
          <ac:chgData name="Roman Zhigalov" userId="1f97e9fdf7779aa5" providerId="LiveId" clId="{9DD66622-B9A7-485D-B3BB-9455CCBB9A12}" dt="2022-03-29T17:33:56.844" v="152" actId="26606"/>
          <ac:spMkLst>
            <pc:docMk/>
            <pc:sldMk cId="3681228683" sldId="262"/>
            <ac:spMk id="3077" creationId="{E223798C-12AD-4B0C-A50C-D676347D67CF}"/>
          </ac:spMkLst>
        </pc:spChg>
        <pc:picChg chg="add mod">
          <ac:chgData name="Roman Zhigalov" userId="1f97e9fdf7779aa5" providerId="LiveId" clId="{9DD66622-B9A7-485D-B3BB-9455CCBB9A12}" dt="2022-03-29T17:33:56.844" v="152" actId="26606"/>
          <ac:picMkLst>
            <pc:docMk/>
            <pc:sldMk cId="3681228683" sldId="262"/>
            <ac:picMk id="3074" creationId="{347CEF4E-8164-494E-A6C4-B735ECF31ED5}"/>
          </ac:picMkLst>
        </pc:picChg>
        <pc:cxnChg chg="add del">
          <ac:chgData name="Roman Zhigalov" userId="1f97e9fdf7779aa5" providerId="LiveId" clId="{9DD66622-B9A7-485D-B3BB-9455CCBB9A12}" dt="2022-03-29T17:33:56.834" v="151" actId="26606"/>
          <ac:cxnSpMkLst>
            <pc:docMk/>
            <pc:sldMk cId="3681228683" sldId="262"/>
            <ac:cxnSpMk id="73" creationId="{AA2EAA10-076F-46BD-8F0F-B9A2FB77A85C}"/>
          </ac:cxnSpMkLst>
        </pc:cxnChg>
        <pc:cxnChg chg="add del">
          <ac:chgData name="Roman Zhigalov" userId="1f97e9fdf7779aa5" providerId="LiveId" clId="{9DD66622-B9A7-485D-B3BB-9455CCBB9A12}" dt="2022-03-29T17:33:56.834" v="151" actId="26606"/>
          <ac:cxnSpMkLst>
            <pc:docMk/>
            <pc:sldMk cId="3681228683" sldId="262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9DD66622-B9A7-485D-B3BB-9455CCBB9A12}" dt="2022-03-29T17:35:59.509" v="311" actId="26606"/>
        <pc:sldMkLst>
          <pc:docMk/>
          <pc:sldMk cId="1256155083" sldId="263"/>
        </pc:sldMkLst>
        <pc:spChg chg="mod">
          <ac:chgData name="Roman Zhigalov" userId="1f97e9fdf7779aa5" providerId="LiveId" clId="{9DD66622-B9A7-485D-B3BB-9455CCBB9A12}" dt="2022-03-29T17:35:59.509" v="311" actId="26606"/>
          <ac:spMkLst>
            <pc:docMk/>
            <pc:sldMk cId="1256155083" sldId="263"/>
            <ac:spMk id="2" creationId="{118BAF7E-41AD-4C85-953C-15427AB71357}"/>
          </ac:spMkLst>
        </pc:spChg>
        <pc:spChg chg="del">
          <ac:chgData name="Roman Zhigalov" userId="1f97e9fdf7779aa5" providerId="LiveId" clId="{9DD66622-B9A7-485D-B3BB-9455CCBB9A12}" dt="2022-03-29T17:34:55.270" v="169"/>
          <ac:spMkLst>
            <pc:docMk/>
            <pc:sldMk cId="1256155083" sldId="263"/>
            <ac:spMk id="3" creationId="{CCFC6482-4479-467C-A003-30C36E6D8D2C}"/>
          </ac:spMkLst>
        </pc:spChg>
        <pc:spChg chg="mod">
          <ac:chgData name="Roman Zhigalov" userId="1f97e9fdf7779aa5" providerId="LiveId" clId="{9DD66622-B9A7-485D-B3BB-9455CCBB9A12}" dt="2022-03-29T17:35:59.509" v="311" actId="26606"/>
          <ac:spMkLst>
            <pc:docMk/>
            <pc:sldMk cId="1256155083" sldId="263"/>
            <ac:spMk id="4" creationId="{FB1EA3DA-AFF0-4BAD-8961-3FD1B2981F17}"/>
          </ac:spMkLst>
        </pc:spChg>
        <pc:picChg chg="add mod">
          <ac:chgData name="Roman Zhigalov" userId="1f97e9fdf7779aa5" providerId="LiveId" clId="{9DD66622-B9A7-485D-B3BB-9455CCBB9A12}" dt="2022-03-29T17:35:59.509" v="311" actId="26606"/>
          <ac:picMkLst>
            <pc:docMk/>
            <pc:sldMk cId="1256155083" sldId="263"/>
            <ac:picMk id="4098" creationId="{7F248E7B-2BE7-47D7-B2AC-04F84C954213}"/>
          </ac:picMkLst>
        </pc:picChg>
        <pc:cxnChg chg="add">
          <ac:chgData name="Roman Zhigalov" userId="1f97e9fdf7779aa5" providerId="LiveId" clId="{9DD66622-B9A7-485D-B3BB-9455CCBB9A12}" dt="2022-03-29T17:35:59.509" v="311" actId="26606"/>
          <ac:cxnSpMkLst>
            <pc:docMk/>
            <pc:sldMk cId="1256155083" sldId="263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9DD66622-B9A7-485D-B3BB-9455CCBB9A12}" dt="2022-03-29T17:39:41.382" v="317" actId="962"/>
        <pc:sldMkLst>
          <pc:docMk/>
          <pc:sldMk cId="529469599" sldId="264"/>
        </pc:sldMkLst>
        <pc:spChg chg="mod">
          <ac:chgData name="Roman Zhigalov" userId="1f97e9fdf7779aa5" providerId="LiveId" clId="{9DD66622-B9A7-485D-B3BB-9455CCBB9A12}" dt="2022-03-29T17:39:41.382" v="317" actId="962"/>
          <ac:spMkLst>
            <pc:docMk/>
            <pc:sldMk cId="529469599" sldId="264"/>
            <ac:spMk id="2" creationId="{F1A7B068-1277-48A3-A31A-214B224BDFED}"/>
          </ac:spMkLst>
        </pc:spChg>
        <pc:spChg chg="del">
          <ac:chgData name="Roman Zhigalov" userId="1f97e9fdf7779aa5" providerId="LiveId" clId="{9DD66622-B9A7-485D-B3BB-9455CCBB9A12}" dt="2022-03-29T17:39:24.819" v="313"/>
          <ac:spMkLst>
            <pc:docMk/>
            <pc:sldMk cId="529469599" sldId="264"/>
            <ac:spMk id="3" creationId="{ED7FCBCA-C535-44E3-B3FD-A42F49149340}"/>
          </ac:spMkLst>
        </pc:spChg>
        <pc:spChg chg="add">
          <ac:chgData name="Roman Zhigalov" userId="1f97e9fdf7779aa5" providerId="LiveId" clId="{9DD66622-B9A7-485D-B3BB-9455CCBB9A12}" dt="2022-03-29T17:39:38.589" v="315" actId="26606"/>
          <ac:spMkLst>
            <pc:docMk/>
            <pc:sldMk cId="529469599" sldId="264"/>
            <ac:spMk id="71" creationId="{665DBBEF-238B-476B-96AB-8AAC3224ECEA}"/>
          </ac:spMkLst>
        </pc:spChg>
        <pc:spChg chg="add">
          <ac:chgData name="Roman Zhigalov" userId="1f97e9fdf7779aa5" providerId="LiveId" clId="{9DD66622-B9A7-485D-B3BB-9455CCBB9A12}" dt="2022-03-29T17:39:38.589" v="315" actId="26606"/>
          <ac:spMkLst>
            <pc:docMk/>
            <pc:sldMk cId="529469599" sldId="264"/>
            <ac:spMk id="73" creationId="{3FCFB1DE-0B7E-48CC-BA90-B2AB0889F9D6}"/>
          </ac:spMkLst>
        </pc:spChg>
        <pc:picChg chg="add mod">
          <ac:chgData name="Roman Zhigalov" userId="1f97e9fdf7779aa5" providerId="LiveId" clId="{9DD66622-B9A7-485D-B3BB-9455CCBB9A12}" dt="2022-03-29T17:39:41.381" v="316" actId="27614"/>
          <ac:picMkLst>
            <pc:docMk/>
            <pc:sldMk cId="529469599" sldId="264"/>
            <ac:picMk id="5122" creationId="{CE82FE89-37F2-46DB-A4CC-DEE229E4CFFA}"/>
          </ac:picMkLst>
        </pc:picChg>
      </pc:sldChg>
      <pc:sldChg chg="addSp delSp modSp new mod setBg">
        <pc:chgData name="Roman Zhigalov" userId="1f97e9fdf7779aa5" providerId="LiveId" clId="{9DD66622-B9A7-485D-B3BB-9455CCBB9A12}" dt="2022-03-29T17:41:12.297" v="336" actId="27614"/>
        <pc:sldMkLst>
          <pc:docMk/>
          <pc:sldMk cId="2293886224" sldId="265"/>
        </pc:sldMkLst>
        <pc:spChg chg="mod">
          <ac:chgData name="Roman Zhigalov" userId="1f97e9fdf7779aa5" providerId="LiveId" clId="{9DD66622-B9A7-485D-B3BB-9455CCBB9A12}" dt="2022-03-29T17:41:11.701" v="335" actId="26606"/>
          <ac:spMkLst>
            <pc:docMk/>
            <pc:sldMk cId="2293886224" sldId="265"/>
            <ac:spMk id="2" creationId="{4CBDAA2D-C14F-4450-B0D5-148B2EA9480F}"/>
          </ac:spMkLst>
        </pc:spChg>
        <pc:spChg chg="del">
          <ac:chgData name="Roman Zhigalov" userId="1f97e9fdf7779aa5" providerId="LiveId" clId="{9DD66622-B9A7-485D-B3BB-9455CCBB9A12}" dt="2022-03-29T17:40:41.842" v="319"/>
          <ac:spMkLst>
            <pc:docMk/>
            <pc:sldMk cId="2293886224" sldId="265"/>
            <ac:spMk id="3" creationId="{7CFB2172-90F1-4A7B-8CB5-EFEECF3DE1A0}"/>
          </ac:spMkLst>
        </pc:spChg>
        <pc:spChg chg="add del mod">
          <ac:chgData name="Roman Zhigalov" userId="1f97e9fdf7779aa5" providerId="LiveId" clId="{9DD66622-B9A7-485D-B3BB-9455CCBB9A12}" dt="2022-03-29T17:41:09.493" v="334" actId="931"/>
          <ac:spMkLst>
            <pc:docMk/>
            <pc:sldMk cId="2293886224" sldId="265"/>
            <ac:spMk id="4" creationId="{87190E9C-A424-414A-8338-552A5736F908}"/>
          </ac:spMkLst>
        </pc:spChg>
        <pc:spChg chg="add">
          <ac:chgData name="Roman Zhigalov" userId="1f97e9fdf7779aa5" providerId="LiveId" clId="{9DD66622-B9A7-485D-B3BB-9455CCBB9A12}" dt="2022-03-29T17:41:11.701" v="335" actId="26606"/>
          <ac:spMkLst>
            <pc:docMk/>
            <pc:sldMk cId="2293886224" sldId="265"/>
            <ac:spMk id="11" creationId="{665DBBEF-238B-476B-96AB-8AAC3224ECEA}"/>
          </ac:spMkLst>
        </pc:spChg>
        <pc:spChg chg="add">
          <ac:chgData name="Roman Zhigalov" userId="1f97e9fdf7779aa5" providerId="LiveId" clId="{9DD66622-B9A7-485D-B3BB-9455CCBB9A12}" dt="2022-03-29T17:41:11.701" v="335" actId="26606"/>
          <ac:spMkLst>
            <pc:docMk/>
            <pc:sldMk cId="2293886224" sldId="265"/>
            <ac:spMk id="13" creationId="{3FCFB1DE-0B7E-48CC-BA90-B2AB0889F9D6}"/>
          </ac:spMkLst>
        </pc:spChg>
        <pc:picChg chg="add mod">
          <ac:chgData name="Roman Zhigalov" userId="1f97e9fdf7779aa5" providerId="LiveId" clId="{9DD66622-B9A7-485D-B3BB-9455CCBB9A12}" dt="2022-03-29T17:41:12.297" v="336" actId="27614"/>
          <ac:picMkLst>
            <pc:docMk/>
            <pc:sldMk cId="2293886224" sldId="265"/>
            <ac:picMk id="6" creationId="{FDD6FEBB-56E0-42D1-911B-C5811AFF96BF}"/>
          </ac:picMkLst>
        </pc:picChg>
        <pc:picChg chg="add del mod">
          <ac:chgData name="Roman Zhigalov" userId="1f97e9fdf7779aa5" providerId="LiveId" clId="{9DD66622-B9A7-485D-B3BB-9455CCBB9A12}" dt="2022-03-29T17:40:57.648" v="333" actId="478"/>
          <ac:picMkLst>
            <pc:docMk/>
            <pc:sldMk cId="2293886224" sldId="265"/>
            <ac:picMk id="6146" creationId="{84AF9E80-0E0A-4024-B429-8E206B3D06EB}"/>
          </ac:picMkLst>
        </pc:picChg>
      </pc:sldChg>
      <pc:sldChg chg="addSp delSp modSp new mod setBg">
        <pc:chgData name="Roman Zhigalov" userId="1f97e9fdf7779aa5" providerId="LiveId" clId="{9DD66622-B9A7-485D-B3BB-9455CCBB9A12}" dt="2022-03-29T17:41:32.969" v="345" actId="26606"/>
        <pc:sldMkLst>
          <pc:docMk/>
          <pc:sldMk cId="1721661208" sldId="266"/>
        </pc:sldMkLst>
        <pc:spChg chg="mod">
          <ac:chgData name="Roman Zhigalov" userId="1f97e9fdf7779aa5" providerId="LiveId" clId="{9DD66622-B9A7-485D-B3BB-9455CCBB9A12}" dt="2022-03-29T17:41:32.969" v="345" actId="26606"/>
          <ac:spMkLst>
            <pc:docMk/>
            <pc:sldMk cId="1721661208" sldId="266"/>
            <ac:spMk id="2" creationId="{7FDFF8A1-ABC9-44B1-BA27-866C75DA0976}"/>
          </ac:spMkLst>
        </pc:spChg>
        <pc:spChg chg="del">
          <ac:chgData name="Roman Zhigalov" userId="1f97e9fdf7779aa5" providerId="LiveId" clId="{9DD66622-B9A7-485D-B3BB-9455CCBB9A12}" dt="2022-03-29T17:41:28.287" v="343" actId="931"/>
          <ac:spMkLst>
            <pc:docMk/>
            <pc:sldMk cId="1721661208" sldId="266"/>
            <ac:spMk id="3" creationId="{7B004A18-6DDC-4215-A411-2041BBC58FFE}"/>
          </ac:spMkLst>
        </pc:spChg>
        <pc:spChg chg="add">
          <ac:chgData name="Roman Zhigalov" userId="1f97e9fdf7779aa5" providerId="LiveId" clId="{9DD66622-B9A7-485D-B3BB-9455CCBB9A12}" dt="2022-03-29T17:41:32.969" v="345" actId="26606"/>
          <ac:spMkLst>
            <pc:docMk/>
            <pc:sldMk cId="1721661208" sldId="266"/>
            <ac:spMk id="10" creationId="{665DBBEF-238B-476B-96AB-8AAC3224ECEA}"/>
          </ac:spMkLst>
        </pc:spChg>
        <pc:spChg chg="add">
          <ac:chgData name="Roman Zhigalov" userId="1f97e9fdf7779aa5" providerId="LiveId" clId="{9DD66622-B9A7-485D-B3BB-9455CCBB9A12}" dt="2022-03-29T17:41:32.969" v="345" actId="26606"/>
          <ac:spMkLst>
            <pc:docMk/>
            <pc:sldMk cId="1721661208" sldId="266"/>
            <ac:spMk id="12" creationId="{3FCFB1DE-0B7E-48CC-BA90-B2AB0889F9D6}"/>
          </ac:spMkLst>
        </pc:spChg>
        <pc:picChg chg="add mod">
          <ac:chgData name="Roman Zhigalov" userId="1f97e9fdf7779aa5" providerId="LiveId" clId="{9DD66622-B9A7-485D-B3BB-9455CCBB9A12}" dt="2022-03-29T17:41:32.969" v="345" actId="26606"/>
          <ac:picMkLst>
            <pc:docMk/>
            <pc:sldMk cId="1721661208" sldId="266"/>
            <ac:picMk id="5" creationId="{6EF16963-BD6A-467C-B6F5-F08535D8CC37}"/>
          </ac:picMkLst>
        </pc:picChg>
      </pc:sldChg>
      <pc:sldChg chg="addSp delSp modSp new mod setBg">
        <pc:chgData name="Roman Zhigalov" userId="1f97e9fdf7779aa5" providerId="LiveId" clId="{9DD66622-B9A7-485D-B3BB-9455CCBB9A12}" dt="2022-03-29T17:43:24.157" v="471" actId="26606"/>
        <pc:sldMkLst>
          <pc:docMk/>
          <pc:sldMk cId="1818647460" sldId="267"/>
        </pc:sldMkLst>
        <pc:spChg chg="mod">
          <ac:chgData name="Roman Zhigalov" userId="1f97e9fdf7779aa5" providerId="LiveId" clId="{9DD66622-B9A7-485D-B3BB-9455CCBB9A12}" dt="2022-03-29T17:43:24.157" v="471" actId="26606"/>
          <ac:spMkLst>
            <pc:docMk/>
            <pc:sldMk cId="1818647460" sldId="267"/>
            <ac:spMk id="2" creationId="{F19309A6-68E4-45DA-90DB-E15BF567E093}"/>
          </ac:spMkLst>
        </pc:spChg>
        <pc:spChg chg="del">
          <ac:chgData name="Roman Zhigalov" userId="1f97e9fdf7779aa5" providerId="LiveId" clId="{9DD66622-B9A7-485D-B3BB-9455CCBB9A12}" dt="2022-03-29T17:43:17.249" v="468"/>
          <ac:spMkLst>
            <pc:docMk/>
            <pc:sldMk cId="1818647460" sldId="267"/>
            <ac:spMk id="3" creationId="{730CE13D-352E-42F9-B432-D5F8A2AA1A0E}"/>
          </ac:spMkLst>
        </pc:spChg>
        <pc:spChg chg="mod ord">
          <ac:chgData name="Roman Zhigalov" userId="1f97e9fdf7779aa5" providerId="LiveId" clId="{9DD66622-B9A7-485D-B3BB-9455CCBB9A12}" dt="2022-03-29T17:43:24.157" v="471" actId="26606"/>
          <ac:spMkLst>
            <pc:docMk/>
            <pc:sldMk cId="1818647460" sldId="267"/>
            <ac:spMk id="4" creationId="{C10A7DB7-EB3A-473E-A677-3EE66E387ED2}"/>
          </ac:spMkLst>
        </pc:spChg>
        <pc:spChg chg="add del">
          <ac:chgData name="Roman Zhigalov" userId="1f97e9fdf7779aa5" providerId="LiveId" clId="{9DD66622-B9A7-485D-B3BB-9455CCBB9A12}" dt="2022-03-29T17:43:24.148" v="470" actId="26606"/>
          <ac:spMkLst>
            <pc:docMk/>
            <pc:sldMk cId="1818647460" sldId="267"/>
            <ac:spMk id="71" creationId="{2C61293E-6EBE-43EF-A52C-9BEBFD7679D4}"/>
          </ac:spMkLst>
        </pc:spChg>
        <pc:spChg chg="add del">
          <ac:chgData name="Roman Zhigalov" userId="1f97e9fdf7779aa5" providerId="LiveId" clId="{9DD66622-B9A7-485D-B3BB-9455CCBB9A12}" dt="2022-03-29T17:43:24.148" v="470" actId="26606"/>
          <ac:spMkLst>
            <pc:docMk/>
            <pc:sldMk cId="1818647460" sldId="267"/>
            <ac:spMk id="73" creationId="{21540236-BFD5-4A9D-8840-4703E7F76825}"/>
          </ac:spMkLst>
        </pc:spChg>
        <pc:picChg chg="add mod">
          <ac:chgData name="Roman Zhigalov" userId="1f97e9fdf7779aa5" providerId="LiveId" clId="{9DD66622-B9A7-485D-B3BB-9455CCBB9A12}" dt="2022-03-29T17:43:24.157" v="471" actId="26606"/>
          <ac:picMkLst>
            <pc:docMk/>
            <pc:sldMk cId="1818647460" sldId="267"/>
            <ac:picMk id="7170" creationId="{24FD9217-6421-49F8-92D2-16671535BF4E}"/>
          </ac:picMkLst>
        </pc:picChg>
        <pc:cxnChg chg="add">
          <ac:chgData name="Roman Zhigalov" userId="1f97e9fdf7779aa5" providerId="LiveId" clId="{9DD66622-B9A7-485D-B3BB-9455CCBB9A12}" dt="2022-03-29T17:43:24.157" v="471" actId="26606"/>
          <ac:cxnSpMkLst>
            <pc:docMk/>
            <pc:sldMk cId="1818647460" sldId="267"/>
            <ac:cxnSpMk id="7172" creationId="{A7F400EE-A8A5-48AF-B4D6-291B52C6F0B0}"/>
          </ac:cxnSpMkLst>
        </pc:cxnChg>
      </pc:sldChg>
      <pc:sldChg chg="addSp delSp modSp new mod setBg">
        <pc:chgData name="Roman Zhigalov" userId="1f97e9fdf7779aa5" providerId="LiveId" clId="{9DD66622-B9A7-485D-B3BB-9455CCBB9A12}" dt="2022-03-29T17:43:39.499" v="496" actId="26606"/>
        <pc:sldMkLst>
          <pc:docMk/>
          <pc:sldMk cId="2944036502" sldId="268"/>
        </pc:sldMkLst>
        <pc:spChg chg="mod">
          <ac:chgData name="Roman Zhigalov" userId="1f97e9fdf7779aa5" providerId="LiveId" clId="{9DD66622-B9A7-485D-B3BB-9455CCBB9A12}" dt="2022-03-29T17:43:39.499" v="496" actId="26606"/>
          <ac:spMkLst>
            <pc:docMk/>
            <pc:sldMk cId="2944036502" sldId="268"/>
            <ac:spMk id="2" creationId="{DA688EFC-B63E-435A-B18A-874DD1152616}"/>
          </ac:spMkLst>
        </pc:spChg>
        <pc:spChg chg="del">
          <ac:chgData name="Roman Zhigalov" userId="1f97e9fdf7779aa5" providerId="LiveId" clId="{9DD66622-B9A7-485D-B3BB-9455CCBB9A12}" dt="2022-03-29T17:43:30.339" v="473"/>
          <ac:spMkLst>
            <pc:docMk/>
            <pc:sldMk cId="2944036502" sldId="268"/>
            <ac:spMk id="3" creationId="{A8F7D6BB-3CC9-44C6-9E50-5ED17B9B1CB4}"/>
          </ac:spMkLst>
        </pc:spChg>
        <pc:spChg chg="add">
          <ac:chgData name="Roman Zhigalov" userId="1f97e9fdf7779aa5" providerId="LiveId" clId="{9DD66622-B9A7-485D-B3BB-9455CCBB9A12}" dt="2022-03-29T17:43:39.499" v="496" actId="26606"/>
          <ac:spMkLst>
            <pc:docMk/>
            <pc:sldMk cId="2944036502" sldId="268"/>
            <ac:spMk id="71" creationId="{9B7AD9F6-8CE7-4299-8FC6-328F4DCD3FF9}"/>
          </ac:spMkLst>
        </pc:spChg>
        <pc:spChg chg="add">
          <ac:chgData name="Roman Zhigalov" userId="1f97e9fdf7779aa5" providerId="LiveId" clId="{9DD66622-B9A7-485D-B3BB-9455CCBB9A12}" dt="2022-03-29T17:43:39.499" v="496" actId="26606"/>
          <ac:spMkLst>
            <pc:docMk/>
            <pc:sldMk cId="2944036502" sldId="268"/>
            <ac:spMk id="73" creationId="{F49775AF-8896-43EE-92C6-83497D6DC56F}"/>
          </ac:spMkLst>
        </pc:spChg>
        <pc:picChg chg="add mod">
          <ac:chgData name="Roman Zhigalov" userId="1f97e9fdf7779aa5" providerId="LiveId" clId="{9DD66622-B9A7-485D-B3BB-9455CCBB9A12}" dt="2022-03-29T17:43:39.499" v="496" actId="26606"/>
          <ac:picMkLst>
            <pc:docMk/>
            <pc:sldMk cId="2944036502" sldId="268"/>
            <ac:picMk id="8194" creationId="{DB658020-B41F-4F18-9E0E-7E213BFCBF9E}"/>
          </ac:picMkLst>
        </pc:picChg>
      </pc:sldChg>
      <pc:sldChg chg="addSp delSp modSp new mod setBg">
        <pc:chgData name="Roman Zhigalov" userId="1f97e9fdf7779aa5" providerId="LiveId" clId="{9DD66622-B9A7-485D-B3BB-9455CCBB9A12}" dt="2022-03-29T17:43:59.668" v="508" actId="962"/>
        <pc:sldMkLst>
          <pc:docMk/>
          <pc:sldMk cId="4019845920" sldId="269"/>
        </pc:sldMkLst>
        <pc:spChg chg="mod">
          <ac:chgData name="Roman Zhigalov" userId="1f97e9fdf7779aa5" providerId="LiveId" clId="{9DD66622-B9A7-485D-B3BB-9455CCBB9A12}" dt="2022-03-29T17:43:59.668" v="508" actId="962"/>
          <ac:spMkLst>
            <pc:docMk/>
            <pc:sldMk cId="4019845920" sldId="269"/>
            <ac:spMk id="2" creationId="{5376D2DC-B0C5-4EC7-953C-953E5F4400E7}"/>
          </ac:spMkLst>
        </pc:spChg>
        <pc:spChg chg="del">
          <ac:chgData name="Roman Zhigalov" userId="1f97e9fdf7779aa5" providerId="LiveId" clId="{9DD66622-B9A7-485D-B3BB-9455CCBB9A12}" dt="2022-03-29T17:43:47.654" v="498"/>
          <ac:spMkLst>
            <pc:docMk/>
            <pc:sldMk cId="4019845920" sldId="269"/>
            <ac:spMk id="3" creationId="{E194BA92-80BD-4763-ACDA-E952136CF708}"/>
          </ac:spMkLst>
        </pc:spChg>
        <pc:spChg chg="add del">
          <ac:chgData name="Roman Zhigalov" userId="1f97e9fdf7779aa5" providerId="LiveId" clId="{9DD66622-B9A7-485D-B3BB-9455CCBB9A12}" dt="2022-03-29T17:43:56.626" v="503" actId="26606"/>
          <ac:spMkLst>
            <pc:docMk/>
            <pc:sldMk cId="4019845920" sldId="269"/>
            <ac:spMk id="71" creationId="{9B7AD9F6-8CE7-4299-8FC6-328F4DCD3FF9}"/>
          </ac:spMkLst>
        </pc:spChg>
        <pc:spChg chg="add del">
          <ac:chgData name="Roman Zhigalov" userId="1f97e9fdf7779aa5" providerId="LiveId" clId="{9DD66622-B9A7-485D-B3BB-9455CCBB9A12}" dt="2022-03-29T17:43:56.626" v="503" actId="26606"/>
          <ac:spMkLst>
            <pc:docMk/>
            <pc:sldMk cId="4019845920" sldId="269"/>
            <ac:spMk id="73" creationId="{F49775AF-8896-43EE-92C6-83497D6DC56F}"/>
          </ac:spMkLst>
        </pc:spChg>
        <pc:spChg chg="add del">
          <ac:chgData name="Roman Zhigalov" userId="1f97e9fdf7779aa5" providerId="LiveId" clId="{9DD66622-B9A7-485D-B3BB-9455CCBB9A12}" dt="2022-03-29T17:43:57.653" v="505" actId="26606"/>
          <ac:spMkLst>
            <pc:docMk/>
            <pc:sldMk cId="4019845920" sldId="269"/>
            <ac:spMk id="75" creationId="{21540236-BFD5-4A9D-8840-4703E7F76825}"/>
          </ac:spMkLst>
        </pc:spChg>
        <pc:spChg chg="add del">
          <ac:chgData name="Roman Zhigalov" userId="1f97e9fdf7779aa5" providerId="LiveId" clId="{9DD66622-B9A7-485D-B3BB-9455CCBB9A12}" dt="2022-03-29T17:43:57.653" v="505" actId="26606"/>
          <ac:spMkLst>
            <pc:docMk/>
            <pc:sldMk cId="4019845920" sldId="269"/>
            <ac:spMk id="9221" creationId="{2C61293E-6EBE-43EF-A52C-9BEBFD7679D4}"/>
          </ac:spMkLst>
        </pc:spChg>
        <pc:spChg chg="add del">
          <ac:chgData name="Roman Zhigalov" userId="1f97e9fdf7779aa5" providerId="LiveId" clId="{9DD66622-B9A7-485D-B3BB-9455CCBB9A12}" dt="2022-03-29T17:43:57.653" v="505" actId="26606"/>
          <ac:spMkLst>
            <pc:docMk/>
            <pc:sldMk cId="4019845920" sldId="269"/>
            <ac:spMk id="9222" creationId="{7307BE0A-FB96-0A11-19DE-0E800FB4A7AD}"/>
          </ac:spMkLst>
        </pc:spChg>
        <pc:spChg chg="add">
          <ac:chgData name="Roman Zhigalov" userId="1f97e9fdf7779aa5" providerId="LiveId" clId="{9DD66622-B9A7-485D-B3BB-9455CCBB9A12}" dt="2022-03-29T17:43:57.668" v="506" actId="26606"/>
          <ac:spMkLst>
            <pc:docMk/>
            <pc:sldMk cId="4019845920" sldId="269"/>
            <ac:spMk id="9224" creationId="{9B7AD9F6-8CE7-4299-8FC6-328F4DCD3FF9}"/>
          </ac:spMkLst>
        </pc:spChg>
        <pc:spChg chg="add">
          <ac:chgData name="Roman Zhigalov" userId="1f97e9fdf7779aa5" providerId="LiveId" clId="{9DD66622-B9A7-485D-B3BB-9455CCBB9A12}" dt="2022-03-29T17:43:57.668" v="506" actId="26606"/>
          <ac:spMkLst>
            <pc:docMk/>
            <pc:sldMk cId="4019845920" sldId="269"/>
            <ac:spMk id="9225" creationId="{F49775AF-8896-43EE-92C6-83497D6DC56F}"/>
          </ac:spMkLst>
        </pc:spChg>
        <pc:picChg chg="add mod">
          <ac:chgData name="Roman Zhigalov" userId="1f97e9fdf7779aa5" providerId="LiveId" clId="{9DD66622-B9A7-485D-B3BB-9455CCBB9A12}" dt="2022-03-29T17:43:59.667" v="507" actId="27614"/>
          <ac:picMkLst>
            <pc:docMk/>
            <pc:sldMk cId="4019845920" sldId="269"/>
            <ac:picMk id="9218" creationId="{B7DB89DC-79AB-403A-9EF3-E7B4CB7424B4}"/>
          </ac:picMkLst>
        </pc:picChg>
        <pc:picChg chg="add del">
          <ac:chgData name="Roman Zhigalov" userId="1f97e9fdf7779aa5" providerId="LiveId" clId="{9DD66622-B9A7-485D-B3BB-9455CCBB9A12}" dt="2022-03-29T17:43:49.450" v="500"/>
          <ac:picMkLst>
            <pc:docMk/>
            <pc:sldMk cId="4019845920" sldId="269"/>
            <ac:picMk id="9220" creationId="{B064E352-28E8-4E3E-973D-D7611CCC4829}"/>
          </ac:picMkLst>
        </pc:picChg>
      </pc:sldChg>
      <pc:sldChg chg="addSp delSp modSp new mod setBg">
        <pc:chgData name="Roman Zhigalov" userId="1f97e9fdf7779aa5" providerId="LiveId" clId="{9DD66622-B9A7-485D-B3BB-9455CCBB9A12}" dt="2022-03-29T17:45:34.919" v="544" actId="26606"/>
        <pc:sldMkLst>
          <pc:docMk/>
          <pc:sldMk cId="1033848348" sldId="270"/>
        </pc:sldMkLst>
        <pc:spChg chg="mod">
          <ac:chgData name="Roman Zhigalov" userId="1f97e9fdf7779aa5" providerId="LiveId" clId="{9DD66622-B9A7-485D-B3BB-9455CCBB9A12}" dt="2022-03-29T17:45:34.919" v="544" actId="26606"/>
          <ac:spMkLst>
            <pc:docMk/>
            <pc:sldMk cId="1033848348" sldId="270"/>
            <ac:spMk id="2" creationId="{70237EF2-F01C-4775-A45D-DD340DCF396F}"/>
          </ac:spMkLst>
        </pc:spChg>
        <pc:spChg chg="del">
          <ac:chgData name="Roman Zhigalov" userId="1f97e9fdf7779aa5" providerId="LiveId" clId="{9DD66622-B9A7-485D-B3BB-9455CCBB9A12}" dt="2022-03-29T17:44:59.974" v="519"/>
          <ac:spMkLst>
            <pc:docMk/>
            <pc:sldMk cId="1033848348" sldId="270"/>
            <ac:spMk id="3" creationId="{E2C557D1-88BD-47E0-80C6-D4115AC2D98B}"/>
          </ac:spMkLst>
        </pc:spChg>
        <pc:spChg chg="mod">
          <ac:chgData name="Roman Zhigalov" userId="1f97e9fdf7779aa5" providerId="LiveId" clId="{9DD66622-B9A7-485D-B3BB-9455CCBB9A12}" dt="2022-03-29T17:45:34.919" v="544" actId="26606"/>
          <ac:spMkLst>
            <pc:docMk/>
            <pc:sldMk cId="1033848348" sldId="270"/>
            <ac:spMk id="4" creationId="{DD0D1D8A-15DD-4D88-AE04-B623D0DFBB8D}"/>
          </ac:spMkLst>
        </pc:spChg>
        <pc:spChg chg="add del">
          <ac:chgData name="Roman Zhigalov" userId="1f97e9fdf7779aa5" providerId="LiveId" clId="{9DD66622-B9A7-485D-B3BB-9455CCBB9A12}" dt="2022-03-29T17:45:07.341" v="521" actId="22"/>
          <ac:spMkLst>
            <pc:docMk/>
            <pc:sldMk cId="1033848348" sldId="270"/>
            <ac:spMk id="7" creationId="{BB69A02B-B116-401D-A4CE-9298AE1303C7}"/>
          </ac:spMkLst>
        </pc:spChg>
        <pc:picChg chg="add mod">
          <ac:chgData name="Roman Zhigalov" userId="1f97e9fdf7779aa5" providerId="LiveId" clId="{9DD66622-B9A7-485D-B3BB-9455CCBB9A12}" dt="2022-03-29T17:45:34.919" v="544" actId="26606"/>
          <ac:picMkLst>
            <pc:docMk/>
            <pc:sldMk cId="1033848348" sldId="270"/>
            <ac:picMk id="10242" creationId="{BDAF46F3-5D24-42D2-B52E-39E5B167C3C4}"/>
          </ac:picMkLst>
        </pc:picChg>
        <pc:cxnChg chg="add">
          <ac:chgData name="Roman Zhigalov" userId="1f97e9fdf7779aa5" providerId="LiveId" clId="{9DD66622-B9A7-485D-B3BB-9455CCBB9A12}" dt="2022-03-29T17:45:34.919" v="544" actId="26606"/>
          <ac:cxnSpMkLst>
            <pc:docMk/>
            <pc:sldMk cId="1033848348" sldId="270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9DD66622-B9A7-485D-B3BB-9455CCBB9A12}" dt="2022-03-29T17:45:59.962" v="555" actId="1076"/>
        <pc:sldMkLst>
          <pc:docMk/>
          <pc:sldMk cId="1481125173" sldId="271"/>
        </pc:sldMkLst>
        <pc:spChg chg="mod">
          <ac:chgData name="Roman Zhigalov" userId="1f97e9fdf7779aa5" providerId="LiveId" clId="{9DD66622-B9A7-485D-B3BB-9455CCBB9A12}" dt="2022-03-29T17:45:59.962" v="555" actId="1076"/>
          <ac:spMkLst>
            <pc:docMk/>
            <pc:sldMk cId="1481125173" sldId="271"/>
            <ac:spMk id="2" creationId="{897D71D9-F0F1-4A33-A2F2-7724E2A2EAAD}"/>
          </ac:spMkLst>
        </pc:spChg>
        <pc:spChg chg="del">
          <ac:chgData name="Roman Zhigalov" userId="1f97e9fdf7779aa5" providerId="LiveId" clId="{9DD66622-B9A7-485D-B3BB-9455CCBB9A12}" dt="2022-03-29T17:45:46.027" v="546"/>
          <ac:spMkLst>
            <pc:docMk/>
            <pc:sldMk cId="1481125173" sldId="271"/>
            <ac:spMk id="3" creationId="{298E493B-A510-47AB-9648-1A2C0B91ED70}"/>
          </ac:spMkLst>
        </pc:spChg>
        <pc:spChg chg="add del">
          <ac:chgData name="Roman Zhigalov" userId="1f97e9fdf7779aa5" providerId="LiveId" clId="{9DD66622-B9A7-485D-B3BB-9455CCBB9A12}" dt="2022-03-29T17:45:55.989" v="551" actId="26606"/>
          <ac:spMkLst>
            <pc:docMk/>
            <pc:sldMk cId="1481125173" sldId="271"/>
            <ac:spMk id="71" creationId="{9B7AD9F6-8CE7-4299-8FC6-328F4DCD3FF9}"/>
          </ac:spMkLst>
        </pc:spChg>
        <pc:spChg chg="add">
          <ac:chgData name="Roman Zhigalov" userId="1f97e9fdf7779aa5" providerId="LiveId" clId="{9DD66622-B9A7-485D-B3BB-9455CCBB9A12}" dt="2022-03-29T17:45:57.483" v="554" actId="26606"/>
          <ac:spMkLst>
            <pc:docMk/>
            <pc:sldMk cId="1481125173" sldId="271"/>
            <ac:spMk id="75" creationId="{21540236-BFD5-4A9D-8840-4703E7F76825}"/>
          </ac:spMkLst>
        </pc:spChg>
        <pc:spChg chg="add del">
          <ac:chgData name="Roman Zhigalov" userId="1f97e9fdf7779aa5" providerId="LiveId" clId="{9DD66622-B9A7-485D-B3BB-9455CCBB9A12}" dt="2022-03-29T17:45:55.411" v="549" actId="26606"/>
          <ac:spMkLst>
            <pc:docMk/>
            <pc:sldMk cId="1481125173" sldId="271"/>
            <ac:spMk id="11270" creationId="{6EBD6A79-9C37-0BA8-1413-63923EE010CA}"/>
          </ac:spMkLst>
        </pc:spChg>
        <pc:spChg chg="add del">
          <ac:chgData name="Roman Zhigalov" userId="1f97e9fdf7779aa5" providerId="LiveId" clId="{9DD66622-B9A7-485D-B3BB-9455CCBB9A12}" dt="2022-03-29T17:45:55.989" v="551" actId="26606"/>
          <ac:spMkLst>
            <pc:docMk/>
            <pc:sldMk cId="1481125173" sldId="271"/>
            <ac:spMk id="11272" creationId="{F49775AF-8896-43EE-92C6-83497D6DC56F}"/>
          </ac:spMkLst>
        </pc:spChg>
        <pc:spChg chg="add del">
          <ac:chgData name="Roman Zhigalov" userId="1f97e9fdf7779aa5" providerId="LiveId" clId="{9DD66622-B9A7-485D-B3BB-9455CCBB9A12}" dt="2022-03-29T17:45:57.466" v="553" actId="26606"/>
          <ac:spMkLst>
            <pc:docMk/>
            <pc:sldMk cId="1481125173" sldId="271"/>
            <ac:spMk id="11274" creationId="{6EBD6A79-9C37-0BA8-1413-63923EE010CA}"/>
          </ac:spMkLst>
        </pc:spChg>
        <pc:spChg chg="add">
          <ac:chgData name="Roman Zhigalov" userId="1f97e9fdf7779aa5" providerId="LiveId" clId="{9DD66622-B9A7-485D-B3BB-9455CCBB9A12}" dt="2022-03-29T17:45:57.483" v="554" actId="26606"/>
          <ac:spMkLst>
            <pc:docMk/>
            <pc:sldMk cId="1481125173" sldId="271"/>
            <ac:spMk id="11277" creationId="{2C61293E-6EBE-43EF-A52C-9BEBFD7679D4}"/>
          </ac:spMkLst>
        </pc:spChg>
        <pc:spChg chg="add">
          <ac:chgData name="Roman Zhigalov" userId="1f97e9fdf7779aa5" providerId="LiveId" clId="{9DD66622-B9A7-485D-B3BB-9455CCBB9A12}" dt="2022-03-29T17:45:57.483" v="554" actId="26606"/>
          <ac:spMkLst>
            <pc:docMk/>
            <pc:sldMk cId="1481125173" sldId="271"/>
            <ac:spMk id="11278" creationId="{476C8150-3C78-58B4-D54B-00BE632BBC85}"/>
          </ac:spMkLst>
        </pc:spChg>
        <pc:picChg chg="add mod">
          <ac:chgData name="Roman Zhigalov" userId="1f97e9fdf7779aa5" providerId="LiveId" clId="{9DD66622-B9A7-485D-B3BB-9455CCBB9A12}" dt="2022-03-29T17:45:57.483" v="554" actId="26606"/>
          <ac:picMkLst>
            <pc:docMk/>
            <pc:sldMk cId="1481125173" sldId="271"/>
            <ac:picMk id="11266" creationId="{0DF93823-A774-49E6-B11E-C7E9AC7D647F}"/>
          </ac:picMkLst>
        </pc:picChg>
        <pc:cxnChg chg="add del">
          <ac:chgData name="Roman Zhigalov" userId="1f97e9fdf7779aa5" providerId="LiveId" clId="{9DD66622-B9A7-485D-B3BB-9455CCBB9A12}" dt="2022-03-29T17:45:55.411" v="549" actId="26606"/>
          <ac:cxnSpMkLst>
            <pc:docMk/>
            <pc:sldMk cId="1481125173" sldId="271"/>
            <ac:cxnSpMk id="73" creationId="{A7F400EE-A8A5-48AF-B4D6-291B52C6F0B0}"/>
          </ac:cxnSpMkLst>
        </pc:cxnChg>
        <pc:cxnChg chg="add del">
          <ac:chgData name="Roman Zhigalov" userId="1f97e9fdf7779aa5" providerId="LiveId" clId="{9DD66622-B9A7-485D-B3BB-9455CCBB9A12}" dt="2022-03-29T17:45:57.466" v="553" actId="26606"/>
          <ac:cxnSpMkLst>
            <pc:docMk/>
            <pc:sldMk cId="1481125173" sldId="271"/>
            <ac:cxnSpMk id="11275" creationId="{A7F400EE-A8A5-48AF-B4D6-291B52C6F0B0}"/>
          </ac:cxnSpMkLst>
        </pc:cxnChg>
      </pc:sldChg>
      <pc:sldChg chg="addSp delSp modSp new mod setBg">
        <pc:chgData name="Roman Zhigalov" userId="1f97e9fdf7779aa5" providerId="LiveId" clId="{9DD66622-B9A7-485D-B3BB-9455CCBB9A12}" dt="2022-03-29T17:46:19.416" v="559" actId="26606"/>
        <pc:sldMkLst>
          <pc:docMk/>
          <pc:sldMk cId="3869638986" sldId="272"/>
        </pc:sldMkLst>
        <pc:spChg chg="mod">
          <ac:chgData name="Roman Zhigalov" userId="1f97e9fdf7779aa5" providerId="LiveId" clId="{9DD66622-B9A7-485D-B3BB-9455CCBB9A12}" dt="2022-03-29T17:46:19.416" v="559" actId="26606"/>
          <ac:spMkLst>
            <pc:docMk/>
            <pc:sldMk cId="3869638986" sldId="272"/>
            <ac:spMk id="2" creationId="{F66CA84B-B0A4-40E2-86AE-43B6209494B6}"/>
          </ac:spMkLst>
        </pc:spChg>
        <pc:spChg chg="del">
          <ac:chgData name="Roman Zhigalov" userId="1f97e9fdf7779aa5" providerId="LiveId" clId="{9DD66622-B9A7-485D-B3BB-9455CCBB9A12}" dt="2022-03-29T17:46:10.969" v="557"/>
          <ac:spMkLst>
            <pc:docMk/>
            <pc:sldMk cId="3869638986" sldId="272"/>
            <ac:spMk id="3" creationId="{6396F41F-5CA4-4880-9A08-336FF8189BD8}"/>
          </ac:spMkLst>
        </pc:spChg>
        <pc:spChg chg="add">
          <ac:chgData name="Roman Zhigalov" userId="1f97e9fdf7779aa5" providerId="LiveId" clId="{9DD66622-B9A7-485D-B3BB-9455CCBB9A12}" dt="2022-03-29T17:46:19.416" v="559" actId="26606"/>
          <ac:spMkLst>
            <pc:docMk/>
            <pc:sldMk cId="3869638986" sldId="272"/>
            <ac:spMk id="71" creationId="{665DBBEF-238B-476B-96AB-8AAC3224ECEA}"/>
          </ac:spMkLst>
        </pc:spChg>
        <pc:spChg chg="add">
          <ac:chgData name="Roman Zhigalov" userId="1f97e9fdf7779aa5" providerId="LiveId" clId="{9DD66622-B9A7-485D-B3BB-9455CCBB9A12}" dt="2022-03-29T17:46:19.416" v="559" actId="26606"/>
          <ac:spMkLst>
            <pc:docMk/>
            <pc:sldMk cId="3869638986" sldId="272"/>
            <ac:spMk id="73" creationId="{3FCFB1DE-0B7E-48CC-BA90-B2AB0889F9D6}"/>
          </ac:spMkLst>
        </pc:spChg>
        <pc:picChg chg="add mod">
          <ac:chgData name="Roman Zhigalov" userId="1f97e9fdf7779aa5" providerId="LiveId" clId="{9DD66622-B9A7-485D-B3BB-9455CCBB9A12}" dt="2022-03-29T17:46:19.416" v="559" actId="26606"/>
          <ac:picMkLst>
            <pc:docMk/>
            <pc:sldMk cId="3869638986" sldId="272"/>
            <ac:picMk id="12290" creationId="{A77B3AF1-490E-4ADE-8368-A5E31DB30FBD}"/>
          </ac:picMkLst>
        </pc:picChg>
      </pc:sldChg>
      <pc:sldChg chg="addSp delSp modSp new mod setBg">
        <pc:chgData name="Roman Zhigalov" userId="1f97e9fdf7779aa5" providerId="LiveId" clId="{9DD66622-B9A7-485D-B3BB-9455CCBB9A12}" dt="2022-03-29T17:46:36.383" v="570" actId="26606"/>
        <pc:sldMkLst>
          <pc:docMk/>
          <pc:sldMk cId="2750476379" sldId="273"/>
        </pc:sldMkLst>
        <pc:spChg chg="mod">
          <ac:chgData name="Roman Zhigalov" userId="1f97e9fdf7779aa5" providerId="LiveId" clId="{9DD66622-B9A7-485D-B3BB-9455CCBB9A12}" dt="2022-03-29T17:46:36.383" v="570" actId="26606"/>
          <ac:spMkLst>
            <pc:docMk/>
            <pc:sldMk cId="2750476379" sldId="273"/>
            <ac:spMk id="2" creationId="{7A5BB147-A37B-45A1-A1CC-D792113C92D5}"/>
          </ac:spMkLst>
        </pc:spChg>
        <pc:spChg chg="del">
          <ac:chgData name="Roman Zhigalov" userId="1f97e9fdf7779aa5" providerId="LiveId" clId="{9DD66622-B9A7-485D-B3BB-9455CCBB9A12}" dt="2022-03-29T17:46:30.975" v="561"/>
          <ac:spMkLst>
            <pc:docMk/>
            <pc:sldMk cId="2750476379" sldId="273"/>
            <ac:spMk id="3" creationId="{0C4E134A-3491-4F3D-82A3-1C674C5B422F}"/>
          </ac:spMkLst>
        </pc:spChg>
        <pc:spChg chg="add">
          <ac:chgData name="Roman Zhigalov" userId="1f97e9fdf7779aa5" providerId="LiveId" clId="{9DD66622-B9A7-485D-B3BB-9455CCBB9A12}" dt="2022-03-29T17:46:36.383" v="570" actId="26606"/>
          <ac:spMkLst>
            <pc:docMk/>
            <pc:sldMk cId="2750476379" sldId="273"/>
            <ac:spMk id="71" creationId="{665DBBEF-238B-476B-96AB-8AAC3224ECEA}"/>
          </ac:spMkLst>
        </pc:spChg>
        <pc:spChg chg="add">
          <ac:chgData name="Roman Zhigalov" userId="1f97e9fdf7779aa5" providerId="LiveId" clId="{9DD66622-B9A7-485D-B3BB-9455CCBB9A12}" dt="2022-03-29T17:46:36.383" v="570" actId="26606"/>
          <ac:spMkLst>
            <pc:docMk/>
            <pc:sldMk cId="2750476379" sldId="273"/>
            <ac:spMk id="73" creationId="{3FCFB1DE-0B7E-48CC-BA90-B2AB0889F9D6}"/>
          </ac:spMkLst>
        </pc:spChg>
        <pc:picChg chg="add mod">
          <ac:chgData name="Roman Zhigalov" userId="1f97e9fdf7779aa5" providerId="LiveId" clId="{9DD66622-B9A7-485D-B3BB-9455CCBB9A12}" dt="2022-03-29T17:46:36.383" v="570" actId="26606"/>
          <ac:picMkLst>
            <pc:docMk/>
            <pc:sldMk cId="2750476379" sldId="273"/>
            <ac:picMk id="13314" creationId="{E6529C0E-810A-440A-9563-E596AAF8B32D}"/>
          </ac:picMkLst>
        </pc:picChg>
      </pc:sldChg>
      <pc:sldChg chg="addSp delSp modSp new mod setBg">
        <pc:chgData name="Roman Zhigalov" userId="1f97e9fdf7779aa5" providerId="LiveId" clId="{9DD66622-B9A7-485D-B3BB-9455CCBB9A12}" dt="2022-03-29T17:48:02.517" v="588" actId="26606"/>
        <pc:sldMkLst>
          <pc:docMk/>
          <pc:sldMk cId="3891444102" sldId="274"/>
        </pc:sldMkLst>
        <pc:spChg chg="mod">
          <ac:chgData name="Roman Zhigalov" userId="1f97e9fdf7779aa5" providerId="LiveId" clId="{9DD66622-B9A7-485D-B3BB-9455CCBB9A12}" dt="2022-03-29T17:48:02.517" v="588" actId="26606"/>
          <ac:spMkLst>
            <pc:docMk/>
            <pc:sldMk cId="3891444102" sldId="274"/>
            <ac:spMk id="2" creationId="{63E74FB9-2938-4422-A9AD-C8C6528E393C}"/>
          </ac:spMkLst>
        </pc:spChg>
        <pc:spChg chg="del">
          <ac:chgData name="Roman Zhigalov" userId="1f97e9fdf7779aa5" providerId="LiveId" clId="{9DD66622-B9A7-485D-B3BB-9455CCBB9A12}" dt="2022-03-29T17:47:34.273" v="582"/>
          <ac:spMkLst>
            <pc:docMk/>
            <pc:sldMk cId="3891444102" sldId="274"/>
            <ac:spMk id="3" creationId="{A53359E5-B426-4F1F-9BEB-4E3AE8ECBB00}"/>
          </ac:spMkLst>
        </pc:spChg>
        <pc:spChg chg="mod ord">
          <ac:chgData name="Roman Zhigalov" userId="1f97e9fdf7779aa5" providerId="LiveId" clId="{9DD66622-B9A7-485D-B3BB-9455CCBB9A12}" dt="2022-03-29T17:48:02.517" v="588" actId="26606"/>
          <ac:spMkLst>
            <pc:docMk/>
            <pc:sldMk cId="3891444102" sldId="274"/>
            <ac:spMk id="4" creationId="{0826A14A-FF90-48FA-B7C9-62B7870A5D86}"/>
          </ac:spMkLst>
        </pc:spChg>
        <pc:spChg chg="add">
          <ac:chgData name="Roman Zhigalov" userId="1f97e9fdf7779aa5" providerId="LiveId" clId="{9DD66622-B9A7-485D-B3BB-9455CCBB9A12}" dt="2022-03-29T17:48:02.517" v="588" actId="26606"/>
          <ac:spMkLst>
            <pc:docMk/>
            <pc:sldMk cId="3891444102" sldId="274"/>
            <ac:spMk id="73" creationId="{21540236-BFD5-4A9D-8840-4703E7F76825}"/>
          </ac:spMkLst>
        </pc:spChg>
        <pc:spChg chg="add">
          <ac:chgData name="Roman Zhigalov" userId="1f97e9fdf7779aa5" providerId="LiveId" clId="{9DD66622-B9A7-485D-B3BB-9455CCBB9A12}" dt="2022-03-29T17:48:02.517" v="588" actId="26606"/>
          <ac:spMkLst>
            <pc:docMk/>
            <pc:sldMk cId="3891444102" sldId="274"/>
            <ac:spMk id="14340" creationId="{2C61293E-6EBE-43EF-A52C-9BEBFD7679D4}"/>
          </ac:spMkLst>
        </pc:spChg>
        <pc:picChg chg="add mod">
          <ac:chgData name="Roman Zhigalov" userId="1f97e9fdf7779aa5" providerId="LiveId" clId="{9DD66622-B9A7-485D-B3BB-9455CCBB9A12}" dt="2022-03-29T17:48:02.517" v="588" actId="26606"/>
          <ac:picMkLst>
            <pc:docMk/>
            <pc:sldMk cId="3891444102" sldId="274"/>
            <ac:picMk id="14338" creationId="{2DAC3D66-4F16-4E36-B43A-AFC6BEB88677}"/>
          </ac:picMkLst>
        </pc:picChg>
        <pc:cxnChg chg="add del">
          <ac:chgData name="Roman Zhigalov" userId="1f97e9fdf7779aa5" providerId="LiveId" clId="{9DD66622-B9A7-485D-B3BB-9455CCBB9A12}" dt="2022-03-29T17:48:02.503" v="587" actId="26606"/>
          <ac:cxnSpMkLst>
            <pc:docMk/>
            <pc:sldMk cId="3891444102" sldId="274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9DD66622-B9A7-485D-B3BB-9455CCBB9A12}" dt="2022-03-29T17:49:11.368" v="602" actId="26606"/>
        <pc:sldMkLst>
          <pc:docMk/>
          <pc:sldMk cId="2299348717" sldId="275"/>
        </pc:sldMkLst>
        <pc:spChg chg="mod">
          <ac:chgData name="Roman Zhigalov" userId="1f97e9fdf7779aa5" providerId="LiveId" clId="{9DD66622-B9A7-485D-B3BB-9455CCBB9A12}" dt="2022-03-29T17:49:11.368" v="602" actId="26606"/>
          <ac:spMkLst>
            <pc:docMk/>
            <pc:sldMk cId="2299348717" sldId="275"/>
            <ac:spMk id="2" creationId="{DFC54CB9-7B88-429E-B26F-8DA210A31AA2}"/>
          </ac:spMkLst>
        </pc:spChg>
        <pc:spChg chg="del">
          <ac:chgData name="Roman Zhigalov" userId="1f97e9fdf7779aa5" providerId="LiveId" clId="{9DD66622-B9A7-485D-B3BB-9455CCBB9A12}" dt="2022-03-29T17:49:02.872" v="590"/>
          <ac:spMkLst>
            <pc:docMk/>
            <pc:sldMk cId="2299348717" sldId="275"/>
            <ac:spMk id="3" creationId="{E2E4BD0B-2A62-49FF-87AD-B91596B335B5}"/>
          </ac:spMkLst>
        </pc:spChg>
        <pc:spChg chg="add">
          <ac:chgData name="Roman Zhigalov" userId="1f97e9fdf7779aa5" providerId="LiveId" clId="{9DD66622-B9A7-485D-B3BB-9455CCBB9A12}" dt="2022-03-29T17:49:11.368" v="602" actId="26606"/>
          <ac:spMkLst>
            <pc:docMk/>
            <pc:sldMk cId="2299348717" sldId="275"/>
            <ac:spMk id="71" creationId="{9B7AD9F6-8CE7-4299-8FC6-328F4DCD3FF9}"/>
          </ac:spMkLst>
        </pc:spChg>
        <pc:spChg chg="add">
          <ac:chgData name="Roman Zhigalov" userId="1f97e9fdf7779aa5" providerId="LiveId" clId="{9DD66622-B9A7-485D-B3BB-9455CCBB9A12}" dt="2022-03-29T17:49:11.368" v="602" actId="26606"/>
          <ac:spMkLst>
            <pc:docMk/>
            <pc:sldMk cId="2299348717" sldId="275"/>
            <ac:spMk id="73" creationId="{F49775AF-8896-43EE-92C6-83497D6DC56F}"/>
          </ac:spMkLst>
        </pc:spChg>
        <pc:picChg chg="add mod">
          <ac:chgData name="Roman Zhigalov" userId="1f97e9fdf7779aa5" providerId="LiveId" clId="{9DD66622-B9A7-485D-B3BB-9455CCBB9A12}" dt="2022-03-29T17:49:11.368" v="602" actId="26606"/>
          <ac:picMkLst>
            <pc:docMk/>
            <pc:sldMk cId="2299348717" sldId="275"/>
            <ac:picMk id="15362" creationId="{206EC4D7-62FA-47B7-89CA-F9AE5C3BE78B}"/>
          </ac:picMkLst>
        </pc:picChg>
      </pc:sldChg>
      <pc:sldChg chg="addSp modSp new mod setBg">
        <pc:chgData name="Roman Zhigalov" userId="1f97e9fdf7779aa5" providerId="LiveId" clId="{9DD66622-B9A7-485D-B3BB-9455CCBB9A12}" dt="2022-03-29T17:50:30.345" v="618" actId="26606"/>
        <pc:sldMkLst>
          <pc:docMk/>
          <pc:sldMk cId="3942962779" sldId="276"/>
        </pc:sldMkLst>
        <pc:spChg chg="mod">
          <ac:chgData name="Roman Zhigalov" userId="1f97e9fdf7779aa5" providerId="LiveId" clId="{9DD66622-B9A7-485D-B3BB-9455CCBB9A12}" dt="2022-03-29T17:50:30.345" v="618" actId="26606"/>
          <ac:spMkLst>
            <pc:docMk/>
            <pc:sldMk cId="3942962779" sldId="276"/>
            <ac:spMk id="2" creationId="{71AD2781-42DD-4B40-BC47-D7C8CE2057E8}"/>
          </ac:spMkLst>
        </pc:spChg>
        <pc:spChg chg="mod">
          <ac:chgData name="Roman Zhigalov" userId="1f97e9fdf7779aa5" providerId="LiveId" clId="{9DD66622-B9A7-485D-B3BB-9455CCBB9A12}" dt="2022-03-29T17:50:30.345" v="618" actId="26606"/>
          <ac:spMkLst>
            <pc:docMk/>
            <pc:sldMk cId="3942962779" sldId="276"/>
            <ac:spMk id="3" creationId="{CB62FFEC-7A69-4C3E-81A4-B9D01F946D53}"/>
          </ac:spMkLst>
        </pc:spChg>
        <pc:spChg chg="add">
          <ac:chgData name="Roman Zhigalov" userId="1f97e9fdf7779aa5" providerId="LiveId" clId="{9DD66622-B9A7-485D-B3BB-9455CCBB9A12}" dt="2022-03-29T17:50:30.345" v="618" actId="26606"/>
          <ac:spMkLst>
            <pc:docMk/>
            <pc:sldMk cId="3942962779" sldId="276"/>
            <ac:spMk id="9" creationId="{9B7AD9F6-8CE7-4299-8FC6-328F4DCD3FF9}"/>
          </ac:spMkLst>
        </pc:spChg>
        <pc:spChg chg="add">
          <ac:chgData name="Roman Zhigalov" userId="1f97e9fdf7779aa5" providerId="LiveId" clId="{9DD66622-B9A7-485D-B3BB-9455CCBB9A12}" dt="2022-03-29T17:50:30.345" v="618" actId="26606"/>
          <ac:spMkLst>
            <pc:docMk/>
            <pc:sldMk cId="3942962779" sldId="276"/>
            <ac:spMk id="11" creationId="{F49775AF-8896-43EE-92C6-83497D6DC56F}"/>
          </ac:spMkLst>
        </pc:spChg>
        <pc:picChg chg="add">
          <ac:chgData name="Roman Zhigalov" userId="1f97e9fdf7779aa5" providerId="LiveId" clId="{9DD66622-B9A7-485D-B3BB-9455CCBB9A12}" dt="2022-03-29T17:50:30.345" v="618" actId="26606"/>
          <ac:picMkLst>
            <pc:docMk/>
            <pc:sldMk cId="3942962779" sldId="276"/>
            <ac:picMk id="5" creationId="{2ADEA9D1-0D98-94DE-480A-152AD0274585}"/>
          </ac:picMkLst>
        </pc:picChg>
      </pc:sldChg>
      <pc:sldChg chg="addSp delSp modSp new mod setBg">
        <pc:chgData name="Roman Zhigalov" userId="1f97e9fdf7779aa5" providerId="LiveId" clId="{9DD66622-B9A7-485D-B3BB-9455CCBB9A12}" dt="2022-03-29T17:52:57.237" v="647" actId="26606"/>
        <pc:sldMkLst>
          <pc:docMk/>
          <pc:sldMk cId="2765188205" sldId="277"/>
        </pc:sldMkLst>
        <pc:spChg chg="mod">
          <ac:chgData name="Roman Zhigalov" userId="1f97e9fdf7779aa5" providerId="LiveId" clId="{9DD66622-B9A7-485D-B3BB-9455CCBB9A12}" dt="2022-03-29T17:52:57.237" v="647" actId="26606"/>
          <ac:spMkLst>
            <pc:docMk/>
            <pc:sldMk cId="2765188205" sldId="277"/>
            <ac:spMk id="2" creationId="{AADF269C-3BB3-443B-8A47-F871F5F155BC}"/>
          </ac:spMkLst>
        </pc:spChg>
        <pc:spChg chg="del mod">
          <ac:chgData name="Roman Zhigalov" userId="1f97e9fdf7779aa5" providerId="LiveId" clId="{9DD66622-B9A7-485D-B3BB-9455CCBB9A12}" dt="2022-03-29T17:52:57.237" v="647" actId="26606"/>
          <ac:spMkLst>
            <pc:docMk/>
            <pc:sldMk cId="2765188205" sldId="277"/>
            <ac:spMk id="3" creationId="{86D83541-A0B7-43E4-91F1-4B0A963192CD}"/>
          </ac:spMkLst>
        </pc:spChg>
        <pc:spChg chg="add">
          <ac:chgData name="Roman Zhigalov" userId="1f97e9fdf7779aa5" providerId="LiveId" clId="{9DD66622-B9A7-485D-B3BB-9455CCBB9A12}" dt="2022-03-29T17:52:57.237" v="647" actId="26606"/>
          <ac:spMkLst>
            <pc:docMk/>
            <pc:sldMk cId="2765188205" sldId="277"/>
            <ac:spMk id="9" creationId="{53B021B3-DE93-4AB7-8A18-CF5F1CED88B8}"/>
          </ac:spMkLst>
        </pc:spChg>
        <pc:spChg chg="add">
          <ac:chgData name="Roman Zhigalov" userId="1f97e9fdf7779aa5" providerId="LiveId" clId="{9DD66622-B9A7-485D-B3BB-9455CCBB9A12}" dt="2022-03-29T17:52:57.237" v="647" actId="26606"/>
          <ac:spMkLst>
            <pc:docMk/>
            <pc:sldMk cId="2765188205" sldId="277"/>
            <ac:spMk id="11" creationId="{52D502E5-F6B4-4D58-B4AE-FC466FF15EE8}"/>
          </ac:spMkLst>
        </pc:spChg>
        <pc:spChg chg="add">
          <ac:chgData name="Roman Zhigalov" userId="1f97e9fdf7779aa5" providerId="LiveId" clId="{9DD66622-B9A7-485D-B3BB-9455CCBB9A12}" dt="2022-03-29T17:52:57.237" v="647" actId="26606"/>
          <ac:spMkLst>
            <pc:docMk/>
            <pc:sldMk cId="2765188205" sldId="277"/>
            <ac:spMk id="13" creationId="{9DECDBF4-02B6-4BB4-B65B-B8107AD6A9E8}"/>
          </ac:spMkLst>
        </pc:spChg>
        <pc:graphicFrameChg chg="add">
          <ac:chgData name="Roman Zhigalov" userId="1f97e9fdf7779aa5" providerId="LiveId" clId="{9DD66622-B9A7-485D-B3BB-9455CCBB9A12}" dt="2022-03-29T17:52:57.237" v="647" actId="26606"/>
          <ac:graphicFrameMkLst>
            <pc:docMk/>
            <pc:sldMk cId="2765188205" sldId="277"/>
            <ac:graphicFrameMk id="5" creationId="{7B2950A9-07B2-8849-3999-D1F7B52E27A6}"/>
          </ac:graphicFrameMkLst>
        </pc:graphicFrameChg>
      </pc:sldChg>
      <pc:sldChg chg="addSp delSp modSp new mod setBg">
        <pc:chgData name="Roman Zhigalov" userId="1f97e9fdf7779aa5" providerId="LiveId" clId="{9DD66622-B9A7-485D-B3BB-9455CCBB9A12}" dt="2022-03-29T17:54:34.571" v="684" actId="26606"/>
        <pc:sldMkLst>
          <pc:docMk/>
          <pc:sldMk cId="1426969997" sldId="278"/>
        </pc:sldMkLst>
        <pc:spChg chg="mod">
          <ac:chgData name="Roman Zhigalov" userId="1f97e9fdf7779aa5" providerId="LiveId" clId="{9DD66622-B9A7-485D-B3BB-9455CCBB9A12}" dt="2022-03-29T17:54:34.571" v="684" actId="26606"/>
          <ac:spMkLst>
            <pc:docMk/>
            <pc:sldMk cId="1426969997" sldId="278"/>
            <ac:spMk id="2" creationId="{4F00273E-DAD4-48BA-92DA-70703C361B05}"/>
          </ac:spMkLst>
        </pc:spChg>
        <pc:spChg chg="del">
          <ac:chgData name="Roman Zhigalov" userId="1f97e9fdf7779aa5" providerId="LiveId" clId="{9DD66622-B9A7-485D-B3BB-9455CCBB9A12}" dt="2022-03-29T17:54:13.006" v="679"/>
          <ac:spMkLst>
            <pc:docMk/>
            <pc:sldMk cId="1426969997" sldId="278"/>
            <ac:spMk id="3" creationId="{2A595060-51F6-4281-86FD-4D1A4B894F00}"/>
          </ac:spMkLst>
        </pc:spChg>
        <pc:spChg chg="mod ord">
          <ac:chgData name="Roman Zhigalov" userId="1f97e9fdf7779aa5" providerId="LiveId" clId="{9DD66622-B9A7-485D-B3BB-9455CCBB9A12}" dt="2022-03-29T17:54:34.571" v="684" actId="26606"/>
          <ac:spMkLst>
            <pc:docMk/>
            <pc:sldMk cId="1426969997" sldId="278"/>
            <ac:spMk id="4" creationId="{864A1E27-F091-4EF3-8425-88F6F0BA27CB}"/>
          </ac:spMkLst>
        </pc:spChg>
        <pc:spChg chg="add del">
          <ac:chgData name="Roman Zhigalov" userId="1f97e9fdf7779aa5" providerId="LiveId" clId="{9DD66622-B9A7-485D-B3BB-9455CCBB9A12}" dt="2022-03-29T17:54:31.779" v="681" actId="26606"/>
          <ac:spMkLst>
            <pc:docMk/>
            <pc:sldMk cId="1426969997" sldId="278"/>
            <ac:spMk id="71" creationId="{F13C74B1-5B17-4795-BED0-7140497B445A}"/>
          </ac:spMkLst>
        </pc:spChg>
        <pc:spChg chg="add del">
          <ac:chgData name="Roman Zhigalov" userId="1f97e9fdf7779aa5" providerId="LiveId" clId="{9DD66622-B9A7-485D-B3BB-9455CCBB9A12}" dt="2022-03-29T17:54:31.779" v="681" actId="26606"/>
          <ac:spMkLst>
            <pc:docMk/>
            <pc:sldMk cId="1426969997" sldId="278"/>
            <ac:spMk id="73" creationId="{D4974D33-8DC5-464E-8C6D-BE58F0669C17}"/>
          </ac:spMkLst>
        </pc:spChg>
        <pc:spChg chg="add">
          <ac:chgData name="Roman Zhigalov" userId="1f97e9fdf7779aa5" providerId="LiveId" clId="{9DD66622-B9A7-485D-B3BB-9455CCBB9A12}" dt="2022-03-29T17:54:34.571" v="684" actId="26606"/>
          <ac:spMkLst>
            <pc:docMk/>
            <pc:sldMk cId="1426969997" sldId="278"/>
            <ac:spMk id="75" creationId="{C0BDBCD2-E081-43AB-9119-C55465E59757}"/>
          </ac:spMkLst>
        </pc:spChg>
        <pc:spChg chg="add">
          <ac:chgData name="Roman Zhigalov" userId="1f97e9fdf7779aa5" providerId="LiveId" clId="{9DD66622-B9A7-485D-B3BB-9455CCBB9A12}" dt="2022-03-29T17:54:34.571" v="684" actId="26606"/>
          <ac:spMkLst>
            <pc:docMk/>
            <pc:sldMk cId="1426969997" sldId="278"/>
            <ac:spMk id="77" creationId="{98E79BE4-34FE-485A-98A5-92CE8F7C4743}"/>
          </ac:spMkLst>
        </pc:spChg>
        <pc:spChg chg="add">
          <ac:chgData name="Roman Zhigalov" userId="1f97e9fdf7779aa5" providerId="LiveId" clId="{9DD66622-B9A7-485D-B3BB-9455CCBB9A12}" dt="2022-03-29T17:54:34.571" v="684" actId="26606"/>
          <ac:spMkLst>
            <pc:docMk/>
            <pc:sldMk cId="1426969997" sldId="278"/>
            <ac:spMk id="79" creationId="{7A5F0580-5EE9-419F-96EE-B6529EF6E7D0}"/>
          </ac:spMkLst>
        </pc:spChg>
        <pc:spChg chg="add del">
          <ac:chgData name="Roman Zhigalov" userId="1f97e9fdf7779aa5" providerId="LiveId" clId="{9DD66622-B9A7-485D-B3BB-9455CCBB9A12}" dt="2022-03-29T17:54:34.550" v="683" actId="26606"/>
          <ac:spMkLst>
            <pc:docMk/>
            <pc:sldMk cId="1426969997" sldId="278"/>
            <ac:spMk id="16388" creationId="{2C61293E-6EBE-43EF-A52C-9BEBFD7679D4}"/>
          </ac:spMkLst>
        </pc:spChg>
        <pc:spChg chg="add del">
          <ac:chgData name="Roman Zhigalov" userId="1f97e9fdf7779aa5" providerId="LiveId" clId="{9DD66622-B9A7-485D-B3BB-9455CCBB9A12}" dt="2022-03-29T17:54:34.550" v="683" actId="26606"/>
          <ac:spMkLst>
            <pc:docMk/>
            <pc:sldMk cId="1426969997" sldId="278"/>
            <ac:spMk id="16389" creationId="{21540236-BFD5-4A9D-8840-4703E7F76825}"/>
          </ac:spMkLst>
        </pc:spChg>
        <pc:spChg chg="add">
          <ac:chgData name="Roman Zhigalov" userId="1f97e9fdf7779aa5" providerId="LiveId" clId="{9DD66622-B9A7-485D-B3BB-9455CCBB9A12}" dt="2022-03-29T17:54:34.571" v="684" actId="26606"/>
          <ac:spMkLst>
            <pc:docMk/>
            <pc:sldMk cId="1426969997" sldId="278"/>
            <ac:spMk id="16391" creationId="{0288C6B4-AFC3-407F-A595-EFFD38D4CCAF}"/>
          </ac:spMkLst>
        </pc:spChg>
        <pc:spChg chg="add">
          <ac:chgData name="Roman Zhigalov" userId="1f97e9fdf7779aa5" providerId="LiveId" clId="{9DD66622-B9A7-485D-B3BB-9455CCBB9A12}" dt="2022-03-29T17:54:34.571" v="684" actId="26606"/>
          <ac:spMkLst>
            <pc:docMk/>
            <pc:sldMk cId="1426969997" sldId="278"/>
            <ac:spMk id="16392" creationId="{CF236821-17FE-429B-8D2C-08E13A64EA40}"/>
          </ac:spMkLst>
        </pc:spChg>
        <pc:picChg chg="add mod">
          <ac:chgData name="Roman Zhigalov" userId="1f97e9fdf7779aa5" providerId="LiveId" clId="{9DD66622-B9A7-485D-B3BB-9455CCBB9A12}" dt="2022-03-29T17:54:34.571" v="684" actId="26606"/>
          <ac:picMkLst>
            <pc:docMk/>
            <pc:sldMk cId="1426969997" sldId="278"/>
            <ac:picMk id="16386" creationId="{10388065-423E-4AC5-B41B-7EC4844460FF}"/>
          </ac:picMkLst>
        </pc:picChg>
      </pc:sldChg>
      <pc:sldChg chg="addSp delSp modSp new mod setBg">
        <pc:chgData name="Roman Zhigalov" userId="1f97e9fdf7779aa5" providerId="LiveId" clId="{9DD66622-B9A7-485D-B3BB-9455CCBB9A12}" dt="2022-03-29T17:55:15.031" v="688" actId="26606"/>
        <pc:sldMkLst>
          <pc:docMk/>
          <pc:sldMk cId="2243243885" sldId="279"/>
        </pc:sldMkLst>
        <pc:spChg chg="mod">
          <ac:chgData name="Roman Zhigalov" userId="1f97e9fdf7779aa5" providerId="LiveId" clId="{9DD66622-B9A7-485D-B3BB-9455CCBB9A12}" dt="2022-03-29T17:55:15.031" v="688" actId="26606"/>
          <ac:spMkLst>
            <pc:docMk/>
            <pc:sldMk cId="2243243885" sldId="279"/>
            <ac:spMk id="2" creationId="{5C672786-EA0B-4C92-B36B-4ABBE093384D}"/>
          </ac:spMkLst>
        </pc:spChg>
        <pc:spChg chg="del">
          <ac:chgData name="Roman Zhigalov" userId="1f97e9fdf7779aa5" providerId="LiveId" clId="{9DD66622-B9A7-485D-B3BB-9455CCBB9A12}" dt="2022-03-29T17:55:11.965" v="687"/>
          <ac:spMkLst>
            <pc:docMk/>
            <pc:sldMk cId="2243243885" sldId="279"/>
            <ac:spMk id="3" creationId="{924F3CDB-D3DF-4928-A781-231D1FC69D23}"/>
          </ac:spMkLst>
        </pc:spChg>
        <pc:spChg chg="add">
          <ac:chgData name="Roman Zhigalov" userId="1f97e9fdf7779aa5" providerId="LiveId" clId="{9DD66622-B9A7-485D-B3BB-9455CCBB9A12}" dt="2022-03-29T17:55:15.031" v="688" actId="26606"/>
          <ac:spMkLst>
            <pc:docMk/>
            <pc:sldMk cId="2243243885" sldId="279"/>
            <ac:spMk id="71" creationId="{665DBBEF-238B-476B-96AB-8AAC3224ECEA}"/>
          </ac:spMkLst>
        </pc:spChg>
        <pc:spChg chg="add">
          <ac:chgData name="Roman Zhigalov" userId="1f97e9fdf7779aa5" providerId="LiveId" clId="{9DD66622-B9A7-485D-B3BB-9455CCBB9A12}" dt="2022-03-29T17:55:15.031" v="688" actId="26606"/>
          <ac:spMkLst>
            <pc:docMk/>
            <pc:sldMk cId="2243243885" sldId="279"/>
            <ac:spMk id="73" creationId="{3FCFB1DE-0B7E-48CC-BA90-B2AB0889F9D6}"/>
          </ac:spMkLst>
        </pc:spChg>
        <pc:picChg chg="add mod">
          <ac:chgData name="Roman Zhigalov" userId="1f97e9fdf7779aa5" providerId="LiveId" clId="{9DD66622-B9A7-485D-B3BB-9455CCBB9A12}" dt="2022-03-29T17:55:15.031" v="688" actId="26606"/>
          <ac:picMkLst>
            <pc:docMk/>
            <pc:sldMk cId="2243243885" sldId="279"/>
            <ac:picMk id="17410" creationId="{BC4A2167-2979-460F-BBDC-8D0D6E970114}"/>
          </ac:picMkLst>
        </pc:picChg>
      </pc:sldChg>
      <pc:sldChg chg="addSp delSp modSp new mod setBg modClrScheme chgLayout">
        <pc:chgData name="Roman Zhigalov" userId="1f97e9fdf7779aa5" providerId="LiveId" clId="{9DD66622-B9A7-485D-B3BB-9455CCBB9A12}" dt="2022-03-29T17:56:03.501" v="716" actId="26606"/>
        <pc:sldMkLst>
          <pc:docMk/>
          <pc:sldMk cId="3224727582" sldId="280"/>
        </pc:sldMkLst>
        <pc:spChg chg="mod ord">
          <ac:chgData name="Roman Zhigalov" userId="1f97e9fdf7779aa5" providerId="LiveId" clId="{9DD66622-B9A7-485D-B3BB-9455CCBB9A12}" dt="2022-03-29T17:56:03.501" v="716" actId="26606"/>
          <ac:spMkLst>
            <pc:docMk/>
            <pc:sldMk cId="3224727582" sldId="280"/>
            <ac:spMk id="2" creationId="{93F1F411-D4F2-44E5-86FB-74DB45672B34}"/>
          </ac:spMkLst>
        </pc:spChg>
        <pc:spChg chg="del mod ord">
          <ac:chgData name="Roman Zhigalov" userId="1f97e9fdf7779aa5" providerId="LiveId" clId="{9DD66622-B9A7-485D-B3BB-9455CCBB9A12}" dt="2022-03-29T17:55:30.819" v="696" actId="700"/>
          <ac:spMkLst>
            <pc:docMk/>
            <pc:sldMk cId="3224727582" sldId="280"/>
            <ac:spMk id="3" creationId="{6DA0A7A4-78F0-4681-A7F0-99F188A6DDA7}"/>
          </ac:spMkLst>
        </pc:spChg>
        <pc:spChg chg="add del mod ord">
          <ac:chgData name="Roman Zhigalov" userId="1f97e9fdf7779aa5" providerId="LiveId" clId="{9DD66622-B9A7-485D-B3BB-9455CCBB9A12}" dt="2022-03-29T17:55:39.909" v="697" actId="700"/>
          <ac:spMkLst>
            <pc:docMk/>
            <pc:sldMk cId="3224727582" sldId="280"/>
            <ac:spMk id="4" creationId="{D76A16AA-C9E4-44C1-B288-EA11E0C3183D}"/>
          </ac:spMkLst>
        </pc:spChg>
        <pc:spChg chg="add del mod ord">
          <ac:chgData name="Roman Zhigalov" userId="1f97e9fdf7779aa5" providerId="LiveId" clId="{9DD66622-B9A7-485D-B3BB-9455CCBB9A12}" dt="2022-03-29T17:55:39.909" v="697" actId="700"/>
          <ac:spMkLst>
            <pc:docMk/>
            <pc:sldMk cId="3224727582" sldId="280"/>
            <ac:spMk id="5" creationId="{408AA871-514A-433E-A73B-C623293AA3C9}"/>
          </ac:spMkLst>
        </pc:spChg>
        <pc:spChg chg="add del mod ord">
          <ac:chgData name="Roman Zhigalov" userId="1f97e9fdf7779aa5" providerId="LiveId" clId="{9DD66622-B9A7-485D-B3BB-9455CCBB9A12}" dt="2022-03-29T17:56:03.501" v="716" actId="26606"/>
          <ac:spMkLst>
            <pc:docMk/>
            <pc:sldMk cId="3224727582" sldId="280"/>
            <ac:spMk id="6" creationId="{C9ABF79C-1634-4492-8645-6212CD35F424}"/>
          </ac:spMkLst>
        </pc:spChg>
        <pc:spChg chg="add">
          <ac:chgData name="Roman Zhigalov" userId="1f97e9fdf7779aa5" providerId="LiveId" clId="{9DD66622-B9A7-485D-B3BB-9455CCBB9A12}" dt="2022-03-29T17:56:03.501" v="716" actId="26606"/>
          <ac:spMkLst>
            <pc:docMk/>
            <pc:sldMk cId="3224727582" sldId="280"/>
            <ac:spMk id="12" creationId="{2659FDB4-FCBE-4A89-B46D-43D4FA54464D}"/>
          </ac:spMkLst>
        </pc:spChg>
        <pc:spChg chg="add">
          <ac:chgData name="Roman Zhigalov" userId="1f97e9fdf7779aa5" providerId="LiveId" clId="{9DD66622-B9A7-485D-B3BB-9455CCBB9A12}" dt="2022-03-29T17:56:03.501" v="716" actId="26606"/>
          <ac:spMkLst>
            <pc:docMk/>
            <pc:sldMk cId="3224727582" sldId="280"/>
            <ac:spMk id="16" creationId="{58BDB0EE-D238-415B-9ED8-62AA6AB2AAD1}"/>
          </ac:spMkLst>
        </pc:spChg>
        <pc:spChg chg="add">
          <ac:chgData name="Roman Zhigalov" userId="1f97e9fdf7779aa5" providerId="LiveId" clId="{9DD66622-B9A7-485D-B3BB-9455CCBB9A12}" dt="2022-03-29T17:56:03.501" v="716" actId="26606"/>
          <ac:spMkLst>
            <pc:docMk/>
            <pc:sldMk cId="3224727582" sldId="280"/>
            <ac:spMk id="18" creationId="{C5B55FC3-961D-4325-82F1-DE92B0D04E03}"/>
          </ac:spMkLst>
        </pc:spChg>
        <pc:spChg chg="add">
          <ac:chgData name="Roman Zhigalov" userId="1f97e9fdf7779aa5" providerId="LiveId" clId="{9DD66622-B9A7-485D-B3BB-9455CCBB9A12}" dt="2022-03-29T17:56:03.501" v="716" actId="26606"/>
          <ac:spMkLst>
            <pc:docMk/>
            <pc:sldMk cId="3224727582" sldId="280"/>
            <ac:spMk id="20" creationId="{4C8AB332-D09E-4F28-943C-DABDD4716A3C}"/>
          </ac:spMkLst>
        </pc:spChg>
        <pc:graphicFrameChg chg="add">
          <ac:chgData name="Roman Zhigalov" userId="1f97e9fdf7779aa5" providerId="LiveId" clId="{9DD66622-B9A7-485D-B3BB-9455CCBB9A12}" dt="2022-03-29T17:56:03.501" v="716" actId="26606"/>
          <ac:graphicFrameMkLst>
            <pc:docMk/>
            <pc:sldMk cId="3224727582" sldId="280"/>
            <ac:graphicFrameMk id="8" creationId="{0FAEB5CD-D7B3-65C4-CE64-FDD0F2AD01F8}"/>
          </ac:graphicFrameMkLst>
        </pc:graphicFrameChg>
        <pc:cxnChg chg="add">
          <ac:chgData name="Roman Zhigalov" userId="1f97e9fdf7779aa5" providerId="LiveId" clId="{9DD66622-B9A7-485D-B3BB-9455CCBB9A12}" dt="2022-03-29T17:56:03.501" v="716" actId="26606"/>
          <ac:cxnSpMkLst>
            <pc:docMk/>
            <pc:sldMk cId="3224727582" sldId="280"/>
            <ac:cxnSpMk id="14" creationId="{C8F51B3F-8331-4E4A-AE96-D47B1006EEAD}"/>
          </ac:cxnSpMkLst>
        </pc:cxnChg>
      </pc:sldChg>
      <pc:sldChg chg="modSp new mod">
        <pc:chgData name="Roman Zhigalov" userId="1f97e9fdf7779aa5" providerId="LiveId" clId="{9DD66622-B9A7-485D-B3BB-9455CCBB9A12}" dt="2022-03-29T17:56:10.864" v="735" actId="122"/>
        <pc:sldMkLst>
          <pc:docMk/>
          <pc:sldMk cId="923054561" sldId="281"/>
        </pc:sldMkLst>
        <pc:spChg chg="mod">
          <ac:chgData name="Roman Zhigalov" userId="1f97e9fdf7779aa5" providerId="LiveId" clId="{9DD66622-B9A7-485D-B3BB-9455CCBB9A12}" dt="2022-03-29T17:56:10.864" v="735" actId="122"/>
          <ac:spMkLst>
            <pc:docMk/>
            <pc:sldMk cId="923054561" sldId="281"/>
            <ac:spMk id="2" creationId="{E8ED6EF8-CC17-423F-98E8-02149164DE88}"/>
          </ac:spMkLst>
        </pc:spChg>
      </pc:sldChg>
      <pc:sldChg chg="modSp new mod">
        <pc:chgData name="Roman Zhigalov" userId="1f97e9fdf7779aa5" providerId="LiveId" clId="{9DD66622-B9A7-485D-B3BB-9455CCBB9A12}" dt="2022-03-29T17:56:16.368" v="755" actId="122"/>
        <pc:sldMkLst>
          <pc:docMk/>
          <pc:sldMk cId="2045990708" sldId="282"/>
        </pc:sldMkLst>
        <pc:spChg chg="mod">
          <ac:chgData name="Roman Zhigalov" userId="1f97e9fdf7779aa5" providerId="LiveId" clId="{9DD66622-B9A7-485D-B3BB-9455CCBB9A12}" dt="2022-03-29T17:56:16.368" v="755" actId="122"/>
          <ac:spMkLst>
            <pc:docMk/>
            <pc:sldMk cId="2045990708" sldId="282"/>
            <ac:spMk id="2" creationId="{09ACE45D-B633-4BC7-AA7B-2C1C7888CD2C}"/>
          </ac:spMkLst>
        </pc:spChg>
      </pc:sldChg>
      <pc:sldChg chg="add">
        <pc:chgData name="Roman Zhigalov" userId="1f97e9fdf7779aa5" providerId="LiveId" clId="{9DD66622-B9A7-485D-B3BB-9455CCBB9A12}" dt="2022-03-29T17:56:24.444" v="756"/>
        <pc:sldMkLst>
          <pc:docMk/>
          <pc:sldMk cId="394578597" sldId="28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88B2A-7DCB-4A85-83EC-C438B9A4536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7EC1CEC-7081-4884-B136-C26F8FE6CE32}">
      <dgm:prSet/>
      <dgm:spPr/>
      <dgm:t>
        <a:bodyPr/>
        <a:lstStyle/>
        <a:p>
          <a:r>
            <a:rPr lang="ru-RU"/>
            <a:t>Живопись</a:t>
          </a:r>
          <a:endParaRPr lang="en-US"/>
        </a:p>
      </dgm:t>
    </dgm:pt>
    <dgm:pt modelId="{7440D04A-6BBA-4D23-ABFD-1DADEAC980FF}" type="parTrans" cxnId="{1BE89604-CCE2-4A90-940F-6B5620F7D49D}">
      <dgm:prSet/>
      <dgm:spPr/>
      <dgm:t>
        <a:bodyPr/>
        <a:lstStyle/>
        <a:p>
          <a:endParaRPr lang="en-US"/>
        </a:p>
      </dgm:t>
    </dgm:pt>
    <dgm:pt modelId="{349C8272-E1D9-4415-BB72-C91BFD854592}" type="sibTrans" cxnId="{1BE89604-CCE2-4A90-940F-6B5620F7D49D}">
      <dgm:prSet/>
      <dgm:spPr/>
      <dgm:t>
        <a:bodyPr/>
        <a:lstStyle/>
        <a:p>
          <a:endParaRPr lang="en-US"/>
        </a:p>
      </dgm:t>
    </dgm:pt>
    <dgm:pt modelId="{B9896A1B-6104-4D04-A539-4C7CE369AB99}">
      <dgm:prSet/>
      <dgm:spPr/>
      <dgm:t>
        <a:bodyPr/>
        <a:lstStyle/>
        <a:p>
          <a:r>
            <a:rPr lang="ru-RU"/>
            <a:t>Архитектура</a:t>
          </a:r>
          <a:endParaRPr lang="en-US"/>
        </a:p>
      </dgm:t>
    </dgm:pt>
    <dgm:pt modelId="{B6E8398F-B9A0-4885-A0BA-63AD82387CA5}" type="parTrans" cxnId="{E0771756-8A56-44AA-B72D-5EF4693DE8F9}">
      <dgm:prSet/>
      <dgm:spPr/>
      <dgm:t>
        <a:bodyPr/>
        <a:lstStyle/>
        <a:p>
          <a:endParaRPr lang="en-US"/>
        </a:p>
      </dgm:t>
    </dgm:pt>
    <dgm:pt modelId="{FE6A0544-D3D1-40A6-AE19-C85CEA799A55}" type="sibTrans" cxnId="{E0771756-8A56-44AA-B72D-5EF4693DE8F9}">
      <dgm:prSet/>
      <dgm:spPr/>
      <dgm:t>
        <a:bodyPr/>
        <a:lstStyle/>
        <a:p>
          <a:endParaRPr lang="en-US"/>
        </a:p>
      </dgm:t>
    </dgm:pt>
    <dgm:pt modelId="{57685EF7-59A0-4059-BE6C-C6D2F00894B2}" type="pres">
      <dgm:prSet presAssocID="{7B388B2A-7DCB-4A85-83EC-C438B9A45367}" presName="root" presStyleCnt="0">
        <dgm:presLayoutVars>
          <dgm:dir/>
          <dgm:resizeHandles val="exact"/>
        </dgm:presLayoutVars>
      </dgm:prSet>
      <dgm:spPr/>
    </dgm:pt>
    <dgm:pt modelId="{1B52591B-DAF5-4E6B-B0AA-27712F126F46}" type="pres">
      <dgm:prSet presAssocID="{C7EC1CEC-7081-4884-B136-C26F8FE6CE32}" presName="compNode" presStyleCnt="0"/>
      <dgm:spPr/>
    </dgm:pt>
    <dgm:pt modelId="{868B0098-E36F-4C75-841E-3E58C3122C71}" type="pres">
      <dgm:prSet presAssocID="{C7EC1CEC-7081-4884-B136-C26F8FE6CE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622E4EFA-EFBB-4C05-89B3-5C79A31B2E37}" type="pres">
      <dgm:prSet presAssocID="{C7EC1CEC-7081-4884-B136-C26F8FE6CE32}" presName="spaceRect" presStyleCnt="0"/>
      <dgm:spPr/>
    </dgm:pt>
    <dgm:pt modelId="{274322FC-05A9-4ADF-8EEF-FCB5D3719ADC}" type="pres">
      <dgm:prSet presAssocID="{C7EC1CEC-7081-4884-B136-C26F8FE6CE32}" presName="textRect" presStyleLbl="revTx" presStyleIdx="0" presStyleCnt="2">
        <dgm:presLayoutVars>
          <dgm:chMax val="1"/>
          <dgm:chPref val="1"/>
        </dgm:presLayoutVars>
      </dgm:prSet>
      <dgm:spPr/>
    </dgm:pt>
    <dgm:pt modelId="{BB670449-4703-44CF-ABA7-7D6642682B8C}" type="pres">
      <dgm:prSet presAssocID="{349C8272-E1D9-4415-BB72-C91BFD854592}" presName="sibTrans" presStyleCnt="0"/>
      <dgm:spPr/>
    </dgm:pt>
    <dgm:pt modelId="{4E985CDD-F548-4A4C-820D-153CA9ACC6D5}" type="pres">
      <dgm:prSet presAssocID="{B9896A1B-6104-4D04-A539-4C7CE369AB99}" presName="compNode" presStyleCnt="0"/>
      <dgm:spPr/>
    </dgm:pt>
    <dgm:pt modelId="{FBE6FD1F-4FF8-4B9F-AEE5-8F9C51738F1E}" type="pres">
      <dgm:prSet presAssocID="{B9896A1B-6104-4D04-A539-4C7CE369AB9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E93AAD3C-9CDA-4129-8E86-534C5078C4BD}" type="pres">
      <dgm:prSet presAssocID="{B9896A1B-6104-4D04-A539-4C7CE369AB99}" presName="spaceRect" presStyleCnt="0"/>
      <dgm:spPr/>
    </dgm:pt>
    <dgm:pt modelId="{665A4855-7F9D-46F4-9457-4251828ADF1C}" type="pres">
      <dgm:prSet presAssocID="{B9896A1B-6104-4D04-A539-4C7CE369AB9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BE89604-CCE2-4A90-940F-6B5620F7D49D}" srcId="{7B388B2A-7DCB-4A85-83EC-C438B9A45367}" destId="{C7EC1CEC-7081-4884-B136-C26F8FE6CE32}" srcOrd="0" destOrd="0" parTransId="{7440D04A-6BBA-4D23-ABFD-1DADEAC980FF}" sibTransId="{349C8272-E1D9-4415-BB72-C91BFD854592}"/>
    <dgm:cxn modelId="{435C780B-1FDE-4C82-A4BF-7B13867DACC9}" type="presOf" srcId="{B9896A1B-6104-4D04-A539-4C7CE369AB99}" destId="{665A4855-7F9D-46F4-9457-4251828ADF1C}" srcOrd="0" destOrd="0" presId="urn:microsoft.com/office/officeart/2018/2/layout/IconLabelList"/>
    <dgm:cxn modelId="{4F9DC128-C63A-41D1-8333-1C2052E5EB01}" type="presOf" srcId="{7B388B2A-7DCB-4A85-83EC-C438B9A45367}" destId="{57685EF7-59A0-4059-BE6C-C6D2F00894B2}" srcOrd="0" destOrd="0" presId="urn:microsoft.com/office/officeart/2018/2/layout/IconLabelList"/>
    <dgm:cxn modelId="{86B0E354-48CF-4446-A9B8-CA1D4E4110D1}" type="presOf" srcId="{C7EC1CEC-7081-4884-B136-C26F8FE6CE32}" destId="{274322FC-05A9-4ADF-8EEF-FCB5D3719ADC}" srcOrd="0" destOrd="0" presId="urn:microsoft.com/office/officeart/2018/2/layout/IconLabelList"/>
    <dgm:cxn modelId="{E0771756-8A56-44AA-B72D-5EF4693DE8F9}" srcId="{7B388B2A-7DCB-4A85-83EC-C438B9A45367}" destId="{B9896A1B-6104-4D04-A539-4C7CE369AB99}" srcOrd="1" destOrd="0" parTransId="{B6E8398F-B9A0-4885-A0BA-63AD82387CA5}" sibTransId="{FE6A0544-D3D1-40A6-AE19-C85CEA799A55}"/>
    <dgm:cxn modelId="{1C54F12A-9D5E-44F0-ACCB-C02C0DF49B4D}" type="presParOf" srcId="{57685EF7-59A0-4059-BE6C-C6D2F00894B2}" destId="{1B52591B-DAF5-4E6B-B0AA-27712F126F46}" srcOrd="0" destOrd="0" presId="urn:microsoft.com/office/officeart/2018/2/layout/IconLabelList"/>
    <dgm:cxn modelId="{19819391-4602-4B2D-BE4C-E473908C4D4B}" type="presParOf" srcId="{1B52591B-DAF5-4E6B-B0AA-27712F126F46}" destId="{868B0098-E36F-4C75-841E-3E58C3122C71}" srcOrd="0" destOrd="0" presId="urn:microsoft.com/office/officeart/2018/2/layout/IconLabelList"/>
    <dgm:cxn modelId="{BC1C2DE1-71C9-46EB-9FAC-ACF05606D413}" type="presParOf" srcId="{1B52591B-DAF5-4E6B-B0AA-27712F126F46}" destId="{622E4EFA-EFBB-4C05-89B3-5C79A31B2E37}" srcOrd="1" destOrd="0" presId="urn:microsoft.com/office/officeart/2018/2/layout/IconLabelList"/>
    <dgm:cxn modelId="{81123405-F507-4401-9D38-2D24D79C3418}" type="presParOf" srcId="{1B52591B-DAF5-4E6B-B0AA-27712F126F46}" destId="{274322FC-05A9-4ADF-8EEF-FCB5D3719ADC}" srcOrd="2" destOrd="0" presId="urn:microsoft.com/office/officeart/2018/2/layout/IconLabelList"/>
    <dgm:cxn modelId="{6F0A1A9C-E82C-4FC5-B198-407368D67954}" type="presParOf" srcId="{57685EF7-59A0-4059-BE6C-C6D2F00894B2}" destId="{BB670449-4703-44CF-ABA7-7D6642682B8C}" srcOrd="1" destOrd="0" presId="urn:microsoft.com/office/officeart/2018/2/layout/IconLabelList"/>
    <dgm:cxn modelId="{8A07A070-922F-4AA6-8C2D-D97839AABEAD}" type="presParOf" srcId="{57685EF7-59A0-4059-BE6C-C6D2F00894B2}" destId="{4E985CDD-F548-4A4C-820D-153CA9ACC6D5}" srcOrd="2" destOrd="0" presId="urn:microsoft.com/office/officeart/2018/2/layout/IconLabelList"/>
    <dgm:cxn modelId="{D304C5CD-B42A-48A3-85D0-B0B3A8DB73C4}" type="presParOf" srcId="{4E985CDD-F548-4A4C-820D-153CA9ACC6D5}" destId="{FBE6FD1F-4FF8-4B9F-AEE5-8F9C51738F1E}" srcOrd="0" destOrd="0" presId="urn:microsoft.com/office/officeart/2018/2/layout/IconLabelList"/>
    <dgm:cxn modelId="{2710405E-D290-4715-B5B6-FF2A92C8EC1E}" type="presParOf" srcId="{4E985CDD-F548-4A4C-820D-153CA9ACC6D5}" destId="{E93AAD3C-9CDA-4129-8E86-534C5078C4BD}" srcOrd="1" destOrd="0" presId="urn:microsoft.com/office/officeart/2018/2/layout/IconLabelList"/>
    <dgm:cxn modelId="{F35556F1-D6B9-4F7F-8A01-91BB1AF84FA3}" type="presParOf" srcId="{4E985CDD-F548-4A4C-820D-153CA9ACC6D5}" destId="{665A4855-7F9D-46F4-9457-4251828ADF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FC760-0D70-4E61-A2B0-85B77BC3B6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B2A6177-35C4-473D-B8DE-100A37DE266D}">
      <dgm:prSet/>
      <dgm:spPr/>
      <dgm:t>
        <a:bodyPr/>
        <a:lstStyle/>
        <a:p>
          <a:r>
            <a:rPr lang="ru-RU"/>
            <a:t>Во второй половине ХІХ в. в белорусском зодчестве сочетались элементы разных художественных стилей прошлого. Архитекторы работали преимущественно в так называемом псевдорусском стиле, основанном на традициях зодчества Древней Руси</a:t>
          </a:r>
          <a:endParaRPr lang="en-US"/>
        </a:p>
      </dgm:t>
    </dgm:pt>
    <dgm:pt modelId="{E08B5EFE-7159-4FA8-A5F4-5A308B10D177}" type="parTrans" cxnId="{F3E95373-ABFC-475E-9EA8-E47FB7C5A1CF}">
      <dgm:prSet/>
      <dgm:spPr/>
      <dgm:t>
        <a:bodyPr/>
        <a:lstStyle/>
        <a:p>
          <a:endParaRPr lang="en-US"/>
        </a:p>
      </dgm:t>
    </dgm:pt>
    <dgm:pt modelId="{986317BD-0C27-4D97-B5D3-21CA6687461A}" type="sibTrans" cxnId="{F3E95373-ABFC-475E-9EA8-E47FB7C5A1CF}">
      <dgm:prSet/>
      <dgm:spPr/>
      <dgm:t>
        <a:bodyPr/>
        <a:lstStyle/>
        <a:p>
          <a:endParaRPr lang="en-US"/>
        </a:p>
      </dgm:t>
    </dgm:pt>
    <dgm:pt modelId="{772F61C8-CEA3-4AF5-BA74-DE591AF03AA8}">
      <dgm:prSet/>
      <dgm:spPr/>
      <dgm:t>
        <a:bodyPr/>
        <a:lstStyle/>
        <a:p>
          <a:r>
            <a:rPr lang="ru-RU"/>
            <a:t>В этом стиле по всей Беларуси развернулось строительство храмов, называемых в народе церквями-«муравьевками».</a:t>
          </a:r>
          <a:endParaRPr lang="en-US"/>
        </a:p>
      </dgm:t>
    </dgm:pt>
    <dgm:pt modelId="{7482A4FF-1568-4540-884A-6A241D2084CA}" type="parTrans" cxnId="{FC4A307D-7416-4CE6-BE33-FD3691063F45}">
      <dgm:prSet/>
      <dgm:spPr/>
      <dgm:t>
        <a:bodyPr/>
        <a:lstStyle/>
        <a:p>
          <a:endParaRPr lang="en-US"/>
        </a:p>
      </dgm:t>
    </dgm:pt>
    <dgm:pt modelId="{03295CD4-A3F6-498E-B486-F2D5EAC0225A}" type="sibTrans" cxnId="{FC4A307D-7416-4CE6-BE33-FD3691063F45}">
      <dgm:prSet/>
      <dgm:spPr/>
      <dgm:t>
        <a:bodyPr/>
        <a:lstStyle/>
        <a:p>
          <a:endParaRPr lang="en-US"/>
        </a:p>
      </dgm:t>
    </dgm:pt>
    <dgm:pt modelId="{6D9257DB-A13E-49B0-83D7-CC7BD5EE0AFB}">
      <dgm:prSet/>
      <dgm:spPr/>
      <dgm:t>
        <a:bodyPr/>
        <a:lstStyle/>
        <a:p>
          <a:r>
            <a:rPr lang="ru-RU"/>
            <a:t>Одни архитекторы шли по пути механического копирования исторических форм, другие стремились к творческому сочетанию традиций прошлого и новых явлений. Здания банков и учебных заведений обычно возводились в стиле классицизма, театры —барокко, костелы —неоготики, православные храмы строились в псевдорусском стиле</a:t>
          </a:r>
          <a:endParaRPr lang="en-US"/>
        </a:p>
      </dgm:t>
    </dgm:pt>
    <dgm:pt modelId="{4FB82424-58C1-482D-8082-9318B6392E61}" type="parTrans" cxnId="{8F0FF04A-92E7-4AE9-992B-1A4F7188A4C2}">
      <dgm:prSet/>
      <dgm:spPr/>
      <dgm:t>
        <a:bodyPr/>
        <a:lstStyle/>
        <a:p>
          <a:endParaRPr lang="en-US"/>
        </a:p>
      </dgm:t>
    </dgm:pt>
    <dgm:pt modelId="{C1FD5C3E-3AE2-466E-AFA9-BA27CCC5B923}" type="sibTrans" cxnId="{8F0FF04A-92E7-4AE9-992B-1A4F7188A4C2}">
      <dgm:prSet/>
      <dgm:spPr/>
      <dgm:t>
        <a:bodyPr/>
        <a:lstStyle/>
        <a:p>
          <a:endParaRPr lang="en-US"/>
        </a:p>
      </dgm:t>
    </dgm:pt>
    <dgm:pt modelId="{CF698929-B30D-4FA9-9BC8-E88DE254945B}" type="pres">
      <dgm:prSet presAssocID="{2E0FC760-0D70-4E61-A2B0-85B77BC3B635}" presName="root" presStyleCnt="0">
        <dgm:presLayoutVars>
          <dgm:dir/>
          <dgm:resizeHandles val="exact"/>
        </dgm:presLayoutVars>
      </dgm:prSet>
      <dgm:spPr/>
    </dgm:pt>
    <dgm:pt modelId="{8EC10846-0E8E-4B50-BC6E-07E8B12AEAEC}" type="pres">
      <dgm:prSet presAssocID="{6B2A6177-35C4-473D-B8DE-100A37DE266D}" presName="compNode" presStyleCnt="0"/>
      <dgm:spPr/>
    </dgm:pt>
    <dgm:pt modelId="{5BA81E30-A13D-47F3-A4F9-B760F74636BA}" type="pres">
      <dgm:prSet presAssocID="{6B2A6177-35C4-473D-B8DE-100A37DE266D}" presName="bgRect" presStyleLbl="bgShp" presStyleIdx="0" presStyleCnt="3"/>
      <dgm:spPr/>
    </dgm:pt>
    <dgm:pt modelId="{0D95B209-BC68-44C4-B04C-2CC4D95C81CD}" type="pres">
      <dgm:prSet presAssocID="{6B2A6177-35C4-473D-B8DE-100A37DE26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55F33C8C-7951-4E22-96D3-07567E4895CA}" type="pres">
      <dgm:prSet presAssocID="{6B2A6177-35C4-473D-B8DE-100A37DE266D}" presName="spaceRect" presStyleCnt="0"/>
      <dgm:spPr/>
    </dgm:pt>
    <dgm:pt modelId="{4581E18C-225C-4860-A994-C1B22DDAEFB7}" type="pres">
      <dgm:prSet presAssocID="{6B2A6177-35C4-473D-B8DE-100A37DE266D}" presName="parTx" presStyleLbl="revTx" presStyleIdx="0" presStyleCnt="3">
        <dgm:presLayoutVars>
          <dgm:chMax val="0"/>
          <dgm:chPref val="0"/>
        </dgm:presLayoutVars>
      </dgm:prSet>
      <dgm:spPr/>
    </dgm:pt>
    <dgm:pt modelId="{B596030B-7897-45E5-BAEA-A792145E26A4}" type="pres">
      <dgm:prSet presAssocID="{986317BD-0C27-4D97-B5D3-21CA6687461A}" presName="sibTrans" presStyleCnt="0"/>
      <dgm:spPr/>
    </dgm:pt>
    <dgm:pt modelId="{D48BC4DA-D64A-473A-9932-645420ED327D}" type="pres">
      <dgm:prSet presAssocID="{772F61C8-CEA3-4AF5-BA74-DE591AF03AA8}" presName="compNode" presStyleCnt="0"/>
      <dgm:spPr/>
    </dgm:pt>
    <dgm:pt modelId="{00E781C9-9FF0-45AD-A768-8009A38E1F29}" type="pres">
      <dgm:prSet presAssocID="{772F61C8-CEA3-4AF5-BA74-DE591AF03AA8}" presName="bgRect" presStyleLbl="bgShp" presStyleIdx="1" presStyleCnt="3"/>
      <dgm:spPr/>
    </dgm:pt>
    <dgm:pt modelId="{58AE0CB3-6B67-4D00-BBCE-8E694F84DA09}" type="pres">
      <dgm:prSet presAssocID="{772F61C8-CEA3-4AF5-BA74-DE591AF03A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смонавт"/>
        </a:ext>
      </dgm:extLst>
    </dgm:pt>
    <dgm:pt modelId="{CFD5621C-8247-428F-A954-4D16A41E64E6}" type="pres">
      <dgm:prSet presAssocID="{772F61C8-CEA3-4AF5-BA74-DE591AF03AA8}" presName="spaceRect" presStyleCnt="0"/>
      <dgm:spPr/>
    </dgm:pt>
    <dgm:pt modelId="{EF3BAB01-B052-4580-93B9-6DE457415DA1}" type="pres">
      <dgm:prSet presAssocID="{772F61C8-CEA3-4AF5-BA74-DE591AF03AA8}" presName="parTx" presStyleLbl="revTx" presStyleIdx="1" presStyleCnt="3">
        <dgm:presLayoutVars>
          <dgm:chMax val="0"/>
          <dgm:chPref val="0"/>
        </dgm:presLayoutVars>
      </dgm:prSet>
      <dgm:spPr/>
    </dgm:pt>
    <dgm:pt modelId="{9C197F2B-01F2-4317-9595-1A17249DF82C}" type="pres">
      <dgm:prSet presAssocID="{03295CD4-A3F6-498E-B486-F2D5EAC0225A}" presName="sibTrans" presStyleCnt="0"/>
      <dgm:spPr/>
    </dgm:pt>
    <dgm:pt modelId="{6027E050-E7C2-42D6-A03B-681F6C8A0D17}" type="pres">
      <dgm:prSet presAssocID="{6D9257DB-A13E-49B0-83D7-CC7BD5EE0AFB}" presName="compNode" presStyleCnt="0"/>
      <dgm:spPr/>
    </dgm:pt>
    <dgm:pt modelId="{81649CCF-0FDB-4D1A-BBC6-77470BD658F4}" type="pres">
      <dgm:prSet presAssocID="{6D9257DB-A13E-49B0-83D7-CC7BD5EE0AFB}" presName="bgRect" presStyleLbl="bgShp" presStyleIdx="2" presStyleCnt="3"/>
      <dgm:spPr/>
    </dgm:pt>
    <dgm:pt modelId="{C2027ECC-44E0-478C-B7AF-806BE3AE85D2}" type="pres">
      <dgm:prSet presAssocID="{6D9257DB-A13E-49B0-83D7-CC7BD5EE0AF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Вопросы"/>
        </a:ext>
      </dgm:extLst>
    </dgm:pt>
    <dgm:pt modelId="{700209FD-54AB-4520-90D3-64B39CA4EDFA}" type="pres">
      <dgm:prSet presAssocID="{6D9257DB-A13E-49B0-83D7-CC7BD5EE0AFB}" presName="spaceRect" presStyleCnt="0"/>
      <dgm:spPr/>
    </dgm:pt>
    <dgm:pt modelId="{4DF2C9F5-7890-4E8F-B0FE-AA7A0C499DEB}" type="pres">
      <dgm:prSet presAssocID="{6D9257DB-A13E-49B0-83D7-CC7BD5EE0AF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7A4DA60-E45E-4DA5-8111-2865E6468034}" type="presOf" srcId="{6D9257DB-A13E-49B0-83D7-CC7BD5EE0AFB}" destId="{4DF2C9F5-7890-4E8F-B0FE-AA7A0C499DEB}" srcOrd="0" destOrd="0" presId="urn:microsoft.com/office/officeart/2018/2/layout/IconVerticalSolidList"/>
    <dgm:cxn modelId="{8F0FF04A-92E7-4AE9-992B-1A4F7188A4C2}" srcId="{2E0FC760-0D70-4E61-A2B0-85B77BC3B635}" destId="{6D9257DB-A13E-49B0-83D7-CC7BD5EE0AFB}" srcOrd="2" destOrd="0" parTransId="{4FB82424-58C1-482D-8082-9318B6392E61}" sibTransId="{C1FD5C3E-3AE2-466E-AFA9-BA27CCC5B923}"/>
    <dgm:cxn modelId="{16EA436E-2056-435E-B842-879A4BBA63D9}" type="presOf" srcId="{772F61C8-CEA3-4AF5-BA74-DE591AF03AA8}" destId="{EF3BAB01-B052-4580-93B9-6DE457415DA1}" srcOrd="0" destOrd="0" presId="urn:microsoft.com/office/officeart/2018/2/layout/IconVerticalSolidList"/>
    <dgm:cxn modelId="{F3E95373-ABFC-475E-9EA8-E47FB7C5A1CF}" srcId="{2E0FC760-0D70-4E61-A2B0-85B77BC3B635}" destId="{6B2A6177-35C4-473D-B8DE-100A37DE266D}" srcOrd="0" destOrd="0" parTransId="{E08B5EFE-7159-4FA8-A5F4-5A308B10D177}" sibTransId="{986317BD-0C27-4D97-B5D3-21CA6687461A}"/>
    <dgm:cxn modelId="{FC4A307D-7416-4CE6-BE33-FD3691063F45}" srcId="{2E0FC760-0D70-4E61-A2B0-85B77BC3B635}" destId="{772F61C8-CEA3-4AF5-BA74-DE591AF03AA8}" srcOrd="1" destOrd="0" parTransId="{7482A4FF-1568-4540-884A-6A241D2084CA}" sibTransId="{03295CD4-A3F6-498E-B486-F2D5EAC0225A}"/>
    <dgm:cxn modelId="{8816C3F4-2451-4AE7-BDEC-09CB9F0B4E5D}" type="presOf" srcId="{6B2A6177-35C4-473D-B8DE-100A37DE266D}" destId="{4581E18C-225C-4860-A994-C1B22DDAEFB7}" srcOrd="0" destOrd="0" presId="urn:microsoft.com/office/officeart/2018/2/layout/IconVerticalSolidList"/>
    <dgm:cxn modelId="{191035FF-1A5B-4A2F-B374-6100A1CCDC5C}" type="presOf" srcId="{2E0FC760-0D70-4E61-A2B0-85B77BC3B635}" destId="{CF698929-B30D-4FA9-9BC8-E88DE254945B}" srcOrd="0" destOrd="0" presId="urn:microsoft.com/office/officeart/2018/2/layout/IconVerticalSolidList"/>
    <dgm:cxn modelId="{79CB70DF-1D0B-4BF8-822B-E43F0C63D648}" type="presParOf" srcId="{CF698929-B30D-4FA9-9BC8-E88DE254945B}" destId="{8EC10846-0E8E-4B50-BC6E-07E8B12AEAEC}" srcOrd="0" destOrd="0" presId="urn:microsoft.com/office/officeart/2018/2/layout/IconVerticalSolidList"/>
    <dgm:cxn modelId="{6895F8C1-059E-45A7-A957-9D161CE1957F}" type="presParOf" srcId="{8EC10846-0E8E-4B50-BC6E-07E8B12AEAEC}" destId="{5BA81E30-A13D-47F3-A4F9-B760F74636BA}" srcOrd="0" destOrd="0" presId="urn:microsoft.com/office/officeart/2018/2/layout/IconVerticalSolidList"/>
    <dgm:cxn modelId="{C777F10A-8704-49CD-838C-5AD53DC64B17}" type="presParOf" srcId="{8EC10846-0E8E-4B50-BC6E-07E8B12AEAEC}" destId="{0D95B209-BC68-44C4-B04C-2CC4D95C81CD}" srcOrd="1" destOrd="0" presId="urn:microsoft.com/office/officeart/2018/2/layout/IconVerticalSolidList"/>
    <dgm:cxn modelId="{121C4645-BD53-40A8-BA13-E058CBEC2E76}" type="presParOf" srcId="{8EC10846-0E8E-4B50-BC6E-07E8B12AEAEC}" destId="{55F33C8C-7951-4E22-96D3-07567E4895CA}" srcOrd="2" destOrd="0" presId="urn:microsoft.com/office/officeart/2018/2/layout/IconVerticalSolidList"/>
    <dgm:cxn modelId="{708EC717-B441-4B45-807F-21FE075D099C}" type="presParOf" srcId="{8EC10846-0E8E-4B50-BC6E-07E8B12AEAEC}" destId="{4581E18C-225C-4860-A994-C1B22DDAEFB7}" srcOrd="3" destOrd="0" presId="urn:microsoft.com/office/officeart/2018/2/layout/IconVerticalSolidList"/>
    <dgm:cxn modelId="{19A86E36-9613-4E39-9BB0-022589F2A312}" type="presParOf" srcId="{CF698929-B30D-4FA9-9BC8-E88DE254945B}" destId="{B596030B-7897-45E5-BAEA-A792145E26A4}" srcOrd="1" destOrd="0" presId="urn:microsoft.com/office/officeart/2018/2/layout/IconVerticalSolidList"/>
    <dgm:cxn modelId="{F4F88B60-131C-45E7-85B5-3CFC114F93B9}" type="presParOf" srcId="{CF698929-B30D-4FA9-9BC8-E88DE254945B}" destId="{D48BC4DA-D64A-473A-9932-645420ED327D}" srcOrd="2" destOrd="0" presId="urn:microsoft.com/office/officeart/2018/2/layout/IconVerticalSolidList"/>
    <dgm:cxn modelId="{218E198B-A42F-4990-9F4F-1CF3A72F2B6E}" type="presParOf" srcId="{D48BC4DA-D64A-473A-9932-645420ED327D}" destId="{00E781C9-9FF0-45AD-A768-8009A38E1F29}" srcOrd="0" destOrd="0" presId="urn:microsoft.com/office/officeart/2018/2/layout/IconVerticalSolidList"/>
    <dgm:cxn modelId="{9CEBB754-4B7B-4A03-BDBE-8BC9D0B64533}" type="presParOf" srcId="{D48BC4DA-D64A-473A-9932-645420ED327D}" destId="{58AE0CB3-6B67-4D00-BBCE-8E694F84DA09}" srcOrd="1" destOrd="0" presId="urn:microsoft.com/office/officeart/2018/2/layout/IconVerticalSolidList"/>
    <dgm:cxn modelId="{749A51F5-79B4-4E28-B695-CBFB581202A6}" type="presParOf" srcId="{D48BC4DA-D64A-473A-9932-645420ED327D}" destId="{CFD5621C-8247-428F-A954-4D16A41E64E6}" srcOrd="2" destOrd="0" presId="urn:microsoft.com/office/officeart/2018/2/layout/IconVerticalSolidList"/>
    <dgm:cxn modelId="{7558A1E5-0660-40F3-B7B6-0B5A11D9A46E}" type="presParOf" srcId="{D48BC4DA-D64A-473A-9932-645420ED327D}" destId="{EF3BAB01-B052-4580-93B9-6DE457415DA1}" srcOrd="3" destOrd="0" presId="urn:microsoft.com/office/officeart/2018/2/layout/IconVerticalSolidList"/>
    <dgm:cxn modelId="{298F8EF8-04F0-4082-A545-93A5BE4AFEA1}" type="presParOf" srcId="{CF698929-B30D-4FA9-9BC8-E88DE254945B}" destId="{9C197F2B-01F2-4317-9595-1A17249DF82C}" srcOrd="3" destOrd="0" presId="urn:microsoft.com/office/officeart/2018/2/layout/IconVerticalSolidList"/>
    <dgm:cxn modelId="{2490917F-B591-4F4A-A5E2-E17366EBA249}" type="presParOf" srcId="{CF698929-B30D-4FA9-9BC8-E88DE254945B}" destId="{6027E050-E7C2-42D6-A03B-681F6C8A0D17}" srcOrd="4" destOrd="0" presId="urn:microsoft.com/office/officeart/2018/2/layout/IconVerticalSolidList"/>
    <dgm:cxn modelId="{6D55C590-D6CD-4065-9DEA-A9058C5A1845}" type="presParOf" srcId="{6027E050-E7C2-42D6-A03B-681F6C8A0D17}" destId="{81649CCF-0FDB-4D1A-BBC6-77470BD658F4}" srcOrd="0" destOrd="0" presId="urn:microsoft.com/office/officeart/2018/2/layout/IconVerticalSolidList"/>
    <dgm:cxn modelId="{C06ED2CF-E24E-4AA7-992B-CE020E1832B6}" type="presParOf" srcId="{6027E050-E7C2-42D6-A03B-681F6C8A0D17}" destId="{C2027ECC-44E0-478C-B7AF-806BE3AE85D2}" srcOrd="1" destOrd="0" presId="urn:microsoft.com/office/officeart/2018/2/layout/IconVerticalSolidList"/>
    <dgm:cxn modelId="{901194D9-69A7-422E-B1E4-56CB4B5F65C0}" type="presParOf" srcId="{6027E050-E7C2-42D6-A03B-681F6C8A0D17}" destId="{700209FD-54AB-4520-90D3-64B39CA4EDFA}" srcOrd="2" destOrd="0" presId="urn:microsoft.com/office/officeart/2018/2/layout/IconVerticalSolidList"/>
    <dgm:cxn modelId="{71ACA6D1-4009-4B52-81B1-133602C285BB}" type="presParOf" srcId="{6027E050-E7C2-42D6-A03B-681F6C8A0D17}" destId="{4DF2C9F5-7890-4E8F-B0FE-AA7A0C499D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CA6A7-0A94-4226-B7FC-BDCDDF16B4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ACEDB33-1509-441A-BC5C-C668CD9D097C}">
      <dgm:prSet/>
      <dgm:spPr/>
      <dgm:t>
        <a:bodyPr/>
        <a:lstStyle/>
        <a:p>
          <a:r>
            <a:rPr lang="ru-RU"/>
            <a:t>Для него были характерны отрицание механического копирования исторических архитектурных форм, использование новых строительных материалов и конструкций (цемент, металл, стекло), отказ от прямых линий и углов в пользу плавно изогнутых форм. </a:t>
          </a:r>
          <a:endParaRPr lang="en-US"/>
        </a:p>
      </dgm:t>
    </dgm:pt>
    <dgm:pt modelId="{8AD7A7E9-A51E-4BF3-B837-8838E1899819}" type="parTrans" cxnId="{19619758-9732-4ABD-BB08-9E9702F4F6FA}">
      <dgm:prSet/>
      <dgm:spPr/>
      <dgm:t>
        <a:bodyPr/>
        <a:lstStyle/>
        <a:p>
          <a:endParaRPr lang="en-US"/>
        </a:p>
      </dgm:t>
    </dgm:pt>
    <dgm:pt modelId="{5105DCAE-39CF-47C7-BD04-655A05C4AD0C}" type="sibTrans" cxnId="{19619758-9732-4ABD-BB08-9E9702F4F6FA}">
      <dgm:prSet/>
      <dgm:spPr/>
      <dgm:t>
        <a:bodyPr/>
        <a:lstStyle/>
        <a:p>
          <a:endParaRPr lang="en-US"/>
        </a:p>
      </dgm:t>
    </dgm:pt>
    <dgm:pt modelId="{CC6DCE8B-78BE-47B6-994C-18AFCD6816FB}">
      <dgm:prSet/>
      <dgm:spPr/>
      <dgm:t>
        <a:bodyPr/>
        <a:lstStyle/>
        <a:p>
          <a:r>
            <a:rPr lang="ru-RU"/>
            <a:t>Новые материалы и технологии (металлические конструкции) позволили повысить этажность зданий, увеличить размеры арок и окон. </a:t>
          </a:r>
          <a:endParaRPr lang="en-US"/>
        </a:p>
      </dgm:t>
    </dgm:pt>
    <dgm:pt modelId="{36FAF47A-F60C-490A-9CD6-E48C047FD706}" type="parTrans" cxnId="{B26927A6-86DC-45A9-917A-25184DA6CEC4}">
      <dgm:prSet/>
      <dgm:spPr/>
      <dgm:t>
        <a:bodyPr/>
        <a:lstStyle/>
        <a:p>
          <a:endParaRPr lang="en-US"/>
        </a:p>
      </dgm:t>
    </dgm:pt>
    <dgm:pt modelId="{20F8F522-9A81-446A-A1A0-86189E6E409E}" type="sibTrans" cxnId="{B26927A6-86DC-45A9-917A-25184DA6CEC4}">
      <dgm:prSet/>
      <dgm:spPr/>
      <dgm:t>
        <a:bodyPr/>
        <a:lstStyle/>
        <a:p>
          <a:endParaRPr lang="en-US"/>
        </a:p>
      </dgm:t>
    </dgm:pt>
    <dgm:pt modelId="{FCBE39E7-1CAF-4F31-9347-E5D42726A4CB}">
      <dgm:prSet/>
      <dgm:spPr/>
      <dgm:t>
        <a:bodyPr/>
        <a:lstStyle/>
        <a:p>
          <a:r>
            <a:rPr lang="ru-RU"/>
            <a:t>В стиле модерн возводились железнодорожные вокзалы, мосты, промышленные сооружения, появившиеся в то время. В этом стиле была построена, например, гостиница «Европа» в Минске и др.</a:t>
          </a:r>
          <a:endParaRPr lang="en-US"/>
        </a:p>
      </dgm:t>
    </dgm:pt>
    <dgm:pt modelId="{E8A56AD8-6EFD-4BC2-9D5D-22072A0750C2}" type="parTrans" cxnId="{47E49908-C01F-45BD-89B6-A070D6D00188}">
      <dgm:prSet/>
      <dgm:spPr/>
      <dgm:t>
        <a:bodyPr/>
        <a:lstStyle/>
        <a:p>
          <a:endParaRPr lang="en-US"/>
        </a:p>
      </dgm:t>
    </dgm:pt>
    <dgm:pt modelId="{4B407856-91E2-4002-806B-0EBA79B8FEE7}" type="sibTrans" cxnId="{47E49908-C01F-45BD-89B6-A070D6D00188}">
      <dgm:prSet/>
      <dgm:spPr/>
      <dgm:t>
        <a:bodyPr/>
        <a:lstStyle/>
        <a:p>
          <a:endParaRPr lang="en-US"/>
        </a:p>
      </dgm:t>
    </dgm:pt>
    <dgm:pt modelId="{84B97537-BB42-4147-A9BC-7BAF54D2369F}" type="pres">
      <dgm:prSet presAssocID="{196CA6A7-0A94-4226-B7FC-BDCDDF16B495}" presName="root" presStyleCnt="0">
        <dgm:presLayoutVars>
          <dgm:dir/>
          <dgm:resizeHandles val="exact"/>
        </dgm:presLayoutVars>
      </dgm:prSet>
      <dgm:spPr/>
    </dgm:pt>
    <dgm:pt modelId="{D9C4D042-0BFB-48C9-AEFA-E26DBCE2760A}" type="pres">
      <dgm:prSet presAssocID="{8ACEDB33-1509-441A-BC5C-C668CD9D097C}" presName="compNode" presStyleCnt="0"/>
      <dgm:spPr/>
    </dgm:pt>
    <dgm:pt modelId="{BAF4BE64-1078-476A-A68C-FAEA699D615C}" type="pres">
      <dgm:prSet presAssocID="{8ACEDB33-1509-441A-BC5C-C668CD9D097C}" presName="bgRect" presStyleLbl="bgShp" presStyleIdx="0" presStyleCnt="3"/>
      <dgm:spPr/>
    </dgm:pt>
    <dgm:pt modelId="{74CE36CF-6106-461A-9084-583F642FAC03}" type="pres">
      <dgm:prSet presAssocID="{8ACEDB33-1509-441A-BC5C-C668CD9D09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CC8ED335-C75B-4F50-941A-108AE0C94135}" type="pres">
      <dgm:prSet presAssocID="{8ACEDB33-1509-441A-BC5C-C668CD9D097C}" presName="spaceRect" presStyleCnt="0"/>
      <dgm:spPr/>
    </dgm:pt>
    <dgm:pt modelId="{C811F3D8-B2B1-42B3-A93B-7120837B01E4}" type="pres">
      <dgm:prSet presAssocID="{8ACEDB33-1509-441A-BC5C-C668CD9D097C}" presName="parTx" presStyleLbl="revTx" presStyleIdx="0" presStyleCnt="3">
        <dgm:presLayoutVars>
          <dgm:chMax val="0"/>
          <dgm:chPref val="0"/>
        </dgm:presLayoutVars>
      </dgm:prSet>
      <dgm:spPr/>
    </dgm:pt>
    <dgm:pt modelId="{620A250D-49B6-4598-89A8-2354EABF12B1}" type="pres">
      <dgm:prSet presAssocID="{5105DCAE-39CF-47C7-BD04-655A05C4AD0C}" presName="sibTrans" presStyleCnt="0"/>
      <dgm:spPr/>
    </dgm:pt>
    <dgm:pt modelId="{8AE45EBF-7998-4704-A06A-BAB77993B54D}" type="pres">
      <dgm:prSet presAssocID="{CC6DCE8B-78BE-47B6-994C-18AFCD6816FB}" presName="compNode" presStyleCnt="0"/>
      <dgm:spPr/>
    </dgm:pt>
    <dgm:pt modelId="{850A1E2D-E506-47B5-BCC0-724D40ACD448}" type="pres">
      <dgm:prSet presAssocID="{CC6DCE8B-78BE-47B6-994C-18AFCD6816FB}" presName="bgRect" presStyleLbl="bgShp" presStyleIdx="1" presStyleCnt="3"/>
      <dgm:spPr/>
    </dgm:pt>
    <dgm:pt modelId="{FD2BB0E3-0440-4C79-B1BC-57C9251D41BC}" type="pres">
      <dgm:prSet presAssocID="{CC6DCE8B-78BE-47B6-994C-18AFCD6816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ом"/>
        </a:ext>
      </dgm:extLst>
    </dgm:pt>
    <dgm:pt modelId="{85E9FD78-2580-474C-AFD3-354A23377A13}" type="pres">
      <dgm:prSet presAssocID="{CC6DCE8B-78BE-47B6-994C-18AFCD6816FB}" presName="spaceRect" presStyleCnt="0"/>
      <dgm:spPr/>
    </dgm:pt>
    <dgm:pt modelId="{F4DBF5B6-3569-4853-9870-3283A3BCD6EA}" type="pres">
      <dgm:prSet presAssocID="{CC6DCE8B-78BE-47B6-994C-18AFCD6816FB}" presName="parTx" presStyleLbl="revTx" presStyleIdx="1" presStyleCnt="3">
        <dgm:presLayoutVars>
          <dgm:chMax val="0"/>
          <dgm:chPref val="0"/>
        </dgm:presLayoutVars>
      </dgm:prSet>
      <dgm:spPr/>
    </dgm:pt>
    <dgm:pt modelId="{F91004F9-8F31-4255-9076-945792C25487}" type="pres">
      <dgm:prSet presAssocID="{20F8F522-9A81-446A-A1A0-86189E6E409E}" presName="sibTrans" presStyleCnt="0"/>
      <dgm:spPr/>
    </dgm:pt>
    <dgm:pt modelId="{245952BF-0987-45D0-87CD-AA4AF6BF2FEA}" type="pres">
      <dgm:prSet presAssocID="{FCBE39E7-1CAF-4F31-9347-E5D42726A4CB}" presName="compNode" presStyleCnt="0"/>
      <dgm:spPr/>
    </dgm:pt>
    <dgm:pt modelId="{60EFDDFC-8A5E-4DB6-B58B-D3FAE7C4F762}" type="pres">
      <dgm:prSet presAssocID="{FCBE39E7-1CAF-4F31-9347-E5D42726A4CB}" presName="bgRect" presStyleLbl="bgShp" presStyleIdx="2" presStyleCnt="3"/>
      <dgm:spPr/>
    </dgm:pt>
    <dgm:pt modelId="{4E52ECF8-7022-429E-98ED-66D5C6858E28}" type="pres">
      <dgm:prSet presAssocID="{FCBE39E7-1CAF-4F31-9347-E5D42726A4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48CD7F3E-589F-42A0-9324-3E56BC66D63B}" type="pres">
      <dgm:prSet presAssocID="{FCBE39E7-1CAF-4F31-9347-E5D42726A4CB}" presName="spaceRect" presStyleCnt="0"/>
      <dgm:spPr/>
    </dgm:pt>
    <dgm:pt modelId="{0D744754-3D95-42F3-96EF-A857C3C50921}" type="pres">
      <dgm:prSet presAssocID="{FCBE39E7-1CAF-4F31-9347-E5D42726A4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7E49908-C01F-45BD-89B6-A070D6D00188}" srcId="{196CA6A7-0A94-4226-B7FC-BDCDDF16B495}" destId="{FCBE39E7-1CAF-4F31-9347-E5D42726A4CB}" srcOrd="2" destOrd="0" parTransId="{E8A56AD8-6EFD-4BC2-9D5D-22072A0750C2}" sibTransId="{4B407856-91E2-4002-806B-0EBA79B8FEE7}"/>
    <dgm:cxn modelId="{F35A2C31-7C47-4A53-B7D3-695CA6FFC2E6}" type="presOf" srcId="{196CA6A7-0A94-4226-B7FC-BDCDDF16B495}" destId="{84B97537-BB42-4147-A9BC-7BAF54D2369F}" srcOrd="0" destOrd="0" presId="urn:microsoft.com/office/officeart/2018/2/layout/IconVerticalSolidList"/>
    <dgm:cxn modelId="{19619758-9732-4ABD-BB08-9E9702F4F6FA}" srcId="{196CA6A7-0A94-4226-B7FC-BDCDDF16B495}" destId="{8ACEDB33-1509-441A-BC5C-C668CD9D097C}" srcOrd="0" destOrd="0" parTransId="{8AD7A7E9-A51E-4BF3-B837-8838E1899819}" sibTransId="{5105DCAE-39CF-47C7-BD04-655A05C4AD0C}"/>
    <dgm:cxn modelId="{1EDC9E5A-37A3-4071-AB78-F9C1C5158FB3}" type="presOf" srcId="{CC6DCE8B-78BE-47B6-994C-18AFCD6816FB}" destId="{F4DBF5B6-3569-4853-9870-3283A3BCD6EA}" srcOrd="0" destOrd="0" presId="urn:microsoft.com/office/officeart/2018/2/layout/IconVerticalSolidList"/>
    <dgm:cxn modelId="{7F85547D-1126-4D00-8116-FA5B91F59153}" type="presOf" srcId="{FCBE39E7-1CAF-4F31-9347-E5D42726A4CB}" destId="{0D744754-3D95-42F3-96EF-A857C3C50921}" srcOrd="0" destOrd="0" presId="urn:microsoft.com/office/officeart/2018/2/layout/IconVerticalSolidList"/>
    <dgm:cxn modelId="{B26927A6-86DC-45A9-917A-25184DA6CEC4}" srcId="{196CA6A7-0A94-4226-B7FC-BDCDDF16B495}" destId="{CC6DCE8B-78BE-47B6-994C-18AFCD6816FB}" srcOrd="1" destOrd="0" parTransId="{36FAF47A-F60C-490A-9CD6-E48C047FD706}" sibTransId="{20F8F522-9A81-446A-A1A0-86189E6E409E}"/>
    <dgm:cxn modelId="{22FA29E8-316F-46FA-ABCD-E8D8FB7EA939}" type="presOf" srcId="{8ACEDB33-1509-441A-BC5C-C668CD9D097C}" destId="{C811F3D8-B2B1-42B3-A93B-7120837B01E4}" srcOrd="0" destOrd="0" presId="urn:microsoft.com/office/officeart/2018/2/layout/IconVerticalSolidList"/>
    <dgm:cxn modelId="{940F831E-F2FA-4D30-822C-A7685216445C}" type="presParOf" srcId="{84B97537-BB42-4147-A9BC-7BAF54D2369F}" destId="{D9C4D042-0BFB-48C9-AEFA-E26DBCE2760A}" srcOrd="0" destOrd="0" presId="urn:microsoft.com/office/officeart/2018/2/layout/IconVerticalSolidList"/>
    <dgm:cxn modelId="{BF50111B-D0FB-40CF-8635-3B06A730B1FA}" type="presParOf" srcId="{D9C4D042-0BFB-48C9-AEFA-E26DBCE2760A}" destId="{BAF4BE64-1078-476A-A68C-FAEA699D615C}" srcOrd="0" destOrd="0" presId="urn:microsoft.com/office/officeart/2018/2/layout/IconVerticalSolidList"/>
    <dgm:cxn modelId="{2B764741-F6ED-4BA2-8DA2-611398EC821D}" type="presParOf" srcId="{D9C4D042-0BFB-48C9-AEFA-E26DBCE2760A}" destId="{74CE36CF-6106-461A-9084-583F642FAC03}" srcOrd="1" destOrd="0" presId="urn:microsoft.com/office/officeart/2018/2/layout/IconVerticalSolidList"/>
    <dgm:cxn modelId="{EB6B222C-3DED-47DC-A9FA-ECAE92CA72B3}" type="presParOf" srcId="{D9C4D042-0BFB-48C9-AEFA-E26DBCE2760A}" destId="{CC8ED335-C75B-4F50-941A-108AE0C94135}" srcOrd="2" destOrd="0" presId="urn:microsoft.com/office/officeart/2018/2/layout/IconVerticalSolidList"/>
    <dgm:cxn modelId="{C6053C51-8A9A-4E14-9386-9ED262716F34}" type="presParOf" srcId="{D9C4D042-0BFB-48C9-AEFA-E26DBCE2760A}" destId="{C811F3D8-B2B1-42B3-A93B-7120837B01E4}" srcOrd="3" destOrd="0" presId="urn:microsoft.com/office/officeart/2018/2/layout/IconVerticalSolidList"/>
    <dgm:cxn modelId="{F8DEE695-D075-4FE4-88C4-DAB6A0CFCD22}" type="presParOf" srcId="{84B97537-BB42-4147-A9BC-7BAF54D2369F}" destId="{620A250D-49B6-4598-89A8-2354EABF12B1}" srcOrd="1" destOrd="0" presId="urn:microsoft.com/office/officeart/2018/2/layout/IconVerticalSolidList"/>
    <dgm:cxn modelId="{26DC35F6-943F-4559-9874-8ECF5BA571DC}" type="presParOf" srcId="{84B97537-BB42-4147-A9BC-7BAF54D2369F}" destId="{8AE45EBF-7998-4704-A06A-BAB77993B54D}" srcOrd="2" destOrd="0" presId="urn:microsoft.com/office/officeart/2018/2/layout/IconVerticalSolidList"/>
    <dgm:cxn modelId="{E7A202D2-9100-45DB-89EC-30B48BA4EB28}" type="presParOf" srcId="{8AE45EBF-7998-4704-A06A-BAB77993B54D}" destId="{850A1E2D-E506-47B5-BCC0-724D40ACD448}" srcOrd="0" destOrd="0" presId="urn:microsoft.com/office/officeart/2018/2/layout/IconVerticalSolidList"/>
    <dgm:cxn modelId="{DF6D0DBB-B7DC-47AA-AD51-0BDE3EC57C49}" type="presParOf" srcId="{8AE45EBF-7998-4704-A06A-BAB77993B54D}" destId="{FD2BB0E3-0440-4C79-B1BC-57C9251D41BC}" srcOrd="1" destOrd="0" presId="urn:microsoft.com/office/officeart/2018/2/layout/IconVerticalSolidList"/>
    <dgm:cxn modelId="{9264D5BE-6D61-445C-ABB0-F9EEFCE9BAD1}" type="presParOf" srcId="{8AE45EBF-7998-4704-A06A-BAB77993B54D}" destId="{85E9FD78-2580-474C-AFD3-354A23377A13}" srcOrd="2" destOrd="0" presId="urn:microsoft.com/office/officeart/2018/2/layout/IconVerticalSolidList"/>
    <dgm:cxn modelId="{9DCCB96F-EA19-4CAB-A54D-684A8FAE22CC}" type="presParOf" srcId="{8AE45EBF-7998-4704-A06A-BAB77993B54D}" destId="{F4DBF5B6-3569-4853-9870-3283A3BCD6EA}" srcOrd="3" destOrd="0" presId="urn:microsoft.com/office/officeart/2018/2/layout/IconVerticalSolidList"/>
    <dgm:cxn modelId="{D146DEB2-42AC-40E6-A031-29A892710186}" type="presParOf" srcId="{84B97537-BB42-4147-A9BC-7BAF54D2369F}" destId="{F91004F9-8F31-4255-9076-945792C25487}" srcOrd="3" destOrd="0" presId="urn:microsoft.com/office/officeart/2018/2/layout/IconVerticalSolidList"/>
    <dgm:cxn modelId="{13713464-A009-4C3A-BF20-0710A4D784D2}" type="presParOf" srcId="{84B97537-BB42-4147-A9BC-7BAF54D2369F}" destId="{245952BF-0987-45D0-87CD-AA4AF6BF2FEA}" srcOrd="4" destOrd="0" presId="urn:microsoft.com/office/officeart/2018/2/layout/IconVerticalSolidList"/>
    <dgm:cxn modelId="{B8FE7FFA-9513-436B-B84A-BC093DA0F0EA}" type="presParOf" srcId="{245952BF-0987-45D0-87CD-AA4AF6BF2FEA}" destId="{60EFDDFC-8A5E-4DB6-B58B-D3FAE7C4F762}" srcOrd="0" destOrd="0" presId="urn:microsoft.com/office/officeart/2018/2/layout/IconVerticalSolidList"/>
    <dgm:cxn modelId="{460DE8B1-6723-47E8-AC7B-FC6B7AE33036}" type="presParOf" srcId="{245952BF-0987-45D0-87CD-AA4AF6BF2FEA}" destId="{4E52ECF8-7022-429E-98ED-66D5C6858E28}" srcOrd="1" destOrd="0" presId="urn:microsoft.com/office/officeart/2018/2/layout/IconVerticalSolidList"/>
    <dgm:cxn modelId="{69964C2B-9D8D-4371-8712-1FFB595E6423}" type="presParOf" srcId="{245952BF-0987-45D0-87CD-AA4AF6BF2FEA}" destId="{48CD7F3E-589F-42A0-9324-3E56BC66D63B}" srcOrd="2" destOrd="0" presId="urn:microsoft.com/office/officeart/2018/2/layout/IconVerticalSolidList"/>
    <dgm:cxn modelId="{0D81AF9E-AEAA-4906-B5B9-CD82E1025BEA}" type="presParOf" srcId="{245952BF-0987-45D0-87CD-AA4AF6BF2FEA}" destId="{0D744754-3D95-42F3-96EF-A857C3C509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B0098-E36F-4C75-841E-3E58C3122C71}">
      <dsp:nvSpPr>
        <dsp:cNvPr id="0" name=""/>
        <dsp:cNvSpPr/>
      </dsp:nvSpPr>
      <dsp:spPr>
        <a:xfrm>
          <a:off x="1953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322FC-05A9-4ADF-8EEF-FCB5D3719ADC}">
      <dsp:nvSpPr>
        <dsp:cNvPr id="0" name=""/>
        <dsp:cNvSpPr/>
      </dsp:nvSpPr>
      <dsp:spPr>
        <a:xfrm>
          <a:off x="765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/>
            <a:t>Живопись</a:t>
          </a:r>
          <a:endParaRPr lang="en-US" sz="5000" kern="1200"/>
        </a:p>
      </dsp:txBody>
      <dsp:txXfrm>
        <a:off x="765914" y="2943510"/>
        <a:ext cx="4320000" cy="720000"/>
      </dsp:txXfrm>
    </dsp:sp>
    <dsp:sp modelId="{FBE6FD1F-4FF8-4B9F-AEE5-8F9C51738F1E}">
      <dsp:nvSpPr>
        <dsp:cNvPr id="0" name=""/>
        <dsp:cNvSpPr/>
      </dsp:nvSpPr>
      <dsp:spPr>
        <a:xfrm>
          <a:off x="7029914" y="5292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A4855-7F9D-46F4-9457-4251828ADF1C}">
      <dsp:nvSpPr>
        <dsp:cNvPr id="0" name=""/>
        <dsp:cNvSpPr/>
      </dsp:nvSpPr>
      <dsp:spPr>
        <a:xfrm>
          <a:off x="5841914" y="294351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/>
            <a:t>Архитектура</a:t>
          </a:r>
          <a:endParaRPr lang="en-US" sz="5000" kern="1200"/>
        </a:p>
      </dsp:txBody>
      <dsp:txXfrm>
        <a:off x="5841914" y="2943510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1E30-A13D-47F3-A4F9-B760F74636BA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5B209-BC68-44C4-B04C-2CC4D95C81CD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1E18C-225C-4860-A994-C1B22DDAEFB7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Во второй половине ХІХ в. в белорусском зодчестве сочетались элементы разных художественных стилей прошлого. Архитекторы работали преимущественно в так называемом псевдорусском стиле, основанном на традициях зодчества Древней Руси</a:t>
          </a:r>
          <a:endParaRPr lang="en-US" sz="1700" kern="1200"/>
        </a:p>
      </dsp:txBody>
      <dsp:txXfrm>
        <a:off x="1437631" y="531"/>
        <a:ext cx="9077968" cy="1244702"/>
      </dsp:txXfrm>
    </dsp:sp>
    <dsp:sp modelId="{00E781C9-9FF0-45AD-A768-8009A38E1F29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E0CB3-6B67-4D00-BBCE-8E694F84DA09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BAB01-B052-4580-93B9-6DE457415DA1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 этом стиле по всей Беларуси развернулось строительство храмов, называемых в народе церквями-«муравьевками».</a:t>
          </a:r>
          <a:endParaRPr lang="en-US" sz="1700" kern="1200"/>
        </a:p>
      </dsp:txBody>
      <dsp:txXfrm>
        <a:off x="1437631" y="1556410"/>
        <a:ext cx="9077968" cy="1244702"/>
      </dsp:txXfrm>
    </dsp:sp>
    <dsp:sp modelId="{81649CCF-0FDB-4D1A-BBC6-77470BD658F4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27ECC-44E0-478C-B7AF-806BE3AE85D2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2C9F5-7890-4E8F-B0FE-AA7A0C499DEB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Одни архитекторы шли по пути механического копирования исторических форм, другие стремились к творческому сочетанию традиций прошлого и новых явлений. Здания банков и учебных заведений обычно возводились в стиле классицизма, театры —барокко, костелы —неоготики, православные храмы строились в псевдорусском стиле</a:t>
          </a:r>
          <a:endParaRPr lang="en-US" sz="1700" kern="1200"/>
        </a:p>
      </dsp:txBody>
      <dsp:txXfrm>
        <a:off x="1437631" y="3112289"/>
        <a:ext cx="9077968" cy="1244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4BE64-1078-476A-A68C-FAEA699D615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E36CF-6106-461A-9084-583F642FAC03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1F3D8-B2B1-42B3-A93B-7120837B01E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Для него были характерны отрицание механического копирования исторических архитектурных форм, использование новых строительных материалов и конструкций (цемент, металл, стекло), отказ от прямых линий и углов в пользу плавно изогнутых форм. </a:t>
          </a:r>
          <a:endParaRPr lang="en-US" sz="1800" kern="1200"/>
        </a:p>
      </dsp:txBody>
      <dsp:txXfrm>
        <a:off x="1435590" y="531"/>
        <a:ext cx="9080009" cy="1242935"/>
      </dsp:txXfrm>
    </dsp:sp>
    <dsp:sp modelId="{850A1E2D-E506-47B5-BCC0-724D40ACD44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BB0E3-0440-4C79-B1BC-57C9251D41B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BF5B6-3569-4853-9870-3283A3BCD6E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Новые материалы и технологии (металлические конструкции) позволили повысить этажность зданий, увеличить размеры арок и окон. </a:t>
          </a:r>
          <a:endParaRPr lang="en-US" sz="1800" kern="1200"/>
        </a:p>
      </dsp:txBody>
      <dsp:txXfrm>
        <a:off x="1435590" y="1554201"/>
        <a:ext cx="9080009" cy="1242935"/>
      </dsp:txXfrm>
    </dsp:sp>
    <dsp:sp modelId="{60EFDDFC-8A5E-4DB6-B58B-D3FAE7C4F76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2ECF8-7022-429E-98ED-66D5C6858E2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44754-3D95-42F3-96EF-A857C3C5092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 стиле модерн возводились железнодорожные вокзалы, мосты, промышленные сооружения, появившиеся в то время. В этом стиле была построена, например, гостиница «Европа» в Минске и др.</a:t>
          </a:r>
          <a:endParaRPr lang="en-US" sz="1800" kern="120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88AB2-8D58-4A6A-A21C-FBF1E626F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CA475B-808D-4071-B4BE-2E33EA5CA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0F1EA-1B67-4B87-97B2-CFD90E90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B8602-800A-4FEE-BE6F-A6D52095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2B8715-5E5D-47E7-8F9A-F8DD1ABE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7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A8033-DD7E-4F4A-8C15-058C94EC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3EFD0-679F-43EE-974B-BBA8819FD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25A1B-D375-46F2-82D0-37F05FA8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C202B-1009-498F-9272-E2E66BFA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212B7-47CE-419A-8D58-5F3FB967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6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931F47-EACA-45BD-B081-0FB62C036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E11F28-66BC-4D98-B914-4B4722421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5AE72-F6B2-42BC-90C3-9CEF0BFD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2AAA4-4044-4EB3-B829-14F6D75A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8256E-4883-495F-A4FF-F0A6AA5D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4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81F93-A848-4D58-BBC4-B197ED1E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8FF61-70EF-4CC0-A7AB-1104AD6B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038AEE-4EF9-46CE-BE69-E77F8C80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915CB-6DA8-46B7-9416-4D714649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DC465-A758-4668-B5F1-563DD1AF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5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15551-2361-415D-95F9-79647004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0A9873-85C9-49AB-9BC5-CD7C67581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3CF59-7E9A-4DF4-BE27-D94D54D2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3B8E6-4FED-498B-A723-DC7D418C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49C9A-61A3-4E63-B975-4E0B52AF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430B3-815B-4458-BE65-39E90E56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23E5F-E572-4CD7-8CF6-EBADAD55C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E3769-EEB7-490F-A5BF-F9B91172D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FD30B8-7073-4210-97A2-098ABE03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F85AF2-0D88-46D8-BCE5-67BB363E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C03DF5-3CE6-44E3-B966-C5B23140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8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6FDEC-C600-4B08-BA2E-BFD1E4D1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D23699-68EC-4563-A47C-72F1ADEF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6D266C-5B6F-448D-9515-92F2C0434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BE0817-5B3E-4BCC-8E36-A770E8D65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122DD1-C767-49B7-87D1-EE0044AEA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2A9350-1893-41F3-8FA0-EBDF2633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16CC16-23EB-4179-8CE4-33B2A994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C1257E-C2D4-4F12-9668-D6690D5C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7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F9A5E-35D3-4F63-9835-89ADBAC1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D729C6-F7FA-43A7-80D6-D31955E1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9A1A90-5ABD-430D-AFA7-182B6FC8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98AA66-6836-4441-836E-38B2A7FE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9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2371B-FAA5-4C77-A8D0-E21C8D30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ED5D92-5229-4C0D-9124-FF049FBD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4E2774-D127-440F-9342-E1D81EB8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4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D889A-68CF-46DE-A76D-A2207B57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199D03-084F-4303-8A63-F0352B50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203242-E82C-4594-B8DD-E57150449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CFD4B0-5B4D-4489-8CAF-8DCE11CA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311F11-7F4B-4061-AB09-2649E724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B56BB7-693B-40BD-A452-181B1170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0A13B-0344-47CD-B45B-F096038B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09E2F8-14FD-42B0-A80F-D1DCB75A9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A72AA8-90EE-4775-B095-FE3B560A8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6BC610-D967-4849-9592-D0D0DBFA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4FDBE7-0478-4D50-B36A-CD3F9FD3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15C2C-CB08-4D04-AE0B-16BF9EDA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0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B16B3-22A9-4E02-9D1A-3F784C22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B871E5-7452-40F5-96A9-044E6618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EB8ED-4CE5-435D-A4C9-0E60F6883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99B0-C4FD-4D65-80BF-C1734951C38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DE7DD9-8434-4BC7-9585-16AB9AE67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AD5616-9145-44AD-A0AE-4DB6D44CB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5DF97-4F1D-4B23-8D65-70EF48E5D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26. Живопись и архитектура Беларуси в 1860-х гг.— начале ХХ 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5C5BCD-7844-47C1-8B1D-CF8970D8A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2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DAA2D-C14F-4450-B0D5-148B2EA9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Мирский замок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внешний, старый, здание, винтажный&#10;&#10;Автоматически созданное описание">
            <a:extLst>
              <a:ext uri="{FF2B5EF4-FFF2-40B4-BE49-F238E27FC236}">
                <a16:creationId xmlns:a16="http://schemas.microsoft.com/office/drawing/2014/main" id="{FDD6FEBB-56E0-42D1-911B-C5811AFF9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989369"/>
            <a:ext cx="7214616" cy="48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8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FF8A1-ABC9-44B1-BA27-866C75DA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Троки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, внешний, стары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6EF16963-BD6A-467C-B6F5-F08535D8C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827041"/>
            <a:ext cx="7214616" cy="5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6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309A6-68E4-45DA-90DB-E15BF567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Никодим Силиванович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0A7DB7-EB3A-473E-A677-3EE66E387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российско-белорусский живописец конца XIX — начала XX в. Основная тематика картин: жизнь белорусского крестьянина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4FD9217-6421-49F8-92D2-16671535B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2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647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88EFC-B63E-435A-B18A-874DD115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Солдат</a:t>
            </a:r>
            <a:r>
              <a:rPr lang="en-US" sz="5400" dirty="0"/>
              <a:t> с </a:t>
            </a:r>
            <a:r>
              <a:rPr lang="en-US" sz="5400" dirty="0" err="1"/>
              <a:t>мальчиком</a:t>
            </a:r>
            <a:endParaRPr lang="en-US" sz="54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B658020-B41F-4F18-9E0E-7E213BFCBF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 r="1" b="1447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3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4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6D2DC-B0C5-4EC7-953C-953E5F44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dirty="0" err="1">
                <a:effectLst/>
              </a:rPr>
              <a:t>Пастух</a:t>
            </a:r>
            <a:r>
              <a:rPr lang="en-US" sz="5000" b="0" i="0" dirty="0">
                <a:effectLst/>
              </a:rPr>
              <a:t> </a:t>
            </a:r>
            <a:r>
              <a:rPr lang="en-US" sz="5000" b="0" i="0" dirty="0" err="1">
                <a:effectLst/>
              </a:rPr>
              <a:t>из</a:t>
            </a:r>
            <a:r>
              <a:rPr lang="en-US" sz="5000" b="0" i="0" dirty="0">
                <a:effectLst/>
              </a:rPr>
              <a:t> </a:t>
            </a:r>
            <a:r>
              <a:rPr lang="en-US" sz="5000" b="0" i="0" dirty="0" err="1">
                <a:effectLst/>
              </a:rPr>
              <a:t>Швенчёниса</a:t>
            </a:r>
            <a:endParaRPr lang="en-US" sz="5000" dirty="0"/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7DB89DC-79AB-403A-9EF3-E7B4CB7424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r="-2" b="542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4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37EF2-F01C-4775-A45D-DD340DCF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Юдель Пэн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0D1D8A-15DD-4D88-AE04-B623D0DFB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 русский, </a:t>
            </a:r>
            <a:r>
              <a:rPr lang="en-US" sz="2000" b="0" i="0" dirty="0" err="1">
                <a:effectLst/>
              </a:rPr>
              <a:t>позже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белорусский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советский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живописец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педагог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видный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деятель</a:t>
            </a:r>
            <a:r>
              <a:rPr lang="en-US" sz="2000" b="0" i="0" dirty="0">
                <a:effectLst/>
              </a:rPr>
              <a:t> «</a:t>
            </a:r>
            <a:r>
              <a:rPr lang="en-US" sz="2000" b="0" i="0" dirty="0" err="1">
                <a:effectLst/>
              </a:rPr>
              <a:t>еврейского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ренессанса</a:t>
            </a:r>
            <a:r>
              <a:rPr lang="en-US" sz="2000" b="0" i="0" dirty="0">
                <a:effectLst/>
              </a:rPr>
              <a:t>» в </a:t>
            </a:r>
            <a:r>
              <a:rPr lang="en-US" sz="2000" b="0" i="0" dirty="0" err="1">
                <a:effectLst/>
              </a:rPr>
              <a:t>искусстве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начала</a:t>
            </a:r>
            <a:r>
              <a:rPr lang="en-US" sz="2000" b="0" i="0" dirty="0">
                <a:effectLst/>
              </a:rPr>
              <a:t> XX </a:t>
            </a:r>
            <a:r>
              <a:rPr lang="en-US" sz="2000" b="0" i="0" dirty="0" err="1">
                <a:effectLst/>
              </a:rPr>
              <a:t>века</a:t>
            </a:r>
            <a:r>
              <a:rPr lang="en-US" sz="2000" b="0" i="0" dirty="0">
                <a:effectLst/>
              </a:rPr>
              <a:t>. </a:t>
            </a:r>
            <a:r>
              <a:rPr lang="en-US" sz="2000" b="0" i="0" dirty="0" err="1">
                <a:effectLst/>
              </a:rPr>
              <a:t>О</a:t>
            </a:r>
            <a:r>
              <a:rPr lang="en-US" sz="2000" dirty="0" err="1"/>
              <a:t>тображал</a:t>
            </a:r>
            <a:r>
              <a:rPr lang="en-US" sz="2000" dirty="0"/>
              <a:t> </a:t>
            </a:r>
            <a:r>
              <a:rPr lang="en-US" sz="2000" dirty="0" err="1"/>
              <a:t>национальные</a:t>
            </a:r>
            <a:r>
              <a:rPr lang="en-US" sz="2000" dirty="0"/>
              <a:t> </a:t>
            </a:r>
            <a:r>
              <a:rPr lang="en-US" sz="2000" dirty="0" err="1"/>
              <a:t>черты</a:t>
            </a:r>
            <a:r>
              <a:rPr lang="en-US" sz="2000" dirty="0"/>
              <a:t> </a:t>
            </a:r>
            <a:r>
              <a:rPr lang="en-US" sz="2000" dirty="0" err="1"/>
              <a:t>еврейского</a:t>
            </a:r>
            <a:r>
              <a:rPr lang="en-US" sz="2000" dirty="0"/>
              <a:t> </a:t>
            </a:r>
            <a:r>
              <a:rPr lang="en-US" sz="2000" dirty="0" err="1"/>
              <a:t>быта</a:t>
            </a:r>
            <a:r>
              <a:rPr lang="en-US" sz="2000" dirty="0"/>
              <a:t>, </a:t>
            </a:r>
            <a:r>
              <a:rPr lang="en-US" sz="2000" dirty="0" err="1"/>
              <a:t>создал</a:t>
            </a:r>
            <a:r>
              <a:rPr lang="en-US" sz="2000" dirty="0"/>
              <a:t> </a:t>
            </a:r>
            <a:r>
              <a:rPr lang="en-US" sz="2000" dirty="0" err="1"/>
              <a:t>целую</a:t>
            </a:r>
            <a:r>
              <a:rPr lang="en-US" sz="2000" dirty="0"/>
              <a:t> </a:t>
            </a:r>
            <a:r>
              <a:rPr lang="en-US" sz="2000" dirty="0" err="1"/>
              <a:t>галерею</a:t>
            </a:r>
            <a:r>
              <a:rPr lang="en-US" sz="2000" dirty="0"/>
              <a:t> </a:t>
            </a:r>
            <a:r>
              <a:rPr lang="en-US" sz="2000" dirty="0" err="1"/>
              <a:t>образов</a:t>
            </a:r>
            <a:r>
              <a:rPr lang="en-US" sz="2000" dirty="0"/>
              <a:t> </a:t>
            </a:r>
            <a:r>
              <a:rPr lang="en-US" sz="2000" dirty="0" err="1"/>
              <a:t>людей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народа</a:t>
            </a:r>
            <a:endParaRPr lang="en-US" sz="2000" dirty="0"/>
          </a:p>
        </p:txBody>
      </p:sp>
      <p:pic>
        <p:nvPicPr>
          <p:cNvPr id="10242" name="Picture 2" descr="Автопортрет, 1922">
            <a:extLst>
              <a:ext uri="{FF2B5EF4-FFF2-40B4-BE49-F238E27FC236}">
                <a16:creationId xmlns:a16="http://schemas.microsoft.com/office/drawing/2014/main" id="{BDAF46F3-5D24-42D2-B52E-39E5B167C3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7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08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4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7" name="Rectangle 7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D71D9-F0F1-4A33-A2F2-7724E2A2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270662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 b="0" i="0" dirty="0">
                <a:effectLst/>
                <a:latin typeface="Arial" panose="020B0604020202020204" pitchFamily="34" charset="0"/>
              </a:rPr>
              <a:t>Письмо из Америки</a:t>
            </a:r>
            <a:endParaRPr lang="ru-RU" sz="54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DF93823-A774-49E6-B11E-C7E9AC7D6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r="536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8" name="Content Placeholder 11269">
            <a:extLst>
              <a:ext uri="{FF2B5EF4-FFF2-40B4-BE49-F238E27FC236}">
                <a16:creationId xmlns:a16="http://schemas.microsoft.com/office/drawing/2014/main" id="{476C8150-3C78-58B4-D54B-00BE632B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48112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CA84B-B0A4-40E2-86AE-43B62094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Завтрак</a:t>
            </a:r>
            <a:r>
              <a:rPr lang="en-US" sz="5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», </a:t>
            </a:r>
            <a:r>
              <a:rPr lang="en-US" sz="51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автопортрет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77B3AF1-490E-4ADE-8368-A5E31DB30F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5017" y="640080"/>
            <a:ext cx="7093173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3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BB147-A37B-45A1-A1CC-D792113C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Часовщик</a:t>
            </a:r>
            <a:endParaRPr lang="en-US" sz="6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6529C0E-810A-440A-9563-E596AAF8B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897" y="640080"/>
            <a:ext cx="6289414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7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74FB9-2938-4422-A9AD-C8C6528E3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Марк Шагал</a:t>
            </a:r>
          </a:p>
        </p:txBody>
      </p:sp>
      <p:pic>
        <p:nvPicPr>
          <p:cNvPr id="14338" name="Picture 2" descr="1920-е">
            <a:extLst>
              <a:ext uri="{FF2B5EF4-FFF2-40B4-BE49-F238E27FC236}">
                <a16:creationId xmlns:a16="http://schemas.microsoft.com/office/drawing/2014/main" id="{2DAC3D66-4F16-4E36-B43A-AFC6BEB886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r="-2" b="-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26A14A-FF90-48FA-B7C9-62B7870A5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русский и </a:t>
            </a:r>
            <a:r>
              <a:rPr lang="en-US" sz="2200" dirty="0" err="1"/>
              <a:t>французский</a:t>
            </a:r>
            <a:r>
              <a:rPr lang="en-US" sz="2200" dirty="0"/>
              <a:t> </a:t>
            </a:r>
            <a:r>
              <a:rPr lang="en-US" sz="2200" dirty="0" err="1"/>
              <a:t>художник</a:t>
            </a:r>
            <a:r>
              <a:rPr lang="en-US" sz="2200" dirty="0"/>
              <a:t> </a:t>
            </a:r>
            <a:r>
              <a:rPr lang="en-US" sz="2200" dirty="0" err="1"/>
              <a:t>еврейского</a:t>
            </a:r>
            <a:r>
              <a:rPr lang="en-US" sz="2200" dirty="0"/>
              <a:t> </a:t>
            </a:r>
            <a:r>
              <a:rPr lang="en-US" sz="2200" dirty="0" err="1"/>
              <a:t>происхождения</a:t>
            </a:r>
            <a:r>
              <a:rPr lang="en-US" sz="2200" dirty="0"/>
              <a:t>. </a:t>
            </a:r>
            <a:r>
              <a:rPr lang="en-US" sz="2200" dirty="0" err="1"/>
              <a:t>дин</a:t>
            </a:r>
            <a:r>
              <a:rPr lang="en-US" sz="2200" dirty="0"/>
              <a:t> </a:t>
            </a:r>
            <a:r>
              <a:rPr lang="en-US" sz="2200" dirty="0" err="1"/>
              <a:t>из</a:t>
            </a:r>
            <a:r>
              <a:rPr lang="en-US" sz="2200" dirty="0"/>
              <a:t> </a:t>
            </a:r>
            <a:r>
              <a:rPr lang="en-US" sz="2200" dirty="0" err="1"/>
              <a:t>самых</a:t>
            </a:r>
            <a:r>
              <a:rPr lang="en-US" sz="2200" dirty="0"/>
              <a:t> </a:t>
            </a:r>
            <a:r>
              <a:rPr lang="en-US" sz="2200" dirty="0" err="1"/>
              <a:t>известных</a:t>
            </a:r>
            <a:r>
              <a:rPr lang="en-US" sz="2200" dirty="0"/>
              <a:t> </a:t>
            </a:r>
            <a:r>
              <a:rPr lang="en-US" sz="2200" dirty="0" err="1"/>
              <a:t>представителей</a:t>
            </a:r>
            <a:r>
              <a:rPr lang="en-US" sz="2200" dirty="0"/>
              <a:t> </a:t>
            </a:r>
            <a:r>
              <a:rPr lang="en-US" sz="2200" dirty="0" err="1"/>
              <a:t>художественного</a:t>
            </a:r>
            <a:r>
              <a:rPr lang="en-US" sz="2200" dirty="0"/>
              <a:t> </a:t>
            </a:r>
            <a:r>
              <a:rPr lang="en-US" sz="2200" dirty="0" err="1"/>
              <a:t>авангарда</a:t>
            </a:r>
            <a:r>
              <a:rPr lang="en-US" sz="2200" dirty="0"/>
              <a:t> XX </a:t>
            </a:r>
            <a:r>
              <a:rPr lang="en-US" sz="2200" dirty="0" err="1"/>
              <a:t>века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9144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0EA39-315D-417D-B6C1-39FC9391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BF1CA-1E40-4FBE-BE38-3935AEDC0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82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54CB9-7B88-429E-B26F-8DA210A3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Я и </a:t>
            </a:r>
            <a:r>
              <a:rPr lang="en-US" sz="5400" dirty="0" err="1"/>
              <a:t>деревня</a:t>
            </a:r>
            <a:endParaRPr lang="en-US" sz="54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Я и деревня, Марк Шагал - описание картины">
            <a:extLst>
              <a:ext uri="{FF2B5EF4-FFF2-40B4-BE49-F238E27FC236}">
                <a16:creationId xmlns:a16="http://schemas.microsoft.com/office/drawing/2014/main" id="{206EC4D7-62FA-47B7-89CA-F9AE5C3BE7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" r="-2" b="2105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48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D2781-42DD-4B40-BC47-D7C8CE20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2. </a:t>
            </a:r>
            <a:r>
              <a:rPr lang="en-US" sz="5400" dirty="0" err="1"/>
              <a:t>Архитектура</a:t>
            </a:r>
            <a:endParaRPr lang="en-US" sz="5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2FFEC-7A69-4C3E-81A4-B9D01F946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EA9D1-0D98-94DE-480A-152AD0274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9" r="1197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2962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7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392" name="Freeform: Shape 7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0273E-DAD4-48BA-92DA-70703C36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Псевдорусский стиль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4A1E27-F091-4EF3-8425-88F6F0BA2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течение в русской архитектуре XIX — начала XX веков, основанное на использовании традиций древнерусского зодчества и народного искусства, а также ассоциируемых с ними элементов византийской архитектуры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Для псевдорусского стиля было характерно традиционное пятикуполье, луковичные купола, высокие шатровые колокольни, богатый декор в виде кокошников.</a:t>
            </a:r>
          </a:p>
        </p:txBody>
      </p:sp>
      <p:pic>
        <p:nvPicPr>
          <p:cNvPr id="16386" name="Picture 2" descr="Часовня-усыпальница князей Паскевичей » Гомельский дворцово-парковый  ансамбль">
            <a:extLst>
              <a:ext uri="{FF2B5EF4-FFF2-40B4-BE49-F238E27FC236}">
                <a16:creationId xmlns:a16="http://schemas.microsoft.com/office/drawing/2014/main" id="{10388065-423E-4AC5-B41B-7EC4844460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961412"/>
            <a:ext cx="6922008" cy="50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6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F269C-3BB3-443B-8A47-F871F5F1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Особенности развития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B2950A9-07B2-8849-3999-D1F7B52E2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44758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18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72786-EA0B-4C92-B36B-4ABBE093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Свято-Воскресенский собор в Борисове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История Свято-Воскресенского собора в Борисове">
            <a:extLst>
              <a:ext uri="{FF2B5EF4-FFF2-40B4-BE49-F238E27FC236}">
                <a16:creationId xmlns:a16="http://schemas.microsoft.com/office/drawing/2014/main" id="{BC4A2167-2979-460F-BBDC-8D0D6E9701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9259" y="640080"/>
            <a:ext cx="5904689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43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1F411-D4F2-44E5-86FB-74DB4567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2237" cy="1325563"/>
          </a:xfrm>
        </p:spPr>
        <p:txBody>
          <a:bodyPr>
            <a:normAutofit/>
          </a:bodyPr>
          <a:lstStyle/>
          <a:p>
            <a:r>
              <a:rPr lang="ru-RU" sz="5600"/>
              <a:t>Модерн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0FAEB5CD-D7B3-65C4-CE64-FDD0F2AD0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9169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727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D6EF8-CC17-423F-98E8-02149164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6A6071-75F4-43AA-993B-FEC4FCD0C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54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CE45D-B633-4BC7-AA7B-2C1C7888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2B731A-F9E4-4876-9BDA-EB1D30F45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990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3A507-2E0A-464F-88D1-8B81F61A5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План урока</a:t>
            </a:r>
          </a:p>
        </p:txBody>
      </p:sp>
      <p:graphicFrame>
        <p:nvGraphicFramePr>
          <p:cNvPr id="21" name="Объект 2">
            <a:extLst>
              <a:ext uri="{FF2B5EF4-FFF2-40B4-BE49-F238E27FC236}">
                <a16:creationId xmlns:a16="http://schemas.microsoft.com/office/drawing/2014/main" id="{4FC206F1-D7F9-D015-AED6-7454BFA1A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2051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02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Кисть и палитра Paint">
            <a:extLst>
              <a:ext uri="{FF2B5EF4-FFF2-40B4-BE49-F238E27FC236}">
                <a16:creationId xmlns:a16="http://schemas.microsoft.com/office/drawing/2014/main" id="{3F17F075-8D27-2AAB-0DB0-894A6CBF9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D15A9-FCED-4471-8A51-9D80DEC1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1. </a:t>
            </a:r>
            <a:r>
              <a:rPr lang="en-US" dirty="0" err="1">
                <a:solidFill>
                  <a:srgbClr val="FFFFFF"/>
                </a:solidFill>
              </a:rPr>
              <a:t>Живопись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5267EF-D5FA-492B-9B31-5FC34A20D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58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FCDB6-2EB0-4D9D-8CC1-B9F7D402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Казимир Альхимович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B9A189-FA36-4812-84A1-E31B77E9C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польский</a:t>
            </a:r>
            <a:r>
              <a:rPr lang="en-US" sz="2000" dirty="0"/>
              <a:t> и </a:t>
            </a:r>
            <a:r>
              <a:rPr lang="en-US" sz="2000" dirty="0" err="1"/>
              <a:t>белорусский</a:t>
            </a:r>
            <a:r>
              <a:rPr lang="en-US" sz="2000" dirty="0"/>
              <a:t> </a:t>
            </a:r>
            <a:r>
              <a:rPr lang="en-US" sz="2000" dirty="0" err="1"/>
              <a:t>художник</a:t>
            </a:r>
            <a:r>
              <a:rPr lang="en-US" sz="2000" dirty="0"/>
              <a:t>, </a:t>
            </a:r>
            <a:r>
              <a:rPr lang="en-US" sz="2000" dirty="0" err="1"/>
              <a:t>Одним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наиболее</a:t>
            </a:r>
            <a:r>
              <a:rPr lang="en-US" sz="2000" dirty="0"/>
              <a:t> </a:t>
            </a:r>
            <a:r>
              <a:rPr lang="en-US" sz="2000" dirty="0" err="1"/>
              <a:t>известных</a:t>
            </a:r>
            <a:r>
              <a:rPr lang="en-US" sz="2000" dirty="0"/>
              <a:t> </a:t>
            </a:r>
            <a:r>
              <a:rPr lang="en-US" sz="2000" dirty="0" err="1"/>
              <a:t>живописцев</a:t>
            </a:r>
            <a:r>
              <a:rPr lang="en-US" sz="2000" dirty="0"/>
              <a:t> </a:t>
            </a:r>
            <a:r>
              <a:rPr lang="en-US" sz="2000" dirty="0" err="1"/>
              <a:t>Беларуси</a:t>
            </a:r>
            <a:r>
              <a:rPr lang="en-US" sz="2000" dirty="0"/>
              <a:t> </a:t>
            </a:r>
            <a:r>
              <a:rPr lang="en-US" sz="2000" dirty="0" err="1"/>
              <a:t>второй</a:t>
            </a:r>
            <a:r>
              <a:rPr lang="en-US" sz="2000" dirty="0"/>
              <a:t> </a:t>
            </a:r>
            <a:r>
              <a:rPr lang="en-US" sz="2000" dirty="0" err="1"/>
              <a:t>половины</a:t>
            </a:r>
            <a:r>
              <a:rPr lang="en-US" sz="2000" dirty="0"/>
              <a:t> XIX в. В </a:t>
            </a:r>
            <a:r>
              <a:rPr lang="en-US" sz="2000" dirty="0" err="1"/>
              <a:t>ряде</a:t>
            </a:r>
            <a:r>
              <a:rPr lang="en-US" sz="2000" dirty="0"/>
              <a:t> </a:t>
            </a:r>
            <a:r>
              <a:rPr lang="en-US" sz="2000" dirty="0" err="1"/>
              <a:t>своих</a:t>
            </a:r>
            <a:r>
              <a:rPr lang="en-US" sz="2000" dirty="0"/>
              <a:t> </a:t>
            </a:r>
            <a:r>
              <a:rPr lang="en-US" sz="2000" dirty="0" err="1"/>
              <a:t>картин</a:t>
            </a:r>
            <a:r>
              <a:rPr lang="en-US" sz="2000" dirty="0"/>
              <a:t> </a:t>
            </a:r>
            <a:r>
              <a:rPr lang="en-US" sz="2000" dirty="0" err="1"/>
              <a:t>Альхимович</a:t>
            </a:r>
            <a:r>
              <a:rPr lang="en-US" sz="2000" dirty="0"/>
              <a:t> </a:t>
            </a:r>
            <a:r>
              <a:rPr lang="en-US" sz="2000" dirty="0" err="1"/>
              <a:t>изобразил</a:t>
            </a:r>
            <a:r>
              <a:rPr lang="en-US" sz="2000" dirty="0"/>
              <a:t> </a:t>
            </a:r>
            <a:r>
              <a:rPr lang="en-US" sz="2000" dirty="0" err="1"/>
              <a:t>полную</a:t>
            </a:r>
            <a:r>
              <a:rPr lang="en-US" sz="2000" dirty="0"/>
              <a:t> </a:t>
            </a:r>
            <a:r>
              <a:rPr lang="en-US" sz="2000" dirty="0" err="1"/>
              <a:t>страданий</a:t>
            </a:r>
            <a:r>
              <a:rPr lang="en-US" sz="2000" dirty="0"/>
              <a:t> </a:t>
            </a:r>
            <a:r>
              <a:rPr lang="en-US" sz="2000" dirty="0" err="1"/>
              <a:t>судьбу</a:t>
            </a:r>
            <a:r>
              <a:rPr lang="en-US" sz="2000" dirty="0"/>
              <a:t> и </a:t>
            </a:r>
            <a:r>
              <a:rPr lang="en-US" sz="2000" dirty="0" err="1"/>
              <a:t>тяжелый</a:t>
            </a:r>
            <a:r>
              <a:rPr lang="en-US" sz="2000" dirty="0"/>
              <a:t> </a:t>
            </a:r>
            <a:r>
              <a:rPr lang="en-US" sz="2000" dirty="0" err="1"/>
              <a:t>труд</a:t>
            </a:r>
            <a:r>
              <a:rPr lang="en-US" sz="2000" dirty="0"/>
              <a:t> </a:t>
            </a:r>
            <a:r>
              <a:rPr lang="en-US" sz="2000" dirty="0" err="1"/>
              <a:t>крестьян</a:t>
            </a:r>
            <a:r>
              <a:rPr lang="en-US" sz="2000" dirty="0"/>
              <a:t>. </a:t>
            </a:r>
            <a:r>
              <a:rPr lang="en-US" sz="2000" dirty="0" err="1"/>
              <a:t>Художник</a:t>
            </a:r>
            <a:r>
              <a:rPr lang="en-US" sz="2000" dirty="0"/>
              <a:t> </a:t>
            </a:r>
            <a:r>
              <a:rPr lang="en-US" sz="2000" dirty="0" err="1"/>
              <a:t>создал</a:t>
            </a:r>
            <a:r>
              <a:rPr lang="en-US" sz="2000" dirty="0"/>
              <a:t> </a:t>
            </a:r>
            <a:r>
              <a:rPr lang="en-US" sz="2000" dirty="0" err="1"/>
              <a:t>также</a:t>
            </a:r>
            <a:r>
              <a:rPr lang="en-US" sz="2000" dirty="0"/>
              <a:t> </a:t>
            </a:r>
            <a:r>
              <a:rPr lang="en-US" sz="2000" dirty="0" err="1"/>
              <a:t>серию</a:t>
            </a:r>
            <a:r>
              <a:rPr lang="en-US" sz="2000" dirty="0"/>
              <a:t> </a:t>
            </a:r>
            <a:r>
              <a:rPr lang="en-US" sz="2000" dirty="0" err="1"/>
              <a:t>картин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мотивам</a:t>
            </a:r>
            <a:r>
              <a:rPr lang="en-US" sz="2000" dirty="0"/>
              <a:t> </a:t>
            </a:r>
            <a:r>
              <a:rPr lang="en-US" sz="2000" dirty="0" err="1"/>
              <a:t>творчества</a:t>
            </a:r>
            <a:r>
              <a:rPr lang="en-US" sz="2000" dirty="0"/>
              <a:t> А. </a:t>
            </a:r>
            <a:r>
              <a:rPr lang="en-US" sz="2000" dirty="0" err="1"/>
              <a:t>Мицкевича</a:t>
            </a:r>
            <a:endParaRPr lang="en-US" sz="2000" dirty="0"/>
          </a:p>
        </p:txBody>
      </p:sp>
      <p:pic>
        <p:nvPicPr>
          <p:cNvPr id="1026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BF7418C-1215-419B-B2D4-18572A0CF9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9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4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0CD540D-E59D-4C7D-80E3-07234907DF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" b="-1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8D17C-B96A-4343-8879-4A200DE67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«</a:t>
            </a:r>
            <a:r>
              <a:rPr lang="en-US" sz="6000" dirty="0" err="1">
                <a:solidFill>
                  <a:schemeClr val="bg1"/>
                </a:solidFill>
              </a:rPr>
              <a:t>На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этапе</a:t>
            </a:r>
            <a:r>
              <a:rPr lang="en-US" sz="60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6891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365D8-1EB5-4DB6-88EA-E5B02154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«Похороны Гедимина»</a:t>
            </a:r>
          </a:p>
        </p:txBody>
      </p:sp>
      <p:sp>
        <p:nvSpPr>
          <p:cNvPr id="307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Альхимович Казимир (1840-1916) - Достопримечательности Беларуси, отдых в  Беларуси">
            <a:extLst>
              <a:ext uri="{FF2B5EF4-FFF2-40B4-BE49-F238E27FC236}">
                <a16:creationId xmlns:a16="http://schemas.microsoft.com/office/drawing/2014/main" id="{347CEF4E-8164-494E-A6C4-B735ECF31E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5" b="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22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BAF7E-41AD-4C85-953C-15427AB7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Наполеон Орда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1EA3DA-AFF0-4BAD-8961-3FD1B2981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белорусский</a:t>
            </a:r>
            <a:r>
              <a:rPr lang="en-US" sz="2000" dirty="0"/>
              <a:t>, </a:t>
            </a:r>
            <a:r>
              <a:rPr lang="en-US" sz="2000" dirty="0" err="1"/>
              <a:t>литовский</a:t>
            </a:r>
            <a:r>
              <a:rPr lang="en-US" sz="2000" dirty="0"/>
              <a:t> и </a:t>
            </a:r>
            <a:r>
              <a:rPr lang="en-US" sz="2000" dirty="0" err="1"/>
              <a:t>польский</a:t>
            </a:r>
            <a:r>
              <a:rPr lang="en-US" sz="2000" dirty="0"/>
              <a:t> </a:t>
            </a:r>
            <a:r>
              <a:rPr lang="en-US" sz="2000" dirty="0" err="1"/>
              <a:t>литератор</a:t>
            </a:r>
            <a:r>
              <a:rPr lang="en-US" sz="2000" dirty="0"/>
              <a:t>, </a:t>
            </a:r>
            <a:r>
              <a:rPr lang="en-US" sz="2000" dirty="0" err="1"/>
              <a:t>музыкант</a:t>
            </a:r>
            <a:r>
              <a:rPr lang="en-US" sz="2000" dirty="0"/>
              <a:t>, </a:t>
            </a:r>
            <a:r>
              <a:rPr lang="en-US" sz="2000" dirty="0" err="1"/>
              <a:t>композитор</a:t>
            </a:r>
            <a:r>
              <a:rPr lang="en-US" sz="2000" dirty="0"/>
              <a:t>, </a:t>
            </a:r>
            <a:r>
              <a:rPr lang="en-US" sz="2000" dirty="0" err="1"/>
              <a:t>художник</a:t>
            </a:r>
            <a:r>
              <a:rPr lang="en-US" sz="2000" dirty="0"/>
              <a:t>, </a:t>
            </a:r>
            <a:r>
              <a:rPr lang="en-US" sz="2000" dirty="0" err="1"/>
              <a:t>скульптор</a:t>
            </a:r>
            <a:r>
              <a:rPr lang="en-US" sz="2000" dirty="0"/>
              <a:t>, </a:t>
            </a:r>
            <a:r>
              <a:rPr lang="en-US" sz="2000" dirty="0" err="1"/>
              <a:t>педагог</a:t>
            </a:r>
            <a:r>
              <a:rPr lang="en-US" sz="2000" dirty="0"/>
              <a:t>. </a:t>
            </a:r>
            <a:r>
              <a:rPr lang="en-US" sz="2000" dirty="0" err="1"/>
              <a:t>Писал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историческую</a:t>
            </a:r>
            <a:r>
              <a:rPr lang="en-US" sz="2000" dirty="0"/>
              <a:t> </a:t>
            </a:r>
            <a:r>
              <a:rPr lang="en-US" sz="2000" dirty="0" err="1"/>
              <a:t>тематику</a:t>
            </a:r>
            <a:r>
              <a:rPr lang="en-US" sz="2000" dirty="0"/>
              <a:t>. </a:t>
            </a:r>
            <a:r>
              <a:rPr lang="en-US" sz="2000" dirty="0" err="1"/>
              <a:t>Участвовал</a:t>
            </a:r>
            <a:r>
              <a:rPr lang="en-US" sz="2000" dirty="0"/>
              <a:t> в </a:t>
            </a:r>
            <a:r>
              <a:rPr lang="en-US" sz="2000" dirty="0" err="1"/>
              <a:t>восстании</a:t>
            </a:r>
            <a:r>
              <a:rPr lang="en-US" sz="2000" dirty="0"/>
              <a:t> 1830-1831 </a:t>
            </a:r>
            <a:r>
              <a:rPr lang="en-US" sz="2000" dirty="0" err="1"/>
              <a:t>гг</a:t>
            </a:r>
            <a:r>
              <a:rPr lang="en-US" sz="2000" dirty="0"/>
              <a:t>., </a:t>
            </a:r>
            <a:r>
              <a:rPr lang="en-US" sz="2000" dirty="0" err="1"/>
              <a:t>получил</a:t>
            </a:r>
            <a:r>
              <a:rPr lang="en-US" sz="2000" dirty="0"/>
              <a:t> </a:t>
            </a:r>
            <a:r>
              <a:rPr lang="en-US" sz="2000" dirty="0" err="1"/>
              <a:t>художественное</a:t>
            </a:r>
            <a:r>
              <a:rPr lang="en-US" sz="2000" dirty="0"/>
              <a:t> </a:t>
            </a:r>
            <a:r>
              <a:rPr lang="en-US" sz="2000" dirty="0" err="1"/>
              <a:t>образование</a:t>
            </a:r>
            <a:r>
              <a:rPr lang="en-US" sz="2000" dirty="0"/>
              <a:t> </a:t>
            </a:r>
            <a:r>
              <a:rPr lang="en-US" sz="2000" dirty="0" err="1"/>
              <a:t>во</a:t>
            </a:r>
            <a:r>
              <a:rPr lang="en-US" sz="2000" dirty="0"/>
              <a:t> </a:t>
            </a:r>
            <a:r>
              <a:rPr lang="en-US" sz="2000" dirty="0" err="1"/>
              <a:t>Франции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возвращения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Родину</a:t>
            </a:r>
            <a:r>
              <a:rPr lang="en-US" sz="2000" dirty="0"/>
              <a:t> </a:t>
            </a:r>
            <a:r>
              <a:rPr lang="en-US" sz="2000" dirty="0" err="1"/>
              <a:t>почти</a:t>
            </a:r>
            <a:r>
              <a:rPr lang="en-US" sz="2000" dirty="0"/>
              <a:t> 25 </a:t>
            </a:r>
            <a:r>
              <a:rPr lang="en-US" sz="2000" dirty="0" err="1"/>
              <a:t>лет</a:t>
            </a:r>
            <a:r>
              <a:rPr lang="en-US" sz="2000" dirty="0"/>
              <a:t> </a:t>
            </a:r>
            <a:r>
              <a:rPr lang="en-US" sz="2000" dirty="0" err="1"/>
              <a:t>путешествовал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Беларуси</a:t>
            </a:r>
            <a:r>
              <a:rPr lang="en-US" sz="2000" dirty="0"/>
              <a:t>, </a:t>
            </a:r>
            <a:r>
              <a:rPr lang="en-US" sz="2000" dirty="0" err="1"/>
              <a:t>Украине</a:t>
            </a:r>
            <a:r>
              <a:rPr lang="en-US" sz="2000" dirty="0"/>
              <a:t>, </a:t>
            </a:r>
            <a:r>
              <a:rPr lang="en-US" sz="2000" dirty="0" err="1"/>
              <a:t>Польше</a:t>
            </a:r>
            <a:r>
              <a:rPr lang="en-US" sz="2000" dirty="0"/>
              <a:t>, </a:t>
            </a:r>
            <a:r>
              <a:rPr lang="en-US" sz="2000" dirty="0" err="1"/>
              <a:t>Литве</a:t>
            </a:r>
            <a:r>
              <a:rPr lang="en-US" sz="2000" dirty="0"/>
              <a:t>, </a:t>
            </a:r>
            <a:r>
              <a:rPr lang="en-US" sz="2000" dirty="0" err="1"/>
              <a:t>выполнил</a:t>
            </a:r>
            <a:r>
              <a:rPr lang="en-US" sz="2000" dirty="0"/>
              <a:t> </a:t>
            </a:r>
            <a:r>
              <a:rPr lang="en-US" sz="2000" dirty="0" err="1"/>
              <a:t>около</a:t>
            </a:r>
            <a:r>
              <a:rPr lang="en-US" sz="2000" dirty="0"/>
              <a:t> 1000 </a:t>
            </a:r>
            <a:r>
              <a:rPr lang="en-US" sz="2000" dirty="0" err="1"/>
              <a:t>зарисовок</a:t>
            </a:r>
            <a:r>
              <a:rPr lang="en-US" sz="2000" dirty="0"/>
              <a:t> </a:t>
            </a:r>
            <a:r>
              <a:rPr lang="en-US" sz="2000" dirty="0" err="1"/>
              <a:t>мест</a:t>
            </a:r>
            <a:r>
              <a:rPr lang="en-US" sz="2000" dirty="0"/>
              <a:t>, </a:t>
            </a:r>
            <a:r>
              <a:rPr lang="en-US" sz="2000" dirty="0" err="1"/>
              <a:t>связанных</a:t>
            </a:r>
            <a:r>
              <a:rPr lang="en-US" sz="2000" dirty="0"/>
              <a:t> с </a:t>
            </a:r>
            <a:r>
              <a:rPr lang="en-US" sz="2000" dirty="0" err="1"/>
              <a:t>жизнью</a:t>
            </a:r>
            <a:r>
              <a:rPr lang="en-US" sz="2000" dirty="0"/>
              <a:t> </a:t>
            </a:r>
            <a:r>
              <a:rPr lang="en-US" sz="2000" dirty="0" err="1"/>
              <a:t>известных</a:t>
            </a:r>
            <a:r>
              <a:rPr lang="en-US" sz="2000" dirty="0"/>
              <a:t> </a:t>
            </a:r>
            <a:r>
              <a:rPr lang="en-US" sz="2000" dirty="0" err="1"/>
              <a:t>людей</a:t>
            </a:r>
            <a:r>
              <a:rPr lang="en-US" sz="2000" dirty="0"/>
              <a:t>, а </a:t>
            </a:r>
            <a:r>
              <a:rPr lang="en-US" sz="2000" dirty="0" err="1"/>
              <a:t>также</a:t>
            </a:r>
            <a:r>
              <a:rPr lang="en-US" sz="2000" dirty="0"/>
              <a:t> </a:t>
            </a:r>
            <a:r>
              <a:rPr lang="en-US" sz="2000" dirty="0" err="1"/>
              <a:t>архитектурных</a:t>
            </a:r>
            <a:r>
              <a:rPr lang="en-US" sz="2000" dirty="0"/>
              <a:t> </a:t>
            </a:r>
            <a:r>
              <a:rPr lang="en-US" sz="2000" dirty="0" err="1"/>
              <a:t>памятников</a:t>
            </a:r>
            <a:r>
              <a:rPr lang="en-US" sz="2000" dirty="0"/>
              <a:t>, в </a:t>
            </a:r>
            <a:r>
              <a:rPr lang="en-US" sz="2000" dirty="0" err="1"/>
              <a:t>том</a:t>
            </a:r>
            <a:r>
              <a:rPr lang="en-US" sz="2000" dirty="0"/>
              <a:t> </a:t>
            </a:r>
            <a:r>
              <a:rPr lang="en-US" sz="2000" dirty="0" err="1"/>
              <a:t>числе</a:t>
            </a:r>
            <a:r>
              <a:rPr lang="en-US" sz="2000" dirty="0"/>
              <a:t> </a:t>
            </a:r>
            <a:r>
              <a:rPr lang="en-US" sz="2000" dirty="0" err="1"/>
              <a:t>Каменецкой</a:t>
            </a:r>
            <a:r>
              <a:rPr lang="en-US" sz="2000" dirty="0"/>
              <a:t> </a:t>
            </a:r>
            <a:r>
              <a:rPr lang="en-US" sz="2000" dirty="0" err="1"/>
              <a:t>башни</a:t>
            </a:r>
            <a:r>
              <a:rPr lang="en-US" sz="2000" dirty="0"/>
              <a:t>, </a:t>
            </a:r>
            <a:r>
              <a:rPr lang="en-US" sz="2000" dirty="0" err="1"/>
              <a:t>дворцов</a:t>
            </a:r>
            <a:r>
              <a:rPr lang="en-US" sz="2000" dirty="0"/>
              <a:t> и </a:t>
            </a:r>
            <a:r>
              <a:rPr lang="en-US" sz="2000" dirty="0" err="1"/>
              <a:t>замков</a:t>
            </a:r>
            <a:r>
              <a:rPr lang="en-US" sz="2000" dirty="0"/>
              <a:t> в </a:t>
            </a:r>
            <a:r>
              <a:rPr lang="en-US" sz="2000" dirty="0" err="1"/>
              <a:t>Мире</a:t>
            </a:r>
            <a:r>
              <a:rPr lang="en-US" sz="2000" dirty="0"/>
              <a:t>, Новогрудке, </a:t>
            </a:r>
            <a:r>
              <a:rPr lang="en-US" sz="2000" dirty="0" err="1"/>
              <a:t>Несвиже</a:t>
            </a:r>
            <a:r>
              <a:rPr lang="en-US" sz="2000" dirty="0"/>
              <a:t>, </a:t>
            </a:r>
            <a:r>
              <a:rPr lang="en-US" sz="2000" dirty="0" err="1"/>
              <a:t>Гродно</a:t>
            </a:r>
            <a:r>
              <a:rPr lang="en-US" sz="2000" dirty="0"/>
              <a:t>, </a:t>
            </a:r>
            <a:r>
              <a:rPr lang="en-US" sz="2000" dirty="0" err="1"/>
              <a:t>Лиде</a:t>
            </a:r>
            <a:r>
              <a:rPr lang="en-US" sz="2000" dirty="0"/>
              <a:t>. </a:t>
            </a:r>
            <a:r>
              <a:rPr lang="en-US" sz="2000" dirty="0" err="1"/>
              <a:t>Рисунки</a:t>
            </a:r>
            <a:r>
              <a:rPr lang="en-US" sz="2000" dirty="0"/>
              <a:t> Н. </a:t>
            </a:r>
            <a:r>
              <a:rPr lang="en-US" sz="2000" dirty="0" err="1"/>
              <a:t>Орды</a:t>
            </a:r>
            <a:r>
              <a:rPr lang="en-US" sz="2000" dirty="0"/>
              <a:t> </a:t>
            </a:r>
            <a:r>
              <a:rPr lang="en-US" sz="2000" dirty="0" err="1"/>
              <a:t>отличаются</a:t>
            </a:r>
            <a:r>
              <a:rPr lang="en-US" sz="2000" dirty="0"/>
              <a:t> </a:t>
            </a:r>
            <a:r>
              <a:rPr lang="en-US" sz="2000" dirty="0" err="1"/>
              <a:t>строгой</a:t>
            </a:r>
            <a:r>
              <a:rPr lang="en-US" sz="2000" dirty="0"/>
              <a:t> </a:t>
            </a:r>
            <a:r>
              <a:rPr lang="en-US" sz="2000" dirty="0" err="1"/>
              <a:t>документальностью</a:t>
            </a:r>
            <a:r>
              <a:rPr lang="en-US" sz="2000" dirty="0"/>
              <a:t> и </a:t>
            </a:r>
            <a:r>
              <a:rPr lang="en-US" sz="2000" dirty="0" err="1"/>
              <a:t>точностью</a:t>
            </a:r>
            <a:r>
              <a:rPr lang="en-US" sz="2000" dirty="0"/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248E7B-2BE7-47D7-B2AC-04F84C954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15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7B068-1277-48A3-A31A-214B224B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Картезианский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монастырь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Берёзе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Изображение выглядит как здание, церковь, старый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E82FE89-37F2-46DB-A4CC-DEE229E4CF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7406"/>
            <a:ext cx="7214616" cy="4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69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530</Words>
  <Application>Microsoft Office PowerPoint</Application>
  <PresentationFormat>Широкоэкранный</PresentationFormat>
  <Paragraphs>44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§ 26. Живопись и архитектура Беларуси в 1860-х гг.— начале ХХ в.</vt:lpstr>
      <vt:lpstr>Проверка д/з</vt:lpstr>
      <vt:lpstr>План урока</vt:lpstr>
      <vt:lpstr>1. Живопись</vt:lpstr>
      <vt:lpstr>Казимир Альхимович</vt:lpstr>
      <vt:lpstr>«На этапе»</vt:lpstr>
      <vt:lpstr>«Похороны Гедимина»</vt:lpstr>
      <vt:lpstr>Наполеон Орда</vt:lpstr>
      <vt:lpstr>Картезианский монастырь в Берёзе.</vt:lpstr>
      <vt:lpstr>Мирский замок</vt:lpstr>
      <vt:lpstr>Троки</vt:lpstr>
      <vt:lpstr>Никодим Силиванович</vt:lpstr>
      <vt:lpstr>Солдат с мальчиком</vt:lpstr>
      <vt:lpstr>Пастух из Швенчёниса</vt:lpstr>
      <vt:lpstr>Юдель Пэн</vt:lpstr>
      <vt:lpstr>Письмо из Америки</vt:lpstr>
      <vt:lpstr>Завтрак», автопортрет</vt:lpstr>
      <vt:lpstr>Часовщик</vt:lpstr>
      <vt:lpstr>Марк Шагал</vt:lpstr>
      <vt:lpstr>Я и деревня</vt:lpstr>
      <vt:lpstr>2. Архитектура</vt:lpstr>
      <vt:lpstr>Псевдорусский стиль</vt:lpstr>
      <vt:lpstr>Особенности развития</vt:lpstr>
      <vt:lpstr>Свято-Воскресенский собор в Борисове</vt:lpstr>
      <vt:lpstr>Модерн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26. Живопись и архитектура Беларуси в 1860-х гг.— начале ХХ в.</dc:title>
  <dc:creator>Роман Жигалов</dc:creator>
  <cp:lastModifiedBy>Роман Жигалов</cp:lastModifiedBy>
  <cp:revision>1</cp:revision>
  <dcterms:created xsi:type="dcterms:W3CDTF">2022-03-29T17:22:02Z</dcterms:created>
  <dcterms:modified xsi:type="dcterms:W3CDTF">2022-03-29T17:56:28Z</dcterms:modified>
</cp:coreProperties>
</file>