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1" r:id="rId16"/>
    <p:sldId id="290" r:id="rId17"/>
    <p:sldId id="269" r:id="rId18"/>
    <p:sldId id="271" r:id="rId19"/>
    <p:sldId id="272" r:id="rId20"/>
    <p:sldId id="270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AA43B-7FF1-459A-87A4-668A45A37FAF}" v="59" dt="2022-04-17T17:10:02.699"/>
    <p1510:client id="{34D92D3B-886F-4BFA-A351-166236B6C4DD}" v="94" dt="2022-04-17T16:56:45.838"/>
    <p1510:client id="{65B5DF4C-DADD-412D-8AA8-E37C0C73769E}" v="216" dt="2022-04-17T17:31:41.733"/>
    <p1510:client id="{7BBEC264-3686-4A1C-8EC6-0CC3713AFA8D}" v="203" dt="2022-04-17T17:06:14.842"/>
    <p1510:client id="{8699B0CD-1E76-48E3-95A6-A51D72ED5355}" v="34" dt="2022-04-17T17:20:21.402"/>
    <p1510:client id="{939B2104-07FF-4FC9-BE39-C89CD6C590FF}" v="116" dt="2022-04-17T17:16:38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8699B0CD-1E76-48E3-95A6-A51D72ED5355}"/>
    <pc:docChg chg="addSld modSld">
      <pc:chgData name="Zhigalov Roman" userId="1f97e9fdf7779aa5" providerId="Windows Live" clId="Web-{8699B0CD-1E76-48E3-95A6-A51D72ED5355}" dt="2022-04-17T17:20:24.495" v="34"/>
      <pc:docMkLst>
        <pc:docMk/>
      </pc:docMkLst>
      <pc:sldChg chg="addSp delSp modSp new mod setBg">
        <pc:chgData name="Zhigalov Roman" userId="1f97e9fdf7779aa5" providerId="Windows Live" clId="Web-{8699B0CD-1E76-48E3-95A6-A51D72ED5355}" dt="2022-04-17T17:19:39.463" v="27"/>
        <pc:sldMkLst>
          <pc:docMk/>
          <pc:sldMk cId="24210207" sldId="274"/>
        </pc:sldMkLst>
        <pc:spChg chg="mod">
          <ac:chgData name="Zhigalov Roman" userId="1f97e9fdf7779aa5" providerId="Windows Live" clId="Web-{8699B0CD-1E76-48E3-95A6-A51D72ED5355}" dt="2022-04-17T17:18:55.962" v="24"/>
          <ac:spMkLst>
            <pc:docMk/>
            <pc:sldMk cId="24210207" sldId="274"/>
            <ac:spMk id="2" creationId="{0FA2BFE9-BA53-712C-9C33-1E903F3C1F7B}"/>
          </ac:spMkLst>
        </pc:spChg>
        <pc:spChg chg="del">
          <ac:chgData name="Zhigalov Roman" userId="1f97e9fdf7779aa5" providerId="Windows Live" clId="Web-{8699B0CD-1E76-48E3-95A6-A51D72ED5355}" dt="2022-04-17T17:18:41.228" v="1"/>
          <ac:spMkLst>
            <pc:docMk/>
            <pc:sldMk cId="24210207" sldId="274"/>
            <ac:spMk id="3" creationId="{1F1227B0-080B-A8CB-B38C-7AD4629CD2F0}"/>
          </ac:spMkLst>
        </pc:spChg>
        <pc:spChg chg="add del mod">
          <ac:chgData name="Zhigalov Roman" userId="1f97e9fdf7779aa5" providerId="Windows Live" clId="Web-{8699B0CD-1E76-48E3-95A6-A51D72ED5355}" dt="2022-04-17T17:19:36.307" v="26"/>
          <ac:spMkLst>
            <pc:docMk/>
            <pc:sldMk cId="24210207" sldId="274"/>
            <ac:spMk id="6" creationId="{8CD7FF8D-5044-8567-9342-CE91FFC05F8D}"/>
          </ac:spMkLst>
        </pc:spChg>
        <pc:spChg chg="add del">
          <ac:chgData name="Zhigalov Roman" userId="1f97e9fdf7779aa5" providerId="Windows Live" clId="Web-{8699B0CD-1E76-48E3-95A6-A51D72ED5355}" dt="2022-04-17T17:18:55.947" v="23"/>
          <ac:spMkLst>
            <pc:docMk/>
            <pc:sldMk cId="24210207" sldId="274"/>
            <ac:spMk id="9" creationId="{D4771268-CB57-404A-9271-370EB28F6090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1" creationId="{95DA4D23-37FC-4B90-8188-F0377C5FF44B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2" creationId="{1825AC39-5F85-4CAA-8A81-A1287086B2B6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3" creationId="{A7A4B465-FBCC-4CD4-89A1-82992A7B47FF}"/>
          </ac:spMkLst>
        </pc:spChg>
        <pc:spChg chg="add del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15" creationId="{909E572F-9CDC-4214-9D42-FF0017649590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0" creationId="{1825AC39-5F85-4CAA-8A81-A1287086B2B6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2" creationId="{95DA4D23-37FC-4B90-8188-F0377C5FF44B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4" creationId="{A7A4B465-FBCC-4CD4-89A1-82992A7B47FF}"/>
          </ac:spMkLst>
        </pc:spChg>
        <pc:spChg chg="add">
          <ac:chgData name="Zhigalov Roman" userId="1f97e9fdf7779aa5" providerId="Windows Live" clId="Web-{8699B0CD-1E76-48E3-95A6-A51D72ED5355}" dt="2022-04-17T17:19:39.463" v="27"/>
          <ac:spMkLst>
            <pc:docMk/>
            <pc:sldMk cId="24210207" sldId="274"/>
            <ac:spMk id="26" creationId="{909E572F-9CDC-4214-9D42-FF0017649590}"/>
          </ac:spMkLst>
        </pc:spChg>
        <pc:picChg chg="add del mod ord">
          <ac:chgData name="Zhigalov Roman" userId="1f97e9fdf7779aa5" providerId="Windows Live" clId="Web-{8699B0CD-1E76-48E3-95A6-A51D72ED5355}" dt="2022-04-17T17:19:34.776" v="25"/>
          <ac:picMkLst>
            <pc:docMk/>
            <pc:sldMk cId="24210207" sldId="274"/>
            <ac:picMk id="4" creationId="{4FDB4DE4-BE54-0988-1212-982E11369269}"/>
          </ac:picMkLst>
        </pc:picChg>
        <pc:picChg chg="add mod ord">
          <ac:chgData name="Zhigalov Roman" userId="1f97e9fdf7779aa5" providerId="Windows Live" clId="Web-{8699B0CD-1E76-48E3-95A6-A51D72ED5355}" dt="2022-04-17T17:19:39.463" v="27"/>
          <ac:picMkLst>
            <pc:docMk/>
            <pc:sldMk cId="24210207" sldId="274"/>
            <ac:picMk id="7" creationId="{4E628A0A-B5AD-9B51-E23A-C54E57188C71}"/>
          </ac:picMkLst>
        </pc:picChg>
      </pc:sldChg>
      <pc:sldChg chg="addSp delSp modSp new mod setBg">
        <pc:chgData name="Zhigalov Roman" userId="1f97e9fdf7779aa5" providerId="Windows Live" clId="Web-{8699B0CD-1E76-48E3-95A6-A51D72ED5355}" dt="2022-04-17T17:20:24.495" v="34"/>
        <pc:sldMkLst>
          <pc:docMk/>
          <pc:sldMk cId="3549475846" sldId="275"/>
        </pc:sldMkLst>
        <pc:spChg chg="mo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2" creationId="{4AB34E20-8844-7D24-4729-6F89EDA810FE}"/>
          </ac:spMkLst>
        </pc:spChg>
        <pc:spChg chg="del">
          <ac:chgData name="Zhigalov Roman" userId="1f97e9fdf7779aa5" providerId="Windows Live" clId="Web-{8699B0CD-1E76-48E3-95A6-A51D72ED5355}" dt="2022-04-17T17:20:09.308" v="29"/>
          <ac:spMkLst>
            <pc:docMk/>
            <pc:sldMk cId="3549475846" sldId="275"/>
            <ac:spMk id="3" creationId="{D422B953-3A5F-F54F-1E2E-A2EC4EA69BE9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9" creationId="{1825AC39-5F85-4CAA-8A81-A1287086B2B6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1" creationId="{95DA4D23-37FC-4B90-8188-F0377C5FF44B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3" creationId="{A7A4B465-FBCC-4CD4-89A1-82992A7B47FF}"/>
          </ac:spMkLst>
        </pc:spChg>
        <pc:spChg chg="add">
          <ac:chgData name="Zhigalov Roman" userId="1f97e9fdf7779aa5" providerId="Windows Live" clId="Web-{8699B0CD-1E76-48E3-95A6-A51D72ED5355}" dt="2022-04-17T17:20:24.495" v="34"/>
          <ac:spMkLst>
            <pc:docMk/>
            <pc:sldMk cId="3549475846" sldId="275"/>
            <ac:spMk id="15" creationId="{909E572F-9CDC-4214-9D42-FF0017649590}"/>
          </ac:spMkLst>
        </pc:spChg>
        <pc:picChg chg="add mod ord">
          <ac:chgData name="Zhigalov Roman" userId="1f97e9fdf7779aa5" providerId="Windows Live" clId="Web-{8699B0CD-1E76-48E3-95A6-A51D72ED5355}" dt="2022-04-17T17:20:24.495" v="34"/>
          <ac:picMkLst>
            <pc:docMk/>
            <pc:sldMk cId="3549475846" sldId="275"/>
            <ac:picMk id="4" creationId="{8E8E3462-E471-E9CE-B17B-4F3A9F838463}"/>
          </ac:picMkLst>
        </pc:picChg>
      </pc:sldChg>
    </pc:docChg>
  </pc:docChgLst>
  <pc:docChgLst>
    <pc:chgData name="Zhigalov Roman" userId="1f97e9fdf7779aa5" providerId="Windows Live" clId="Web-{939B2104-07FF-4FC9-BE39-C89CD6C590FF}"/>
    <pc:docChg chg="addSld modSld">
      <pc:chgData name="Zhigalov Roman" userId="1f97e9fdf7779aa5" providerId="Windows Live" clId="Web-{939B2104-07FF-4FC9-BE39-C89CD6C590FF}" dt="2022-04-17T17:16:41.683" v="117"/>
      <pc:docMkLst>
        <pc:docMk/>
      </pc:docMkLst>
      <pc:sldChg chg="addSp delSp modSp mod setBg">
        <pc:chgData name="Zhigalov Roman" userId="1f97e9fdf7779aa5" providerId="Windows Live" clId="Web-{939B2104-07FF-4FC9-BE39-C89CD6C590FF}" dt="2022-04-17T17:12:02.675" v="33"/>
        <pc:sldMkLst>
          <pc:docMk/>
          <pc:sldMk cId="1697238898" sldId="269"/>
        </pc:sldMkLst>
        <pc:spChg chg="mo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2" creationId="{00B42C9A-95DA-CA61-C17A-480214222C62}"/>
          </ac:spMkLst>
        </pc:spChg>
        <pc:spChg chg="mo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3" creationId="{2909585D-D8B6-0707-7499-89FCC5A041C4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8" creationId="{907EF6B7-1338-4443-8C46-6A318D952DFD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0" creationId="{DAAE4CDD-124C-4DCF-9584-B6033B545DD5}"/>
          </ac:spMkLst>
        </pc:spChg>
        <pc:spChg chg="add del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2" creationId="{081E4A58-353D-44AE-B2FC-2A74E2E400F7}"/>
          </ac:spMkLst>
        </pc:spChg>
        <pc:spChg chg="ad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7" creationId="{777A147A-9ED8-46B4-8660-1B3C2AA880B5}"/>
          </ac:spMkLst>
        </pc:spChg>
        <pc:spChg chg="add">
          <ac:chgData name="Zhigalov Roman" userId="1f97e9fdf7779aa5" providerId="Windows Live" clId="Web-{939B2104-07FF-4FC9-BE39-C89CD6C590FF}" dt="2022-04-17T17:12:02.675" v="33"/>
          <ac:spMkLst>
            <pc:docMk/>
            <pc:sldMk cId="1697238898" sldId="269"/>
            <ac:spMk id="19" creationId="{5D6C15A0-C087-4593-8414-2B4EC1CDC3DE}"/>
          </ac:spMkLst>
        </pc:spChg>
      </pc:sldChg>
      <pc:sldChg chg="addSp modSp new mod setBg">
        <pc:chgData name="Zhigalov Roman" userId="1f97e9fdf7779aa5" providerId="Windows Live" clId="Web-{939B2104-07FF-4FC9-BE39-C89CD6C590FF}" dt="2022-04-17T17:15:01.571" v="86"/>
        <pc:sldMkLst>
          <pc:docMk/>
          <pc:sldMk cId="916118026" sldId="270"/>
        </pc:sldMkLst>
        <pc:spChg chg="mo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2" creationId="{24E8693C-A05B-96F4-C07C-91DDDFF11843}"/>
          </ac:spMkLst>
        </pc:spChg>
        <pc:spChg chg="mo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3" creationId="{1188C483-2CFC-946C-2A85-69F928DC23D2}"/>
          </ac:spMkLst>
        </pc:spChg>
        <pc:spChg chg="ad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8" creationId="{943CAA20-3569-4189-9E48-239A229A86CA}"/>
          </ac:spMkLst>
        </pc:spChg>
        <pc:spChg chg="add">
          <ac:chgData name="Zhigalov Roman" userId="1f97e9fdf7779aa5" providerId="Windows Live" clId="Web-{939B2104-07FF-4FC9-BE39-C89CD6C590FF}" dt="2022-04-17T17:15:01.571" v="86"/>
          <ac:spMkLst>
            <pc:docMk/>
            <pc:sldMk cId="916118026" sldId="270"/>
            <ac:spMk id="10" creationId="{DA542B6D-E775-4832-91DC-2D20F857813A}"/>
          </ac:spMkLst>
        </pc:spChg>
      </pc:sldChg>
      <pc:sldChg chg="addSp delSp modSp new mod setBg">
        <pc:chgData name="Zhigalov Roman" userId="1f97e9fdf7779aa5" providerId="Windows Live" clId="Web-{939B2104-07FF-4FC9-BE39-C89CD6C590FF}" dt="2022-04-17T17:13:11.708" v="53"/>
        <pc:sldMkLst>
          <pc:docMk/>
          <pc:sldMk cId="3594319116" sldId="271"/>
        </pc:sldMkLst>
        <pc:spChg chg="mo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2" creationId="{8AE4DD51-CCA4-236F-8651-643768D38075}"/>
          </ac:spMkLst>
        </pc:spChg>
        <pc:spChg chg="del">
          <ac:chgData name="Zhigalov Roman" userId="1f97e9fdf7779aa5" providerId="Windows Live" clId="Web-{939B2104-07FF-4FC9-BE39-C89CD6C590FF}" dt="2022-04-17T17:13:02.208" v="36"/>
          <ac:spMkLst>
            <pc:docMk/>
            <pc:sldMk cId="3594319116" sldId="271"/>
            <ac:spMk id="3" creationId="{D061F852-228A-86C7-D1AF-6A04731BDB9D}"/>
          </ac:spMkLst>
        </pc:spChg>
        <pc:spChg chg="ad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3:11.708" v="53"/>
          <ac:spMkLst>
            <pc:docMk/>
            <pc:sldMk cId="3594319116" sldId="271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3:11.708" v="53"/>
          <ac:picMkLst>
            <pc:docMk/>
            <pc:sldMk cId="3594319116" sldId="271"/>
            <ac:picMk id="4" creationId="{A2E60654-7074-2D01-5812-562D65F75A55}"/>
          </ac:picMkLst>
        </pc:picChg>
      </pc:sldChg>
      <pc:sldChg chg="addSp delSp modSp new mod setBg">
        <pc:chgData name="Zhigalov Roman" userId="1f97e9fdf7779aa5" providerId="Windows Live" clId="Web-{939B2104-07FF-4FC9-BE39-C89CD6C590FF}" dt="2022-04-17T17:13:44.647" v="72"/>
        <pc:sldMkLst>
          <pc:docMk/>
          <pc:sldMk cId="170574674" sldId="272"/>
        </pc:sldMkLst>
        <pc:spChg chg="mo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2" creationId="{FACCF5F9-BF15-931A-C3F7-788E630A49F2}"/>
          </ac:spMkLst>
        </pc:spChg>
        <pc:spChg chg="del">
          <ac:chgData name="Zhigalov Roman" userId="1f97e9fdf7779aa5" providerId="Windows Live" clId="Web-{939B2104-07FF-4FC9-BE39-C89CD6C590FF}" dt="2022-04-17T17:13:37.459" v="55"/>
          <ac:spMkLst>
            <pc:docMk/>
            <pc:sldMk cId="170574674" sldId="272"/>
            <ac:spMk id="3" creationId="{01D7AD87-057E-0C49-4D8D-ACF6F1BC1C5C}"/>
          </ac:spMkLst>
        </pc:spChg>
        <pc:spChg chg="ad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3:44.647" v="72"/>
          <ac:spMkLst>
            <pc:docMk/>
            <pc:sldMk cId="170574674" sldId="272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3:44.647" v="72"/>
          <ac:picMkLst>
            <pc:docMk/>
            <pc:sldMk cId="170574674" sldId="272"/>
            <ac:picMk id="4" creationId="{09E25EA5-B993-1E09-8B73-77768A93E155}"/>
          </ac:picMkLst>
        </pc:picChg>
      </pc:sldChg>
      <pc:sldChg chg="addSp delSp modSp new mod setBg">
        <pc:chgData name="Zhigalov Roman" userId="1f97e9fdf7779aa5" providerId="Windows Live" clId="Web-{939B2104-07FF-4FC9-BE39-C89CD6C590FF}" dt="2022-04-17T17:16:41.683" v="117"/>
        <pc:sldMkLst>
          <pc:docMk/>
          <pc:sldMk cId="1785137785" sldId="273"/>
        </pc:sldMkLst>
        <pc:spChg chg="mo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2" creationId="{59239A20-DEE7-0DF6-0ED1-DD23A8228982}"/>
          </ac:spMkLst>
        </pc:spChg>
        <pc:spChg chg="del">
          <ac:chgData name="Zhigalov Roman" userId="1f97e9fdf7779aa5" providerId="Windows Live" clId="Web-{939B2104-07FF-4FC9-BE39-C89CD6C590FF}" dt="2022-04-17T17:16:26.839" v="88"/>
          <ac:spMkLst>
            <pc:docMk/>
            <pc:sldMk cId="1785137785" sldId="273"/>
            <ac:spMk id="3" creationId="{024886A0-8677-4BED-AF15-2167E0C33810}"/>
          </ac:spMkLst>
        </pc:spChg>
        <pc:spChg chg="ad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9" creationId="{665DBBEF-238B-476B-96AB-8AAC3224ECEA}"/>
          </ac:spMkLst>
        </pc:spChg>
        <pc:spChg chg="add">
          <ac:chgData name="Zhigalov Roman" userId="1f97e9fdf7779aa5" providerId="Windows Live" clId="Web-{939B2104-07FF-4FC9-BE39-C89CD6C590FF}" dt="2022-04-17T17:16:41.683" v="117"/>
          <ac:spMkLst>
            <pc:docMk/>
            <pc:sldMk cId="1785137785" sldId="273"/>
            <ac:spMk id="11" creationId="{3FCFB1DE-0B7E-48CC-BA90-B2AB0889F9D6}"/>
          </ac:spMkLst>
        </pc:spChg>
        <pc:picChg chg="add mod ord">
          <ac:chgData name="Zhigalov Roman" userId="1f97e9fdf7779aa5" providerId="Windows Live" clId="Web-{939B2104-07FF-4FC9-BE39-C89CD6C590FF}" dt="2022-04-17T17:16:41.683" v="117"/>
          <ac:picMkLst>
            <pc:docMk/>
            <pc:sldMk cId="1785137785" sldId="273"/>
            <ac:picMk id="4" creationId="{F836F3C0-47CD-5FD9-D4CF-F528B372AFAE}"/>
          </ac:picMkLst>
        </pc:picChg>
      </pc:sldChg>
    </pc:docChg>
  </pc:docChgLst>
  <pc:docChgLst>
    <pc:chgData name="Zhigalov Roman" userId="1f97e9fdf7779aa5" providerId="Windows Live" clId="Web-{7BBEC264-3686-4A1C-8EC6-0CC3713AFA8D}"/>
    <pc:docChg chg="addSld modSld">
      <pc:chgData name="Zhigalov Roman" userId="1f97e9fdf7779aa5" providerId="Windows Live" clId="Web-{7BBEC264-3686-4A1C-8EC6-0CC3713AFA8D}" dt="2022-04-17T17:06:17.936" v="206"/>
      <pc:docMkLst>
        <pc:docMk/>
      </pc:docMkLst>
      <pc:sldChg chg="addSp delSp modSp new mod setBg">
        <pc:chgData name="Zhigalov Roman" userId="1f97e9fdf7779aa5" providerId="Windows Live" clId="Web-{7BBEC264-3686-4A1C-8EC6-0CC3713AFA8D}" dt="2022-04-17T17:02:46.587" v="72"/>
        <pc:sldMkLst>
          <pc:docMk/>
          <pc:sldMk cId="1210822629" sldId="262"/>
        </pc:sldMkLst>
        <pc:spChg chg="mod ord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2" creationId="{CCD211ED-59B9-CC05-6FD0-2AF5499AFC41}"/>
          </ac:spMkLst>
        </pc:spChg>
        <pc:spChg chg="del">
          <ac:chgData name="Zhigalov Roman" userId="1f97e9fdf7779aa5" providerId="Windows Live" clId="Web-{7BBEC264-3686-4A1C-8EC6-0CC3713AFA8D}" dt="2022-04-17T16:57:59.283" v="1"/>
          <ac:spMkLst>
            <pc:docMk/>
            <pc:sldMk cId="1210822629" sldId="262"/>
            <ac:spMk id="3" creationId="{3B4C1D6C-2100-E72A-FA5B-217345211727}"/>
          </ac:spMkLst>
        </pc:spChg>
        <pc:spChg chg="add del mod">
          <ac:chgData name="Zhigalov Roman" userId="1f97e9fdf7779aa5" providerId="Windows Live" clId="Web-{7BBEC264-3686-4A1C-8EC6-0CC3713AFA8D}" dt="2022-04-17T16:58:41.362" v="10"/>
          <ac:spMkLst>
            <pc:docMk/>
            <pc:sldMk cId="1210822629" sldId="262"/>
            <ac:spMk id="6" creationId="{119EDAB0-8F7C-C54F-9B55-C9D8131DF2A4}"/>
          </ac:spMkLst>
        </pc:spChg>
        <pc:spChg chg="add del">
          <ac:chgData name="Zhigalov Roman" userId="1f97e9fdf7779aa5" providerId="Windows Live" clId="Web-{7BBEC264-3686-4A1C-8EC6-0CC3713AFA8D}" dt="2022-04-17T16:59:00.597" v="12"/>
          <ac:spMkLst>
            <pc:docMk/>
            <pc:sldMk cId="1210822629" sldId="262"/>
            <ac:spMk id="11" creationId="{CCDF93A0-8695-5FF3-C1CE-7A6C10031DC8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6" creationId="{835EF3DD-7D43-4A27-8967-A92FD8CC9365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7" creationId="{460B0EFB-53ED-4F35-B05D-F658EA021C65}"/>
          </ac:spMkLst>
        </pc:spChg>
        <pc:spChg chg="add del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18" creationId="{76DC5938-E58E-A74F-1863-AE9720175A55}"/>
          </ac:spMkLst>
        </pc:spChg>
        <pc:spChg chg="add">
          <ac:chgData name="Zhigalov Roman" userId="1f97e9fdf7779aa5" providerId="Windows Live" clId="Web-{7BBEC264-3686-4A1C-8EC6-0CC3713AFA8D}" dt="2022-04-17T17:02:46.587" v="72"/>
          <ac:spMkLst>
            <pc:docMk/>
            <pc:sldMk cId="1210822629" sldId="262"/>
            <ac:spMk id="23" creationId="{AB45A142-4255-493C-8284-5D566C121B10}"/>
          </ac:spMkLst>
        </pc:spChg>
        <pc:picChg chg="add del mod ord">
          <ac:chgData name="Zhigalov Roman" userId="1f97e9fdf7779aa5" providerId="Windows Live" clId="Web-{7BBEC264-3686-4A1C-8EC6-0CC3713AFA8D}" dt="2022-04-17T16:58:29.706" v="9"/>
          <ac:picMkLst>
            <pc:docMk/>
            <pc:sldMk cId="1210822629" sldId="262"/>
            <ac:picMk id="4" creationId="{1582ACDD-B4A0-2A18-9B4F-B30B51A61D2B}"/>
          </ac:picMkLst>
        </pc:picChg>
        <pc:picChg chg="add mod ord">
          <ac:chgData name="Zhigalov Roman" userId="1f97e9fdf7779aa5" providerId="Windows Live" clId="Web-{7BBEC264-3686-4A1C-8EC6-0CC3713AFA8D}" dt="2022-04-17T17:02:46.587" v="72"/>
          <ac:picMkLst>
            <pc:docMk/>
            <pc:sldMk cId="1210822629" sldId="262"/>
            <ac:picMk id="7" creationId="{1F324168-D5EE-2425-5BF5-488E9B55E1DC}"/>
          </ac:picMkLst>
        </pc:picChg>
        <pc:cxnChg chg="add del">
          <ac:chgData name="Zhigalov Roman" userId="1f97e9fdf7779aa5" providerId="Windows Live" clId="Web-{7BBEC264-3686-4A1C-8EC6-0CC3713AFA8D}" dt="2022-04-17T16:59:00.597" v="12"/>
          <ac:cxnSpMkLst>
            <pc:docMk/>
            <pc:sldMk cId="1210822629" sldId="262"/>
            <ac:cxnSpMk id="14" creationId="{A7F400EE-A8A5-48AF-B4D6-291B52C6F0B0}"/>
          </ac:cxnSpMkLst>
        </pc:cxnChg>
        <pc:cxnChg chg="add">
          <ac:chgData name="Zhigalov Roman" userId="1f97e9fdf7779aa5" providerId="Windows Live" clId="Web-{7BBEC264-3686-4A1C-8EC6-0CC3713AFA8D}" dt="2022-04-17T17:02:46.587" v="72"/>
          <ac:cxnSpMkLst>
            <pc:docMk/>
            <pc:sldMk cId="1210822629" sldId="262"/>
            <ac:cxnSpMk id="25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7BBEC264-3686-4A1C-8EC6-0CC3713AFA8D}" dt="2022-04-17T17:01:39.757" v="38"/>
        <pc:sldMkLst>
          <pc:docMk/>
          <pc:sldMk cId="1396731814" sldId="263"/>
        </pc:sldMkLst>
        <pc:spChg chg="mod ord">
          <ac:chgData name="Zhigalov Roman" userId="1f97e9fdf7779aa5" providerId="Windows Live" clId="Web-{7BBEC264-3686-4A1C-8EC6-0CC3713AFA8D}" dt="2022-04-17T17:01:39.757" v="38"/>
          <ac:spMkLst>
            <pc:docMk/>
            <pc:sldMk cId="1396731814" sldId="263"/>
            <ac:spMk id="2" creationId="{DDAA7367-BA60-8546-BC19-DEA1AB24E47B}"/>
          </ac:spMkLst>
        </pc:spChg>
        <pc:spChg chg="del">
          <ac:chgData name="Zhigalov Roman" userId="1f97e9fdf7779aa5" providerId="Windows Live" clId="Web-{7BBEC264-3686-4A1C-8EC6-0CC3713AFA8D}" dt="2022-04-17T17:01:26.023" v="16"/>
          <ac:spMkLst>
            <pc:docMk/>
            <pc:sldMk cId="1396731814" sldId="263"/>
            <ac:spMk id="3" creationId="{1B1A8ABB-F485-A8DD-E5E7-19F4109F2A5F}"/>
          </ac:spMkLst>
        </pc:spChg>
        <pc:spChg chg="add del">
          <ac:chgData name="Zhigalov Roman" userId="1f97e9fdf7779aa5" providerId="Windows Live" clId="Web-{7BBEC264-3686-4A1C-8EC6-0CC3713AFA8D}" dt="2022-04-17T17:01:39.742" v="37"/>
          <ac:spMkLst>
            <pc:docMk/>
            <pc:sldMk cId="1396731814" sldId="263"/>
            <ac:spMk id="9" creationId="{665DBBEF-238B-476B-96AB-8AAC3224ECEA}"/>
          </ac:spMkLst>
        </pc:spChg>
        <pc:spChg chg="add del">
          <ac:chgData name="Zhigalov Roman" userId="1f97e9fdf7779aa5" providerId="Windows Live" clId="Web-{7BBEC264-3686-4A1C-8EC6-0CC3713AFA8D}" dt="2022-04-17T17:01:39.742" v="37"/>
          <ac:spMkLst>
            <pc:docMk/>
            <pc:sldMk cId="1396731814" sldId="263"/>
            <ac:spMk id="11" creationId="{3FCFB1DE-0B7E-48CC-BA90-B2AB0889F9D6}"/>
          </ac:spMkLst>
        </pc:spChg>
        <pc:spChg chg="add">
          <ac:chgData name="Zhigalov Roman" userId="1f97e9fdf7779aa5" providerId="Windows Live" clId="Web-{7BBEC264-3686-4A1C-8EC6-0CC3713AFA8D}" dt="2022-04-17T17:01:39.757" v="38"/>
          <ac:spMkLst>
            <pc:docMk/>
            <pc:sldMk cId="1396731814" sldId="263"/>
            <ac:spMk id="14" creationId="{37C89E4B-3C9F-44B9-8B86-D9E3D112D8EC}"/>
          </ac:spMkLst>
        </pc:spChg>
        <pc:picChg chg="add mod ord">
          <ac:chgData name="Zhigalov Roman" userId="1f97e9fdf7779aa5" providerId="Windows Live" clId="Web-{7BBEC264-3686-4A1C-8EC6-0CC3713AFA8D}" dt="2022-04-17T17:01:39.757" v="38"/>
          <ac:picMkLst>
            <pc:docMk/>
            <pc:sldMk cId="1396731814" sldId="263"/>
            <ac:picMk id="4" creationId="{DA649E1A-4DEA-26D1-A7B6-F4E359973D50}"/>
          </ac:picMkLst>
        </pc:picChg>
        <pc:cxnChg chg="add">
          <ac:chgData name="Zhigalov Roman" userId="1f97e9fdf7779aa5" providerId="Windows Live" clId="Web-{7BBEC264-3686-4A1C-8EC6-0CC3713AFA8D}" dt="2022-04-17T17:01:39.757" v="38"/>
          <ac:cxnSpMkLst>
            <pc:docMk/>
            <pc:sldMk cId="1396731814" sldId="263"/>
            <ac:cxnSpMk id="13" creationId="{D891E407-403B-4764-86C9-33A56D3BCAA3}"/>
          </ac:cxnSpMkLst>
        </pc:cxnChg>
        <pc:cxnChg chg="add">
          <ac:chgData name="Zhigalov Roman" userId="1f97e9fdf7779aa5" providerId="Windows Live" clId="Web-{7BBEC264-3686-4A1C-8EC6-0CC3713AFA8D}" dt="2022-04-17T17:01:39.757" v="38"/>
          <ac:cxnSpMkLst>
            <pc:docMk/>
            <pc:sldMk cId="1396731814" sldId="263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7BBEC264-3686-4A1C-8EC6-0CC3713AFA8D}" dt="2022-04-17T17:02:36.868" v="71"/>
        <pc:sldMkLst>
          <pc:docMk/>
          <pc:sldMk cId="176013911" sldId="264"/>
        </pc:sldMkLst>
        <pc:spChg chg="mod">
          <ac:chgData name="Zhigalov Roman" userId="1f97e9fdf7779aa5" providerId="Windows Live" clId="Web-{7BBEC264-3686-4A1C-8EC6-0CC3713AFA8D}" dt="2022-04-17T17:02:36.868" v="71"/>
          <ac:spMkLst>
            <pc:docMk/>
            <pc:sldMk cId="176013911" sldId="264"/>
            <ac:spMk id="2" creationId="{D60040C7-67AB-1DBF-F6C9-E6FA6D79EA9A}"/>
          </ac:spMkLst>
        </pc:spChg>
        <pc:spChg chg="del">
          <ac:chgData name="Zhigalov Roman" userId="1f97e9fdf7779aa5" providerId="Windows Live" clId="Web-{7BBEC264-3686-4A1C-8EC6-0CC3713AFA8D}" dt="2022-04-17T17:02:32.259" v="70"/>
          <ac:spMkLst>
            <pc:docMk/>
            <pc:sldMk cId="176013911" sldId="264"/>
            <ac:spMk id="3" creationId="{70FCE565-BAD9-B0EC-4717-208C4AD0A9AD}"/>
          </ac:spMkLst>
        </pc:spChg>
        <pc:spChg chg="add">
          <ac:chgData name="Zhigalov Roman" userId="1f97e9fdf7779aa5" providerId="Windows Live" clId="Web-{7BBEC264-3686-4A1C-8EC6-0CC3713AFA8D}" dt="2022-04-17T17:02:36.868" v="71"/>
          <ac:spMkLst>
            <pc:docMk/>
            <pc:sldMk cId="176013911" sldId="264"/>
            <ac:spMk id="9" creationId="{AB45A142-4255-493C-8284-5D566C121B10}"/>
          </ac:spMkLst>
        </pc:spChg>
        <pc:picChg chg="add mod ord">
          <ac:chgData name="Zhigalov Roman" userId="1f97e9fdf7779aa5" providerId="Windows Live" clId="Web-{7BBEC264-3686-4A1C-8EC6-0CC3713AFA8D}" dt="2022-04-17T17:02:36.868" v="71"/>
          <ac:picMkLst>
            <pc:docMk/>
            <pc:sldMk cId="176013911" sldId="264"/>
            <ac:picMk id="4" creationId="{5EC6B0A9-C9A5-786F-61F1-ACECF85A0FF6}"/>
          </ac:picMkLst>
        </pc:picChg>
        <pc:cxnChg chg="add">
          <ac:chgData name="Zhigalov Roman" userId="1f97e9fdf7779aa5" providerId="Windows Live" clId="Web-{7BBEC264-3686-4A1C-8EC6-0CC3713AFA8D}" dt="2022-04-17T17:02:36.868" v="71"/>
          <ac:cxnSpMkLst>
            <pc:docMk/>
            <pc:sldMk cId="176013911" sldId="264"/>
            <ac:cxnSpMk id="11" creationId="{38FB9660-F42F-4313-BBC4-47C007FE484C}"/>
          </ac:cxnSpMkLst>
        </pc:cxnChg>
      </pc:sldChg>
      <pc:sldChg chg="addSp modSp new mod setBg">
        <pc:chgData name="Zhigalov Roman" userId="1f97e9fdf7779aa5" providerId="Windows Live" clId="Web-{7BBEC264-3686-4A1C-8EC6-0CC3713AFA8D}" dt="2022-04-17T17:04:30.918" v="182"/>
        <pc:sldMkLst>
          <pc:docMk/>
          <pc:sldMk cId="3555620293" sldId="265"/>
        </pc:sldMkLst>
        <pc:spChg chg="mo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2" creationId="{0CC7A0E3-22E0-934E-C3FA-948A45BC92A4}"/>
          </ac:spMkLst>
        </pc:spChg>
        <pc:spChg chg="mo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3" creationId="{68ADF030-CD0F-3882-CE2C-27354A315482}"/>
          </ac:spMkLst>
        </pc:spChg>
        <pc:spChg chg="ad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8" creationId="{777A147A-9ED8-46B4-8660-1B3C2AA880B5}"/>
          </ac:spMkLst>
        </pc:spChg>
        <pc:spChg chg="add">
          <ac:chgData name="Zhigalov Roman" userId="1f97e9fdf7779aa5" providerId="Windows Live" clId="Web-{7BBEC264-3686-4A1C-8EC6-0CC3713AFA8D}" dt="2022-04-17T17:04:30.918" v="182"/>
          <ac:spMkLst>
            <pc:docMk/>
            <pc:sldMk cId="3555620293" sldId="265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7BBEC264-3686-4A1C-8EC6-0CC3713AFA8D}" dt="2022-04-17T17:06:17.936" v="206"/>
        <pc:sldMkLst>
          <pc:docMk/>
          <pc:sldMk cId="1474435702" sldId="266"/>
        </pc:sldMkLst>
        <pc:spChg chg="mo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2" creationId="{BBA528DD-8F81-862F-81A6-B37BD020568F}"/>
          </ac:spMkLst>
        </pc:spChg>
        <pc:spChg chg="del">
          <ac:chgData name="Zhigalov Roman" userId="1f97e9fdf7779aa5" providerId="Windows Live" clId="Web-{7BBEC264-3686-4A1C-8EC6-0CC3713AFA8D}" dt="2022-04-17T17:06:07.561" v="184"/>
          <ac:spMkLst>
            <pc:docMk/>
            <pc:sldMk cId="1474435702" sldId="266"/>
            <ac:spMk id="3" creationId="{537EFFD8-7092-0757-C599-F1F686DC4DEC}"/>
          </ac:spMkLst>
        </pc:spChg>
        <pc:spChg chg="ad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9" creationId="{665DBBEF-238B-476B-96AB-8AAC3224ECEA}"/>
          </ac:spMkLst>
        </pc:spChg>
        <pc:spChg chg="add">
          <ac:chgData name="Zhigalov Roman" userId="1f97e9fdf7779aa5" providerId="Windows Live" clId="Web-{7BBEC264-3686-4A1C-8EC6-0CC3713AFA8D}" dt="2022-04-17T17:06:17.936" v="206"/>
          <ac:spMkLst>
            <pc:docMk/>
            <pc:sldMk cId="1474435702" sldId="266"/>
            <ac:spMk id="11" creationId="{3FCFB1DE-0B7E-48CC-BA90-B2AB0889F9D6}"/>
          </ac:spMkLst>
        </pc:spChg>
        <pc:picChg chg="add mod ord">
          <ac:chgData name="Zhigalov Roman" userId="1f97e9fdf7779aa5" providerId="Windows Live" clId="Web-{7BBEC264-3686-4A1C-8EC6-0CC3713AFA8D}" dt="2022-04-17T17:06:17.936" v="206"/>
          <ac:picMkLst>
            <pc:docMk/>
            <pc:sldMk cId="1474435702" sldId="266"/>
            <ac:picMk id="4" creationId="{1FFF14D1-542F-3A6E-EB58-6CA6C7B376CB}"/>
          </ac:picMkLst>
        </pc:picChg>
      </pc:sldChg>
    </pc:docChg>
  </pc:docChgLst>
  <pc:docChgLst>
    <pc:chgData name="Zhigalov Roman" userId="1f97e9fdf7779aa5" providerId="Windows Live" clId="Web-{65B5DF4C-DADD-412D-8AA8-E37C0C73769E}"/>
    <pc:docChg chg="addSld modSld addMainMaster modMainMaster">
      <pc:chgData name="Zhigalov Roman" userId="1f97e9fdf7779aa5" providerId="Windows Live" clId="Web-{65B5DF4C-DADD-412D-8AA8-E37C0C73769E}" dt="2022-04-17T17:31:41.733" v="218"/>
      <pc:docMkLst>
        <pc:docMk/>
      </pc:docMkLst>
      <pc:sldChg chg="addSp delSp modSp new mod setBg">
        <pc:chgData name="Zhigalov Roman" userId="1f97e9fdf7779aa5" providerId="Windows Live" clId="Web-{65B5DF4C-DADD-412D-8AA8-E37C0C73769E}" dt="2022-04-17T17:21:18.842" v="19"/>
        <pc:sldMkLst>
          <pc:docMk/>
          <pc:sldMk cId="2824413731" sldId="276"/>
        </pc:sldMkLst>
        <pc:spChg chg="mo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2" creationId="{1DB07210-045E-1D71-D06F-30051575E775}"/>
          </ac:spMkLst>
        </pc:spChg>
        <pc:spChg chg="del">
          <ac:chgData name="Zhigalov Roman" userId="1f97e9fdf7779aa5" providerId="Windows Live" clId="Web-{65B5DF4C-DADD-412D-8AA8-E37C0C73769E}" dt="2022-04-17T17:21:15.232" v="18"/>
          <ac:spMkLst>
            <pc:docMk/>
            <pc:sldMk cId="2824413731" sldId="276"/>
            <ac:spMk id="3" creationId="{C163E27D-4669-D68B-0BF3-F92DCD195595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9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1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3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1:18.842" v="19"/>
          <ac:spMkLst>
            <pc:docMk/>
            <pc:sldMk cId="2824413731" sldId="276"/>
            <ac:spMk id="15" creationId="{909E572F-9CDC-4214-9D42-FF0017649590}"/>
          </ac:spMkLst>
        </pc:spChg>
        <pc:picChg chg="add mod ord">
          <ac:chgData name="Zhigalov Roman" userId="1f97e9fdf7779aa5" providerId="Windows Live" clId="Web-{65B5DF4C-DADD-412D-8AA8-E37C0C73769E}" dt="2022-04-17T17:21:18.842" v="19"/>
          <ac:picMkLst>
            <pc:docMk/>
            <pc:sldMk cId="2824413731" sldId="276"/>
            <ac:picMk id="4" creationId="{CE28BC8F-0B09-E40E-B6D2-10C1604F144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1:36.436" v="22"/>
        <pc:sldMkLst>
          <pc:docMk/>
          <pc:sldMk cId="374041914" sldId="277"/>
        </pc:sldMkLst>
        <pc:spChg chg="del">
          <ac:chgData name="Zhigalov Roman" userId="1f97e9fdf7779aa5" providerId="Windows Live" clId="Web-{65B5DF4C-DADD-412D-8AA8-E37C0C73769E}" dt="2022-04-17T17:21:36.436" v="22"/>
          <ac:spMkLst>
            <pc:docMk/>
            <pc:sldMk cId="374041914" sldId="277"/>
            <ac:spMk id="2" creationId="{91B02901-8E10-5A79-F0B2-944078FB47C0}"/>
          </ac:spMkLst>
        </pc:spChg>
        <pc:spChg chg="del">
          <ac:chgData name="Zhigalov Roman" userId="1f97e9fdf7779aa5" providerId="Windows Live" clId="Web-{65B5DF4C-DADD-412D-8AA8-E37C0C73769E}" dt="2022-04-17T17:21:32.983" v="21"/>
          <ac:spMkLst>
            <pc:docMk/>
            <pc:sldMk cId="374041914" sldId="277"/>
            <ac:spMk id="3" creationId="{180FC95D-6BB8-215C-A93E-514C9280A2DC}"/>
          </ac:spMkLst>
        </pc:spChg>
        <pc:spChg chg="add">
          <ac:chgData name="Zhigalov Roman" userId="1f97e9fdf7779aa5" providerId="Windows Live" clId="Web-{65B5DF4C-DADD-412D-8AA8-E37C0C73769E}" dt="2022-04-17T17:21:36.436" v="22"/>
          <ac:spMkLst>
            <pc:docMk/>
            <pc:sldMk cId="374041914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1:36.436" v="22"/>
          <ac:picMkLst>
            <pc:docMk/>
            <pc:sldMk cId="374041914" sldId="277"/>
            <ac:picMk id="4" creationId="{1F39E213-8583-5F19-CF12-E875196CC218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2:02.124" v="25"/>
        <pc:sldMkLst>
          <pc:docMk/>
          <pc:sldMk cId="161988765" sldId="278"/>
        </pc:sldMkLst>
        <pc:spChg chg="del">
          <ac:chgData name="Zhigalov Roman" userId="1f97e9fdf7779aa5" providerId="Windows Live" clId="Web-{65B5DF4C-DADD-412D-8AA8-E37C0C73769E}" dt="2022-04-17T17:22:02.124" v="25"/>
          <ac:spMkLst>
            <pc:docMk/>
            <pc:sldMk cId="161988765" sldId="278"/>
            <ac:spMk id="2" creationId="{E7F3766E-2E9B-A1E5-5815-05865325E2AA}"/>
          </ac:spMkLst>
        </pc:spChg>
        <pc:spChg chg="del">
          <ac:chgData name="Zhigalov Roman" userId="1f97e9fdf7779aa5" providerId="Windows Live" clId="Web-{65B5DF4C-DADD-412D-8AA8-E37C0C73769E}" dt="2022-04-17T17:21:58.077" v="24"/>
          <ac:spMkLst>
            <pc:docMk/>
            <pc:sldMk cId="161988765" sldId="278"/>
            <ac:spMk id="3" creationId="{7FEAA121-0F7D-8955-35AF-6F62A461C639}"/>
          </ac:spMkLst>
        </pc:spChg>
        <pc:spChg chg="add">
          <ac:chgData name="Zhigalov Roman" userId="1f97e9fdf7779aa5" providerId="Windows Live" clId="Web-{65B5DF4C-DADD-412D-8AA8-E37C0C73769E}" dt="2022-04-17T17:22:02.124" v="25"/>
          <ac:spMkLst>
            <pc:docMk/>
            <pc:sldMk cId="161988765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2:02.124" v="25"/>
          <ac:picMkLst>
            <pc:docMk/>
            <pc:sldMk cId="161988765" sldId="278"/>
            <ac:picMk id="4" creationId="{F5F1A019-57F8-C022-8E11-E629A0EBA861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4:14.690" v="142"/>
        <pc:sldMkLst>
          <pc:docMk/>
          <pc:sldMk cId="237309623" sldId="279"/>
        </pc:sldMkLst>
        <pc:spChg chg="mo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2" creationId="{5E3B4285-CBCB-AC2F-9254-152DC7AB4099}"/>
          </ac:spMkLst>
        </pc:spChg>
        <pc:spChg chg="mo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3" creationId="{1CE3FD03-3BEC-D5BB-A3FC-71A1BB4EC1F6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8" creationId="{907EF6B7-1338-4443-8C46-6A318D952DFD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10" creationId="{DAAE4CDD-124C-4DCF-9584-B6033B545DD5}"/>
          </ac:spMkLst>
        </pc:spChg>
        <pc:spChg chg="add del">
          <ac:chgData name="Zhigalov Roman" userId="1f97e9fdf7779aa5" providerId="Windows Live" clId="Web-{65B5DF4C-DADD-412D-8AA8-E37C0C73769E}" dt="2022-04-17T17:24:14.690" v="141"/>
          <ac:spMkLst>
            <pc:docMk/>
            <pc:sldMk cId="237309623" sldId="279"/>
            <ac:spMk id="12" creationId="{081E4A58-353D-44AE-B2FC-2A74E2E400F7}"/>
          </ac:spMkLst>
        </pc:spChg>
        <pc:spChg chg="ad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14" creationId="{777A147A-9ED8-46B4-8660-1B3C2AA880B5}"/>
          </ac:spMkLst>
        </pc:spChg>
        <pc:spChg chg="add">
          <ac:chgData name="Zhigalov Roman" userId="1f97e9fdf7779aa5" providerId="Windows Live" clId="Web-{65B5DF4C-DADD-412D-8AA8-E37C0C73769E}" dt="2022-04-17T17:24:14.690" v="142"/>
          <ac:spMkLst>
            <pc:docMk/>
            <pc:sldMk cId="237309623" sldId="279"/>
            <ac:spMk id="15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65B5DF4C-DADD-412D-8AA8-E37C0C73769E}" dt="2022-04-17T17:26:28.443" v="157"/>
        <pc:sldMkLst>
          <pc:docMk/>
          <pc:sldMk cId="3188618427" sldId="280"/>
        </pc:sldMkLst>
        <pc:spChg chg="mo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" creationId="{D3FFC917-D697-ED78-B1FD-FA98B709F448}"/>
          </ac:spMkLst>
        </pc:spChg>
        <pc:spChg chg="del">
          <ac:chgData name="Zhigalov Roman" userId="1f97e9fdf7779aa5" providerId="Windows Live" clId="Web-{65B5DF4C-DADD-412D-8AA8-E37C0C73769E}" dt="2022-04-17T17:26:09.349" v="153"/>
          <ac:spMkLst>
            <pc:docMk/>
            <pc:sldMk cId="3188618427" sldId="280"/>
            <ac:spMk id="3" creationId="{DFFD8B4C-E3FD-8D85-32E8-7B4C57AC3F92}"/>
          </ac:spMkLst>
        </pc:spChg>
        <pc:spChg chg="add del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9" creationId="{665DBBEF-238B-476B-96AB-8AAC3224ECEA}"/>
          </ac:spMkLst>
        </pc:spChg>
        <pc:spChg chg="add del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1" creationId="{3FCFB1DE-0B7E-48CC-BA90-B2AB0889F9D6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6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18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0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6:28.443" v="157"/>
          <ac:spMkLst>
            <pc:docMk/>
            <pc:sldMk cId="3188618427" sldId="280"/>
            <ac:spMk id="22" creationId="{909E572F-9CDC-4214-9D42-FF0017649590}"/>
          </ac:spMkLst>
        </pc:spChg>
        <pc:picChg chg="add mod ord">
          <ac:chgData name="Zhigalov Roman" userId="1f97e9fdf7779aa5" providerId="Windows Live" clId="Web-{65B5DF4C-DADD-412D-8AA8-E37C0C73769E}" dt="2022-04-17T17:26:28.443" v="157"/>
          <ac:picMkLst>
            <pc:docMk/>
            <pc:sldMk cId="3188618427" sldId="280"/>
            <ac:picMk id="4" creationId="{033A9EC8-3C9D-2350-4E48-111C76F4FC9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6:53.616" v="162"/>
        <pc:sldMkLst>
          <pc:docMk/>
          <pc:sldMk cId="2328557251" sldId="281"/>
        </pc:sldMkLst>
        <pc:spChg chg="del">
          <ac:chgData name="Zhigalov Roman" userId="1f97e9fdf7779aa5" providerId="Windows Live" clId="Web-{65B5DF4C-DADD-412D-8AA8-E37C0C73769E}" dt="2022-04-17T17:26:53.616" v="162"/>
          <ac:spMkLst>
            <pc:docMk/>
            <pc:sldMk cId="2328557251" sldId="281"/>
            <ac:spMk id="2" creationId="{9D62B440-29BC-7E4E-771F-D028D5AFD730}"/>
          </ac:spMkLst>
        </pc:spChg>
        <pc:spChg chg="del">
          <ac:chgData name="Zhigalov Roman" userId="1f97e9fdf7779aa5" providerId="Windows Live" clId="Web-{65B5DF4C-DADD-412D-8AA8-E37C0C73769E}" dt="2022-04-17T17:26:48.319" v="159"/>
          <ac:spMkLst>
            <pc:docMk/>
            <pc:sldMk cId="2328557251" sldId="281"/>
            <ac:spMk id="3" creationId="{FE02C662-5335-8F68-DB1C-DE50A23A5566}"/>
          </ac:spMkLst>
        </pc:spChg>
        <pc:spChg chg="add">
          <ac:chgData name="Zhigalov Roman" userId="1f97e9fdf7779aa5" providerId="Windows Live" clId="Web-{65B5DF4C-DADD-412D-8AA8-E37C0C73769E}" dt="2022-04-17T17:26:53.616" v="162"/>
          <ac:spMkLst>
            <pc:docMk/>
            <pc:sldMk cId="2328557251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6:53.616" v="162"/>
          <ac:picMkLst>
            <pc:docMk/>
            <pc:sldMk cId="2328557251" sldId="281"/>
            <ac:picMk id="4" creationId="{BAD2248D-97AB-8D59-958D-C5EE806B43CD}"/>
          </ac:picMkLst>
        </pc:picChg>
        <pc:picChg chg="add del mod">
          <ac:chgData name="Zhigalov Roman" userId="1f97e9fdf7779aa5" providerId="Windows Live" clId="Web-{65B5DF4C-DADD-412D-8AA8-E37C0C73769E}" dt="2022-04-17T17:26:50.507" v="161"/>
          <ac:picMkLst>
            <pc:docMk/>
            <pc:sldMk cId="2328557251" sldId="281"/>
            <ac:picMk id="5" creationId="{45396BCB-3EA2-D39B-D2F6-6EA1A706E736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8:06.165" v="165"/>
        <pc:sldMkLst>
          <pc:docMk/>
          <pc:sldMk cId="1131753323" sldId="282"/>
        </pc:sldMkLst>
        <pc:spChg chg="del">
          <ac:chgData name="Zhigalov Roman" userId="1f97e9fdf7779aa5" providerId="Windows Live" clId="Web-{65B5DF4C-DADD-412D-8AA8-E37C0C73769E}" dt="2022-04-17T17:28:06.165" v="165"/>
          <ac:spMkLst>
            <pc:docMk/>
            <pc:sldMk cId="1131753323" sldId="282"/>
            <ac:spMk id="2" creationId="{276A45DD-3B15-DCC3-8C3A-515EA505550B}"/>
          </ac:spMkLst>
        </pc:spChg>
        <pc:spChg chg="del">
          <ac:chgData name="Zhigalov Roman" userId="1f97e9fdf7779aa5" providerId="Windows Live" clId="Web-{65B5DF4C-DADD-412D-8AA8-E37C0C73769E}" dt="2022-04-17T17:28:03.321" v="164"/>
          <ac:spMkLst>
            <pc:docMk/>
            <pc:sldMk cId="1131753323" sldId="282"/>
            <ac:spMk id="3" creationId="{02FC8857-3D10-EA21-A8F3-727EF20839CD}"/>
          </ac:spMkLst>
        </pc:spChg>
        <pc:spChg chg="add">
          <ac:chgData name="Zhigalov Roman" userId="1f97e9fdf7779aa5" providerId="Windows Live" clId="Web-{65B5DF4C-DADD-412D-8AA8-E37C0C73769E}" dt="2022-04-17T17:28:06.165" v="165"/>
          <ac:spMkLst>
            <pc:docMk/>
            <pc:sldMk cId="1131753323" sldId="282"/>
            <ac:spMk id="9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28:06.165" v="165"/>
          <ac:picMkLst>
            <pc:docMk/>
            <pc:sldMk cId="1131753323" sldId="282"/>
            <ac:picMk id="4" creationId="{14070A2C-E935-8203-1D1B-946337164734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29:47.902" v="194"/>
        <pc:sldMkLst>
          <pc:docMk/>
          <pc:sldMk cId="2578847224" sldId="283"/>
        </pc:sldMkLst>
        <pc:spChg chg="add del mo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" creationId="{46B66FE8-F847-D1F4-7320-CFD574E282E7}"/>
          </ac:spMkLst>
        </pc:spChg>
        <pc:spChg chg="add del">
          <ac:chgData name="Zhigalov Roman" userId="1f97e9fdf7779aa5" providerId="Windows Live" clId="Web-{65B5DF4C-DADD-412D-8AA8-E37C0C73769E}" dt="2022-04-17T17:29:40.214" v="192"/>
          <ac:spMkLst>
            <pc:docMk/>
            <pc:sldMk cId="2578847224" sldId="283"/>
            <ac:spMk id="3" creationId="{B20CA7F0-5231-1973-DE17-36986A6F25B9}"/>
          </ac:spMkLst>
        </pc:spChg>
        <pc:spChg chg="add del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2" creationId="{665DBBEF-238B-476B-96AB-8AAC3224ECEA}"/>
          </ac:spMkLst>
        </pc:spChg>
        <pc:spChg chg="add del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4" creationId="{3FCFB1DE-0B7E-48CC-BA90-B2AB0889F9D6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19" creationId="{1825AC39-5F85-4CAA-8A81-A1287086B2B6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1" creationId="{95DA4D23-37FC-4B90-8188-F0377C5FF44B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3" creationId="{A7A4B465-FBCC-4CD4-89A1-82992A7B47FF}"/>
          </ac:spMkLst>
        </pc:spChg>
        <pc:spChg chg="add">
          <ac:chgData name="Zhigalov Roman" userId="1f97e9fdf7779aa5" providerId="Windows Live" clId="Web-{65B5DF4C-DADD-412D-8AA8-E37C0C73769E}" dt="2022-04-17T17:29:47.902" v="194"/>
          <ac:spMkLst>
            <pc:docMk/>
            <pc:sldMk cId="2578847224" sldId="283"/>
            <ac:spMk id="25" creationId="{909E572F-9CDC-4214-9D42-FF0017649590}"/>
          </ac:spMkLst>
        </pc:spChg>
        <pc:picChg chg="add del mod ord">
          <ac:chgData name="Zhigalov Roman" userId="1f97e9fdf7779aa5" providerId="Windows Live" clId="Web-{65B5DF4C-DADD-412D-8AA8-E37C0C73769E}" dt="2022-04-17T17:28:27.165" v="170"/>
          <ac:picMkLst>
            <pc:docMk/>
            <pc:sldMk cId="2578847224" sldId="283"/>
            <ac:picMk id="4" creationId="{E162F614-F112-7998-8E5F-45C0CBDA8B58}"/>
          </ac:picMkLst>
        </pc:picChg>
        <pc:picChg chg="add del mod ord">
          <ac:chgData name="Zhigalov Roman" userId="1f97e9fdf7779aa5" providerId="Windows Live" clId="Web-{65B5DF4C-DADD-412D-8AA8-E37C0C73769E}" dt="2022-04-17T17:28:42.275" v="172"/>
          <ac:picMkLst>
            <pc:docMk/>
            <pc:sldMk cId="2578847224" sldId="283"/>
            <ac:picMk id="5" creationId="{76DE4366-27F9-148B-0D3F-31360DF6C5FF}"/>
          </ac:picMkLst>
        </pc:picChg>
        <pc:picChg chg="add del mod ord">
          <ac:chgData name="Zhigalov Roman" userId="1f97e9fdf7779aa5" providerId="Windows Live" clId="Web-{65B5DF4C-DADD-412D-8AA8-E37C0C73769E}" dt="2022-04-17T17:29:25.479" v="191"/>
          <ac:picMkLst>
            <pc:docMk/>
            <pc:sldMk cId="2578847224" sldId="283"/>
            <ac:picMk id="6" creationId="{326064CF-48B4-5716-9822-3951FEAD1841}"/>
          </ac:picMkLst>
        </pc:picChg>
        <pc:picChg chg="add mod ord">
          <ac:chgData name="Zhigalov Roman" userId="1f97e9fdf7779aa5" providerId="Windows Live" clId="Web-{65B5DF4C-DADD-412D-8AA8-E37C0C73769E}" dt="2022-04-17T17:29:47.902" v="194"/>
          <ac:picMkLst>
            <pc:docMk/>
            <pc:sldMk cId="2578847224" sldId="283"/>
            <ac:picMk id="7" creationId="{56C76F36-A6F7-4EDE-571C-AA95950EBC9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20.699" v="199"/>
        <pc:sldMkLst>
          <pc:docMk/>
          <pc:sldMk cId="2150860044" sldId="284"/>
        </pc:sldMkLst>
        <pc:spChg chg="add del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2" creationId="{D69409DF-A709-9279-C507-14168A2C5D09}"/>
          </ac:spMkLst>
        </pc:spChg>
        <pc:spChg chg="del">
          <ac:chgData name="Zhigalov Roman" userId="1f97e9fdf7779aa5" providerId="Windows Live" clId="Web-{65B5DF4C-DADD-412D-8AA8-E37C0C73769E}" dt="2022-04-17T17:30:14.637" v="196"/>
          <ac:spMkLst>
            <pc:docMk/>
            <pc:sldMk cId="2150860044" sldId="284"/>
            <ac:spMk id="3" creationId="{4F88D23C-DA20-958A-79E8-9C4D5F691908}"/>
          </ac:spMkLst>
        </pc:spChg>
        <pc:spChg chg="add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9" creationId="{32BC26D8-82FB-445E-AA49-62A77D7C1EE0}"/>
          </ac:spMkLst>
        </pc:spChg>
        <pc:spChg chg="add">
          <ac:chgData name="Zhigalov Roman" userId="1f97e9fdf7779aa5" providerId="Windows Live" clId="Web-{65B5DF4C-DADD-412D-8AA8-E37C0C73769E}" dt="2022-04-17T17:30:20.699" v="199"/>
          <ac:spMkLst>
            <pc:docMk/>
            <pc:sldMk cId="2150860044" sldId="284"/>
            <ac:spMk id="11" creationId="{CB44330D-EA18-4254-AA95-EB49948539B8}"/>
          </ac:spMkLst>
        </pc:spChg>
        <pc:picChg chg="add mod ord">
          <ac:chgData name="Zhigalov Roman" userId="1f97e9fdf7779aa5" providerId="Windows Live" clId="Web-{65B5DF4C-DADD-412D-8AA8-E37C0C73769E}" dt="2022-04-17T17:30:20.699" v="199"/>
          <ac:picMkLst>
            <pc:docMk/>
            <pc:sldMk cId="2150860044" sldId="284"/>
            <ac:picMk id="4" creationId="{ABE4748B-9584-4966-A567-EB34C2E45DD7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36.872" v="202"/>
        <pc:sldMkLst>
          <pc:docMk/>
          <pc:sldMk cId="1089604301" sldId="285"/>
        </pc:sldMkLst>
        <pc:spChg chg="del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2" creationId="{E775B191-B11A-6B60-5E11-C8E5ADF7FF38}"/>
          </ac:spMkLst>
        </pc:spChg>
        <pc:spChg chg="del">
          <ac:chgData name="Zhigalov Roman" userId="1f97e9fdf7779aa5" providerId="Windows Live" clId="Web-{65B5DF4C-DADD-412D-8AA8-E37C0C73769E}" dt="2022-04-17T17:30:33.356" v="201"/>
          <ac:spMkLst>
            <pc:docMk/>
            <pc:sldMk cId="1089604301" sldId="285"/>
            <ac:spMk id="3" creationId="{D268AEEF-DB0D-F1F0-A558-CE0F59D59F91}"/>
          </ac:spMkLst>
        </pc:spChg>
        <pc:spChg chg="add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9" creationId="{32BC26D8-82FB-445E-AA49-62A77D7C1EE0}"/>
          </ac:spMkLst>
        </pc:spChg>
        <pc:spChg chg="add">
          <ac:chgData name="Zhigalov Roman" userId="1f97e9fdf7779aa5" providerId="Windows Live" clId="Web-{65B5DF4C-DADD-412D-8AA8-E37C0C73769E}" dt="2022-04-17T17:30:36.872" v="202"/>
          <ac:spMkLst>
            <pc:docMk/>
            <pc:sldMk cId="1089604301" sldId="285"/>
            <ac:spMk id="11" creationId="{CB44330D-EA18-4254-AA95-EB49948539B8}"/>
          </ac:spMkLst>
        </pc:spChg>
        <pc:picChg chg="add mod ord">
          <ac:chgData name="Zhigalov Roman" userId="1f97e9fdf7779aa5" providerId="Windows Live" clId="Web-{65B5DF4C-DADD-412D-8AA8-E37C0C73769E}" dt="2022-04-17T17:30:36.872" v="202"/>
          <ac:picMkLst>
            <pc:docMk/>
            <pc:sldMk cId="1089604301" sldId="285"/>
            <ac:picMk id="4" creationId="{F9CD4D15-6630-BF92-3B7D-8E889889173F}"/>
          </ac:picMkLst>
        </pc:picChg>
      </pc:sldChg>
      <pc:sldChg chg="addSp delSp modSp new mod setBg">
        <pc:chgData name="Zhigalov Roman" userId="1f97e9fdf7779aa5" providerId="Windows Live" clId="Web-{65B5DF4C-DADD-412D-8AA8-E37C0C73769E}" dt="2022-04-17T17:30:52.138" v="207"/>
        <pc:sldMkLst>
          <pc:docMk/>
          <pc:sldMk cId="3992620011" sldId="286"/>
        </pc:sldMkLst>
        <pc:spChg chg="add del">
          <ac:chgData name="Zhigalov Roman" userId="1f97e9fdf7779aa5" providerId="Windows Live" clId="Web-{65B5DF4C-DADD-412D-8AA8-E37C0C73769E}" dt="2022-04-17T17:30:52.138" v="207"/>
          <ac:spMkLst>
            <pc:docMk/>
            <pc:sldMk cId="3992620011" sldId="286"/>
            <ac:spMk id="2" creationId="{03304E48-A9EC-6E7D-682C-ECE84DDA23F4}"/>
          </ac:spMkLst>
        </pc:spChg>
        <pc:spChg chg="del">
          <ac:chgData name="Zhigalov Roman" userId="1f97e9fdf7779aa5" providerId="Windows Live" clId="Web-{65B5DF4C-DADD-412D-8AA8-E37C0C73769E}" dt="2022-04-17T17:30:46.434" v="204"/>
          <ac:spMkLst>
            <pc:docMk/>
            <pc:sldMk cId="3992620011" sldId="286"/>
            <ac:spMk id="3" creationId="{5BB7CDA7-C63D-1B13-578A-37547AA80CC4}"/>
          </ac:spMkLst>
        </pc:spChg>
        <pc:spChg chg="add del">
          <ac:chgData name="Zhigalov Roman" userId="1f97e9fdf7779aa5" providerId="Windows Live" clId="Web-{65B5DF4C-DADD-412D-8AA8-E37C0C73769E}" dt="2022-04-17T17:30:52.138" v="206"/>
          <ac:spMkLst>
            <pc:docMk/>
            <pc:sldMk cId="3992620011" sldId="286"/>
            <ac:spMk id="9" creationId="{32BC26D8-82FB-445E-AA49-62A77D7C1EE0}"/>
          </ac:spMkLst>
        </pc:spChg>
        <pc:spChg chg="add del">
          <ac:chgData name="Zhigalov Roman" userId="1f97e9fdf7779aa5" providerId="Windows Live" clId="Web-{65B5DF4C-DADD-412D-8AA8-E37C0C73769E}" dt="2022-04-17T17:30:52.138" v="206"/>
          <ac:spMkLst>
            <pc:docMk/>
            <pc:sldMk cId="3992620011" sldId="286"/>
            <ac:spMk id="11" creationId="{CB44330D-EA18-4254-AA95-EB49948539B8}"/>
          </ac:spMkLst>
        </pc:spChg>
        <pc:spChg chg="add">
          <ac:chgData name="Zhigalov Roman" userId="1f97e9fdf7779aa5" providerId="Windows Live" clId="Web-{65B5DF4C-DADD-412D-8AA8-E37C0C73769E}" dt="2022-04-17T17:30:52.138" v="207"/>
          <ac:spMkLst>
            <pc:docMk/>
            <pc:sldMk cId="3992620011" sldId="286"/>
            <ac:spMk id="13" creationId="{42A4FC2C-047E-45A5-965D-8E1E3BF09BC6}"/>
          </ac:spMkLst>
        </pc:spChg>
        <pc:picChg chg="add mod ord">
          <ac:chgData name="Zhigalov Roman" userId="1f97e9fdf7779aa5" providerId="Windows Live" clId="Web-{65B5DF4C-DADD-412D-8AA8-E37C0C73769E}" dt="2022-04-17T17:30:52.138" v="207"/>
          <ac:picMkLst>
            <pc:docMk/>
            <pc:sldMk cId="3992620011" sldId="286"/>
            <ac:picMk id="4" creationId="{300EF830-ADE7-6A78-AE88-D5A59BC40824}"/>
          </ac:picMkLst>
        </pc:picChg>
      </pc:sldChg>
      <pc:sldChg chg="modSp new">
        <pc:chgData name="Zhigalov Roman" userId="1f97e9fdf7779aa5" providerId="Windows Live" clId="Web-{65B5DF4C-DADD-412D-8AA8-E37C0C73769E}" dt="2022-04-17T17:31:21.513" v="212" actId="20577"/>
        <pc:sldMkLst>
          <pc:docMk/>
          <pc:sldMk cId="2449974420" sldId="287"/>
        </pc:sldMkLst>
        <pc:spChg chg="mod">
          <ac:chgData name="Zhigalov Roman" userId="1f97e9fdf7779aa5" providerId="Windows Live" clId="Web-{65B5DF4C-DADD-412D-8AA8-E37C0C73769E}" dt="2022-04-17T17:31:21.513" v="212" actId="20577"/>
          <ac:spMkLst>
            <pc:docMk/>
            <pc:sldMk cId="2449974420" sldId="287"/>
            <ac:spMk id="2" creationId="{A31F51AB-0E14-C1C1-F420-C03E11C1531C}"/>
          </ac:spMkLst>
        </pc:spChg>
      </pc:sldChg>
      <pc:sldChg chg="modSp new">
        <pc:chgData name="Zhigalov Roman" userId="1f97e9fdf7779aa5" providerId="Windows Live" clId="Web-{65B5DF4C-DADD-412D-8AA8-E37C0C73769E}" dt="2022-04-17T17:31:41.529" v="217" actId="20577"/>
        <pc:sldMkLst>
          <pc:docMk/>
          <pc:sldMk cId="1280708654" sldId="288"/>
        </pc:sldMkLst>
        <pc:spChg chg="mod">
          <ac:chgData name="Zhigalov Roman" userId="1f97e9fdf7779aa5" providerId="Windows Live" clId="Web-{65B5DF4C-DADD-412D-8AA8-E37C0C73769E}" dt="2022-04-17T17:31:41.529" v="217" actId="20577"/>
          <ac:spMkLst>
            <pc:docMk/>
            <pc:sldMk cId="1280708654" sldId="288"/>
            <ac:spMk id="2" creationId="{09975D30-44CD-7FDA-7197-680E900833BB}"/>
          </ac:spMkLst>
        </pc:spChg>
      </pc:sldChg>
      <pc:sldChg chg="add">
        <pc:chgData name="Zhigalov Roman" userId="1f97e9fdf7779aa5" providerId="Windows Live" clId="Web-{65B5DF4C-DADD-412D-8AA8-E37C0C73769E}" dt="2022-04-17T17:31:41.733" v="218"/>
        <pc:sldMkLst>
          <pc:docMk/>
          <pc:sldMk cId="889332574" sldId="289"/>
        </pc:sldMkLst>
      </pc:sldChg>
      <pc:sldMasterChg chg="add addSldLayout">
        <pc:chgData name="Zhigalov Roman" userId="1f97e9fdf7779aa5" providerId="Windows Live" clId="Web-{65B5DF4C-DADD-412D-8AA8-E37C0C73769E}" dt="2022-04-17T17:31:41.733" v="218"/>
        <pc:sldMasterMkLst>
          <pc:docMk/>
          <pc:sldMasterMk cId="1292141871" sldId="2147483648"/>
        </pc:sldMasterMkLst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663803946" sldId="2147483649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4036937692" sldId="2147483650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555655755" sldId="2147483651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1590788308" sldId="2147483652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1861017123" sldId="2147483653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55739709" sldId="2147483654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676474705" sldId="2147483655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745112197" sldId="2147483656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2205475601" sldId="2147483657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3968027057" sldId="2147483658"/>
          </pc:sldLayoutMkLst>
        </pc:sldLayoutChg>
        <pc:sldLayoutChg chg="add">
          <pc:chgData name="Zhigalov Roman" userId="1f97e9fdf7779aa5" providerId="Windows Live" clId="Web-{65B5DF4C-DADD-412D-8AA8-E37C0C73769E}" dt="2022-04-17T17:31:41.733" v="218"/>
          <pc:sldLayoutMkLst>
            <pc:docMk/>
            <pc:sldMasterMk cId="1292141871" sldId="2147483648"/>
            <pc:sldLayoutMk cId="2758431674" sldId="2147483659"/>
          </pc:sldLayoutMkLst>
        </pc:sldLayoutChg>
      </pc:sldMasterChg>
      <pc:sldMasterChg chg="replId modSldLayout">
        <pc:chgData name="Zhigalov Roman" userId="1f97e9fdf7779aa5" providerId="Windows Live" clId="Web-{65B5DF4C-DADD-412D-8AA8-E37C0C73769E}" dt="2022-04-17T17:31:41.733" v="218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65B5DF4C-DADD-412D-8AA8-E37C0C73769E}" dt="2022-04-17T17:31:41.733" v="218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34D92D3B-886F-4BFA-A351-166236B6C4DD}"/>
    <pc:docChg chg="addSld modSld">
      <pc:chgData name="Zhigalov Roman" userId="1f97e9fdf7779aa5" providerId="Windows Live" clId="Web-{34D92D3B-886F-4BFA-A351-166236B6C4DD}" dt="2022-04-17T16:56:45.994" v="96"/>
      <pc:docMkLst>
        <pc:docMk/>
      </pc:docMkLst>
      <pc:sldChg chg="modSp">
        <pc:chgData name="Zhigalov Roman" userId="1f97e9fdf7779aa5" providerId="Windows Live" clId="Web-{34D92D3B-886F-4BFA-A351-166236B6C4DD}" dt="2022-04-17T16:52:24.237" v="1" actId="20577"/>
        <pc:sldMkLst>
          <pc:docMk/>
          <pc:sldMk cId="1351651579" sldId="256"/>
        </pc:sldMkLst>
        <pc:spChg chg="mod">
          <ac:chgData name="Zhigalov Roman" userId="1f97e9fdf7779aa5" providerId="Windows Live" clId="Web-{34D92D3B-886F-4BFA-A351-166236B6C4DD}" dt="2022-04-17T16:52:24.237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34D92D3B-886F-4BFA-A351-166236B6C4DD}" dt="2022-04-17T16:52:40.894" v="5" actId="20577"/>
        <pc:sldMkLst>
          <pc:docMk/>
          <pc:sldMk cId="1793765084" sldId="257"/>
        </pc:sldMkLst>
        <pc:spChg chg="mod">
          <ac:chgData name="Zhigalov Roman" userId="1f97e9fdf7779aa5" providerId="Windows Live" clId="Web-{34D92D3B-886F-4BFA-A351-166236B6C4DD}" dt="2022-04-17T16:52:40.894" v="5" actId="20577"/>
          <ac:spMkLst>
            <pc:docMk/>
            <pc:sldMk cId="1793765084" sldId="257"/>
            <ac:spMk id="2" creationId="{38CD1B2D-1964-BF06-C21C-84860EB43403}"/>
          </ac:spMkLst>
        </pc:spChg>
      </pc:sldChg>
      <pc:sldChg chg="addSp delSp modSp new mod setBg">
        <pc:chgData name="Zhigalov Roman" userId="1f97e9fdf7779aa5" providerId="Windows Live" clId="Web-{34D92D3B-886F-4BFA-A351-166236B6C4DD}" dt="2022-04-17T16:53:52.630" v="43"/>
        <pc:sldMkLst>
          <pc:docMk/>
          <pc:sldMk cId="1583389830" sldId="258"/>
        </pc:sldMkLst>
        <pc:spChg chg="mo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2" creationId="{B524D75E-543A-F034-8933-C9EB8DD17B58}"/>
          </ac:spMkLst>
        </pc:spChg>
        <pc:spChg chg="add del mo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3" creationId="{0F5D4739-1F8B-BBC8-E919-6D243ADA1F55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8" creationId="{907EF6B7-1338-4443-8C46-6A318D952DFD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9" creationId="{BACC6370-2D7E-4714-9D71-7542949D7D5D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0" creationId="{DAAE4CDD-124C-4DCF-9584-B6033B545DD5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1" creationId="{F68B3F68-107C-434F-AA38-110D5EA91B85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2" creationId="{081E4A58-353D-44AE-B2FC-2A74E2E400F7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3" creationId="{AAD0DBB9-1A4B-4391-81D4-CB19F9AB918A}"/>
          </ac:spMkLst>
        </pc:spChg>
        <pc:spChg chg="add del">
          <ac:chgData name="Zhigalov Roman" userId="1f97e9fdf7779aa5" providerId="Windows Live" clId="Web-{34D92D3B-886F-4BFA-A351-166236B6C4DD}" dt="2022-04-17T16:53:52.615" v="42"/>
          <ac:spMkLst>
            <pc:docMk/>
            <pc:sldMk cId="1583389830" sldId="258"/>
            <ac:spMk id="15" creationId="{063BBA22-50EA-4C4D-BE05-F1CE4E63AA56}"/>
          </ac:spMkLst>
        </pc:spChg>
        <pc:spChg chg="add">
          <ac:chgData name="Zhigalov Roman" userId="1f97e9fdf7779aa5" providerId="Windows Live" clId="Web-{34D92D3B-886F-4BFA-A351-166236B6C4DD}" dt="2022-04-17T16:53:52.630" v="43"/>
          <ac:spMkLst>
            <pc:docMk/>
            <pc:sldMk cId="1583389830" sldId="258"/>
            <ac:spMk id="17" creationId="{0F5D4739-1F8B-BBC8-E919-6D243ADA1F55}"/>
          </ac:spMkLst>
        </pc:spChg>
        <pc:graphicFrameChg chg="add del">
          <ac:chgData name="Zhigalov Roman" userId="1f97e9fdf7779aa5" providerId="Windows Live" clId="Web-{34D92D3B-886F-4BFA-A351-166236B6C4DD}" dt="2022-04-17T16:53:52.615" v="42"/>
          <ac:graphicFrameMkLst>
            <pc:docMk/>
            <pc:sldMk cId="1583389830" sldId="258"/>
            <ac:graphicFrameMk id="5" creationId="{BFAB50EC-36B7-81FB-257F-632EA4635DE7}"/>
          </ac:graphicFrameMkLst>
        </pc:graphicFrameChg>
      </pc:sldChg>
      <pc:sldChg chg="addSp modSp new mod setBg">
        <pc:chgData name="Zhigalov Roman" userId="1f97e9fdf7779aa5" providerId="Windows Live" clId="Web-{34D92D3B-886F-4BFA-A351-166236B6C4DD}" dt="2022-04-17T16:55:03.898" v="59"/>
        <pc:sldMkLst>
          <pc:docMk/>
          <pc:sldMk cId="1154192819" sldId="259"/>
        </pc:sldMkLst>
        <pc:spChg chg="mo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2" creationId="{36C610C9-B414-0A4A-8E41-9C6BB0903B38}"/>
          </ac:spMkLst>
        </pc:spChg>
        <pc:spChg chg="mo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3" creationId="{C0B0461C-3839-3475-C30E-477A8463E972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8" creationId="{4E1BEB12-92AF-4445-98AD-4C7756E7C93B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0" creationId="{D0522C2C-7B5C-48A7-A969-03941E5D2E76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2" creationId="{9C682A1A-5B2D-4111-BBD6-620165633E5B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4" creationId="{D6EE29F2-D77F-4BD0-A20B-334D316A1C9D}"/>
          </ac:spMkLst>
        </pc:spChg>
        <pc:spChg chg="add">
          <ac:chgData name="Zhigalov Roman" userId="1f97e9fdf7779aa5" providerId="Windows Live" clId="Web-{34D92D3B-886F-4BFA-A351-166236B6C4DD}" dt="2022-04-17T16:55:03.898" v="59"/>
          <ac:spMkLst>
            <pc:docMk/>
            <pc:sldMk cId="1154192819" sldId="259"/>
            <ac:spMk id="16" creationId="{22D09ED2-868F-42C6-866E-F92E0CEF314F}"/>
          </ac:spMkLst>
        </pc:spChg>
      </pc:sldChg>
      <pc:sldChg chg="addSp delSp modSp new mod setBg">
        <pc:chgData name="Zhigalov Roman" userId="1f97e9fdf7779aa5" providerId="Windows Live" clId="Web-{34D92D3B-886F-4BFA-A351-166236B6C4DD}" dt="2022-04-17T16:56:23.775" v="80"/>
        <pc:sldMkLst>
          <pc:docMk/>
          <pc:sldMk cId="1470808060" sldId="260"/>
        </pc:sldMkLst>
        <pc:spChg chg="mod ord">
          <ac:chgData name="Zhigalov Roman" userId="1f97e9fdf7779aa5" providerId="Windows Live" clId="Web-{34D92D3B-886F-4BFA-A351-166236B6C4DD}" dt="2022-04-17T16:56:23.775" v="80"/>
          <ac:spMkLst>
            <pc:docMk/>
            <pc:sldMk cId="1470808060" sldId="260"/>
            <ac:spMk id="2" creationId="{CA4EACDA-D46F-F3EB-33EB-A365680287D4}"/>
          </ac:spMkLst>
        </pc:spChg>
        <pc:spChg chg="del">
          <ac:chgData name="Zhigalov Roman" userId="1f97e9fdf7779aa5" providerId="Windows Live" clId="Web-{34D92D3B-886F-4BFA-A351-166236B6C4DD}" dt="2022-04-17T16:56:20.728" v="79"/>
          <ac:spMkLst>
            <pc:docMk/>
            <pc:sldMk cId="1470808060" sldId="260"/>
            <ac:spMk id="3" creationId="{F93815D3-302A-736D-BBF1-202DC75121AF}"/>
          </ac:spMkLst>
        </pc:spChg>
        <pc:spChg chg="add">
          <ac:chgData name="Zhigalov Roman" userId="1f97e9fdf7779aa5" providerId="Windows Live" clId="Web-{34D92D3B-886F-4BFA-A351-166236B6C4DD}" dt="2022-04-17T16:56:23.775" v="80"/>
          <ac:spMkLst>
            <pc:docMk/>
            <pc:sldMk cId="1470808060" sldId="260"/>
            <ac:spMk id="9" creationId="{37C89E4B-3C9F-44B9-8B86-D9E3D112D8EC}"/>
          </ac:spMkLst>
        </pc:spChg>
        <pc:picChg chg="add mod ord">
          <ac:chgData name="Zhigalov Roman" userId="1f97e9fdf7779aa5" providerId="Windows Live" clId="Web-{34D92D3B-886F-4BFA-A351-166236B6C4DD}" dt="2022-04-17T16:56:23.775" v="80"/>
          <ac:picMkLst>
            <pc:docMk/>
            <pc:sldMk cId="1470808060" sldId="260"/>
            <ac:picMk id="4" creationId="{4EB2AE34-374B-5E72-A347-7D18FF5BFE5D}"/>
          </ac:picMkLst>
        </pc:picChg>
        <pc:cxnChg chg="add">
          <ac:chgData name="Zhigalov Roman" userId="1f97e9fdf7779aa5" providerId="Windows Live" clId="Web-{34D92D3B-886F-4BFA-A351-166236B6C4DD}" dt="2022-04-17T16:56:23.775" v="80"/>
          <ac:cxnSpMkLst>
            <pc:docMk/>
            <pc:sldMk cId="1470808060" sldId="260"/>
            <ac:cxnSpMk id="11" creationId="{AA2EAA10-076F-46BD-8F0F-B9A2FB77A85C}"/>
          </ac:cxnSpMkLst>
        </pc:cxnChg>
        <pc:cxnChg chg="add">
          <ac:chgData name="Zhigalov Roman" userId="1f97e9fdf7779aa5" providerId="Windows Live" clId="Web-{34D92D3B-886F-4BFA-A351-166236B6C4DD}" dt="2022-04-17T16:56:23.775" v="80"/>
          <ac:cxnSpMkLst>
            <pc:docMk/>
            <pc:sldMk cId="1470808060" sldId="260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34D92D3B-886F-4BFA-A351-166236B6C4DD}" dt="2022-04-17T16:56:45.994" v="96"/>
        <pc:sldMkLst>
          <pc:docMk/>
          <pc:sldMk cId="817741831" sldId="261"/>
        </pc:sldMkLst>
        <pc:spChg chg="mod ord">
          <ac:chgData name="Zhigalov Roman" userId="1f97e9fdf7779aa5" providerId="Windows Live" clId="Web-{34D92D3B-886F-4BFA-A351-166236B6C4DD}" dt="2022-04-17T16:56:45.994" v="96"/>
          <ac:spMkLst>
            <pc:docMk/>
            <pc:sldMk cId="817741831" sldId="261"/>
            <ac:spMk id="2" creationId="{088440BA-3375-AD50-6331-8B23F1A3BA6C}"/>
          </ac:spMkLst>
        </pc:spChg>
        <pc:spChg chg="del">
          <ac:chgData name="Zhigalov Roman" userId="1f97e9fdf7779aa5" providerId="Windows Live" clId="Web-{34D92D3B-886F-4BFA-A351-166236B6C4DD}" dt="2022-04-17T16:56:36.838" v="82"/>
          <ac:spMkLst>
            <pc:docMk/>
            <pc:sldMk cId="817741831" sldId="261"/>
            <ac:spMk id="3" creationId="{1D0064AE-D255-8EC2-DD02-B023464E2737}"/>
          </ac:spMkLst>
        </pc:spChg>
        <pc:spChg chg="add">
          <ac:chgData name="Zhigalov Roman" userId="1f97e9fdf7779aa5" providerId="Windows Live" clId="Web-{34D92D3B-886F-4BFA-A351-166236B6C4DD}" dt="2022-04-17T16:56:45.994" v="96"/>
          <ac:spMkLst>
            <pc:docMk/>
            <pc:sldMk cId="817741831" sldId="261"/>
            <ac:spMk id="9" creationId="{37C89E4B-3C9F-44B9-8B86-D9E3D112D8EC}"/>
          </ac:spMkLst>
        </pc:spChg>
        <pc:picChg chg="add mod ord">
          <ac:chgData name="Zhigalov Roman" userId="1f97e9fdf7779aa5" providerId="Windows Live" clId="Web-{34D92D3B-886F-4BFA-A351-166236B6C4DD}" dt="2022-04-17T16:56:45.994" v="96"/>
          <ac:picMkLst>
            <pc:docMk/>
            <pc:sldMk cId="817741831" sldId="261"/>
            <ac:picMk id="4" creationId="{F9D64909-41D4-F355-E8C5-F471965873C1}"/>
          </ac:picMkLst>
        </pc:picChg>
        <pc:cxnChg chg="add">
          <ac:chgData name="Zhigalov Roman" userId="1f97e9fdf7779aa5" providerId="Windows Live" clId="Web-{34D92D3B-886F-4BFA-A351-166236B6C4DD}" dt="2022-04-17T16:56:45.994" v="96"/>
          <ac:cxnSpMkLst>
            <pc:docMk/>
            <pc:sldMk cId="817741831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34D92D3B-886F-4BFA-A351-166236B6C4DD}" dt="2022-04-17T16:56:45.994" v="96"/>
          <ac:cxnSpMkLst>
            <pc:docMk/>
            <pc:sldMk cId="817741831" sldId="261"/>
            <ac:cxnSpMk id="13" creationId="{D891E407-403B-4764-86C9-33A56D3BCAA3}"/>
          </ac:cxnSpMkLst>
        </pc:cxnChg>
      </pc:sldChg>
    </pc:docChg>
  </pc:docChgLst>
  <pc:docChgLst>
    <pc:chgData name="Zhigalov Roman" userId="1f97e9fdf7779aa5" providerId="Windows Live" clId="Web-{194AA43B-7FF1-459A-87A4-668A45A37FAF}"/>
    <pc:docChg chg="addSld modSld">
      <pc:chgData name="Zhigalov Roman" userId="1f97e9fdf7779aa5" providerId="Windows Live" clId="Web-{194AA43B-7FF1-459A-87A4-668A45A37FAF}" dt="2022-04-17T17:10:02.699" v="63" actId="20577"/>
      <pc:docMkLst>
        <pc:docMk/>
      </pc:docMkLst>
      <pc:sldChg chg="addSp delSp modSp new mod setBg">
        <pc:chgData name="Zhigalov Roman" userId="1f97e9fdf7779aa5" providerId="Windows Live" clId="Web-{194AA43B-7FF1-459A-87A4-668A45A37FAF}" dt="2022-04-17T17:06:56.085" v="12"/>
        <pc:sldMkLst>
          <pc:docMk/>
          <pc:sldMk cId="1369707930" sldId="267"/>
        </pc:sldMkLst>
        <pc:spChg chg="mod">
          <ac:chgData name="Zhigalov Roman" userId="1f97e9fdf7779aa5" providerId="Windows Live" clId="Web-{194AA43B-7FF1-459A-87A4-668A45A37FAF}" dt="2022-04-17T17:06:56.085" v="12"/>
          <ac:spMkLst>
            <pc:docMk/>
            <pc:sldMk cId="1369707930" sldId="267"/>
            <ac:spMk id="2" creationId="{13769F28-E44B-9B2B-23F5-1041FE522CE1}"/>
          </ac:spMkLst>
        </pc:spChg>
        <pc:spChg chg="del">
          <ac:chgData name="Zhigalov Roman" userId="1f97e9fdf7779aa5" providerId="Windows Live" clId="Web-{194AA43B-7FF1-459A-87A4-668A45A37FAF}" dt="2022-04-17T17:06:45.382" v="1"/>
          <ac:spMkLst>
            <pc:docMk/>
            <pc:sldMk cId="1369707930" sldId="267"/>
            <ac:spMk id="3" creationId="{65DC2128-AD79-A900-41FF-41530D1E50EE}"/>
          </ac:spMkLst>
        </pc:spChg>
        <pc:spChg chg="add del">
          <ac:chgData name="Zhigalov Roman" userId="1f97e9fdf7779aa5" providerId="Windows Live" clId="Web-{194AA43B-7FF1-459A-87A4-668A45A37FAF}" dt="2022-04-17T17:06:56.085" v="11"/>
          <ac:spMkLst>
            <pc:docMk/>
            <pc:sldMk cId="1369707930" sldId="267"/>
            <ac:spMk id="9" creationId="{D4771268-CB57-404A-9271-370EB28F6090}"/>
          </ac:spMkLst>
        </pc:spChg>
        <pc:spChg chg="add">
          <ac:chgData name="Zhigalov Roman" userId="1f97e9fdf7779aa5" providerId="Windows Live" clId="Web-{194AA43B-7FF1-459A-87A4-668A45A37FAF}" dt="2022-04-17T17:06:56.085" v="12"/>
          <ac:spMkLst>
            <pc:docMk/>
            <pc:sldMk cId="1369707930" sldId="267"/>
            <ac:spMk id="12" creationId="{AB45A142-4255-493C-8284-5D566C121B10}"/>
          </ac:spMkLst>
        </pc:spChg>
        <pc:picChg chg="add mod ord">
          <ac:chgData name="Zhigalov Roman" userId="1f97e9fdf7779aa5" providerId="Windows Live" clId="Web-{194AA43B-7FF1-459A-87A4-668A45A37FAF}" dt="2022-04-17T17:06:56.085" v="12"/>
          <ac:picMkLst>
            <pc:docMk/>
            <pc:sldMk cId="1369707930" sldId="267"/>
            <ac:picMk id="4" creationId="{A1320326-C320-A85D-0068-C15FA997F7C1}"/>
          </ac:picMkLst>
        </pc:picChg>
        <pc:cxnChg chg="add">
          <ac:chgData name="Zhigalov Roman" userId="1f97e9fdf7779aa5" providerId="Windows Live" clId="Web-{194AA43B-7FF1-459A-87A4-668A45A37FAF}" dt="2022-04-17T17:06:56.085" v="12"/>
          <ac:cxnSpMkLst>
            <pc:docMk/>
            <pc:sldMk cId="1369707930" sldId="267"/>
            <ac:cxnSpMk id="11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194AA43B-7FF1-459A-87A4-668A45A37FAF}" dt="2022-04-17T17:08:12.259" v="42"/>
        <pc:sldMkLst>
          <pc:docMk/>
          <pc:sldMk cId="1528343414" sldId="268"/>
        </pc:sldMkLst>
        <pc:spChg chg="mod ord">
          <ac:chgData name="Zhigalov Roman" userId="1f97e9fdf7779aa5" providerId="Windows Live" clId="Web-{194AA43B-7FF1-459A-87A4-668A45A37FAF}" dt="2022-04-17T17:08:12.259" v="42"/>
          <ac:spMkLst>
            <pc:docMk/>
            <pc:sldMk cId="1528343414" sldId="268"/>
            <ac:spMk id="2" creationId="{3E54AC6F-11BF-CD54-0788-27ADCC792301}"/>
          </ac:spMkLst>
        </pc:spChg>
        <pc:spChg chg="del">
          <ac:chgData name="Zhigalov Roman" userId="1f97e9fdf7779aa5" providerId="Windows Live" clId="Web-{194AA43B-7FF1-459A-87A4-668A45A37FAF}" dt="2022-04-17T17:07:25.008" v="14"/>
          <ac:spMkLst>
            <pc:docMk/>
            <pc:sldMk cId="1528343414" sldId="268"/>
            <ac:spMk id="3" creationId="{BD28B512-4C25-8EB3-D6B0-3EB1E630FE03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6" creationId="{E45B1D5C-0827-4AF0-8186-11FC5A8B8B92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7" creationId="{99413ED5-9ED4-4772-BCE4-2BCAE6B12E35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8" creationId="{04357C93-F0CB-4A1C-8F77-4E9063789819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9" creationId="{2FB82883-1DC0-4BE1-A607-009095F3355A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11" creationId="{A3473CF9-37EB-43E7-89EF-D2D1C53D1DAC}"/>
          </ac:spMkLst>
        </pc:spChg>
        <pc:spChg chg="add del">
          <ac:chgData name="Zhigalov Roman" userId="1f97e9fdf7779aa5" providerId="Windows Live" clId="Web-{194AA43B-7FF1-459A-87A4-668A45A37FAF}" dt="2022-04-17T17:07:57.837" v="39"/>
          <ac:spMkLst>
            <pc:docMk/>
            <pc:sldMk cId="1528343414" sldId="268"/>
            <ac:spMk id="13" creationId="{586B4EF9-43BA-4655-A6FF-1D8E21574C95}"/>
          </ac:spMkLst>
        </pc:spChg>
        <pc:spChg chg="add del">
          <ac:chgData name="Zhigalov Roman" userId="1f97e9fdf7779aa5" providerId="Windows Live" clId="Web-{194AA43B-7FF1-459A-87A4-668A45A37FAF}" dt="2022-04-17T17:08:12.243" v="41"/>
          <ac:spMkLst>
            <pc:docMk/>
            <pc:sldMk cId="1528343414" sldId="268"/>
            <ac:spMk id="15" creationId="{90F533E9-6690-41A8-A372-4C6C622D028D}"/>
          </ac:spMkLst>
        </pc:spChg>
        <pc:spChg chg="add">
          <ac:chgData name="Zhigalov Roman" userId="1f97e9fdf7779aa5" providerId="Windows Live" clId="Web-{194AA43B-7FF1-459A-87A4-668A45A37FAF}" dt="2022-04-17T17:08:12.259" v="42"/>
          <ac:spMkLst>
            <pc:docMk/>
            <pc:sldMk cId="1528343414" sldId="268"/>
            <ac:spMk id="17" creationId="{37C89E4B-3C9F-44B9-8B86-D9E3D112D8EC}"/>
          </ac:spMkLst>
        </pc:spChg>
        <pc:picChg chg="add mod ord">
          <ac:chgData name="Zhigalov Roman" userId="1f97e9fdf7779aa5" providerId="Windows Live" clId="Web-{194AA43B-7FF1-459A-87A4-668A45A37FAF}" dt="2022-04-17T17:08:12.259" v="42"/>
          <ac:picMkLst>
            <pc:docMk/>
            <pc:sldMk cId="1528343414" sldId="268"/>
            <ac:picMk id="4" creationId="{BC4E6AE0-F136-9E4D-2159-2ECB58044B06}"/>
          </ac:picMkLst>
        </pc:picChg>
        <pc:cxnChg chg="add">
          <ac:chgData name="Zhigalov Roman" userId="1f97e9fdf7779aa5" providerId="Windows Live" clId="Web-{194AA43B-7FF1-459A-87A4-668A45A37FAF}" dt="2022-04-17T17:08:12.259" v="42"/>
          <ac:cxnSpMkLst>
            <pc:docMk/>
            <pc:sldMk cId="1528343414" sldId="268"/>
            <ac:cxnSpMk id="18" creationId="{AA2EAA10-076F-46BD-8F0F-B9A2FB77A85C}"/>
          </ac:cxnSpMkLst>
        </pc:cxnChg>
        <pc:cxnChg chg="add">
          <ac:chgData name="Zhigalov Roman" userId="1f97e9fdf7779aa5" providerId="Windows Live" clId="Web-{194AA43B-7FF1-459A-87A4-668A45A37FAF}" dt="2022-04-17T17:08:12.259" v="42"/>
          <ac:cxnSpMkLst>
            <pc:docMk/>
            <pc:sldMk cId="1528343414" sldId="268"/>
            <ac:cxnSpMk id="19" creationId="{D891E407-403B-4764-86C9-33A56D3BCAA3}"/>
          </ac:cxnSpMkLst>
        </pc:cxnChg>
      </pc:sldChg>
      <pc:sldChg chg="modSp new">
        <pc:chgData name="Zhigalov Roman" userId="1f97e9fdf7779aa5" providerId="Windows Live" clId="Web-{194AA43B-7FF1-459A-87A4-668A45A37FAF}" dt="2022-04-17T17:10:02.699" v="63" actId="20577"/>
        <pc:sldMkLst>
          <pc:docMk/>
          <pc:sldMk cId="1697238898" sldId="269"/>
        </pc:sldMkLst>
        <pc:spChg chg="mod">
          <ac:chgData name="Zhigalov Roman" userId="1f97e9fdf7779aa5" providerId="Windows Live" clId="Web-{194AA43B-7FF1-459A-87A4-668A45A37FAF}" dt="2022-04-17T17:10:01.730" v="61" actId="20577"/>
          <ac:spMkLst>
            <pc:docMk/>
            <pc:sldMk cId="1697238898" sldId="269"/>
            <ac:spMk id="2" creationId="{00B42C9A-95DA-CA61-C17A-480214222C62}"/>
          </ac:spMkLst>
        </pc:spChg>
        <pc:spChg chg="mod">
          <ac:chgData name="Zhigalov Roman" userId="1f97e9fdf7779aa5" providerId="Windows Live" clId="Web-{194AA43B-7FF1-459A-87A4-668A45A37FAF}" dt="2022-04-17T17:10:02.699" v="63" actId="20577"/>
          <ac:spMkLst>
            <pc:docMk/>
            <pc:sldMk cId="1697238898" sldId="269"/>
            <ac:spMk id="3" creationId="{2909585D-D8B6-0707-7499-89FCC5A041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0E0DF3-7268-4EC6-B943-6D14EF9F3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D303196-0D60-4B7D-B318-A3D3921D8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FEA8CF-AF12-44CA-A795-26C31B21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9C87B9-2709-42B3-AF57-51669910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6F0CA5-3E48-4595-B91F-08A125A1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03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A0BA52-FA24-4B22-99D5-F0F3D8FB3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F196ED-800A-492B-A0B1-670FD74B0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052AA65-B659-44EC-AAF2-8A0ADFE9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0C3828-B415-4904-97C0-C8BE1448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F9562-5531-4851-A398-8A319F97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93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09DD2-FC82-47F7-B339-0755D3DE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0470307-4558-4346-ACC5-44E6ADF25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DD5DB8-0BDB-4B59-BDB0-6E95B859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EB32B0-6C27-4F67-AA3D-F85F0072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3E9212-27EA-415D-987D-BB793D15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655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976CD8-3638-4E8B-AAB4-BF2B9150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AE0FBD2-85AD-41ED-9CEC-9B58739BD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7C5CE7-9AFB-4034-AE51-3083BB2A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17CD9DF-B975-41BE-A6F2-5AFF6229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F3CCE23-0159-4050-8E51-C701C6BA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CAC5AD-3B7A-4E38-AD94-429DEF99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8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29BF19-0AB1-4EB4-B6B7-46B3C676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985D64-8327-4C2E-9C60-675C9DC3D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5664EEA-AA72-403A-ACD3-A339DB8B1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B75F807-7349-478A-8BF9-62A1408CA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F079844-A805-4D26-AE68-201D365B8E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F6346B2-53E8-4C65-88E9-ABE5ED25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20E0E13-4A2D-45ED-85F2-F0C7CFE7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0E99E9-5813-4163-9666-26E2BC86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17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0A7CE5-EE30-43FD-A35F-40E47A7B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F540AEF-78A2-4FA8-9578-84F2D805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0D942A5-EEC1-4A3E-AF3E-CCC15AF1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CB4D1E2-9ED5-4936-BFB4-1945394B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DCBE9C6-5D94-4FF7-BBE2-895B7E866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D79EB20-05F4-4955-8563-1380B75E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3C3DBD-AA8D-40B0-AF60-7FE36CFC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47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8B9030-F3CD-4C23-9DFE-0C451E0E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8FDE15-1C3A-4ADC-A15A-9BB93604A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05DA23-FD49-4D0E-9CD1-2DA4719AD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F0FA54-4FAB-4BD6-BCE0-3367D2F8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DCC2DF4-9EA8-4DBB-ACD3-D4C6A65A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FC0D63-48EF-466C-A400-1D57760A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112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A115AC-C6D9-4317-B1DB-CA092EF8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98A4771-7065-4262-ABD3-92C999A6F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4A165AD-CAAA-4E69-8533-DB9BFF5A3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52321F-72A4-4CA1-BC5D-10908583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349BE0-847A-4B05-9801-C0E62DFE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3730CA6-6BCA-4F7C-8B35-3FDD9993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75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AADBF-C9D9-462D-8C30-4AA109D2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841E034-B02C-4120-9E64-2EEF155B4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0BF362-BE14-4845-893E-7DA4C4CD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FFE951-23C2-41D5-95D0-D96E7FD8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1789A8-C8BF-4C45-B625-50AD51EB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27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A7EAA40-C072-4D04-94FD-11DAD169A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6650E88-B7EF-4DEC-A3A6-AED4FF6AC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359B07-BD92-4399-AEC8-18C07E68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DA2DFA-5651-4622-ABD4-DD5996FF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D4B329-9F20-4D03-B8AE-75C45714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3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DAA43-A50B-42D4-BB5B-CEE98C0E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2D494C-7A23-4020-90C6-19FA38147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BBFE2B-485F-4567-8A25-2CD5E89BE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70804-C57A-4F33-8B2C-15E0E0473833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E02771-DBF2-452A-BB9E-E4A4B31BC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C9BE5A-72DD-4F0E-8F49-5D6A32917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0587-ECDB-4C33-9392-F187B03C6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29. Причины войны и ход военных действий в 1914—1916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7A0E3-22E0-934E-C3FA-948A45BC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Причины войны</a:t>
            </a:r>
            <a:endParaRPr lang="ru-RU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8ADF030-CD0F-3882-CE2C-27354A31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Стремление Франции вернуть Эльзас и Лотарингию </a:t>
            </a:r>
          </a:p>
          <a:p>
            <a:r>
              <a:rPr lang="ru-RU" sz="2200">
                <a:cs typeface="Calibri"/>
              </a:rPr>
              <a:t>Стремление Германии и Австро-Венгрии к переделу колоний</a:t>
            </a:r>
          </a:p>
          <a:p>
            <a:r>
              <a:rPr lang="ru-RU" sz="2200">
                <a:cs typeface="Calibri"/>
              </a:rPr>
              <a:t>Стремление Великобритании защитить свои колонии </a:t>
            </a:r>
          </a:p>
          <a:p>
            <a:r>
              <a:rPr lang="ru-RU" sz="2200">
                <a:cs typeface="Calibri"/>
              </a:rPr>
              <a:t>Желание России помочь в национально-освободительном движении на Балканах </a:t>
            </a: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620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528DD-8F81-862F-81A6-B37BD020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Европа накануне войны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FF14D1-542F-3A6E-EB58-6CA6C7B37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277954"/>
            <a:ext cx="7214616" cy="42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3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769F28-E44B-9B2B-23F5-1041FE52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Мир накануне войны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1320326-C320-A85D-0068-C15FA997F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1040927"/>
            <a:ext cx="6553545" cy="47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0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нига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C4E6AE0-F136-9E4D-2159-2ECB58044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3" b="114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4AC6F-11BF-CD54-0788-27ADCC792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28 июня 1914 г. - убийство наследника австро-венгерского престола Франц Фердинанд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34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90" y="225723"/>
            <a:ext cx="6632277" cy="66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529" y="133228"/>
            <a:ext cx="6669206" cy="6543963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018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B42C9A-95DA-CA61-C17A-48021422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Что было дальше...</a:t>
            </a:r>
            <a:endParaRPr lang="ru-RU" sz="540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09585D-D8B6-0707-7499-89FCC5A04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Австро-Венгрия решила «проучить» прямо не причастную к террористическому акту Сербию и выдвинула ей невыполнимые требования</a:t>
            </a:r>
          </a:p>
          <a:p>
            <a:r>
              <a:rPr lang="ru-RU" sz="2200">
                <a:ea typeface="+mn-lt"/>
                <a:cs typeface="+mn-lt"/>
              </a:rPr>
              <a:t>28 июля Австро-Венгрия объявила войну Сербии</a:t>
            </a:r>
          </a:p>
          <a:p>
            <a:r>
              <a:rPr lang="ru-RU" sz="2200">
                <a:ea typeface="+mn-lt"/>
                <a:cs typeface="+mn-lt"/>
              </a:rPr>
              <a:t>Россия, поддерживавшая Сербию и раньше, приступила к мобилизации</a:t>
            </a:r>
          </a:p>
          <a:p>
            <a:r>
              <a:rPr lang="ru-RU" sz="2200">
                <a:ea typeface="+mn-lt"/>
                <a:cs typeface="+mn-lt"/>
              </a:rPr>
              <a:t>Германия потребовала от России приостановить мобилизацию и, не дожидаясь ответа, 1 августа объявила ей войну</a:t>
            </a:r>
            <a:endParaRPr lang="ru-RU" sz="2200">
              <a:cs typeface="Calibri"/>
            </a:endParaRPr>
          </a:p>
          <a:p>
            <a:r>
              <a:rPr lang="ru-RU" sz="2200">
                <a:ea typeface="+mn-lt"/>
                <a:cs typeface="+mn-lt"/>
              </a:rPr>
              <a:t>3 августа Германия объявила войну Франции</a:t>
            </a:r>
          </a:p>
          <a:p>
            <a:r>
              <a:rPr lang="ru-RU" sz="2200">
                <a:ea typeface="+mn-lt"/>
                <a:cs typeface="+mn-lt"/>
              </a:rPr>
              <a:t> 4 августа,  Великобритания заявила о состоянии войны с Германией. Спустя два дня в войну вступила Австро-Венгрия</a:t>
            </a:r>
            <a:endParaRPr lang="ru-RU" sz="2200">
              <a:cs typeface="Calibri"/>
            </a:endParaRPr>
          </a:p>
          <a:p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23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E4DD51-CCA4-236F-8651-643768D3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Немецкие войска 1914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дание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A2E60654-7074-2D01-5812-562D65F75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386173"/>
            <a:ext cx="7214616" cy="40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CCF5F9-BF15-931A-C3F7-788E630A4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Царская армия 1914 г.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 поз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9E25EA5-B993-1E09-8B73-77768A93E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36059"/>
            <a:ext cx="7214616" cy="51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43CAA20-3569-4189-9E48-239A229A86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E8693C-A05B-96F4-C07C-91DDDFF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Боевые действия в 1914-1916 гг.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188C483-2CFC-946C-2A85-69F928DC2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DA542B6D-E775-4832-91DC-2D20F85781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CD1B2D-1964-BF06-C21C-84860EB4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CC3221-9BF7-B4C0-59BA-FBACC4EF2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6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239A20-DEE7-0DF6-0ED1-DD23A822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План Шлифена  - план молненосной войны против Франции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836F3C0-47CD-5FD9-D4CF-F528B372A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695" y="640080"/>
            <a:ext cx="7161817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7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2BFE9-BA53-712C-9C33-1E903F3C1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Восточно-прусская операция 1914 г.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628A0A-B5AD-9B51-E23A-C54E57188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290393"/>
            <a:ext cx="6631341" cy="42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B34E20-8844-7D24-4729-6F89EDA8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Парад Кавалергардского полка и лейб-гвардии Конного полка в Инстербурге</a:t>
            </a:r>
          </a:p>
        </p:txBody>
      </p:sp>
      <p:pic>
        <p:nvPicPr>
          <p:cNvPr id="4" name="Рисунок 4" descr="Изображение выглядит как здание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E8E3462-E471-E9CE-B17B-4F3A9F838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182633"/>
            <a:ext cx="6631341" cy="449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5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B07210-045E-1D71-D06F-30051575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5-12 сентября 1914 г. - битва на Марне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E28BC8F-0B09-E40E-B6D2-10C1604F1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9956" y="643469"/>
            <a:ext cx="5403930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13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, небо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39E213-8583-5F19-CF12-E875196CC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, поле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5F1A019-57F8-C022-8E11-E629A0EBA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59" b="43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3B4285-CBCB-AC2F-9254-152DC7AB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Осень 1914 – 1915 гг.</a:t>
            </a:r>
            <a:endParaRPr lang="ru-RU" sz="540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E3FD03-3BEC-D5BB-A3FC-71A1BB4EC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Октябрь 1914 г.  - вступление в войну Турции на стороне Германии</a:t>
            </a:r>
          </a:p>
          <a:p>
            <a:r>
              <a:rPr lang="ru-RU" sz="2200">
                <a:cs typeface="Calibri"/>
              </a:rPr>
              <a:t>Апрель 1915 г. - вступление в войну Италии на стороне Антанты</a:t>
            </a:r>
          </a:p>
          <a:p>
            <a:r>
              <a:rPr lang="ru-RU" sz="2200">
                <a:cs typeface="Calibri"/>
              </a:rPr>
              <a:t>Октябрь 1915 г. - вступление в войну Болгарии на стороне Германии</a:t>
            </a:r>
          </a:p>
          <a:p>
            <a:r>
              <a:rPr lang="ru-RU" sz="2200">
                <a:ea typeface="+mn-lt"/>
                <a:cs typeface="+mn-lt"/>
              </a:rPr>
              <a:t>Образовались новые фронты в Закавказье, Месопотамии, Сирии, в районе пролива Дарданеллы и на юге Европы</a:t>
            </a:r>
            <a:endParaRPr lang="ru-RU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09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FFC917-D697-ED78-B1FD-FA98B709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 февраля — 18 декабря 1916 г. - Верденская мясорубка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33A9EC8-3C9D-2350-4E48-111C76F4F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67645"/>
            <a:ext cx="6631341" cy="51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18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приро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AD2248D-97AB-8D59-958D-C5EE806B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72" b="16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57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скал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4070A2C-E935-8203-1D1B-946337164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02" b="50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5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4D75E-543A-F034-8933-C9EB8DD1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0F5D4739-1F8B-BBC8-E919-6D243ADA1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cs typeface="Calibri"/>
              </a:rPr>
              <a:t>Предпосылки войны</a:t>
            </a:r>
          </a:p>
          <a:p>
            <a:r>
              <a:rPr lang="ru-RU">
                <a:cs typeface="Calibri"/>
              </a:rPr>
              <a:t>Боевые действия в 1914-1916 гг.</a:t>
            </a:r>
          </a:p>
        </p:txBody>
      </p:sp>
    </p:spTree>
    <p:extLst>
      <p:ext uri="{BB962C8B-B14F-4D97-AF65-F5344CB8AC3E}">
        <p14:creationId xmlns:p14="http://schemas.microsoft.com/office/powerpoint/2010/main" val="158338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B66FE8-F847-D1F4-7320-CFD574E2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Май-июль 1916 г. - Брусиловский прорыв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6C76F36-A6F7-4EDE-571C-AA95950EB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099" y="643469"/>
            <a:ext cx="4303645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47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лошадиные, вагон, внешний, нарисован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BE4748B-9584-4966-A567-EB34C2E4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60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9CD4D15-6630-BF92-3B7D-8E8898891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36" y="643467"/>
            <a:ext cx="106623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4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старый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300EF830-ADE7-6A78-AE88-D5A59BC40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0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0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51AB-0E14-C1C1-F420-C03E11C15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4D492C1-88FE-36DC-ED84-AF850E42E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74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975D30-44CD-7FDA-7197-680E90083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Домашнее задание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8FBBAE0-E2D5-1A90-C1BE-388FD6DC4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708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3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C610C9-B414-0A4A-8E41-9C6BB090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Предпосылки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0B0461C-3839-3475-C30E-477A8463E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9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заминированная авто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EB2AE34-374B-5E72-A347-7D18FF5BF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4EACDA-D46F-F3EB-33EB-A36568028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1870-1871 г. - Франко-Прусская война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80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здание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9D64909-41D4-F355-E8C5-F4719658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08" b="141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8440BA-3375-AD50-6331-8B23F1A3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1871 г. - провозглашение Германской империи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74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D211ED-59B9-CC05-6FD0-2AF5499A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1882 г. - Тройственный союз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7" descr="Изображение выглядит как текст, внешний, книга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1F324168-D5EE-2425-5BF5-488E9B55E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7" r="7820"/>
          <a:stretch/>
        </p:blipFill>
        <p:spPr>
          <a:xfrm>
            <a:off x="6348722" y="492573"/>
            <a:ext cx="416374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2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нига, внутренний, ткань&#10;&#10;Автоматически созданное описание">
            <a:extLst>
              <a:ext uri="{FF2B5EF4-FFF2-40B4-BE49-F238E27FC236}">
                <a16:creationId xmlns:a16="http://schemas.microsoft.com/office/drawing/2014/main" xmlns="" id="{DA649E1A-4DEA-26D1-A7B6-F4E35997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64" r="332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AA7367-BA60-8546-BC19-DEA1AB24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Франко-Русский союз 1891-1893 гг.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73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0040C7-67AB-1DBF-F6C9-E6FA6D79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1904 г. и 1907 г.  - Англо-Французское и Англо-Русское соглашение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EC6B0A9-C9A5-786F-61F1-ACECF85A0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6753" y="492573"/>
            <a:ext cx="430768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3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223</Words>
  <Application>Microsoft Office PowerPoint</Application>
  <PresentationFormat>Широкоэкранный</PresentationFormat>
  <Paragraphs>43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Тема Office</vt:lpstr>
      <vt:lpstr>§ 29. Причины войны и ход военных действий в 1914—1916 гг.</vt:lpstr>
      <vt:lpstr>Проверка д/з</vt:lpstr>
      <vt:lpstr>План урока</vt:lpstr>
      <vt:lpstr>1. Предпосылки войны</vt:lpstr>
      <vt:lpstr>1870-1871 г. - Франко-Прусская война</vt:lpstr>
      <vt:lpstr>1871 г. - провозглашение Германской империи</vt:lpstr>
      <vt:lpstr>1882 г. - Тройственный союз</vt:lpstr>
      <vt:lpstr>Франко-Русский союз 1891-1893 гг.</vt:lpstr>
      <vt:lpstr>1904 г. и 1907 г.  - Англо-Французское и Англо-Русское соглашение</vt:lpstr>
      <vt:lpstr>Причины войны</vt:lpstr>
      <vt:lpstr>Европа накануне войны</vt:lpstr>
      <vt:lpstr>Мир накануне войны</vt:lpstr>
      <vt:lpstr>28 июня 1914 г. - убийство наследника австро-венгерского престола Франц Фердинанд</vt:lpstr>
      <vt:lpstr>Презентация PowerPoint</vt:lpstr>
      <vt:lpstr>Презентация PowerPoint</vt:lpstr>
      <vt:lpstr>Что было дальше...</vt:lpstr>
      <vt:lpstr>Немецкие войска 1914 г.</vt:lpstr>
      <vt:lpstr>Царская армия 1914 г.</vt:lpstr>
      <vt:lpstr>2. Боевые действия в 1914-1916 гг. </vt:lpstr>
      <vt:lpstr>План Шлифена  - план молненосной войны против Франции</vt:lpstr>
      <vt:lpstr>Восточно-прусская операция 1914 г.</vt:lpstr>
      <vt:lpstr>Парад Кавалергардского полка и лейб-гвардии Конного полка в Инстербурге</vt:lpstr>
      <vt:lpstr>5-12 сентября 1914 г. - битва на Марне</vt:lpstr>
      <vt:lpstr>Презентация PowerPoint</vt:lpstr>
      <vt:lpstr>Презентация PowerPoint</vt:lpstr>
      <vt:lpstr>Осень 1914 – 1915 гг.</vt:lpstr>
      <vt:lpstr>1 февраля — 18 декабря 1916 г. - Верденская мясорубка</vt:lpstr>
      <vt:lpstr>Презентация PowerPoint</vt:lpstr>
      <vt:lpstr>Презентация PowerPoint</vt:lpstr>
      <vt:lpstr>Май-июль 1916 г. - Брусиловский прорыв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29. Причины войны и ход военных действий в 1914—1916 гг.</dc:title>
  <dc:creator/>
  <cp:lastModifiedBy>Учетная запись Майкрософт</cp:lastModifiedBy>
  <cp:revision>160</cp:revision>
  <dcterms:created xsi:type="dcterms:W3CDTF">2022-04-17T16:52:20Z</dcterms:created>
  <dcterms:modified xsi:type="dcterms:W3CDTF">2024-05-14T14:24:55Z</dcterms:modified>
</cp:coreProperties>
</file>