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7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F964AC-2A1E-41D9-9855-0872CDB24417}" v="24" dt="2022-02-03T21:03:44.827"/>
    <p1510:client id="{ECF4C234-BCEB-4252-9C97-A0F7BD06656A}" v="2440" dt="2022-02-04T18:00:30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ECF4C234-BCEB-4252-9C97-A0F7BD06656A}"/>
    <pc:docChg chg="addSld delSld modSld sldOrd addMainMaster modMainMaster">
      <pc:chgData name="Zhigalov Roman" userId="1f97e9fdf7779aa5" providerId="Windows Live" clId="Web-{ECF4C234-BCEB-4252-9C97-A0F7BD06656A}" dt="2022-02-04T18:00:30.741" v="2433"/>
      <pc:docMkLst>
        <pc:docMk/>
      </pc:docMkLst>
      <pc:sldChg chg="addSp delSp modSp mod setBg">
        <pc:chgData name="Zhigalov Roman" userId="1f97e9fdf7779aa5" providerId="Windows Live" clId="Web-{ECF4C234-BCEB-4252-9C97-A0F7BD06656A}" dt="2022-02-04T17:09:36.439" v="51"/>
        <pc:sldMkLst>
          <pc:docMk/>
          <pc:sldMk cId="3598122863" sldId="258"/>
        </pc:sldMkLst>
        <pc:spChg chg="mod">
          <ac:chgData name="Zhigalov Roman" userId="1f97e9fdf7779aa5" providerId="Windows Live" clId="Web-{ECF4C234-BCEB-4252-9C97-A0F7BD06656A}" dt="2022-02-04T17:09:36.439" v="51"/>
          <ac:spMkLst>
            <pc:docMk/>
            <pc:sldMk cId="3598122863" sldId="258"/>
            <ac:spMk id="2" creationId="{3928C852-3ECF-4FBC-BE47-6CA48F2F4177}"/>
          </ac:spMkLst>
        </pc:spChg>
        <pc:spChg chg="del mod">
          <ac:chgData name="Zhigalov Roman" userId="1f97e9fdf7779aa5" providerId="Windows Live" clId="Web-{ECF4C234-BCEB-4252-9C97-A0F7BD06656A}" dt="2022-02-04T17:09:36.439" v="51"/>
          <ac:spMkLst>
            <pc:docMk/>
            <pc:sldMk cId="3598122863" sldId="258"/>
            <ac:spMk id="3" creationId="{AEC1C5FA-0A85-4845-9701-4A66F489DCF7}"/>
          </ac:spMkLst>
        </pc:spChg>
        <pc:spChg chg="add">
          <ac:chgData name="Zhigalov Roman" userId="1f97e9fdf7779aa5" providerId="Windows Live" clId="Web-{ECF4C234-BCEB-4252-9C97-A0F7BD06656A}" dt="2022-02-04T17:09:36.439" v="51"/>
          <ac:spMkLst>
            <pc:docMk/>
            <pc:sldMk cId="3598122863" sldId="258"/>
            <ac:spMk id="9" creationId="{46C2E80F-49A6-4372-B103-219D417A55ED}"/>
          </ac:spMkLst>
        </pc:spChg>
        <pc:graphicFrameChg chg="add">
          <ac:chgData name="Zhigalov Roman" userId="1f97e9fdf7779aa5" providerId="Windows Live" clId="Web-{ECF4C234-BCEB-4252-9C97-A0F7BD06656A}" dt="2022-02-04T17:09:36.439" v="51"/>
          <ac:graphicFrameMkLst>
            <pc:docMk/>
            <pc:sldMk cId="3598122863" sldId="258"/>
            <ac:graphicFrameMk id="5" creationId="{D42285FB-9401-4723-A6E9-4C37240B3233}"/>
          </ac:graphicFrameMkLst>
        </pc:graphicFrameChg>
      </pc:sldChg>
      <pc:sldChg chg="addSp delSp modSp new mod setBg">
        <pc:chgData name="Zhigalov Roman" userId="1f97e9fdf7779aa5" providerId="Windows Live" clId="Web-{ECF4C234-BCEB-4252-9C97-A0F7BD06656A}" dt="2022-02-04T17:20:40.407" v="528"/>
        <pc:sldMkLst>
          <pc:docMk/>
          <pc:sldMk cId="2021692308" sldId="259"/>
        </pc:sldMkLst>
        <pc:spChg chg="mod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2" creationId="{14CEAF35-42F8-4113-999F-22DE34F2F01C}"/>
          </ac:spMkLst>
        </pc:spChg>
        <pc:spChg chg="mod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3" creationId="{9111A039-0058-478F-B685-7EEACBFFEF84}"/>
          </ac:spMkLst>
        </pc:spChg>
        <pc:spChg chg="add del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8" creationId="{4522B21E-B2B9-4C72-9A71-C87EFD137480}"/>
          </ac:spMkLst>
        </pc:spChg>
        <pc:spChg chg="add del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10" creationId="{5EB7D2A2-F448-44D4-938C-DC84CBCB3B1E}"/>
          </ac:spMkLst>
        </pc:spChg>
        <pc:spChg chg="add del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12" creationId="{871AEA07-1E14-44B4-8E55-64EF049CD66F}"/>
          </ac:spMkLst>
        </pc:spChg>
        <pc:spChg chg="add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19" creationId="{B26EE4FD-480F-42A5-9FEB-DA630457CFB7}"/>
          </ac:spMkLst>
        </pc:spChg>
        <pc:spChg chg="add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21" creationId="{A187062F-BE14-42FC-B06A-607DB23849C3}"/>
          </ac:spMkLst>
        </pc:spChg>
        <pc:spChg chg="add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23" creationId="{731FE21B-2A45-4BF5-8B03-E12341988774}"/>
          </ac:spMkLst>
        </pc:spChg>
        <pc:spChg chg="add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25" creationId="{2DC5A94D-79ED-48F5-9DC5-96CBB507CEC8}"/>
          </ac:spMkLst>
        </pc:spChg>
        <pc:spChg chg="add">
          <ac:chgData name="Zhigalov Roman" userId="1f97e9fdf7779aa5" providerId="Windows Live" clId="Web-{ECF4C234-BCEB-4252-9C97-A0F7BD06656A}" dt="2022-02-04T17:20:40.407" v="528"/>
          <ac:spMkLst>
            <pc:docMk/>
            <pc:sldMk cId="2021692308" sldId="259"/>
            <ac:spMk id="27" creationId="{93A3D4BE-AF25-4F9A-9C29-1145CCE24A28}"/>
          </ac:spMkLst>
        </pc:spChg>
        <pc:cxnChg chg="add del">
          <ac:chgData name="Zhigalov Roman" userId="1f97e9fdf7779aa5" providerId="Windows Live" clId="Web-{ECF4C234-BCEB-4252-9C97-A0F7BD06656A}" dt="2022-02-04T17:20:40.407" v="528"/>
          <ac:cxnSpMkLst>
            <pc:docMk/>
            <pc:sldMk cId="2021692308" sldId="259"/>
            <ac:cxnSpMk id="14" creationId="{F7C8EA93-3210-4C62-99E9-153C275E3A87}"/>
          </ac:cxnSpMkLst>
        </pc:cxnChg>
      </pc:sldChg>
      <pc:sldChg chg="new del">
        <pc:chgData name="Zhigalov Roman" userId="1f97e9fdf7779aa5" providerId="Windows Live" clId="Web-{ECF4C234-BCEB-4252-9C97-A0F7BD06656A}" dt="2022-02-04T17:10:33.863" v="84"/>
        <pc:sldMkLst>
          <pc:docMk/>
          <pc:sldMk cId="889258010" sldId="260"/>
        </pc:sldMkLst>
      </pc:sldChg>
      <pc:sldChg chg="addSp delSp modSp new mod setBg">
        <pc:chgData name="Zhigalov Roman" userId="1f97e9fdf7779aa5" providerId="Windows Live" clId="Web-{ECF4C234-BCEB-4252-9C97-A0F7BD06656A}" dt="2022-02-04T17:10:31.316" v="83"/>
        <pc:sldMkLst>
          <pc:docMk/>
          <pc:sldMk cId="2635064963" sldId="261"/>
        </pc:sldMkLst>
        <pc:spChg chg="mod ord">
          <ac:chgData name="Zhigalov Roman" userId="1f97e9fdf7779aa5" providerId="Windows Live" clId="Web-{ECF4C234-BCEB-4252-9C97-A0F7BD06656A}" dt="2022-02-04T17:10:31.316" v="83"/>
          <ac:spMkLst>
            <pc:docMk/>
            <pc:sldMk cId="2635064963" sldId="261"/>
            <ac:spMk id="2" creationId="{78265019-CA3A-43CD-842E-8372E5BB6E50}"/>
          </ac:spMkLst>
        </pc:spChg>
        <pc:spChg chg="del">
          <ac:chgData name="Zhigalov Roman" userId="1f97e9fdf7779aa5" providerId="Windows Live" clId="Web-{ECF4C234-BCEB-4252-9C97-A0F7BD06656A}" dt="2022-02-04T17:10:26.081" v="82"/>
          <ac:spMkLst>
            <pc:docMk/>
            <pc:sldMk cId="2635064963" sldId="261"/>
            <ac:spMk id="3" creationId="{5E7DE5B7-10E3-4FC2-BE99-BCE49D35BB07}"/>
          </ac:spMkLst>
        </pc:spChg>
        <pc:spChg chg="add">
          <ac:chgData name="Zhigalov Roman" userId="1f97e9fdf7779aa5" providerId="Windows Live" clId="Web-{ECF4C234-BCEB-4252-9C97-A0F7BD06656A}" dt="2022-02-04T17:10:31.316" v="83"/>
          <ac:spMkLst>
            <pc:docMk/>
            <pc:sldMk cId="2635064963" sldId="261"/>
            <ac:spMk id="9" creationId="{37C89E4B-3C9F-44B9-8B86-D9E3D112D8EC}"/>
          </ac:spMkLst>
        </pc:spChg>
        <pc:picChg chg="add mod ord">
          <ac:chgData name="Zhigalov Roman" userId="1f97e9fdf7779aa5" providerId="Windows Live" clId="Web-{ECF4C234-BCEB-4252-9C97-A0F7BD06656A}" dt="2022-02-04T17:10:31.316" v="83"/>
          <ac:picMkLst>
            <pc:docMk/>
            <pc:sldMk cId="2635064963" sldId="261"/>
            <ac:picMk id="4" creationId="{B6364779-6B58-428B-BD81-24109DE94BB8}"/>
          </ac:picMkLst>
        </pc:picChg>
        <pc:cxnChg chg="add">
          <ac:chgData name="Zhigalov Roman" userId="1f97e9fdf7779aa5" providerId="Windows Live" clId="Web-{ECF4C234-BCEB-4252-9C97-A0F7BD06656A}" dt="2022-02-04T17:10:31.316" v="83"/>
          <ac:cxnSpMkLst>
            <pc:docMk/>
            <pc:sldMk cId="2635064963" sldId="261"/>
            <ac:cxnSpMk id="11" creationId="{AA2EAA10-076F-46BD-8F0F-B9A2FB77A85C}"/>
          </ac:cxnSpMkLst>
        </pc:cxnChg>
        <pc:cxnChg chg="add">
          <ac:chgData name="Zhigalov Roman" userId="1f97e9fdf7779aa5" providerId="Windows Live" clId="Web-{ECF4C234-BCEB-4252-9C97-A0F7BD06656A}" dt="2022-02-04T17:10:31.316" v="83"/>
          <ac:cxnSpMkLst>
            <pc:docMk/>
            <pc:sldMk cId="2635064963" sldId="26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ECF4C234-BCEB-4252-9C97-A0F7BD06656A}" dt="2022-02-04T17:11:20.301" v="107"/>
        <pc:sldMkLst>
          <pc:docMk/>
          <pc:sldMk cId="4183079059" sldId="262"/>
        </pc:sldMkLst>
        <pc:spChg chg="mod ord">
          <ac:chgData name="Zhigalov Roman" userId="1f97e9fdf7779aa5" providerId="Windows Live" clId="Web-{ECF4C234-BCEB-4252-9C97-A0F7BD06656A}" dt="2022-02-04T17:11:20.301" v="107"/>
          <ac:spMkLst>
            <pc:docMk/>
            <pc:sldMk cId="4183079059" sldId="262"/>
            <ac:spMk id="2" creationId="{A6267888-D50F-44E8-9BCB-787770EA2796}"/>
          </ac:spMkLst>
        </pc:spChg>
        <pc:spChg chg="del">
          <ac:chgData name="Zhigalov Roman" userId="1f97e9fdf7779aa5" providerId="Windows Live" clId="Web-{ECF4C234-BCEB-4252-9C97-A0F7BD06656A}" dt="2022-02-04T17:11:09.738" v="86"/>
          <ac:spMkLst>
            <pc:docMk/>
            <pc:sldMk cId="4183079059" sldId="262"/>
            <ac:spMk id="3" creationId="{8DDFD706-E127-4AFF-85C3-2B1FC4B618AE}"/>
          </ac:spMkLst>
        </pc:spChg>
        <pc:spChg chg="add">
          <ac:chgData name="Zhigalov Roman" userId="1f97e9fdf7779aa5" providerId="Windows Live" clId="Web-{ECF4C234-BCEB-4252-9C97-A0F7BD06656A}" dt="2022-02-04T17:11:20.301" v="107"/>
          <ac:spMkLst>
            <pc:docMk/>
            <pc:sldMk cId="4183079059" sldId="262"/>
            <ac:spMk id="9" creationId="{37C89E4B-3C9F-44B9-8B86-D9E3D112D8EC}"/>
          </ac:spMkLst>
        </pc:spChg>
        <pc:picChg chg="add mod ord">
          <ac:chgData name="Zhigalov Roman" userId="1f97e9fdf7779aa5" providerId="Windows Live" clId="Web-{ECF4C234-BCEB-4252-9C97-A0F7BD06656A}" dt="2022-02-04T17:11:20.301" v="107"/>
          <ac:picMkLst>
            <pc:docMk/>
            <pc:sldMk cId="4183079059" sldId="262"/>
            <ac:picMk id="4" creationId="{C0112131-E050-42EA-9EB0-D41A687A39C4}"/>
          </ac:picMkLst>
        </pc:picChg>
        <pc:cxnChg chg="add">
          <ac:chgData name="Zhigalov Roman" userId="1f97e9fdf7779aa5" providerId="Windows Live" clId="Web-{ECF4C234-BCEB-4252-9C97-A0F7BD06656A}" dt="2022-02-04T17:11:20.301" v="107"/>
          <ac:cxnSpMkLst>
            <pc:docMk/>
            <pc:sldMk cId="4183079059" sldId="262"/>
            <ac:cxnSpMk id="11" creationId="{AA2EAA10-076F-46BD-8F0F-B9A2FB77A85C}"/>
          </ac:cxnSpMkLst>
        </pc:cxnChg>
        <pc:cxnChg chg="add">
          <ac:chgData name="Zhigalov Roman" userId="1f97e9fdf7779aa5" providerId="Windows Live" clId="Web-{ECF4C234-BCEB-4252-9C97-A0F7BD06656A}" dt="2022-02-04T17:11:20.301" v="107"/>
          <ac:cxnSpMkLst>
            <pc:docMk/>
            <pc:sldMk cId="4183079059" sldId="262"/>
            <ac:cxnSpMk id="13" creationId="{D891E407-403B-4764-86C9-33A56D3BCAA3}"/>
          </ac:cxnSpMkLst>
        </pc:cxnChg>
      </pc:sldChg>
      <pc:sldChg chg="addSp delSp modSp new del mod setBg">
        <pc:chgData name="Zhigalov Roman" userId="1f97e9fdf7779aa5" providerId="Windows Live" clId="Web-{ECF4C234-BCEB-4252-9C97-A0F7BD06656A}" dt="2022-02-04T17:21:21.471" v="570"/>
        <pc:sldMkLst>
          <pc:docMk/>
          <pc:sldMk cId="2902206554" sldId="263"/>
        </pc:sldMkLst>
        <pc:spChg chg="mod">
          <ac:chgData name="Zhigalov Roman" userId="1f97e9fdf7779aa5" providerId="Windows Live" clId="Web-{ECF4C234-BCEB-4252-9C97-A0F7BD06656A}" dt="2022-02-04T17:20:47.986" v="529"/>
          <ac:spMkLst>
            <pc:docMk/>
            <pc:sldMk cId="2902206554" sldId="263"/>
            <ac:spMk id="2" creationId="{B73B4BF9-7E7F-4C1B-9444-60D9B1B09F7A}"/>
          </ac:spMkLst>
        </pc:spChg>
        <pc:spChg chg="del mod">
          <ac:chgData name="Zhigalov Roman" userId="1f97e9fdf7779aa5" providerId="Windows Live" clId="Web-{ECF4C234-BCEB-4252-9C97-A0F7BD06656A}" dt="2022-02-04T17:12:26.021" v="246"/>
          <ac:spMkLst>
            <pc:docMk/>
            <pc:sldMk cId="2902206554" sldId="263"/>
            <ac:spMk id="3" creationId="{2AC3A9F2-B01D-473F-9822-B740986FAFDF}"/>
          </ac:spMkLst>
        </pc:spChg>
        <pc:spChg chg="add del">
          <ac:chgData name="Zhigalov Roman" userId="1f97e9fdf7779aa5" providerId="Windows Live" clId="Web-{ECF4C234-BCEB-4252-9C97-A0F7BD06656A}" dt="2022-02-04T17:20:47.986" v="529"/>
          <ac:spMkLst>
            <pc:docMk/>
            <pc:sldMk cId="2902206554" sldId="263"/>
            <ac:spMk id="9" creationId="{2E442304-DDBD-4F7B-8017-36BCC863FB40}"/>
          </ac:spMkLst>
        </pc:spChg>
        <pc:spChg chg="add del">
          <ac:chgData name="Zhigalov Roman" userId="1f97e9fdf7779aa5" providerId="Windows Live" clId="Web-{ECF4C234-BCEB-4252-9C97-A0F7BD06656A}" dt="2022-02-04T17:20:47.986" v="529"/>
          <ac:spMkLst>
            <pc:docMk/>
            <pc:sldMk cId="2902206554" sldId="263"/>
            <ac:spMk id="11" creationId="{5E107275-3853-46FD-A241-DE4355A42675}"/>
          </ac:spMkLst>
        </pc:spChg>
        <pc:spChg chg="add">
          <ac:chgData name="Zhigalov Roman" userId="1f97e9fdf7779aa5" providerId="Windows Live" clId="Web-{ECF4C234-BCEB-4252-9C97-A0F7BD06656A}" dt="2022-02-04T17:20:47.986" v="529"/>
          <ac:spMkLst>
            <pc:docMk/>
            <pc:sldMk cId="2902206554" sldId="263"/>
            <ac:spMk id="16" creationId="{B819A166-7571-4003-A6B8-B62034C3ED30}"/>
          </ac:spMkLst>
        </pc:spChg>
        <pc:graphicFrameChg chg="add mod modGraphic">
          <ac:chgData name="Zhigalov Roman" userId="1f97e9fdf7779aa5" providerId="Windows Live" clId="Web-{ECF4C234-BCEB-4252-9C97-A0F7BD06656A}" dt="2022-02-04T17:20:47.986" v="529"/>
          <ac:graphicFrameMkLst>
            <pc:docMk/>
            <pc:sldMk cId="2902206554" sldId="263"/>
            <ac:graphicFrameMk id="5" creationId="{405C2345-97AB-4285-8869-7FE9C35BE6B5}"/>
          </ac:graphicFrameMkLst>
        </pc:graphicFrameChg>
      </pc:sldChg>
      <pc:sldChg chg="addSp delSp modSp new mod setBg modClrScheme addAnim delAnim setClrOvrMap chgLayout">
        <pc:chgData name="Zhigalov Roman" userId="1f97e9fdf7779aa5" providerId="Windows Live" clId="Web-{ECF4C234-BCEB-4252-9C97-A0F7BD06656A}" dt="2022-02-04T17:14:12.539" v="340"/>
        <pc:sldMkLst>
          <pc:docMk/>
          <pc:sldMk cId="325807792" sldId="264"/>
        </pc:sldMkLst>
        <pc:spChg chg="del mod">
          <ac:chgData name="Zhigalov Roman" userId="1f97e9fdf7779aa5" providerId="Windows Live" clId="Web-{ECF4C234-BCEB-4252-9C97-A0F7BD06656A}" dt="2022-02-04T17:12:56.881" v="252"/>
          <ac:spMkLst>
            <pc:docMk/>
            <pc:sldMk cId="325807792" sldId="264"/>
            <ac:spMk id="2" creationId="{88C93397-D03E-4071-9BBB-B5125545F780}"/>
          </ac:spMkLst>
        </pc:spChg>
        <pc:spChg chg="del">
          <ac:chgData name="Zhigalov Roman" userId="1f97e9fdf7779aa5" providerId="Windows Live" clId="Web-{ECF4C234-BCEB-4252-9C97-A0F7BD06656A}" dt="2022-02-04T17:12:55.663" v="250"/>
          <ac:spMkLst>
            <pc:docMk/>
            <pc:sldMk cId="325807792" sldId="264"/>
            <ac:spMk id="3" creationId="{E4562C00-22E4-4FA1-B019-35740837EE80}"/>
          </ac:spMkLst>
        </pc:spChg>
        <pc:spChg chg="add del mod ord">
          <ac:chgData name="Zhigalov Roman" userId="1f97e9fdf7779aa5" providerId="Windows Live" clId="Web-{ECF4C234-BCEB-4252-9C97-A0F7BD06656A}" dt="2022-02-04T17:13:02.335" v="254"/>
          <ac:spMkLst>
            <pc:docMk/>
            <pc:sldMk cId="325807792" sldId="264"/>
            <ac:spMk id="6" creationId="{34F689EC-C5BA-4E08-8E8B-B9C48BE85192}"/>
          </ac:spMkLst>
        </pc:spChg>
        <pc:spChg chg="add mod ord">
          <ac:chgData name="Zhigalov Roman" userId="1f97e9fdf7779aa5" providerId="Windows Live" clId="Web-{ECF4C234-BCEB-4252-9C97-A0F7BD06656A}" dt="2022-02-04T17:14:12.539" v="340"/>
          <ac:spMkLst>
            <pc:docMk/>
            <pc:sldMk cId="325807792" sldId="264"/>
            <ac:spMk id="8" creationId="{2BE8451E-4E9D-4050-9BB4-E944976B46AF}"/>
          </ac:spMkLst>
        </pc:spChg>
        <pc:spChg chg="add mod ord">
          <ac:chgData name="Zhigalov Roman" userId="1f97e9fdf7779aa5" providerId="Windows Live" clId="Web-{ECF4C234-BCEB-4252-9C97-A0F7BD06656A}" dt="2022-02-04T17:14:12.539" v="340"/>
          <ac:spMkLst>
            <pc:docMk/>
            <pc:sldMk cId="325807792" sldId="264"/>
            <ac:spMk id="9" creationId="{24BA1D95-7E6E-4D3F-A180-621137E51E72}"/>
          </ac:spMkLst>
        </pc:spChg>
        <pc:spChg chg="add del">
          <ac:chgData name="Zhigalov Roman" userId="1f97e9fdf7779aa5" providerId="Windows Live" clId="Web-{ECF4C234-BCEB-4252-9C97-A0F7BD06656A}" dt="2022-02-04T17:14:05.274" v="333"/>
          <ac:spMkLst>
            <pc:docMk/>
            <pc:sldMk cId="325807792" sldId="264"/>
            <ac:spMk id="12" creationId="{7B51B11D-BBCD-47C7-A599-1EDA2F22FE08}"/>
          </ac:spMkLst>
        </pc:spChg>
        <pc:spChg chg="add del">
          <ac:chgData name="Zhigalov Roman" userId="1f97e9fdf7779aa5" providerId="Windows Live" clId="Web-{ECF4C234-BCEB-4252-9C97-A0F7BD06656A}" dt="2022-02-04T17:13:43.586" v="331"/>
          <ac:spMkLst>
            <pc:docMk/>
            <pc:sldMk cId="325807792" sldId="264"/>
            <ac:spMk id="15" creationId="{E49CC64F-7275-4E33-961B-0C5CDC439875}"/>
          </ac:spMkLst>
        </pc:spChg>
        <pc:spChg chg="add del">
          <ac:chgData name="Zhigalov Roman" userId="1f97e9fdf7779aa5" providerId="Windows Live" clId="Web-{ECF4C234-BCEB-4252-9C97-A0F7BD06656A}" dt="2022-02-04T17:14:09.992" v="337"/>
          <ac:spMkLst>
            <pc:docMk/>
            <pc:sldMk cId="325807792" sldId="264"/>
            <ac:spMk id="19" creationId="{9089EED9-F54D-4F20-A2C6-949DE4176959}"/>
          </ac:spMkLst>
        </pc:spChg>
        <pc:spChg chg="add del">
          <ac:chgData name="Zhigalov Roman" userId="1f97e9fdf7779aa5" providerId="Windows Live" clId="Web-{ECF4C234-BCEB-4252-9C97-A0F7BD06656A}" dt="2022-02-04T17:14:09.992" v="337"/>
          <ac:spMkLst>
            <pc:docMk/>
            <pc:sldMk cId="325807792" sldId="264"/>
            <ac:spMk id="20" creationId="{7E46F721-3785-414D-8697-16AF490E6806}"/>
          </ac:spMkLst>
        </pc:spChg>
        <pc:spChg chg="add del">
          <ac:chgData name="Zhigalov Roman" userId="1f97e9fdf7779aa5" providerId="Windows Live" clId="Web-{ECF4C234-BCEB-4252-9C97-A0F7BD06656A}" dt="2022-02-04T17:14:12.524" v="339"/>
          <ac:spMkLst>
            <pc:docMk/>
            <pc:sldMk cId="325807792" sldId="264"/>
            <ac:spMk id="22" creationId="{AB45A142-4255-493C-8284-5D566C121B10}"/>
          </ac:spMkLst>
        </pc:spChg>
        <pc:spChg chg="add">
          <ac:chgData name="Zhigalov Roman" userId="1f97e9fdf7779aa5" providerId="Windows Live" clId="Web-{ECF4C234-BCEB-4252-9C97-A0F7BD06656A}" dt="2022-02-04T17:14:12.539" v="340"/>
          <ac:spMkLst>
            <pc:docMk/>
            <pc:sldMk cId="325807792" sldId="264"/>
            <ac:spMk id="25" creationId="{AB45A142-4255-493C-8284-5D566C121B10}"/>
          </ac:spMkLst>
        </pc:spChg>
        <pc:picChg chg="add del mod ord">
          <ac:chgData name="Zhigalov Roman" userId="1f97e9fdf7779aa5" providerId="Windows Live" clId="Web-{ECF4C234-BCEB-4252-9C97-A0F7BD06656A}" dt="2022-02-04T17:12:56.866" v="251"/>
          <ac:picMkLst>
            <pc:docMk/>
            <pc:sldMk cId="325807792" sldId="264"/>
            <ac:picMk id="4" creationId="{E7589A98-3F7A-488A-9528-7364A5458FBE}"/>
          </ac:picMkLst>
        </pc:picChg>
        <pc:picChg chg="add mod ord">
          <ac:chgData name="Zhigalov Roman" userId="1f97e9fdf7779aa5" providerId="Windows Live" clId="Web-{ECF4C234-BCEB-4252-9C97-A0F7BD06656A}" dt="2022-02-04T17:14:12.539" v="340"/>
          <ac:picMkLst>
            <pc:docMk/>
            <pc:sldMk cId="325807792" sldId="264"/>
            <ac:picMk id="10" creationId="{B49A3149-72B6-4932-AD42-F9653A7BA35C}"/>
          </ac:picMkLst>
        </pc:picChg>
        <pc:cxnChg chg="add del">
          <ac:chgData name="Zhigalov Roman" userId="1f97e9fdf7779aa5" providerId="Windows Live" clId="Web-{ECF4C234-BCEB-4252-9C97-A0F7BD06656A}" dt="2022-02-04T17:14:05.274" v="333"/>
          <ac:cxnSpMkLst>
            <pc:docMk/>
            <pc:sldMk cId="325807792" sldId="264"/>
            <ac:cxnSpMk id="17" creationId="{6A810F53-4CAC-492E-A2F9-C147AA509B57}"/>
          </ac:cxnSpMkLst>
        </pc:cxnChg>
        <pc:cxnChg chg="add del">
          <ac:chgData name="Zhigalov Roman" userId="1f97e9fdf7779aa5" providerId="Windows Live" clId="Web-{ECF4C234-BCEB-4252-9C97-A0F7BD06656A}" dt="2022-02-04T17:14:12.524" v="339"/>
          <ac:cxnSpMkLst>
            <pc:docMk/>
            <pc:sldMk cId="325807792" sldId="264"/>
            <ac:cxnSpMk id="23" creationId="{38FB9660-F42F-4313-BBC4-47C007FE484C}"/>
          </ac:cxnSpMkLst>
        </pc:cxnChg>
        <pc:cxnChg chg="add">
          <ac:chgData name="Zhigalov Roman" userId="1f97e9fdf7779aa5" providerId="Windows Live" clId="Web-{ECF4C234-BCEB-4252-9C97-A0F7BD06656A}" dt="2022-02-04T17:14:12.539" v="340"/>
          <ac:cxnSpMkLst>
            <pc:docMk/>
            <pc:sldMk cId="325807792" sldId="264"/>
            <ac:cxnSpMk id="26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ECF4C234-BCEB-4252-9C97-A0F7BD06656A}" dt="2022-02-04T17:14:46.493" v="372"/>
        <pc:sldMkLst>
          <pc:docMk/>
          <pc:sldMk cId="4143806070" sldId="265"/>
        </pc:sldMkLst>
        <pc:spChg chg="mod">
          <ac:chgData name="Zhigalov Roman" userId="1f97e9fdf7779aa5" providerId="Windows Live" clId="Web-{ECF4C234-BCEB-4252-9C97-A0F7BD06656A}" dt="2022-02-04T17:14:46.493" v="372"/>
          <ac:spMkLst>
            <pc:docMk/>
            <pc:sldMk cId="4143806070" sldId="265"/>
            <ac:spMk id="2" creationId="{5746198A-710D-4E41-9BC0-6F008A40FA6D}"/>
          </ac:spMkLst>
        </pc:spChg>
        <pc:spChg chg="del">
          <ac:chgData name="Zhigalov Roman" userId="1f97e9fdf7779aa5" providerId="Windows Live" clId="Web-{ECF4C234-BCEB-4252-9C97-A0F7BD06656A}" dt="2022-02-04T17:14:34.337" v="369"/>
          <ac:spMkLst>
            <pc:docMk/>
            <pc:sldMk cId="4143806070" sldId="265"/>
            <ac:spMk id="3" creationId="{E664794C-7F35-4A62-9216-19A4F01CB2EB}"/>
          </ac:spMkLst>
        </pc:spChg>
        <pc:spChg chg="add del">
          <ac:chgData name="Zhigalov Roman" userId="1f97e9fdf7779aa5" providerId="Windows Live" clId="Web-{ECF4C234-BCEB-4252-9C97-A0F7BD06656A}" dt="2022-02-04T17:14:46.493" v="371"/>
          <ac:spMkLst>
            <pc:docMk/>
            <pc:sldMk cId="4143806070" sldId="265"/>
            <ac:spMk id="9" creationId="{1825AC39-5F85-4CAA-8A81-A1287086B2B6}"/>
          </ac:spMkLst>
        </pc:spChg>
        <pc:spChg chg="add del">
          <ac:chgData name="Zhigalov Roman" userId="1f97e9fdf7779aa5" providerId="Windows Live" clId="Web-{ECF4C234-BCEB-4252-9C97-A0F7BD06656A}" dt="2022-02-04T17:14:46.493" v="371"/>
          <ac:spMkLst>
            <pc:docMk/>
            <pc:sldMk cId="4143806070" sldId="265"/>
            <ac:spMk id="11" creationId="{95DA4D23-37FC-4B90-8188-F0377C5FF44B}"/>
          </ac:spMkLst>
        </pc:spChg>
        <pc:spChg chg="add del">
          <ac:chgData name="Zhigalov Roman" userId="1f97e9fdf7779aa5" providerId="Windows Live" clId="Web-{ECF4C234-BCEB-4252-9C97-A0F7BD06656A}" dt="2022-02-04T17:14:46.493" v="371"/>
          <ac:spMkLst>
            <pc:docMk/>
            <pc:sldMk cId="4143806070" sldId="265"/>
            <ac:spMk id="13" creationId="{A7A4B465-FBCC-4CD4-89A1-82992A7B47FF}"/>
          </ac:spMkLst>
        </pc:spChg>
        <pc:spChg chg="add del">
          <ac:chgData name="Zhigalov Roman" userId="1f97e9fdf7779aa5" providerId="Windows Live" clId="Web-{ECF4C234-BCEB-4252-9C97-A0F7BD06656A}" dt="2022-02-04T17:14:46.493" v="371"/>
          <ac:spMkLst>
            <pc:docMk/>
            <pc:sldMk cId="4143806070" sldId="265"/>
            <ac:spMk id="15" creationId="{909E572F-9CDC-4214-9D42-FF0017649590}"/>
          </ac:spMkLst>
        </pc:spChg>
        <pc:spChg chg="add">
          <ac:chgData name="Zhigalov Roman" userId="1f97e9fdf7779aa5" providerId="Windows Live" clId="Web-{ECF4C234-BCEB-4252-9C97-A0F7BD06656A}" dt="2022-02-04T17:14:46.493" v="372"/>
          <ac:spMkLst>
            <pc:docMk/>
            <pc:sldMk cId="4143806070" sldId="265"/>
            <ac:spMk id="17" creationId="{AB45A142-4255-493C-8284-5D566C121B10}"/>
          </ac:spMkLst>
        </pc:spChg>
        <pc:picChg chg="add mod ord">
          <ac:chgData name="Zhigalov Roman" userId="1f97e9fdf7779aa5" providerId="Windows Live" clId="Web-{ECF4C234-BCEB-4252-9C97-A0F7BD06656A}" dt="2022-02-04T17:14:46.493" v="372"/>
          <ac:picMkLst>
            <pc:docMk/>
            <pc:sldMk cId="4143806070" sldId="265"/>
            <ac:picMk id="4" creationId="{63A533CA-476B-4CB2-8094-291C4B5B206B}"/>
          </ac:picMkLst>
        </pc:picChg>
        <pc:cxnChg chg="add">
          <ac:chgData name="Zhigalov Roman" userId="1f97e9fdf7779aa5" providerId="Windows Live" clId="Web-{ECF4C234-BCEB-4252-9C97-A0F7BD06656A}" dt="2022-02-04T17:14:46.493" v="372"/>
          <ac:cxnSpMkLst>
            <pc:docMk/>
            <pc:sldMk cId="4143806070" sldId="265"/>
            <ac:cxnSpMk id="18" creationId="{38FB9660-F42F-4313-BBC4-47C007FE484C}"/>
          </ac:cxnSpMkLst>
        </pc:cxnChg>
      </pc:sldChg>
      <pc:sldChg chg="addSp modSp new mod setBg">
        <pc:chgData name="Zhigalov Roman" userId="1f97e9fdf7779aa5" providerId="Windows Live" clId="Web-{ECF4C234-BCEB-4252-9C97-A0F7BD06656A}" dt="2022-02-04T17:20:29.876" v="527"/>
        <pc:sldMkLst>
          <pc:docMk/>
          <pc:sldMk cId="3227705840" sldId="266"/>
        </pc:sldMkLst>
        <pc:spChg chg="mod">
          <ac:chgData name="Zhigalov Roman" userId="1f97e9fdf7779aa5" providerId="Windows Live" clId="Web-{ECF4C234-BCEB-4252-9C97-A0F7BD06656A}" dt="2022-02-04T17:20:29.876" v="527"/>
          <ac:spMkLst>
            <pc:docMk/>
            <pc:sldMk cId="3227705840" sldId="266"/>
            <ac:spMk id="2" creationId="{0A6BE9A7-D9C1-473F-8DB1-08E2AB3F8FC1}"/>
          </ac:spMkLst>
        </pc:spChg>
        <pc:spChg chg="mod">
          <ac:chgData name="Zhigalov Roman" userId="1f97e9fdf7779aa5" providerId="Windows Live" clId="Web-{ECF4C234-BCEB-4252-9C97-A0F7BD06656A}" dt="2022-02-04T17:20:29.876" v="527"/>
          <ac:spMkLst>
            <pc:docMk/>
            <pc:sldMk cId="3227705840" sldId="266"/>
            <ac:spMk id="3" creationId="{6B194432-5255-4BAF-BC6B-DF631A68BF69}"/>
          </ac:spMkLst>
        </pc:spChg>
        <pc:spChg chg="add">
          <ac:chgData name="Zhigalov Roman" userId="1f97e9fdf7779aa5" providerId="Windows Live" clId="Web-{ECF4C234-BCEB-4252-9C97-A0F7BD06656A}" dt="2022-02-04T17:20:29.876" v="527"/>
          <ac:spMkLst>
            <pc:docMk/>
            <pc:sldMk cId="3227705840" sldId="266"/>
            <ac:spMk id="8" creationId="{6A1473A6-3F22-483E-8A30-80B9D2B14592}"/>
          </ac:spMkLst>
        </pc:spChg>
        <pc:grpChg chg="add">
          <ac:chgData name="Zhigalov Roman" userId="1f97e9fdf7779aa5" providerId="Windows Live" clId="Web-{ECF4C234-BCEB-4252-9C97-A0F7BD06656A}" dt="2022-02-04T17:20:29.876" v="527"/>
          <ac:grpSpMkLst>
            <pc:docMk/>
            <pc:sldMk cId="3227705840" sldId="266"/>
            <ac:grpSpMk id="10" creationId="{AA1375E3-3E53-4D75-BAB7-E5929BFCB25F}"/>
          </ac:grpSpMkLst>
        </pc:grpChg>
      </pc:sldChg>
      <pc:sldChg chg="modSp add ord replId">
        <pc:chgData name="Zhigalov Roman" userId="1f97e9fdf7779aa5" providerId="Windows Live" clId="Web-{ECF4C234-BCEB-4252-9C97-A0F7BD06656A}" dt="2022-02-04T17:21:19.455" v="569" actId="20577"/>
        <pc:sldMkLst>
          <pc:docMk/>
          <pc:sldMk cId="2035247442" sldId="267"/>
        </pc:sldMkLst>
        <pc:spChg chg="mod">
          <ac:chgData name="Zhigalov Roman" userId="1f97e9fdf7779aa5" providerId="Windows Live" clId="Web-{ECF4C234-BCEB-4252-9C97-A0F7BD06656A}" dt="2022-02-04T17:21:17.361" v="566" actId="20577"/>
          <ac:spMkLst>
            <pc:docMk/>
            <pc:sldMk cId="2035247442" sldId="267"/>
            <ac:spMk id="2" creationId="{0A6BE9A7-D9C1-473F-8DB1-08E2AB3F8FC1}"/>
          </ac:spMkLst>
        </pc:spChg>
        <pc:spChg chg="mod">
          <ac:chgData name="Zhigalov Roman" userId="1f97e9fdf7779aa5" providerId="Windows Live" clId="Web-{ECF4C234-BCEB-4252-9C97-A0F7BD06656A}" dt="2022-02-04T17:21:19.455" v="569" actId="20577"/>
          <ac:spMkLst>
            <pc:docMk/>
            <pc:sldMk cId="2035247442" sldId="267"/>
            <ac:spMk id="3" creationId="{6B194432-5255-4BAF-BC6B-DF631A68BF69}"/>
          </ac:spMkLst>
        </pc:spChg>
      </pc:sldChg>
      <pc:sldChg chg="addSp modSp new mod setBg">
        <pc:chgData name="Zhigalov Roman" userId="1f97e9fdf7779aa5" providerId="Windows Live" clId="Web-{ECF4C234-BCEB-4252-9C97-A0F7BD06656A}" dt="2022-02-04T17:24:15.271" v="682" actId="20577"/>
        <pc:sldMkLst>
          <pc:docMk/>
          <pc:sldMk cId="753411860" sldId="268"/>
        </pc:sldMkLst>
        <pc:spChg chg="mod">
          <ac:chgData name="Zhigalov Roman" userId="1f97e9fdf7779aa5" providerId="Windows Live" clId="Web-{ECF4C234-BCEB-4252-9C97-A0F7BD06656A}" dt="2022-02-04T17:24:10.803" v="678"/>
          <ac:spMkLst>
            <pc:docMk/>
            <pc:sldMk cId="753411860" sldId="268"/>
            <ac:spMk id="2" creationId="{DBAAEFB6-C823-41EA-A7F2-3224F31F0275}"/>
          </ac:spMkLst>
        </pc:spChg>
        <pc:spChg chg="mod">
          <ac:chgData name="Zhigalov Roman" userId="1f97e9fdf7779aa5" providerId="Windows Live" clId="Web-{ECF4C234-BCEB-4252-9C97-A0F7BD06656A}" dt="2022-02-04T17:24:15.271" v="682" actId="20577"/>
          <ac:spMkLst>
            <pc:docMk/>
            <pc:sldMk cId="753411860" sldId="268"/>
            <ac:spMk id="3" creationId="{37E90D08-89D7-42DA-91F5-0BFB7F4202E7}"/>
          </ac:spMkLst>
        </pc:spChg>
        <pc:spChg chg="add">
          <ac:chgData name="Zhigalov Roman" userId="1f97e9fdf7779aa5" providerId="Windows Live" clId="Web-{ECF4C234-BCEB-4252-9C97-A0F7BD06656A}" dt="2022-02-04T17:24:10.803" v="678"/>
          <ac:spMkLst>
            <pc:docMk/>
            <pc:sldMk cId="753411860" sldId="268"/>
            <ac:spMk id="8" creationId="{6A1473A6-3F22-483E-8A30-80B9D2B14592}"/>
          </ac:spMkLst>
        </pc:spChg>
        <pc:grpChg chg="add">
          <ac:chgData name="Zhigalov Roman" userId="1f97e9fdf7779aa5" providerId="Windows Live" clId="Web-{ECF4C234-BCEB-4252-9C97-A0F7BD06656A}" dt="2022-02-04T17:24:10.803" v="678"/>
          <ac:grpSpMkLst>
            <pc:docMk/>
            <pc:sldMk cId="753411860" sldId="268"/>
            <ac:grpSpMk id="10" creationId="{AA1375E3-3E53-4D75-BAB7-E5929BFCB25F}"/>
          </ac:grpSpMkLst>
        </pc:grpChg>
      </pc:sldChg>
      <pc:sldChg chg="addSp modSp new mod setBg">
        <pc:chgData name="Zhigalov Roman" userId="1f97e9fdf7779aa5" providerId="Windows Live" clId="Web-{ECF4C234-BCEB-4252-9C97-A0F7BD06656A}" dt="2022-02-04T17:25:00.319" v="740" actId="20577"/>
        <pc:sldMkLst>
          <pc:docMk/>
          <pc:sldMk cId="3379146888" sldId="269"/>
        </pc:sldMkLst>
        <pc:spChg chg="mod">
          <ac:chgData name="Zhigalov Roman" userId="1f97e9fdf7779aa5" providerId="Windows Live" clId="Web-{ECF4C234-BCEB-4252-9C97-A0F7BD06656A}" dt="2022-02-04T17:24:39.538" v="712"/>
          <ac:spMkLst>
            <pc:docMk/>
            <pc:sldMk cId="3379146888" sldId="269"/>
            <ac:spMk id="2" creationId="{6993F529-89A0-4B7D-8DE4-76B2598A15A5}"/>
          </ac:spMkLst>
        </pc:spChg>
        <pc:spChg chg="mod">
          <ac:chgData name="Zhigalov Roman" userId="1f97e9fdf7779aa5" providerId="Windows Live" clId="Web-{ECF4C234-BCEB-4252-9C97-A0F7BD06656A}" dt="2022-02-04T17:25:00.319" v="740" actId="20577"/>
          <ac:spMkLst>
            <pc:docMk/>
            <pc:sldMk cId="3379146888" sldId="269"/>
            <ac:spMk id="3" creationId="{9C73BA14-BA3B-4D61-9D67-011D4772CF18}"/>
          </ac:spMkLst>
        </pc:spChg>
        <pc:spChg chg="add">
          <ac:chgData name="Zhigalov Roman" userId="1f97e9fdf7779aa5" providerId="Windows Live" clId="Web-{ECF4C234-BCEB-4252-9C97-A0F7BD06656A}" dt="2022-02-04T17:24:39.538" v="712"/>
          <ac:spMkLst>
            <pc:docMk/>
            <pc:sldMk cId="3379146888" sldId="269"/>
            <ac:spMk id="8" creationId="{6A1473A6-3F22-483E-8A30-80B9D2B14592}"/>
          </ac:spMkLst>
        </pc:spChg>
        <pc:grpChg chg="add">
          <ac:chgData name="Zhigalov Roman" userId="1f97e9fdf7779aa5" providerId="Windows Live" clId="Web-{ECF4C234-BCEB-4252-9C97-A0F7BD06656A}" dt="2022-02-04T17:24:39.538" v="712"/>
          <ac:grpSpMkLst>
            <pc:docMk/>
            <pc:sldMk cId="3379146888" sldId="269"/>
            <ac:grpSpMk id="10" creationId="{AA1375E3-3E53-4D75-BAB7-E5929BFCB25F}"/>
          </ac:grpSpMkLst>
        </pc:grpChg>
      </pc:sldChg>
      <pc:sldChg chg="addSp delSp modSp new mod setBg">
        <pc:chgData name="Zhigalov Roman" userId="1f97e9fdf7779aa5" providerId="Windows Live" clId="Web-{ECF4C234-BCEB-4252-9C97-A0F7BD06656A}" dt="2022-02-04T17:25:39.695" v="745"/>
        <pc:sldMkLst>
          <pc:docMk/>
          <pc:sldMk cId="2379695215" sldId="270"/>
        </pc:sldMkLst>
        <pc:spChg chg="del">
          <ac:chgData name="Zhigalov Roman" userId="1f97e9fdf7779aa5" providerId="Windows Live" clId="Web-{ECF4C234-BCEB-4252-9C97-A0F7BD06656A}" dt="2022-02-04T17:25:39.695" v="745"/>
          <ac:spMkLst>
            <pc:docMk/>
            <pc:sldMk cId="2379695215" sldId="270"/>
            <ac:spMk id="2" creationId="{4EA34B05-5693-4B46-91CB-1E42F5436BE3}"/>
          </ac:spMkLst>
        </pc:spChg>
        <pc:spChg chg="del mod">
          <ac:chgData name="Zhigalov Roman" userId="1f97e9fdf7779aa5" providerId="Windows Live" clId="Web-{ECF4C234-BCEB-4252-9C97-A0F7BD06656A}" dt="2022-02-04T17:25:29.777" v="744"/>
          <ac:spMkLst>
            <pc:docMk/>
            <pc:sldMk cId="2379695215" sldId="270"/>
            <ac:spMk id="3" creationId="{924E8F56-3F26-4B6D-8744-009E182C437A}"/>
          </ac:spMkLst>
        </pc:spChg>
        <pc:spChg chg="add">
          <ac:chgData name="Zhigalov Roman" userId="1f97e9fdf7779aa5" providerId="Windows Live" clId="Web-{ECF4C234-BCEB-4252-9C97-A0F7BD06656A}" dt="2022-02-04T17:25:39.695" v="745"/>
          <ac:spMkLst>
            <pc:docMk/>
            <pc:sldMk cId="2379695215" sldId="270"/>
            <ac:spMk id="9" creationId="{42A4FC2C-047E-45A5-965D-8E1E3BF09BC6}"/>
          </ac:spMkLst>
        </pc:spChg>
        <pc:picChg chg="add mod ord">
          <ac:chgData name="Zhigalov Roman" userId="1f97e9fdf7779aa5" providerId="Windows Live" clId="Web-{ECF4C234-BCEB-4252-9C97-A0F7BD06656A}" dt="2022-02-04T17:25:39.695" v="745"/>
          <ac:picMkLst>
            <pc:docMk/>
            <pc:sldMk cId="2379695215" sldId="270"/>
            <ac:picMk id="4" creationId="{9790624D-D9C8-4B1A-BAA6-C5E370BF11E9}"/>
          </ac:picMkLst>
        </pc:picChg>
      </pc:sldChg>
      <pc:sldChg chg="addSp delSp modSp new mod setBg">
        <pc:chgData name="Zhigalov Roman" userId="1f97e9fdf7779aa5" providerId="Windows Live" clId="Web-{ECF4C234-BCEB-4252-9C97-A0F7BD06656A}" dt="2022-02-04T17:27:02.885" v="819" actId="20577"/>
        <pc:sldMkLst>
          <pc:docMk/>
          <pc:sldMk cId="3859618591" sldId="271"/>
        </pc:sldMkLst>
        <pc:spChg chg="mod">
          <ac:chgData name="Zhigalov Roman" userId="1f97e9fdf7779aa5" providerId="Windows Live" clId="Web-{ECF4C234-BCEB-4252-9C97-A0F7BD06656A}" dt="2022-02-04T17:26:56.838" v="818"/>
          <ac:spMkLst>
            <pc:docMk/>
            <pc:sldMk cId="3859618591" sldId="271"/>
            <ac:spMk id="2" creationId="{2CBFCDB9-ACC9-4D5D-862E-B577F8E9D84F}"/>
          </ac:spMkLst>
        </pc:spChg>
        <pc:spChg chg="add del mod">
          <ac:chgData name="Zhigalov Roman" userId="1f97e9fdf7779aa5" providerId="Windows Live" clId="Web-{ECF4C234-BCEB-4252-9C97-A0F7BD06656A}" dt="2022-02-04T17:26:56.838" v="818"/>
          <ac:spMkLst>
            <pc:docMk/>
            <pc:sldMk cId="3859618591" sldId="271"/>
            <ac:spMk id="3" creationId="{7DBE2C93-BB49-412F-8FBE-DDA0D4885099}"/>
          </ac:spMkLst>
        </pc:spChg>
        <pc:spChg chg="add">
          <ac:chgData name="Zhigalov Roman" userId="1f97e9fdf7779aa5" providerId="Windows Live" clId="Web-{ECF4C234-BCEB-4252-9C97-A0F7BD06656A}" dt="2022-02-04T17:26:56.838" v="818"/>
          <ac:spMkLst>
            <pc:docMk/>
            <pc:sldMk cId="3859618591" sldId="271"/>
            <ac:spMk id="8" creationId="{827B839B-9ADE-406B-8590-F1CAEDED45A1}"/>
          </ac:spMkLst>
        </pc:spChg>
        <pc:spChg chg="add del">
          <ac:chgData name="Zhigalov Roman" userId="1f97e9fdf7779aa5" providerId="Windows Live" clId="Web-{ECF4C234-BCEB-4252-9C97-A0F7BD06656A}" dt="2022-02-04T17:26:56.838" v="817"/>
          <ac:spMkLst>
            <pc:docMk/>
            <pc:sldMk cId="3859618591" sldId="271"/>
            <ac:spMk id="9" creationId="{3E57A3F2-3497-430E-BCD2-151E9B57488E}"/>
          </ac:spMkLst>
        </pc:spChg>
        <pc:spChg chg="add">
          <ac:chgData name="Zhigalov Roman" userId="1f97e9fdf7779aa5" providerId="Windows Live" clId="Web-{ECF4C234-BCEB-4252-9C97-A0F7BD06656A}" dt="2022-02-04T17:26:56.838" v="818"/>
          <ac:spMkLst>
            <pc:docMk/>
            <pc:sldMk cId="3859618591" sldId="271"/>
            <ac:spMk id="10" creationId="{CFE45BF0-46DB-408C-B5F7-7B11716805D4}"/>
          </ac:spMkLst>
        </pc:spChg>
        <pc:spChg chg="add del">
          <ac:chgData name="Zhigalov Roman" userId="1f97e9fdf7779aa5" providerId="Windows Live" clId="Web-{ECF4C234-BCEB-4252-9C97-A0F7BD06656A}" dt="2022-02-04T17:26:56.838" v="817"/>
          <ac:spMkLst>
            <pc:docMk/>
            <pc:sldMk cId="3859618591" sldId="271"/>
            <ac:spMk id="11" creationId="{88B1F424-0E60-4F04-AFC7-00E1F21101FC}"/>
          </ac:spMkLst>
        </pc:spChg>
        <pc:spChg chg="add">
          <ac:chgData name="Zhigalov Roman" userId="1f97e9fdf7779aa5" providerId="Windows Live" clId="Web-{ECF4C234-BCEB-4252-9C97-A0F7BD06656A}" dt="2022-02-04T17:26:56.838" v="818"/>
          <ac:spMkLst>
            <pc:docMk/>
            <pc:sldMk cId="3859618591" sldId="271"/>
            <ac:spMk id="12" creationId="{2AEBC8F2-97B1-41B4-93F1-2D289E197FBA}"/>
          </ac:spMkLst>
        </pc:spChg>
        <pc:spChg chg="add del">
          <ac:chgData name="Zhigalov Roman" userId="1f97e9fdf7779aa5" providerId="Windows Live" clId="Web-{ECF4C234-BCEB-4252-9C97-A0F7BD06656A}" dt="2022-02-04T17:26:56.838" v="817"/>
          <ac:spMkLst>
            <pc:docMk/>
            <pc:sldMk cId="3859618591" sldId="271"/>
            <ac:spMk id="13" creationId="{6B509DD1-7F4E-4C4D-9B18-626473A5F76F}"/>
          </ac:spMkLst>
        </pc:spChg>
        <pc:spChg chg="add">
          <ac:chgData name="Zhigalov Roman" userId="1f97e9fdf7779aa5" providerId="Windows Live" clId="Web-{ECF4C234-BCEB-4252-9C97-A0F7BD06656A}" dt="2022-02-04T17:26:56.838" v="818"/>
          <ac:spMkLst>
            <pc:docMk/>
            <pc:sldMk cId="3859618591" sldId="271"/>
            <ac:spMk id="14" creationId="{472E3A19-F5D5-48FC-BB9C-48C2F68F598B}"/>
          </ac:spMkLst>
        </pc:spChg>
        <pc:spChg chg="add del">
          <ac:chgData name="Zhigalov Roman" userId="1f97e9fdf7779aa5" providerId="Windows Live" clId="Web-{ECF4C234-BCEB-4252-9C97-A0F7BD06656A}" dt="2022-02-04T17:26:56.838" v="817"/>
          <ac:spMkLst>
            <pc:docMk/>
            <pc:sldMk cId="3859618591" sldId="271"/>
            <ac:spMk id="15" creationId="{BB89D3BB-9A77-48E3-8C98-9A0A1DD4F7A6}"/>
          </ac:spMkLst>
        </pc:spChg>
        <pc:spChg chg="add">
          <ac:chgData name="Zhigalov Roman" userId="1f97e9fdf7779aa5" providerId="Windows Live" clId="Web-{ECF4C234-BCEB-4252-9C97-A0F7BD06656A}" dt="2022-02-04T17:26:56.838" v="818"/>
          <ac:spMkLst>
            <pc:docMk/>
            <pc:sldMk cId="3859618591" sldId="271"/>
            <ac:spMk id="16" creationId="{7A62E32F-BB65-43A8-8EB5-92346890E549}"/>
          </ac:spMkLst>
        </pc:spChg>
        <pc:spChg chg="add mod">
          <ac:chgData name="Zhigalov Roman" userId="1f97e9fdf7779aa5" providerId="Windows Live" clId="Web-{ECF4C234-BCEB-4252-9C97-A0F7BD06656A}" dt="2022-02-04T17:27:02.885" v="819" actId="20577"/>
          <ac:spMkLst>
            <pc:docMk/>
            <pc:sldMk cId="3859618591" sldId="271"/>
            <ac:spMk id="17" creationId="{7DBE2C93-BB49-412F-8FBE-DDA0D4885099}"/>
          </ac:spMkLst>
        </pc:spChg>
        <pc:spChg chg="add">
          <ac:chgData name="Zhigalov Roman" userId="1f97e9fdf7779aa5" providerId="Windows Live" clId="Web-{ECF4C234-BCEB-4252-9C97-A0F7BD06656A}" dt="2022-02-04T17:26:56.838" v="818"/>
          <ac:spMkLst>
            <pc:docMk/>
            <pc:sldMk cId="3859618591" sldId="271"/>
            <ac:spMk id="18" creationId="{14E91B64-9FCC-451E-AFB4-A827D6329367}"/>
          </ac:spMkLst>
        </pc:spChg>
        <pc:graphicFrameChg chg="add del">
          <ac:chgData name="Zhigalov Roman" userId="1f97e9fdf7779aa5" providerId="Windows Live" clId="Web-{ECF4C234-BCEB-4252-9C97-A0F7BD06656A}" dt="2022-02-04T17:26:56.838" v="817"/>
          <ac:graphicFrameMkLst>
            <pc:docMk/>
            <pc:sldMk cId="3859618591" sldId="271"/>
            <ac:graphicFrameMk id="5" creationId="{57E2093D-30A7-4089-95E0-72E0110015DF}"/>
          </ac:graphicFrameMkLst>
        </pc:graphicFrameChg>
      </pc:sldChg>
      <pc:sldChg chg="addSp delSp modSp new mod setBg">
        <pc:chgData name="Zhigalov Roman" userId="1f97e9fdf7779aa5" providerId="Windows Live" clId="Web-{ECF4C234-BCEB-4252-9C97-A0F7BD06656A}" dt="2022-02-04T17:31:15.640" v="1080"/>
        <pc:sldMkLst>
          <pc:docMk/>
          <pc:sldMk cId="2559894505" sldId="272"/>
        </pc:sldMkLst>
        <pc:spChg chg="mod">
          <ac:chgData name="Zhigalov Roman" userId="1f97e9fdf7779aa5" providerId="Windows Live" clId="Web-{ECF4C234-BCEB-4252-9C97-A0F7BD06656A}" dt="2022-02-04T17:31:15.640" v="1080"/>
          <ac:spMkLst>
            <pc:docMk/>
            <pc:sldMk cId="2559894505" sldId="272"/>
            <ac:spMk id="2" creationId="{50C95C3E-0FD1-4725-BB78-BE1FDAF42A33}"/>
          </ac:spMkLst>
        </pc:spChg>
        <pc:spChg chg="add del mod">
          <ac:chgData name="Zhigalov Roman" userId="1f97e9fdf7779aa5" providerId="Windows Live" clId="Web-{ECF4C234-BCEB-4252-9C97-A0F7BD06656A}" dt="2022-02-04T17:31:15.640" v="1080"/>
          <ac:spMkLst>
            <pc:docMk/>
            <pc:sldMk cId="2559894505" sldId="272"/>
            <ac:spMk id="3" creationId="{40E302EC-61B0-4D37-9427-5D79B3126AD5}"/>
          </ac:spMkLst>
        </pc:spChg>
        <pc:spChg chg="add">
          <ac:chgData name="Zhigalov Roman" userId="1f97e9fdf7779aa5" providerId="Windows Live" clId="Web-{ECF4C234-BCEB-4252-9C97-A0F7BD06656A}" dt="2022-02-04T17:31:15.640" v="1080"/>
          <ac:spMkLst>
            <pc:docMk/>
            <pc:sldMk cId="2559894505" sldId="272"/>
            <ac:spMk id="8" creationId="{827B839B-9ADE-406B-8590-F1CAEDED45A1}"/>
          </ac:spMkLst>
        </pc:spChg>
        <pc:spChg chg="add del">
          <ac:chgData name="Zhigalov Roman" userId="1f97e9fdf7779aa5" providerId="Windows Live" clId="Web-{ECF4C234-BCEB-4252-9C97-A0F7BD06656A}" dt="2022-02-04T17:31:15.625" v="1079"/>
          <ac:spMkLst>
            <pc:docMk/>
            <pc:sldMk cId="2559894505" sldId="272"/>
            <ac:spMk id="9" creationId="{8408A62E-5888-4462-B3D5-F8078206F89C}"/>
          </ac:spMkLst>
        </pc:spChg>
        <pc:spChg chg="add">
          <ac:chgData name="Zhigalov Roman" userId="1f97e9fdf7779aa5" providerId="Windows Live" clId="Web-{ECF4C234-BCEB-4252-9C97-A0F7BD06656A}" dt="2022-02-04T17:31:15.640" v="1080"/>
          <ac:spMkLst>
            <pc:docMk/>
            <pc:sldMk cId="2559894505" sldId="272"/>
            <ac:spMk id="10" creationId="{CFE45BF0-46DB-408C-B5F7-7B11716805D4}"/>
          </ac:spMkLst>
        </pc:spChg>
        <pc:spChg chg="add">
          <ac:chgData name="Zhigalov Roman" userId="1f97e9fdf7779aa5" providerId="Windows Live" clId="Web-{ECF4C234-BCEB-4252-9C97-A0F7BD06656A}" dt="2022-02-04T17:31:15.640" v="1080"/>
          <ac:spMkLst>
            <pc:docMk/>
            <pc:sldMk cId="2559894505" sldId="272"/>
            <ac:spMk id="11" creationId="{40E302EC-61B0-4D37-9427-5D79B3126AD5}"/>
          </ac:spMkLst>
        </pc:spChg>
        <pc:spChg chg="add">
          <ac:chgData name="Zhigalov Roman" userId="1f97e9fdf7779aa5" providerId="Windows Live" clId="Web-{ECF4C234-BCEB-4252-9C97-A0F7BD06656A}" dt="2022-02-04T17:31:15.640" v="1080"/>
          <ac:spMkLst>
            <pc:docMk/>
            <pc:sldMk cId="2559894505" sldId="272"/>
            <ac:spMk id="12" creationId="{2AEBC8F2-97B1-41B4-93F1-2D289E197FBA}"/>
          </ac:spMkLst>
        </pc:spChg>
        <pc:spChg chg="add">
          <ac:chgData name="Zhigalov Roman" userId="1f97e9fdf7779aa5" providerId="Windows Live" clId="Web-{ECF4C234-BCEB-4252-9C97-A0F7BD06656A}" dt="2022-02-04T17:31:15.640" v="1080"/>
          <ac:spMkLst>
            <pc:docMk/>
            <pc:sldMk cId="2559894505" sldId="272"/>
            <ac:spMk id="14" creationId="{472E3A19-F5D5-48FC-BB9C-48C2F68F598B}"/>
          </ac:spMkLst>
        </pc:spChg>
        <pc:spChg chg="add">
          <ac:chgData name="Zhigalov Roman" userId="1f97e9fdf7779aa5" providerId="Windows Live" clId="Web-{ECF4C234-BCEB-4252-9C97-A0F7BD06656A}" dt="2022-02-04T17:31:15.640" v="1080"/>
          <ac:spMkLst>
            <pc:docMk/>
            <pc:sldMk cId="2559894505" sldId="272"/>
            <ac:spMk id="16" creationId="{7A62E32F-BB65-43A8-8EB5-92346890E549}"/>
          </ac:spMkLst>
        </pc:spChg>
        <pc:spChg chg="add">
          <ac:chgData name="Zhigalov Roman" userId="1f97e9fdf7779aa5" providerId="Windows Live" clId="Web-{ECF4C234-BCEB-4252-9C97-A0F7BD06656A}" dt="2022-02-04T17:31:15.640" v="1080"/>
          <ac:spMkLst>
            <pc:docMk/>
            <pc:sldMk cId="2559894505" sldId="272"/>
            <ac:spMk id="18" creationId="{14E91B64-9FCC-451E-AFB4-A827D6329367}"/>
          </ac:spMkLst>
        </pc:spChg>
        <pc:graphicFrameChg chg="add del">
          <ac:chgData name="Zhigalov Roman" userId="1f97e9fdf7779aa5" providerId="Windows Live" clId="Web-{ECF4C234-BCEB-4252-9C97-A0F7BD06656A}" dt="2022-02-04T17:31:15.625" v="1079"/>
          <ac:graphicFrameMkLst>
            <pc:docMk/>
            <pc:sldMk cId="2559894505" sldId="272"/>
            <ac:graphicFrameMk id="5" creationId="{17D7B0D9-F27C-4DEB-A12F-B2383F52CDC0}"/>
          </ac:graphicFrameMkLst>
        </pc:graphicFrameChg>
      </pc:sldChg>
      <pc:sldChg chg="addSp delSp modSp new mod setBg">
        <pc:chgData name="Zhigalov Roman" userId="1f97e9fdf7779aa5" providerId="Windows Live" clId="Web-{ECF4C234-BCEB-4252-9C97-A0F7BD06656A}" dt="2022-02-04T17:32:24.548" v="1102"/>
        <pc:sldMkLst>
          <pc:docMk/>
          <pc:sldMk cId="416562303" sldId="273"/>
        </pc:sldMkLst>
        <pc:spChg chg="mod">
          <ac:chgData name="Zhigalov Roman" userId="1f97e9fdf7779aa5" providerId="Windows Live" clId="Web-{ECF4C234-BCEB-4252-9C97-A0F7BD06656A}" dt="2022-02-04T17:32:24.548" v="1102"/>
          <ac:spMkLst>
            <pc:docMk/>
            <pc:sldMk cId="416562303" sldId="273"/>
            <ac:spMk id="2" creationId="{1DFEA834-F6BE-47AD-8CC7-85A3C514FA8C}"/>
          </ac:spMkLst>
        </pc:spChg>
        <pc:spChg chg="del">
          <ac:chgData name="Zhigalov Roman" userId="1f97e9fdf7779aa5" providerId="Windows Live" clId="Web-{ECF4C234-BCEB-4252-9C97-A0F7BD06656A}" dt="2022-02-04T17:31:54.610" v="1082"/>
          <ac:spMkLst>
            <pc:docMk/>
            <pc:sldMk cId="416562303" sldId="273"/>
            <ac:spMk id="3" creationId="{5F30DEE1-2D94-4F4E-801A-B3309A128161}"/>
          </ac:spMkLst>
        </pc:spChg>
        <pc:spChg chg="add">
          <ac:chgData name="Zhigalov Roman" userId="1f97e9fdf7779aa5" providerId="Windows Live" clId="Web-{ECF4C234-BCEB-4252-9C97-A0F7BD06656A}" dt="2022-02-04T17:32:24.548" v="1102"/>
          <ac:spMkLst>
            <pc:docMk/>
            <pc:sldMk cId="416562303" sldId="273"/>
            <ac:spMk id="9" creationId="{16C5FA50-8D52-4617-AF91-5C7B1C8352F1}"/>
          </ac:spMkLst>
        </pc:spChg>
        <pc:spChg chg="add">
          <ac:chgData name="Zhigalov Roman" userId="1f97e9fdf7779aa5" providerId="Windows Live" clId="Web-{ECF4C234-BCEB-4252-9C97-A0F7BD06656A}" dt="2022-02-04T17:32:24.548" v="1102"/>
          <ac:spMkLst>
            <pc:docMk/>
            <pc:sldMk cId="416562303" sldId="273"/>
            <ac:spMk id="11" creationId="{E223798C-12AD-4B0C-A50C-D676347D67CF}"/>
          </ac:spMkLst>
        </pc:spChg>
        <pc:picChg chg="add mod ord">
          <ac:chgData name="Zhigalov Roman" userId="1f97e9fdf7779aa5" providerId="Windows Live" clId="Web-{ECF4C234-BCEB-4252-9C97-A0F7BD06656A}" dt="2022-02-04T17:32:24.548" v="1102"/>
          <ac:picMkLst>
            <pc:docMk/>
            <pc:sldMk cId="416562303" sldId="273"/>
            <ac:picMk id="4" creationId="{1C67D448-F404-4F45-8EBB-CDF0520D2DF2}"/>
          </ac:picMkLst>
        </pc:picChg>
      </pc:sldChg>
      <pc:sldChg chg="addSp modSp new mod setBg">
        <pc:chgData name="Zhigalov Roman" userId="1f97e9fdf7779aa5" providerId="Windows Live" clId="Web-{ECF4C234-BCEB-4252-9C97-A0F7BD06656A}" dt="2022-02-04T17:34:09.097" v="1304"/>
        <pc:sldMkLst>
          <pc:docMk/>
          <pc:sldMk cId="2938252535" sldId="274"/>
        </pc:sldMkLst>
        <pc:spChg chg="mod">
          <ac:chgData name="Zhigalov Roman" userId="1f97e9fdf7779aa5" providerId="Windows Live" clId="Web-{ECF4C234-BCEB-4252-9C97-A0F7BD06656A}" dt="2022-02-04T17:34:09.097" v="1304"/>
          <ac:spMkLst>
            <pc:docMk/>
            <pc:sldMk cId="2938252535" sldId="274"/>
            <ac:spMk id="2" creationId="{80DF8C80-6B70-45C6-B496-8312D275D826}"/>
          </ac:spMkLst>
        </pc:spChg>
        <pc:spChg chg="mod">
          <ac:chgData name="Zhigalov Roman" userId="1f97e9fdf7779aa5" providerId="Windows Live" clId="Web-{ECF4C234-BCEB-4252-9C97-A0F7BD06656A}" dt="2022-02-04T17:34:09.097" v="1304"/>
          <ac:spMkLst>
            <pc:docMk/>
            <pc:sldMk cId="2938252535" sldId="274"/>
            <ac:spMk id="3" creationId="{3C99B7D0-6E7F-4561-8289-DCAECA87A015}"/>
          </ac:spMkLst>
        </pc:spChg>
        <pc:spChg chg="add">
          <ac:chgData name="Zhigalov Roman" userId="1f97e9fdf7779aa5" providerId="Windows Live" clId="Web-{ECF4C234-BCEB-4252-9C97-A0F7BD06656A}" dt="2022-02-04T17:34:09.097" v="1304"/>
          <ac:spMkLst>
            <pc:docMk/>
            <pc:sldMk cId="2938252535" sldId="274"/>
            <ac:spMk id="8" creationId="{827B839B-9ADE-406B-8590-F1CAEDED45A1}"/>
          </ac:spMkLst>
        </pc:spChg>
        <pc:spChg chg="add">
          <ac:chgData name="Zhigalov Roman" userId="1f97e9fdf7779aa5" providerId="Windows Live" clId="Web-{ECF4C234-BCEB-4252-9C97-A0F7BD06656A}" dt="2022-02-04T17:34:09.097" v="1304"/>
          <ac:spMkLst>
            <pc:docMk/>
            <pc:sldMk cId="2938252535" sldId="274"/>
            <ac:spMk id="10" creationId="{CFE45BF0-46DB-408C-B5F7-7B11716805D4}"/>
          </ac:spMkLst>
        </pc:spChg>
        <pc:spChg chg="add">
          <ac:chgData name="Zhigalov Roman" userId="1f97e9fdf7779aa5" providerId="Windows Live" clId="Web-{ECF4C234-BCEB-4252-9C97-A0F7BD06656A}" dt="2022-02-04T17:34:09.097" v="1304"/>
          <ac:spMkLst>
            <pc:docMk/>
            <pc:sldMk cId="2938252535" sldId="274"/>
            <ac:spMk id="12" creationId="{2AEBC8F2-97B1-41B4-93F1-2D289E197FBA}"/>
          </ac:spMkLst>
        </pc:spChg>
        <pc:spChg chg="add">
          <ac:chgData name="Zhigalov Roman" userId="1f97e9fdf7779aa5" providerId="Windows Live" clId="Web-{ECF4C234-BCEB-4252-9C97-A0F7BD06656A}" dt="2022-02-04T17:34:09.097" v="1304"/>
          <ac:spMkLst>
            <pc:docMk/>
            <pc:sldMk cId="2938252535" sldId="274"/>
            <ac:spMk id="14" creationId="{472E3A19-F5D5-48FC-BB9C-48C2F68F598B}"/>
          </ac:spMkLst>
        </pc:spChg>
        <pc:spChg chg="add">
          <ac:chgData name="Zhigalov Roman" userId="1f97e9fdf7779aa5" providerId="Windows Live" clId="Web-{ECF4C234-BCEB-4252-9C97-A0F7BD06656A}" dt="2022-02-04T17:34:09.097" v="1304"/>
          <ac:spMkLst>
            <pc:docMk/>
            <pc:sldMk cId="2938252535" sldId="274"/>
            <ac:spMk id="16" creationId="{7A62E32F-BB65-43A8-8EB5-92346890E549}"/>
          </ac:spMkLst>
        </pc:spChg>
        <pc:spChg chg="add">
          <ac:chgData name="Zhigalov Roman" userId="1f97e9fdf7779aa5" providerId="Windows Live" clId="Web-{ECF4C234-BCEB-4252-9C97-A0F7BD06656A}" dt="2022-02-04T17:34:09.097" v="1304"/>
          <ac:spMkLst>
            <pc:docMk/>
            <pc:sldMk cId="2938252535" sldId="274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ECF4C234-BCEB-4252-9C97-A0F7BD06656A}" dt="2022-02-04T17:34:33.223" v="1315"/>
        <pc:sldMkLst>
          <pc:docMk/>
          <pc:sldMk cId="2199328659" sldId="275"/>
        </pc:sldMkLst>
        <pc:spChg chg="mod">
          <ac:chgData name="Zhigalov Roman" userId="1f97e9fdf7779aa5" providerId="Windows Live" clId="Web-{ECF4C234-BCEB-4252-9C97-A0F7BD06656A}" dt="2022-02-04T17:34:33.223" v="1315"/>
          <ac:spMkLst>
            <pc:docMk/>
            <pc:sldMk cId="2199328659" sldId="275"/>
            <ac:spMk id="2" creationId="{66C4914B-ACF9-4E2A-AD10-742D44218796}"/>
          </ac:spMkLst>
        </pc:spChg>
        <pc:spChg chg="del">
          <ac:chgData name="Zhigalov Roman" userId="1f97e9fdf7779aa5" providerId="Windows Live" clId="Web-{ECF4C234-BCEB-4252-9C97-A0F7BD06656A}" dt="2022-02-04T17:34:24.832" v="1306"/>
          <ac:spMkLst>
            <pc:docMk/>
            <pc:sldMk cId="2199328659" sldId="275"/>
            <ac:spMk id="3" creationId="{B4B2C8FC-257E-4575-A2F7-E3B011074BEF}"/>
          </ac:spMkLst>
        </pc:spChg>
        <pc:spChg chg="add">
          <ac:chgData name="Zhigalov Roman" userId="1f97e9fdf7779aa5" providerId="Windows Live" clId="Web-{ECF4C234-BCEB-4252-9C97-A0F7BD06656A}" dt="2022-02-04T17:34:33.223" v="1315"/>
          <ac:spMkLst>
            <pc:docMk/>
            <pc:sldMk cId="2199328659" sldId="275"/>
            <ac:spMk id="9" creationId="{16C5FA50-8D52-4617-AF91-5C7B1C8352F1}"/>
          </ac:spMkLst>
        </pc:spChg>
        <pc:spChg chg="add">
          <ac:chgData name="Zhigalov Roman" userId="1f97e9fdf7779aa5" providerId="Windows Live" clId="Web-{ECF4C234-BCEB-4252-9C97-A0F7BD06656A}" dt="2022-02-04T17:34:33.223" v="1315"/>
          <ac:spMkLst>
            <pc:docMk/>
            <pc:sldMk cId="2199328659" sldId="275"/>
            <ac:spMk id="11" creationId="{E223798C-12AD-4B0C-A50C-D676347D67CF}"/>
          </ac:spMkLst>
        </pc:spChg>
        <pc:picChg chg="add mod ord">
          <ac:chgData name="Zhigalov Roman" userId="1f97e9fdf7779aa5" providerId="Windows Live" clId="Web-{ECF4C234-BCEB-4252-9C97-A0F7BD06656A}" dt="2022-02-04T17:34:33.223" v="1315"/>
          <ac:picMkLst>
            <pc:docMk/>
            <pc:sldMk cId="2199328659" sldId="275"/>
            <ac:picMk id="4" creationId="{EE6DFC5D-C19E-4901-8385-EBC290EE2EBD}"/>
          </ac:picMkLst>
        </pc:picChg>
      </pc:sldChg>
      <pc:sldChg chg="addSp modSp new mod setBg">
        <pc:chgData name="Zhigalov Roman" userId="1f97e9fdf7779aa5" providerId="Windows Live" clId="Web-{ECF4C234-BCEB-4252-9C97-A0F7BD06656A}" dt="2022-02-04T17:36:33.335" v="1493"/>
        <pc:sldMkLst>
          <pc:docMk/>
          <pc:sldMk cId="2722945831" sldId="276"/>
        </pc:sldMkLst>
        <pc:spChg chg="mod">
          <ac:chgData name="Zhigalov Roman" userId="1f97e9fdf7779aa5" providerId="Windows Live" clId="Web-{ECF4C234-BCEB-4252-9C97-A0F7BD06656A}" dt="2022-02-04T17:36:33.335" v="1493"/>
          <ac:spMkLst>
            <pc:docMk/>
            <pc:sldMk cId="2722945831" sldId="276"/>
            <ac:spMk id="2" creationId="{F63FA35A-8C2D-4A8E-8F70-E5633C831D64}"/>
          </ac:spMkLst>
        </pc:spChg>
        <pc:spChg chg="mod">
          <ac:chgData name="Zhigalov Roman" userId="1f97e9fdf7779aa5" providerId="Windows Live" clId="Web-{ECF4C234-BCEB-4252-9C97-A0F7BD06656A}" dt="2022-02-04T17:36:33.335" v="1493"/>
          <ac:spMkLst>
            <pc:docMk/>
            <pc:sldMk cId="2722945831" sldId="276"/>
            <ac:spMk id="3" creationId="{DAA04C2A-FCE9-4DE2-8A40-DDB46EF0B1C1}"/>
          </ac:spMkLst>
        </pc:spChg>
        <pc:spChg chg="add">
          <ac:chgData name="Zhigalov Roman" userId="1f97e9fdf7779aa5" providerId="Windows Live" clId="Web-{ECF4C234-BCEB-4252-9C97-A0F7BD06656A}" dt="2022-02-04T17:36:33.335" v="1493"/>
          <ac:spMkLst>
            <pc:docMk/>
            <pc:sldMk cId="2722945831" sldId="276"/>
            <ac:spMk id="8" creationId="{827B839B-9ADE-406B-8590-F1CAEDED45A1}"/>
          </ac:spMkLst>
        </pc:spChg>
        <pc:spChg chg="add">
          <ac:chgData name="Zhigalov Roman" userId="1f97e9fdf7779aa5" providerId="Windows Live" clId="Web-{ECF4C234-BCEB-4252-9C97-A0F7BD06656A}" dt="2022-02-04T17:36:33.335" v="1493"/>
          <ac:spMkLst>
            <pc:docMk/>
            <pc:sldMk cId="2722945831" sldId="276"/>
            <ac:spMk id="10" creationId="{CFE45BF0-46DB-408C-B5F7-7B11716805D4}"/>
          </ac:spMkLst>
        </pc:spChg>
        <pc:spChg chg="add">
          <ac:chgData name="Zhigalov Roman" userId="1f97e9fdf7779aa5" providerId="Windows Live" clId="Web-{ECF4C234-BCEB-4252-9C97-A0F7BD06656A}" dt="2022-02-04T17:36:33.335" v="1493"/>
          <ac:spMkLst>
            <pc:docMk/>
            <pc:sldMk cId="2722945831" sldId="276"/>
            <ac:spMk id="12" creationId="{2AEBC8F2-97B1-41B4-93F1-2D289E197FBA}"/>
          </ac:spMkLst>
        </pc:spChg>
        <pc:spChg chg="add">
          <ac:chgData name="Zhigalov Roman" userId="1f97e9fdf7779aa5" providerId="Windows Live" clId="Web-{ECF4C234-BCEB-4252-9C97-A0F7BD06656A}" dt="2022-02-04T17:36:33.335" v="1493"/>
          <ac:spMkLst>
            <pc:docMk/>
            <pc:sldMk cId="2722945831" sldId="276"/>
            <ac:spMk id="14" creationId="{472E3A19-F5D5-48FC-BB9C-48C2F68F598B}"/>
          </ac:spMkLst>
        </pc:spChg>
        <pc:spChg chg="add">
          <ac:chgData name="Zhigalov Roman" userId="1f97e9fdf7779aa5" providerId="Windows Live" clId="Web-{ECF4C234-BCEB-4252-9C97-A0F7BD06656A}" dt="2022-02-04T17:36:33.335" v="1493"/>
          <ac:spMkLst>
            <pc:docMk/>
            <pc:sldMk cId="2722945831" sldId="276"/>
            <ac:spMk id="16" creationId="{7A62E32F-BB65-43A8-8EB5-92346890E549}"/>
          </ac:spMkLst>
        </pc:spChg>
        <pc:spChg chg="add">
          <ac:chgData name="Zhigalov Roman" userId="1f97e9fdf7779aa5" providerId="Windows Live" clId="Web-{ECF4C234-BCEB-4252-9C97-A0F7BD06656A}" dt="2022-02-04T17:36:33.335" v="1493"/>
          <ac:spMkLst>
            <pc:docMk/>
            <pc:sldMk cId="2722945831" sldId="276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ECF4C234-BCEB-4252-9C97-A0F7BD06656A}" dt="2022-02-04T17:37:25.383" v="1498"/>
        <pc:sldMkLst>
          <pc:docMk/>
          <pc:sldMk cId="3758008818" sldId="277"/>
        </pc:sldMkLst>
        <pc:spChg chg="mod">
          <ac:chgData name="Zhigalov Roman" userId="1f97e9fdf7779aa5" providerId="Windows Live" clId="Web-{ECF4C234-BCEB-4252-9C97-A0F7BD06656A}" dt="2022-02-04T17:37:25.383" v="1498"/>
          <ac:spMkLst>
            <pc:docMk/>
            <pc:sldMk cId="3758008818" sldId="277"/>
            <ac:spMk id="2" creationId="{9EB4B6AD-0FA5-47AE-A6BC-BB71320A5B99}"/>
          </ac:spMkLst>
        </pc:spChg>
        <pc:spChg chg="del">
          <ac:chgData name="Zhigalov Roman" userId="1f97e9fdf7779aa5" providerId="Windows Live" clId="Web-{ECF4C234-BCEB-4252-9C97-A0F7BD06656A}" dt="2022-02-04T17:37:07.320" v="1495"/>
          <ac:spMkLst>
            <pc:docMk/>
            <pc:sldMk cId="3758008818" sldId="277"/>
            <ac:spMk id="3" creationId="{C52781FB-9369-40C3-9051-9305367F6FD2}"/>
          </ac:spMkLst>
        </pc:spChg>
        <pc:spChg chg="add">
          <ac:chgData name="Zhigalov Roman" userId="1f97e9fdf7779aa5" providerId="Windows Live" clId="Web-{ECF4C234-BCEB-4252-9C97-A0F7BD06656A}" dt="2022-02-04T17:37:25.383" v="1498"/>
          <ac:spMkLst>
            <pc:docMk/>
            <pc:sldMk cId="3758008818" sldId="277"/>
            <ac:spMk id="9" creationId="{AB45A142-4255-493C-8284-5D566C121B10}"/>
          </ac:spMkLst>
        </pc:spChg>
        <pc:picChg chg="add mod ord">
          <ac:chgData name="Zhigalov Roman" userId="1f97e9fdf7779aa5" providerId="Windows Live" clId="Web-{ECF4C234-BCEB-4252-9C97-A0F7BD06656A}" dt="2022-02-04T17:37:25.383" v="1498"/>
          <ac:picMkLst>
            <pc:docMk/>
            <pc:sldMk cId="3758008818" sldId="277"/>
            <ac:picMk id="4" creationId="{5816E6FD-367D-40CA-82EE-39E8427641BA}"/>
          </ac:picMkLst>
        </pc:picChg>
        <pc:cxnChg chg="add">
          <ac:chgData name="Zhigalov Roman" userId="1f97e9fdf7779aa5" providerId="Windows Live" clId="Web-{ECF4C234-BCEB-4252-9C97-A0F7BD06656A}" dt="2022-02-04T17:37:25.383" v="1498"/>
          <ac:cxnSpMkLst>
            <pc:docMk/>
            <pc:sldMk cId="3758008818" sldId="277"/>
            <ac:cxnSpMk id="11" creationId="{38FB9660-F42F-4313-BBC4-47C007FE484C}"/>
          </ac:cxnSpMkLst>
        </pc:cxnChg>
      </pc:sldChg>
      <pc:sldChg chg="addSp modSp new mod setBg">
        <pc:chgData name="Zhigalov Roman" userId="1f97e9fdf7779aa5" providerId="Windows Live" clId="Web-{ECF4C234-BCEB-4252-9C97-A0F7BD06656A}" dt="2022-02-04T17:44:32.408" v="1799"/>
        <pc:sldMkLst>
          <pc:docMk/>
          <pc:sldMk cId="689240292" sldId="278"/>
        </pc:sldMkLst>
        <pc:spChg chg="mod">
          <ac:chgData name="Zhigalov Roman" userId="1f97e9fdf7779aa5" providerId="Windows Live" clId="Web-{ECF4C234-BCEB-4252-9C97-A0F7BD06656A}" dt="2022-02-04T17:44:32.408" v="1799"/>
          <ac:spMkLst>
            <pc:docMk/>
            <pc:sldMk cId="689240292" sldId="278"/>
            <ac:spMk id="2" creationId="{E1222F49-CDDF-4440-B465-22E65F70FF67}"/>
          </ac:spMkLst>
        </pc:spChg>
        <pc:spChg chg="mod">
          <ac:chgData name="Zhigalov Roman" userId="1f97e9fdf7779aa5" providerId="Windows Live" clId="Web-{ECF4C234-BCEB-4252-9C97-A0F7BD06656A}" dt="2022-02-04T17:44:32.408" v="1799"/>
          <ac:spMkLst>
            <pc:docMk/>
            <pc:sldMk cId="689240292" sldId="278"/>
            <ac:spMk id="3" creationId="{A654F81C-5414-4F8C-9E85-E8D3CB681534}"/>
          </ac:spMkLst>
        </pc:spChg>
        <pc:spChg chg="add">
          <ac:chgData name="Zhigalov Roman" userId="1f97e9fdf7779aa5" providerId="Windows Live" clId="Web-{ECF4C234-BCEB-4252-9C97-A0F7BD06656A}" dt="2022-02-04T17:44:32.408" v="1799"/>
          <ac:spMkLst>
            <pc:docMk/>
            <pc:sldMk cId="689240292" sldId="278"/>
            <ac:spMk id="8" creationId="{827B839B-9ADE-406B-8590-F1CAEDED45A1}"/>
          </ac:spMkLst>
        </pc:spChg>
        <pc:spChg chg="add">
          <ac:chgData name="Zhigalov Roman" userId="1f97e9fdf7779aa5" providerId="Windows Live" clId="Web-{ECF4C234-BCEB-4252-9C97-A0F7BD06656A}" dt="2022-02-04T17:44:32.408" v="1799"/>
          <ac:spMkLst>
            <pc:docMk/>
            <pc:sldMk cId="689240292" sldId="278"/>
            <ac:spMk id="10" creationId="{CFE45BF0-46DB-408C-B5F7-7B11716805D4}"/>
          </ac:spMkLst>
        </pc:spChg>
        <pc:spChg chg="add">
          <ac:chgData name="Zhigalov Roman" userId="1f97e9fdf7779aa5" providerId="Windows Live" clId="Web-{ECF4C234-BCEB-4252-9C97-A0F7BD06656A}" dt="2022-02-04T17:44:32.408" v="1799"/>
          <ac:spMkLst>
            <pc:docMk/>
            <pc:sldMk cId="689240292" sldId="278"/>
            <ac:spMk id="12" creationId="{2AEBC8F2-97B1-41B4-93F1-2D289E197FBA}"/>
          </ac:spMkLst>
        </pc:spChg>
        <pc:spChg chg="add">
          <ac:chgData name="Zhigalov Roman" userId="1f97e9fdf7779aa5" providerId="Windows Live" clId="Web-{ECF4C234-BCEB-4252-9C97-A0F7BD06656A}" dt="2022-02-04T17:44:32.408" v="1799"/>
          <ac:spMkLst>
            <pc:docMk/>
            <pc:sldMk cId="689240292" sldId="278"/>
            <ac:spMk id="14" creationId="{472E3A19-F5D5-48FC-BB9C-48C2F68F598B}"/>
          </ac:spMkLst>
        </pc:spChg>
        <pc:spChg chg="add">
          <ac:chgData name="Zhigalov Roman" userId="1f97e9fdf7779aa5" providerId="Windows Live" clId="Web-{ECF4C234-BCEB-4252-9C97-A0F7BD06656A}" dt="2022-02-04T17:44:32.408" v="1799"/>
          <ac:spMkLst>
            <pc:docMk/>
            <pc:sldMk cId="689240292" sldId="278"/>
            <ac:spMk id="16" creationId="{7A62E32F-BB65-43A8-8EB5-92346890E549}"/>
          </ac:spMkLst>
        </pc:spChg>
        <pc:spChg chg="add">
          <ac:chgData name="Zhigalov Roman" userId="1f97e9fdf7779aa5" providerId="Windows Live" clId="Web-{ECF4C234-BCEB-4252-9C97-A0F7BD06656A}" dt="2022-02-04T17:44:32.408" v="1799"/>
          <ac:spMkLst>
            <pc:docMk/>
            <pc:sldMk cId="689240292" sldId="278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ECF4C234-BCEB-4252-9C97-A0F7BD06656A}" dt="2022-02-04T17:42:41.249" v="1678" actId="14100"/>
        <pc:sldMkLst>
          <pc:docMk/>
          <pc:sldMk cId="1343381801" sldId="279"/>
        </pc:sldMkLst>
        <pc:spChg chg="mod">
          <ac:chgData name="Zhigalov Roman" userId="1f97e9fdf7779aa5" providerId="Windows Live" clId="Web-{ECF4C234-BCEB-4252-9C97-A0F7BD06656A}" dt="2022-02-04T17:42:41.249" v="1678" actId="14100"/>
          <ac:spMkLst>
            <pc:docMk/>
            <pc:sldMk cId="1343381801" sldId="279"/>
            <ac:spMk id="2" creationId="{B1E91DDA-9AEA-414B-AE0D-B4DE8C58FFA5}"/>
          </ac:spMkLst>
        </pc:spChg>
        <pc:spChg chg="del">
          <ac:chgData name="Zhigalov Roman" userId="1f97e9fdf7779aa5" providerId="Windows Live" clId="Web-{ECF4C234-BCEB-4252-9C97-A0F7BD06656A}" dt="2022-02-04T17:42:26.014" v="1667"/>
          <ac:spMkLst>
            <pc:docMk/>
            <pc:sldMk cId="1343381801" sldId="279"/>
            <ac:spMk id="3" creationId="{49E8E8FF-A83E-402A-984A-8CBA4C65C070}"/>
          </ac:spMkLst>
        </pc:spChg>
        <pc:spChg chg="add">
          <ac:chgData name="Zhigalov Roman" userId="1f97e9fdf7779aa5" providerId="Windows Live" clId="Web-{ECF4C234-BCEB-4252-9C97-A0F7BD06656A}" dt="2022-02-04T17:42:36.483" v="1677"/>
          <ac:spMkLst>
            <pc:docMk/>
            <pc:sldMk cId="1343381801" sldId="279"/>
            <ac:spMk id="9" creationId="{16C5FA50-8D52-4617-AF91-5C7B1C8352F1}"/>
          </ac:spMkLst>
        </pc:spChg>
        <pc:spChg chg="add">
          <ac:chgData name="Zhigalov Roman" userId="1f97e9fdf7779aa5" providerId="Windows Live" clId="Web-{ECF4C234-BCEB-4252-9C97-A0F7BD06656A}" dt="2022-02-04T17:42:36.483" v="1677"/>
          <ac:spMkLst>
            <pc:docMk/>
            <pc:sldMk cId="1343381801" sldId="279"/>
            <ac:spMk id="11" creationId="{E223798C-12AD-4B0C-A50C-D676347D67CF}"/>
          </ac:spMkLst>
        </pc:spChg>
        <pc:picChg chg="add mod ord">
          <ac:chgData name="Zhigalov Roman" userId="1f97e9fdf7779aa5" providerId="Windows Live" clId="Web-{ECF4C234-BCEB-4252-9C97-A0F7BD06656A}" dt="2022-02-04T17:42:36.483" v="1677"/>
          <ac:picMkLst>
            <pc:docMk/>
            <pc:sldMk cId="1343381801" sldId="279"/>
            <ac:picMk id="4" creationId="{1BBABE11-5352-4407-9208-321D633A9BF5}"/>
          </ac:picMkLst>
        </pc:picChg>
      </pc:sldChg>
      <pc:sldChg chg="addSp modSp new mod setBg">
        <pc:chgData name="Zhigalov Roman" userId="1f97e9fdf7779aa5" providerId="Windows Live" clId="Web-{ECF4C234-BCEB-4252-9C97-A0F7BD06656A}" dt="2022-02-04T17:45:02.455" v="1832" actId="20577"/>
        <pc:sldMkLst>
          <pc:docMk/>
          <pc:sldMk cId="2500341699" sldId="280"/>
        </pc:sldMkLst>
        <pc:spChg chg="mod">
          <ac:chgData name="Zhigalov Roman" userId="1f97e9fdf7779aa5" providerId="Windows Live" clId="Web-{ECF4C234-BCEB-4252-9C97-A0F7BD06656A}" dt="2022-02-04T17:44:38.783" v="1800"/>
          <ac:spMkLst>
            <pc:docMk/>
            <pc:sldMk cId="2500341699" sldId="280"/>
            <ac:spMk id="2" creationId="{1CC83106-3174-4ABC-8D07-F0A5F21968F8}"/>
          </ac:spMkLst>
        </pc:spChg>
        <pc:spChg chg="mod">
          <ac:chgData name="Zhigalov Roman" userId="1f97e9fdf7779aa5" providerId="Windows Live" clId="Web-{ECF4C234-BCEB-4252-9C97-A0F7BD06656A}" dt="2022-02-04T17:45:02.455" v="1832" actId="20577"/>
          <ac:spMkLst>
            <pc:docMk/>
            <pc:sldMk cId="2500341699" sldId="280"/>
            <ac:spMk id="3" creationId="{B1FBA35D-E385-45B6-ACE1-E7538FAB2923}"/>
          </ac:spMkLst>
        </pc:spChg>
        <pc:spChg chg="add">
          <ac:chgData name="Zhigalov Roman" userId="1f97e9fdf7779aa5" providerId="Windows Live" clId="Web-{ECF4C234-BCEB-4252-9C97-A0F7BD06656A}" dt="2022-02-04T17:44:38.783" v="1800"/>
          <ac:spMkLst>
            <pc:docMk/>
            <pc:sldMk cId="2500341699" sldId="280"/>
            <ac:spMk id="8" creationId="{827B839B-9ADE-406B-8590-F1CAEDED45A1}"/>
          </ac:spMkLst>
        </pc:spChg>
        <pc:spChg chg="add">
          <ac:chgData name="Zhigalov Roman" userId="1f97e9fdf7779aa5" providerId="Windows Live" clId="Web-{ECF4C234-BCEB-4252-9C97-A0F7BD06656A}" dt="2022-02-04T17:44:38.783" v="1800"/>
          <ac:spMkLst>
            <pc:docMk/>
            <pc:sldMk cId="2500341699" sldId="280"/>
            <ac:spMk id="10" creationId="{CFE45BF0-46DB-408C-B5F7-7B11716805D4}"/>
          </ac:spMkLst>
        </pc:spChg>
        <pc:spChg chg="add">
          <ac:chgData name="Zhigalov Roman" userId="1f97e9fdf7779aa5" providerId="Windows Live" clId="Web-{ECF4C234-BCEB-4252-9C97-A0F7BD06656A}" dt="2022-02-04T17:44:38.783" v="1800"/>
          <ac:spMkLst>
            <pc:docMk/>
            <pc:sldMk cId="2500341699" sldId="280"/>
            <ac:spMk id="12" creationId="{2AEBC8F2-97B1-41B4-93F1-2D289E197FBA}"/>
          </ac:spMkLst>
        </pc:spChg>
        <pc:spChg chg="add">
          <ac:chgData name="Zhigalov Roman" userId="1f97e9fdf7779aa5" providerId="Windows Live" clId="Web-{ECF4C234-BCEB-4252-9C97-A0F7BD06656A}" dt="2022-02-04T17:44:38.783" v="1800"/>
          <ac:spMkLst>
            <pc:docMk/>
            <pc:sldMk cId="2500341699" sldId="280"/>
            <ac:spMk id="14" creationId="{472E3A19-F5D5-48FC-BB9C-48C2F68F598B}"/>
          </ac:spMkLst>
        </pc:spChg>
        <pc:spChg chg="add">
          <ac:chgData name="Zhigalov Roman" userId="1f97e9fdf7779aa5" providerId="Windows Live" clId="Web-{ECF4C234-BCEB-4252-9C97-A0F7BD06656A}" dt="2022-02-04T17:44:38.783" v="1800"/>
          <ac:spMkLst>
            <pc:docMk/>
            <pc:sldMk cId="2500341699" sldId="280"/>
            <ac:spMk id="16" creationId="{7A62E32F-BB65-43A8-8EB5-92346890E549}"/>
          </ac:spMkLst>
        </pc:spChg>
        <pc:spChg chg="add">
          <ac:chgData name="Zhigalov Roman" userId="1f97e9fdf7779aa5" providerId="Windows Live" clId="Web-{ECF4C234-BCEB-4252-9C97-A0F7BD06656A}" dt="2022-02-04T17:44:38.783" v="1800"/>
          <ac:spMkLst>
            <pc:docMk/>
            <pc:sldMk cId="2500341699" sldId="280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ECF4C234-BCEB-4252-9C97-A0F7BD06656A}" dt="2022-02-04T17:45:35.315" v="1844"/>
        <pc:sldMkLst>
          <pc:docMk/>
          <pc:sldMk cId="1888876318" sldId="281"/>
        </pc:sldMkLst>
        <pc:spChg chg="mod">
          <ac:chgData name="Zhigalov Roman" userId="1f97e9fdf7779aa5" providerId="Windows Live" clId="Web-{ECF4C234-BCEB-4252-9C97-A0F7BD06656A}" dt="2022-02-04T17:45:35.315" v="1844"/>
          <ac:spMkLst>
            <pc:docMk/>
            <pc:sldMk cId="1888876318" sldId="281"/>
            <ac:spMk id="2" creationId="{4A7BE44F-1210-40FD-912C-C13CA566FC04}"/>
          </ac:spMkLst>
        </pc:spChg>
        <pc:spChg chg="del">
          <ac:chgData name="Zhigalov Roman" userId="1f97e9fdf7779aa5" providerId="Windows Live" clId="Web-{ECF4C234-BCEB-4252-9C97-A0F7BD06656A}" dt="2022-02-04T17:45:23.878" v="1834"/>
          <ac:spMkLst>
            <pc:docMk/>
            <pc:sldMk cId="1888876318" sldId="281"/>
            <ac:spMk id="3" creationId="{57172418-A1BA-4858-82CF-95C58E0BE1DD}"/>
          </ac:spMkLst>
        </pc:spChg>
        <pc:spChg chg="add">
          <ac:chgData name="Zhigalov Roman" userId="1f97e9fdf7779aa5" providerId="Windows Live" clId="Web-{ECF4C234-BCEB-4252-9C97-A0F7BD06656A}" dt="2022-02-04T17:45:35.315" v="1844"/>
          <ac:spMkLst>
            <pc:docMk/>
            <pc:sldMk cId="1888876318" sldId="281"/>
            <ac:spMk id="9" creationId="{16C5FA50-8D52-4617-AF91-5C7B1C8352F1}"/>
          </ac:spMkLst>
        </pc:spChg>
        <pc:spChg chg="add">
          <ac:chgData name="Zhigalov Roman" userId="1f97e9fdf7779aa5" providerId="Windows Live" clId="Web-{ECF4C234-BCEB-4252-9C97-A0F7BD06656A}" dt="2022-02-04T17:45:35.315" v="1844"/>
          <ac:spMkLst>
            <pc:docMk/>
            <pc:sldMk cId="1888876318" sldId="281"/>
            <ac:spMk id="11" creationId="{E223798C-12AD-4B0C-A50C-D676347D67CF}"/>
          </ac:spMkLst>
        </pc:spChg>
        <pc:picChg chg="add mod ord">
          <ac:chgData name="Zhigalov Roman" userId="1f97e9fdf7779aa5" providerId="Windows Live" clId="Web-{ECF4C234-BCEB-4252-9C97-A0F7BD06656A}" dt="2022-02-04T17:45:35.315" v="1844"/>
          <ac:picMkLst>
            <pc:docMk/>
            <pc:sldMk cId="1888876318" sldId="281"/>
            <ac:picMk id="4" creationId="{EBE6BA3C-5FF6-4C3B-A462-34184A2C214D}"/>
          </ac:picMkLst>
        </pc:picChg>
      </pc:sldChg>
      <pc:sldChg chg="addSp delSp modSp new mod setBg">
        <pc:chgData name="Zhigalov Roman" userId="1f97e9fdf7779aa5" providerId="Windows Live" clId="Web-{ECF4C234-BCEB-4252-9C97-A0F7BD06656A}" dt="2022-02-04T17:46:11.785" v="1868" actId="14100"/>
        <pc:sldMkLst>
          <pc:docMk/>
          <pc:sldMk cId="2657623487" sldId="282"/>
        </pc:sldMkLst>
        <pc:spChg chg="mod ord">
          <ac:chgData name="Zhigalov Roman" userId="1f97e9fdf7779aa5" providerId="Windows Live" clId="Web-{ECF4C234-BCEB-4252-9C97-A0F7BD06656A}" dt="2022-02-04T17:46:11.785" v="1868" actId="14100"/>
          <ac:spMkLst>
            <pc:docMk/>
            <pc:sldMk cId="2657623487" sldId="282"/>
            <ac:spMk id="2" creationId="{0D723123-834D-4757-8919-7D433DCF4504}"/>
          </ac:spMkLst>
        </pc:spChg>
        <pc:spChg chg="del">
          <ac:chgData name="Zhigalov Roman" userId="1f97e9fdf7779aa5" providerId="Windows Live" clId="Web-{ECF4C234-BCEB-4252-9C97-A0F7BD06656A}" dt="2022-02-04T17:45:53.285" v="1846"/>
          <ac:spMkLst>
            <pc:docMk/>
            <pc:sldMk cId="2657623487" sldId="282"/>
            <ac:spMk id="3" creationId="{55C437C2-7DA7-4E6F-9825-9059A9973153}"/>
          </ac:spMkLst>
        </pc:spChg>
        <pc:spChg chg="add del">
          <ac:chgData name="Zhigalov Roman" userId="1f97e9fdf7779aa5" providerId="Windows Live" clId="Web-{ECF4C234-BCEB-4252-9C97-A0F7BD06656A}" dt="2022-02-04T17:46:07.660" v="1866"/>
          <ac:spMkLst>
            <pc:docMk/>
            <pc:sldMk cId="2657623487" sldId="282"/>
            <ac:spMk id="9" creationId="{37C89E4B-3C9F-44B9-8B86-D9E3D112D8EC}"/>
          </ac:spMkLst>
        </pc:spChg>
        <pc:spChg chg="add">
          <ac:chgData name="Zhigalov Roman" userId="1f97e9fdf7779aa5" providerId="Windows Live" clId="Web-{ECF4C234-BCEB-4252-9C97-A0F7BD06656A}" dt="2022-02-04T17:46:07.675" v="1867"/>
          <ac:spMkLst>
            <pc:docMk/>
            <pc:sldMk cId="2657623487" sldId="282"/>
            <ac:spMk id="15" creationId="{16C5FA50-8D52-4617-AF91-5C7B1C8352F1}"/>
          </ac:spMkLst>
        </pc:spChg>
        <pc:spChg chg="add">
          <ac:chgData name="Zhigalov Roman" userId="1f97e9fdf7779aa5" providerId="Windows Live" clId="Web-{ECF4C234-BCEB-4252-9C97-A0F7BD06656A}" dt="2022-02-04T17:46:07.675" v="1867"/>
          <ac:spMkLst>
            <pc:docMk/>
            <pc:sldMk cId="2657623487" sldId="282"/>
            <ac:spMk id="16" creationId="{E223798C-12AD-4B0C-A50C-D676347D67CF}"/>
          </ac:spMkLst>
        </pc:spChg>
        <pc:picChg chg="add mod ord">
          <ac:chgData name="Zhigalov Roman" userId="1f97e9fdf7779aa5" providerId="Windows Live" clId="Web-{ECF4C234-BCEB-4252-9C97-A0F7BD06656A}" dt="2022-02-04T17:46:07.675" v="1867"/>
          <ac:picMkLst>
            <pc:docMk/>
            <pc:sldMk cId="2657623487" sldId="282"/>
            <ac:picMk id="4" creationId="{9F1E6785-942E-4BF6-9E00-20D71DFFA2BB}"/>
          </ac:picMkLst>
        </pc:picChg>
        <pc:cxnChg chg="add del">
          <ac:chgData name="Zhigalov Roman" userId="1f97e9fdf7779aa5" providerId="Windows Live" clId="Web-{ECF4C234-BCEB-4252-9C97-A0F7BD06656A}" dt="2022-02-04T17:46:07.660" v="1866"/>
          <ac:cxnSpMkLst>
            <pc:docMk/>
            <pc:sldMk cId="2657623487" sldId="282"/>
            <ac:cxnSpMk id="11" creationId="{AA2EAA10-076F-46BD-8F0F-B9A2FB77A85C}"/>
          </ac:cxnSpMkLst>
        </pc:cxnChg>
        <pc:cxnChg chg="add del">
          <ac:chgData name="Zhigalov Roman" userId="1f97e9fdf7779aa5" providerId="Windows Live" clId="Web-{ECF4C234-BCEB-4252-9C97-A0F7BD06656A}" dt="2022-02-04T17:46:07.660" v="1866"/>
          <ac:cxnSpMkLst>
            <pc:docMk/>
            <pc:sldMk cId="2657623487" sldId="282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ECF4C234-BCEB-4252-9C97-A0F7BD06656A}" dt="2022-02-04T17:46:42.129" v="1880"/>
        <pc:sldMkLst>
          <pc:docMk/>
          <pc:sldMk cId="1766524518" sldId="283"/>
        </pc:sldMkLst>
        <pc:spChg chg="mod">
          <ac:chgData name="Zhigalov Roman" userId="1f97e9fdf7779aa5" providerId="Windows Live" clId="Web-{ECF4C234-BCEB-4252-9C97-A0F7BD06656A}" dt="2022-02-04T17:46:42.129" v="1880"/>
          <ac:spMkLst>
            <pc:docMk/>
            <pc:sldMk cId="1766524518" sldId="283"/>
            <ac:spMk id="2" creationId="{E5E43E37-FE2A-42C7-8CBE-2A9107DEF684}"/>
          </ac:spMkLst>
        </pc:spChg>
        <pc:spChg chg="mod">
          <ac:chgData name="Zhigalov Roman" userId="1f97e9fdf7779aa5" providerId="Windows Live" clId="Web-{ECF4C234-BCEB-4252-9C97-A0F7BD06656A}" dt="2022-02-04T17:46:42.129" v="1880"/>
          <ac:spMkLst>
            <pc:docMk/>
            <pc:sldMk cId="1766524518" sldId="283"/>
            <ac:spMk id="3" creationId="{DC354300-A183-401B-8B69-7E11826B5F76}"/>
          </ac:spMkLst>
        </pc:spChg>
        <pc:spChg chg="add">
          <ac:chgData name="Zhigalov Roman" userId="1f97e9fdf7779aa5" providerId="Windows Live" clId="Web-{ECF4C234-BCEB-4252-9C97-A0F7BD06656A}" dt="2022-02-04T17:46:42.129" v="1880"/>
          <ac:spMkLst>
            <pc:docMk/>
            <pc:sldMk cId="1766524518" sldId="283"/>
            <ac:spMk id="8" creationId="{B26EE4FD-480F-42A5-9FEB-DA630457CFB7}"/>
          </ac:spMkLst>
        </pc:spChg>
        <pc:spChg chg="add">
          <ac:chgData name="Zhigalov Roman" userId="1f97e9fdf7779aa5" providerId="Windows Live" clId="Web-{ECF4C234-BCEB-4252-9C97-A0F7BD06656A}" dt="2022-02-04T17:46:42.129" v="1880"/>
          <ac:spMkLst>
            <pc:docMk/>
            <pc:sldMk cId="1766524518" sldId="283"/>
            <ac:spMk id="10" creationId="{A187062F-BE14-42FC-B06A-607DB23849C3}"/>
          </ac:spMkLst>
        </pc:spChg>
        <pc:spChg chg="add">
          <ac:chgData name="Zhigalov Roman" userId="1f97e9fdf7779aa5" providerId="Windows Live" clId="Web-{ECF4C234-BCEB-4252-9C97-A0F7BD06656A}" dt="2022-02-04T17:46:42.129" v="1880"/>
          <ac:spMkLst>
            <pc:docMk/>
            <pc:sldMk cId="1766524518" sldId="283"/>
            <ac:spMk id="12" creationId="{731FE21B-2A45-4BF5-8B03-E12341988774}"/>
          </ac:spMkLst>
        </pc:spChg>
        <pc:spChg chg="add">
          <ac:chgData name="Zhigalov Roman" userId="1f97e9fdf7779aa5" providerId="Windows Live" clId="Web-{ECF4C234-BCEB-4252-9C97-A0F7BD06656A}" dt="2022-02-04T17:46:42.129" v="1880"/>
          <ac:spMkLst>
            <pc:docMk/>
            <pc:sldMk cId="1766524518" sldId="283"/>
            <ac:spMk id="14" creationId="{2DC5A94D-79ED-48F5-9DC5-96CBB507CEC8}"/>
          </ac:spMkLst>
        </pc:spChg>
        <pc:spChg chg="add">
          <ac:chgData name="Zhigalov Roman" userId="1f97e9fdf7779aa5" providerId="Windows Live" clId="Web-{ECF4C234-BCEB-4252-9C97-A0F7BD06656A}" dt="2022-02-04T17:46:42.129" v="1880"/>
          <ac:spMkLst>
            <pc:docMk/>
            <pc:sldMk cId="1766524518" sldId="283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ECF4C234-BCEB-4252-9C97-A0F7BD06656A}" dt="2022-02-04T17:49:42.149" v="1901"/>
        <pc:sldMkLst>
          <pc:docMk/>
          <pc:sldMk cId="2705476777" sldId="284"/>
        </pc:sldMkLst>
        <pc:spChg chg="mod ord">
          <ac:chgData name="Zhigalov Roman" userId="1f97e9fdf7779aa5" providerId="Windows Live" clId="Web-{ECF4C234-BCEB-4252-9C97-A0F7BD06656A}" dt="2022-02-04T17:49:42.149" v="1901"/>
          <ac:spMkLst>
            <pc:docMk/>
            <pc:sldMk cId="2705476777" sldId="284"/>
            <ac:spMk id="2" creationId="{9B643BEB-DCED-4751-8C94-ABE077AC9B8A}"/>
          </ac:spMkLst>
        </pc:spChg>
        <pc:spChg chg="del">
          <ac:chgData name="Zhigalov Roman" userId="1f97e9fdf7779aa5" providerId="Windows Live" clId="Web-{ECF4C234-BCEB-4252-9C97-A0F7BD06656A}" dt="2022-02-04T17:46:59.161" v="1882"/>
          <ac:spMkLst>
            <pc:docMk/>
            <pc:sldMk cId="2705476777" sldId="284"/>
            <ac:spMk id="3" creationId="{FDB415AA-04A3-417F-8F43-0A76A930612F}"/>
          </ac:spMkLst>
        </pc:spChg>
        <pc:spChg chg="add del">
          <ac:chgData name="Zhigalov Roman" userId="1f97e9fdf7779aa5" providerId="Windows Live" clId="Web-{ECF4C234-BCEB-4252-9C97-A0F7BD06656A}" dt="2022-02-04T17:49:42.133" v="1900"/>
          <ac:spMkLst>
            <pc:docMk/>
            <pc:sldMk cId="2705476777" sldId="284"/>
            <ac:spMk id="9" creationId="{37C89E4B-3C9F-44B9-8B86-D9E3D112D8EC}"/>
          </ac:spMkLst>
        </pc:spChg>
        <pc:spChg chg="add">
          <ac:chgData name="Zhigalov Roman" userId="1f97e9fdf7779aa5" providerId="Windows Live" clId="Web-{ECF4C234-BCEB-4252-9C97-A0F7BD06656A}" dt="2022-02-04T17:49:42.149" v="1901"/>
          <ac:spMkLst>
            <pc:docMk/>
            <pc:sldMk cId="2705476777" sldId="284"/>
            <ac:spMk id="15" creationId="{16C5FA50-8D52-4617-AF91-5C7B1C8352F1}"/>
          </ac:spMkLst>
        </pc:spChg>
        <pc:spChg chg="add">
          <ac:chgData name="Zhigalov Roman" userId="1f97e9fdf7779aa5" providerId="Windows Live" clId="Web-{ECF4C234-BCEB-4252-9C97-A0F7BD06656A}" dt="2022-02-04T17:49:42.149" v="1901"/>
          <ac:spMkLst>
            <pc:docMk/>
            <pc:sldMk cId="2705476777" sldId="284"/>
            <ac:spMk id="16" creationId="{E223798C-12AD-4B0C-A50C-D676347D67CF}"/>
          </ac:spMkLst>
        </pc:spChg>
        <pc:picChg chg="add mod ord">
          <ac:chgData name="Zhigalov Roman" userId="1f97e9fdf7779aa5" providerId="Windows Live" clId="Web-{ECF4C234-BCEB-4252-9C97-A0F7BD06656A}" dt="2022-02-04T17:49:42.149" v="1901"/>
          <ac:picMkLst>
            <pc:docMk/>
            <pc:sldMk cId="2705476777" sldId="284"/>
            <ac:picMk id="4" creationId="{EFEB675E-25FB-4DA2-A248-78A8C4369DE3}"/>
          </ac:picMkLst>
        </pc:picChg>
        <pc:cxnChg chg="add del">
          <ac:chgData name="Zhigalov Roman" userId="1f97e9fdf7779aa5" providerId="Windows Live" clId="Web-{ECF4C234-BCEB-4252-9C97-A0F7BD06656A}" dt="2022-02-04T17:49:42.133" v="1900"/>
          <ac:cxnSpMkLst>
            <pc:docMk/>
            <pc:sldMk cId="2705476777" sldId="284"/>
            <ac:cxnSpMk id="11" creationId="{AA2EAA10-076F-46BD-8F0F-B9A2FB77A85C}"/>
          </ac:cxnSpMkLst>
        </pc:cxnChg>
        <pc:cxnChg chg="add del">
          <ac:chgData name="Zhigalov Roman" userId="1f97e9fdf7779aa5" providerId="Windows Live" clId="Web-{ECF4C234-BCEB-4252-9C97-A0F7BD06656A}" dt="2022-02-04T17:49:42.133" v="1900"/>
          <ac:cxnSpMkLst>
            <pc:docMk/>
            <pc:sldMk cId="2705476777" sldId="284"/>
            <ac:cxnSpMk id="13" creationId="{D891E407-403B-4764-86C9-33A56D3BCAA3}"/>
          </ac:cxnSpMkLst>
        </pc:cxnChg>
      </pc:sldChg>
      <pc:sldChg chg="addSp delSp modSp new del mod modClrScheme chgLayout">
        <pc:chgData name="Zhigalov Roman" userId="1f97e9fdf7779aa5" providerId="Windows Live" clId="Web-{ECF4C234-BCEB-4252-9C97-A0F7BD06656A}" dt="2022-02-04T17:52:07.605" v="1944"/>
        <pc:sldMkLst>
          <pc:docMk/>
          <pc:sldMk cId="4118228747" sldId="285"/>
        </pc:sldMkLst>
        <pc:spChg chg="mod ord">
          <ac:chgData name="Zhigalov Roman" userId="1f97e9fdf7779aa5" providerId="Windows Live" clId="Web-{ECF4C234-BCEB-4252-9C97-A0F7BD06656A}" dt="2022-02-04T17:51:30.933" v="1925" actId="20577"/>
          <ac:spMkLst>
            <pc:docMk/>
            <pc:sldMk cId="4118228747" sldId="285"/>
            <ac:spMk id="2" creationId="{5BD7D6D4-8159-4D7E-B027-0FB407C2BD16}"/>
          </ac:spMkLst>
        </pc:spChg>
        <pc:spChg chg="mod ord">
          <ac:chgData name="Zhigalov Roman" userId="1f97e9fdf7779aa5" providerId="Windows Live" clId="Web-{ECF4C234-BCEB-4252-9C97-A0F7BD06656A}" dt="2022-02-04T17:51:40.823" v="1929" actId="20577"/>
          <ac:spMkLst>
            <pc:docMk/>
            <pc:sldMk cId="4118228747" sldId="285"/>
            <ac:spMk id="3" creationId="{CE6FF895-C621-401F-A6C9-03F63DE1C58F}"/>
          </ac:spMkLst>
        </pc:spChg>
        <pc:spChg chg="add mod ord">
          <ac:chgData name="Zhigalov Roman" userId="1f97e9fdf7779aa5" providerId="Windows Live" clId="Web-{ECF4C234-BCEB-4252-9C97-A0F7BD06656A}" dt="2022-02-04T17:52:06.340" v="1943" actId="20577"/>
          <ac:spMkLst>
            <pc:docMk/>
            <pc:sldMk cId="4118228747" sldId="285"/>
            <ac:spMk id="4" creationId="{574D2585-982F-42F6-A851-15E704707000}"/>
          </ac:spMkLst>
        </pc:spChg>
        <pc:picChg chg="add del mod">
          <ac:chgData name="Zhigalov Roman" userId="1f97e9fdf7779aa5" providerId="Windows Live" clId="Web-{ECF4C234-BCEB-4252-9C97-A0F7BD06656A}" dt="2022-02-04T17:51:37.526" v="1927"/>
          <ac:picMkLst>
            <pc:docMk/>
            <pc:sldMk cId="4118228747" sldId="285"/>
            <ac:picMk id="5" creationId="{C56C1152-2B7F-4A57-8B76-7861079236BE}"/>
          </ac:picMkLst>
        </pc:picChg>
        <pc:picChg chg="add del mod">
          <ac:chgData name="Zhigalov Roman" userId="1f97e9fdf7779aa5" providerId="Windows Live" clId="Web-{ECF4C234-BCEB-4252-9C97-A0F7BD06656A}" dt="2022-02-04T17:51:43.511" v="1931"/>
          <ac:picMkLst>
            <pc:docMk/>
            <pc:sldMk cId="4118228747" sldId="285"/>
            <ac:picMk id="6" creationId="{0DA3DFE5-7607-4B07-A6A4-09F19DF9BC42}"/>
          </ac:picMkLst>
        </pc:picChg>
      </pc:sldChg>
      <pc:sldChg chg="addSp delSp modSp new mod setBg">
        <pc:chgData name="Zhigalov Roman" userId="1f97e9fdf7779aa5" providerId="Windows Live" clId="Web-{ECF4C234-BCEB-4252-9C97-A0F7BD06656A}" dt="2022-02-04T17:52:17.855" v="1949" actId="20577"/>
        <pc:sldMkLst>
          <pc:docMk/>
          <pc:sldMk cId="3286099895" sldId="286"/>
        </pc:sldMkLst>
        <pc:spChg chg="mod">
          <ac:chgData name="Zhigalov Roman" userId="1f97e9fdf7779aa5" providerId="Windows Live" clId="Web-{ECF4C234-BCEB-4252-9C97-A0F7BD06656A}" dt="2022-02-04T17:52:13.668" v="1947"/>
          <ac:spMkLst>
            <pc:docMk/>
            <pc:sldMk cId="3286099895" sldId="286"/>
            <ac:spMk id="2" creationId="{AE4A2E7C-FE5E-45E5-A483-F421D86F2552}"/>
          </ac:spMkLst>
        </pc:spChg>
        <pc:spChg chg="del">
          <ac:chgData name="Zhigalov Roman" userId="1f97e9fdf7779aa5" providerId="Windows Live" clId="Web-{ECF4C234-BCEB-4252-9C97-A0F7BD06656A}" dt="2022-02-04T17:52:00.730" v="1933"/>
          <ac:spMkLst>
            <pc:docMk/>
            <pc:sldMk cId="3286099895" sldId="286"/>
            <ac:spMk id="3" creationId="{070D615F-416F-4C5F-828A-90F19095D01B}"/>
          </ac:spMkLst>
        </pc:spChg>
        <pc:spChg chg="mod">
          <ac:chgData name="Zhigalov Roman" userId="1f97e9fdf7779aa5" providerId="Windows Live" clId="Web-{ECF4C234-BCEB-4252-9C97-A0F7BD06656A}" dt="2022-02-04T17:52:17.855" v="1949" actId="20577"/>
          <ac:spMkLst>
            <pc:docMk/>
            <pc:sldMk cId="3286099895" sldId="286"/>
            <ac:spMk id="4" creationId="{A1F1AD33-C8A5-4942-B601-4616C63DA56D}"/>
          </ac:spMkLst>
        </pc:spChg>
        <pc:spChg chg="add">
          <ac:chgData name="Zhigalov Roman" userId="1f97e9fdf7779aa5" providerId="Windows Live" clId="Web-{ECF4C234-BCEB-4252-9C97-A0F7BD06656A}" dt="2022-02-04T17:52:13.668" v="1947"/>
          <ac:spMkLst>
            <pc:docMk/>
            <pc:sldMk cId="3286099895" sldId="286"/>
            <ac:spMk id="10" creationId="{201CC55D-ED54-4C5C-95E6-10947BD1103B}"/>
          </ac:spMkLst>
        </pc:spChg>
        <pc:spChg chg="add">
          <ac:chgData name="Zhigalov Roman" userId="1f97e9fdf7779aa5" providerId="Windows Live" clId="Web-{ECF4C234-BCEB-4252-9C97-A0F7BD06656A}" dt="2022-02-04T17:52:13.668" v="1947"/>
          <ac:spMkLst>
            <pc:docMk/>
            <pc:sldMk cId="3286099895" sldId="286"/>
            <ac:spMk id="16" creationId="{3873B707-463F-40B0-8227-E8CC6C67EB25}"/>
          </ac:spMkLst>
        </pc:spChg>
        <pc:spChg chg="add">
          <ac:chgData name="Zhigalov Roman" userId="1f97e9fdf7779aa5" providerId="Windows Live" clId="Web-{ECF4C234-BCEB-4252-9C97-A0F7BD06656A}" dt="2022-02-04T17:52:13.668" v="1947"/>
          <ac:spMkLst>
            <pc:docMk/>
            <pc:sldMk cId="3286099895" sldId="286"/>
            <ac:spMk id="18" creationId="{C13237C8-E62C-4F0D-A318-BD6FB6C2D138}"/>
          </ac:spMkLst>
        </pc:spChg>
        <pc:spChg chg="add">
          <ac:chgData name="Zhigalov Roman" userId="1f97e9fdf7779aa5" providerId="Windows Live" clId="Web-{ECF4C234-BCEB-4252-9C97-A0F7BD06656A}" dt="2022-02-04T17:52:13.668" v="1947"/>
          <ac:spMkLst>
            <pc:docMk/>
            <pc:sldMk cId="3286099895" sldId="286"/>
            <ac:spMk id="20" creationId="{19C9EAEA-39D0-4B0E-A0EB-51E7B26740B1}"/>
          </ac:spMkLst>
        </pc:spChg>
        <pc:grpChg chg="add">
          <ac:chgData name="Zhigalov Roman" userId="1f97e9fdf7779aa5" providerId="Windows Live" clId="Web-{ECF4C234-BCEB-4252-9C97-A0F7BD06656A}" dt="2022-02-04T17:52:13.668" v="1947"/>
          <ac:grpSpMkLst>
            <pc:docMk/>
            <pc:sldMk cId="3286099895" sldId="286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ECF4C234-BCEB-4252-9C97-A0F7BD06656A}" dt="2022-02-04T17:52:13.668" v="1947"/>
          <ac:picMkLst>
            <pc:docMk/>
            <pc:sldMk cId="3286099895" sldId="286"/>
            <ac:picMk id="5" creationId="{42A72FB6-A105-46AE-9888-8794FBEF82FE}"/>
          </ac:picMkLst>
        </pc:picChg>
      </pc:sldChg>
      <pc:sldChg chg="addSp modSp new mod setBg">
        <pc:chgData name="Zhigalov Roman" userId="1f97e9fdf7779aa5" providerId="Windows Live" clId="Web-{ECF4C234-BCEB-4252-9C97-A0F7BD06656A}" dt="2022-02-04T17:56:31.080" v="2185"/>
        <pc:sldMkLst>
          <pc:docMk/>
          <pc:sldMk cId="1183917655" sldId="287"/>
        </pc:sldMkLst>
        <pc:spChg chg="mod">
          <ac:chgData name="Zhigalov Roman" userId="1f97e9fdf7779aa5" providerId="Windows Live" clId="Web-{ECF4C234-BCEB-4252-9C97-A0F7BD06656A}" dt="2022-02-04T17:56:31.080" v="2185"/>
          <ac:spMkLst>
            <pc:docMk/>
            <pc:sldMk cId="1183917655" sldId="287"/>
            <ac:spMk id="2" creationId="{CB84755D-6842-4B1C-B31F-3476DAE19231}"/>
          </ac:spMkLst>
        </pc:spChg>
        <pc:spChg chg="mod">
          <ac:chgData name="Zhigalov Roman" userId="1f97e9fdf7779aa5" providerId="Windows Live" clId="Web-{ECF4C234-BCEB-4252-9C97-A0F7BD06656A}" dt="2022-02-04T17:56:31.080" v="2185"/>
          <ac:spMkLst>
            <pc:docMk/>
            <pc:sldMk cId="1183917655" sldId="287"/>
            <ac:spMk id="3" creationId="{7E25ECA9-27B8-4E2F-B4B3-68524B244DD6}"/>
          </ac:spMkLst>
        </pc:spChg>
        <pc:spChg chg="add">
          <ac:chgData name="Zhigalov Roman" userId="1f97e9fdf7779aa5" providerId="Windows Live" clId="Web-{ECF4C234-BCEB-4252-9C97-A0F7BD06656A}" dt="2022-02-04T17:56:31.080" v="2185"/>
          <ac:spMkLst>
            <pc:docMk/>
            <pc:sldMk cId="1183917655" sldId="287"/>
            <ac:spMk id="8" creationId="{6A1473A6-3F22-483E-8A30-80B9D2B14592}"/>
          </ac:spMkLst>
        </pc:spChg>
        <pc:grpChg chg="add">
          <ac:chgData name="Zhigalov Roman" userId="1f97e9fdf7779aa5" providerId="Windows Live" clId="Web-{ECF4C234-BCEB-4252-9C97-A0F7BD06656A}" dt="2022-02-04T17:56:31.080" v="2185"/>
          <ac:grpSpMkLst>
            <pc:docMk/>
            <pc:sldMk cId="1183917655" sldId="287"/>
            <ac:grpSpMk id="10" creationId="{AA1375E3-3E53-4D75-BAB7-E5929BFCB25F}"/>
          </ac:grpSpMkLst>
        </pc:grpChg>
      </pc:sldChg>
      <pc:sldChg chg="addSp delSp modSp new mod setBg">
        <pc:chgData name="Zhigalov Roman" userId="1f97e9fdf7779aa5" providerId="Windows Live" clId="Web-{ECF4C234-BCEB-4252-9C97-A0F7BD06656A}" dt="2022-02-04T17:57:16.550" v="2211"/>
        <pc:sldMkLst>
          <pc:docMk/>
          <pc:sldMk cId="3333453359" sldId="288"/>
        </pc:sldMkLst>
        <pc:spChg chg="mod">
          <ac:chgData name="Zhigalov Roman" userId="1f97e9fdf7779aa5" providerId="Windows Live" clId="Web-{ECF4C234-BCEB-4252-9C97-A0F7BD06656A}" dt="2022-02-04T17:57:16.550" v="2211"/>
          <ac:spMkLst>
            <pc:docMk/>
            <pc:sldMk cId="3333453359" sldId="288"/>
            <ac:spMk id="2" creationId="{7C2A0A7F-1EEF-4494-9876-52575A16BF11}"/>
          </ac:spMkLst>
        </pc:spChg>
        <pc:spChg chg="del">
          <ac:chgData name="Zhigalov Roman" userId="1f97e9fdf7779aa5" providerId="Windows Live" clId="Web-{ECF4C234-BCEB-4252-9C97-A0F7BD06656A}" dt="2022-02-04T17:57:04.565" v="2187"/>
          <ac:spMkLst>
            <pc:docMk/>
            <pc:sldMk cId="3333453359" sldId="288"/>
            <ac:spMk id="3" creationId="{71F9856F-AAD4-4663-AFBF-0EF3EF8399E6}"/>
          </ac:spMkLst>
        </pc:spChg>
        <pc:spChg chg="add">
          <ac:chgData name="Zhigalov Roman" userId="1f97e9fdf7779aa5" providerId="Windows Live" clId="Web-{ECF4C234-BCEB-4252-9C97-A0F7BD06656A}" dt="2022-02-04T17:57:16.550" v="2211"/>
          <ac:spMkLst>
            <pc:docMk/>
            <pc:sldMk cId="3333453359" sldId="288"/>
            <ac:spMk id="9" creationId="{1707FC24-6981-43D9-B525-C7832BA22463}"/>
          </ac:spMkLst>
        </pc:spChg>
        <pc:picChg chg="add mod ord">
          <ac:chgData name="Zhigalov Roman" userId="1f97e9fdf7779aa5" providerId="Windows Live" clId="Web-{ECF4C234-BCEB-4252-9C97-A0F7BD06656A}" dt="2022-02-04T17:57:16.550" v="2211"/>
          <ac:picMkLst>
            <pc:docMk/>
            <pc:sldMk cId="3333453359" sldId="288"/>
            <ac:picMk id="4" creationId="{34488C79-E47E-41BF-92D0-23664B91CB9C}"/>
          </ac:picMkLst>
        </pc:picChg>
      </pc:sldChg>
      <pc:sldChg chg="addSp modSp new mod setBg">
        <pc:chgData name="Zhigalov Roman" userId="1f97e9fdf7779aa5" providerId="Windows Live" clId="Web-{ECF4C234-BCEB-4252-9C97-A0F7BD06656A}" dt="2022-02-04T17:57:45.363" v="2226"/>
        <pc:sldMkLst>
          <pc:docMk/>
          <pc:sldMk cId="856967475" sldId="289"/>
        </pc:sldMkLst>
        <pc:spChg chg="mod">
          <ac:chgData name="Zhigalov Roman" userId="1f97e9fdf7779aa5" providerId="Windows Live" clId="Web-{ECF4C234-BCEB-4252-9C97-A0F7BD06656A}" dt="2022-02-04T17:57:45.363" v="2226"/>
          <ac:spMkLst>
            <pc:docMk/>
            <pc:sldMk cId="856967475" sldId="289"/>
            <ac:spMk id="2" creationId="{14188CE7-464D-407F-BFB5-594847A83572}"/>
          </ac:spMkLst>
        </pc:spChg>
        <pc:spChg chg="mod">
          <ac:chgData name="Zhigalov Roman" userId="1f97e9fdf7779aa5" providerId="Windows Live" clId="Web-{ECF4C234-BCEB-4252-9C97-A0F7BD06656A}" dt="2022-02-04T17:57:45.363" v="2226"/>
          <ac:spMkLst>
            <pc:docMk/>
            <pc:sldMk cId="856967475" sldId="289"/>
            <ac:spMk id="3" creationId="{AD85C2B0-DB27-471F-90AB-0F28E6CD9EDF}"/>
          </ac:spMkLst>
        </pc:spChg>
        <pc:spChg chg="add">
          <ac:chgData name="Zhigalov Roman" userId="1f97e9fdf7779aa5" providerId="Windows Live" clId="Web-{ECF4C234-BCEB-4252-9C97-A0F7BD06656A}" dt="2022-02-04T17:57:45.363" v="2226"/>
          <ac:spMkLst>
            <pc:docMk/>
            <pc:sldMk cId="856967475" sldId="289"/>
            <ac:spMk id="8" creationId="{B26EE4FD-480F-42A5-9FEB-DA630457CFB7}"/>
          </ac:spMkLst>
        </pc:spChg>
        <pc:spChg chg="add">
          <ac:chgData name="Zhigalov Roman" userId="1f97e9fdf7779aa5" providerId="Windows Live" clId="Web-{ECF4C234-BCEB-4252-9C97-A0F7BD06656A}" dt="2022-02-04T17:57:45.363" v="2226"/>
          <ac:spMkLst>
            <pc:docMk/>
            <pc:sldMk cId="856967475" sldId="289"/>
            <ac:spMk id="10" creationId="{A187062F-BE14-42FC-B06A-607DB23849C3}"/>
          </ac:spMkLst>
        </pc:spChg>
        <pc:spChg chg="add">
          <ac:chgData name="Zhigalov Roman" userId="1f97e9fdf7779aa5" providerId="Windows Live" clId="Web-{ECF4C234-BCEB-4252-9C97-A0F7BD06656A}" dt="2022-02-04T17:57:45.363" v="2226"/>
          <ac:spMkLst>
            <pc:docMk/>
            <pc:sldMk cId="856967475" sldId="289"/>
            <ac:spMk id="12" creationId="{731FE21B-2A45-4BF5-8B03-E12341988774}"/>
          </ac:spMkLst>
        </pc:spChg>
        <pc:spChg chg="add">
          <ac:chgData name="Zhigalov Roman" userId="1f97e9fdf7779aa5" providerId="Windows Live" clId="Web-{ECF4C234-BCEB-4252-9C97-A0F7BD06656A}" dt="2022-02-04T17:57:45.363" v="2226"/>
          <ac:spMkLst>
            <pc:docMk/>
            <pc:sldMk cId="856967475" sldId="289"/>
            <ac:spMk id="14" creationId="{2DC5A94D-79ED-48F5-9DC5-96CBB507CEC8}"/>
          </ac:spMkLst>
        </pc:spChg>
        <pc:spChg chg="add">
          <ac:chgData name="Zhigalov Roman" userId="1f97e9fdf7779aa5" providerId="Windows Live" clId="Web-{ECF4C234-BCEB-4252-9C97-A0F7BD06656A}" dt="2022-02-04T17:57:45.363" v="2226"/>
          <ac:spMkLst>
            <pc:docMk/>
            <pc:sldMk cId="856967475" sldId="289"/>
            <ac:spMk id="16" creationId="{93A3D4BE-AF25-4F9A-9C29-1145CCE24A28}"/>
          </ac:spMkLst>
        </pc:spChg>
      </pc:sldChg>
      <pc:sldChg chg="addSp modSp new mod setBg">
        <pc:chgData name="Zhigalov Roman" userId="1f97e9fdf7779aa5" providerId="Windows Live" clId="Web-{ECF4C234-BCEB-4252-9C97-A0F7BD06656A}" dt="2022-02-04T17:59:44.631" v="2401"/>
        <pc:sldMkLst>
          <pc:docMk/>
          <pc:sldMk cId="3561401374" sldId="290"/>
        </pc:sldMkLst>
        <pc:spChg chg="mod">
          <ac:chgData name="Zhigalov Roman" userId="1f97e9fdf7779aa5" providerId="Windows Live" clId="Web-{ECF4C234-BCEB-4252-9C97-A0F7BD06656A}" dt="2022-02-04T17:59:44.631" v="2401"/>
          <ac:spMkLst>
            <pc:docMk/>
            <pc:sldMk cId="3561401374" sldId="290"/>
            <ac:spMk id="2" creationId="{42AE6484-A5CB-4E7F-92F2-BEA7F39346EE}"/>
          </ac:spMkLst>
        </pc:spChg>
        <pc:spChg chg="mod">
          <ac:chgData name="Zhigalov Roman" userId="1f97e9fdf7779aa5" providerId="Windows Live" clId="Web-{ECF4C234-BCEB-4252-9C97-A0F7BD06656A}" dt="2022-02-04T17:59:44.631" v="2401"/>
          <ac:spMkLst>
            <pc:docMk/>
            <pc:sldMk cId="3561401374" sldId="290"/>
            <ac:spMk id="3" creationId="{17BFAC2F-D4A9-418F-AF24-7328B268EE47}"/>
          </ac:spMkLst>
        </pc:spChg>
        <pc:spChg chg="add">
          <ac:chgData name="Zhigalov Roman" userId="1f97e9fdf7779aa5" providerId="Windows Live" clId="Web-{ECF4C234-BCEB-4252-9C97-A0F7BD06656A}" dt="2022-02-04T17:59:44.631" v="2401"/>
          <ac:spMkLst>
            <pc:docMk/>
            <pc:sldMk cId="3561401374" sldId="290"/>
            <ac:spMk id="8" creationId="{6A1473A6-3F22-483E-8A30-80B9D2B14592}"/>
          </ac:spMkLst>
        </pc:spChg>
        <pc:grpChg chg="add">
          <ac:chgData name="Zhigalov Roman" userId="1f97e9fdf7779aa5" providerId="Windows Live" clId="Web-{ECF4C234-BCEB-4252-9C97-A0F7BD06656A}" dt="2022-02-04T17:59:44.631" v="2401"/>
          <ac:grpSpMkLst>
            <pc:docMk/>
            <pc:sldMk cId="3561401374" sldId="290"/>
            <ac:grpSpMk id="10" creationId="{AA1375E3-3E53-4D75-BAB7-E5929BFCB25F}"/>
          </ac:grpSpMkLst>
        </pc:grpChg>
      </pc:sldChg>
      <pc:sldChg chg="addSp delSp modSp new mod setBg">
        <pc:chgData name="Zhigalov Roman" userId="1f97e9fdf7779aa5" providerId="Windows Live" clId="Web-{ECF4C234-BCEB-4252-9C97-A0F7BD06656A}" dt="2022-02-04T18:00:08.194" v="2413"/>
        <pc:sldMkLst>
          <pc:docMk/>
          <pc:sldMk cId="757998629" sldId="291"/>
        </pc:sldMkLst>
        <pc:spChg chg="mod">
          <ac:chgData name="Zhigalov Roman" userId="1f97e9fdf7779aa5" providerId="Windows Live" clId="Web-{ECF4C234-BCEB-4252-9C97-A0F7BD06656A}" dt="2022-02-04T18:00:08.194" v="2413"/>
          <ac:spMkLst>
            <pc:docMk/>
            <pc:sldMk cId="757998629" sldId="291"/>
            <ac:spMk id="2" creationId="{F7732696-2E96-4253-903C-A506E46417E3}"/>
          </ac:spMkLst>
        </pc:spChg>
        <pc:spChg chg="del">
          <ac:chgData name="Zhigalov Roman" userId="1f97e9fdf7779aa5" providerId="Windows Live" clId="Web-{ECF4C234-BCEB-4252-9C97-A0F7BD06656A}" dt="2022-02-04T17:59:59.413" v="2403"/>
          <ac:spMkLst>
            <pc:docMk/>
            <pc:sldMk cId="757998629" sldId="291"/>
            <ac:spMk id="3" creationId="{9D2E9426-4CDD-4E75-BD59-744ABD8447BF}"/>
          </ac:spMkLst>
        </pc:spChg>
        <pc:spChg chg="add">
          <ac:chgData name="Zhigalov Roman" userId="1f97e9fdf7779aa5" providerId="Windows Live" clId="Web-{ECF4C234-BCEB-4252-9C97-A0F7BD06656A}" dt="2022-02-04T18:00:08.194" v="2413"/>
          <ac:spMkLst>
            <pc:docMk/>
            <pc:sldMk cId="757998629" sldId="291"/>
            <ac:spMk id="9" creationId="{1707FC24-6981-43D9-B525-C7832BA22463}"/>
          </ac:spMkLst>
        </pc:spChg>
        <pc:picChg chg="add mod ord">
          <ac:chgData name="Zhigalov Roman" userId="1f97e9fdf7779aa5" providerId="Windows Live" clId="Web-{ECF4C234-BCEB-4252-9C97-A0F7BD06656A}" dt="2022-02-04T18:00:08.194" v="2413"/>
          <ac:picMkLst>
            <pc:docMk/>
            <pc:sldMk cId="757998629" sldId="291"/>
            <ac:picMk id="4" creationId="{3969C9F5-8FED-4490-8E82-2D4495538C33}"/>
          </ac:picMkLst>
        </pc:picChg>
      </pc:sldChg>
      <pc:sldChg chg="modSp new">
        <pc:chgData name="Zhigalov Roman" userId="1f97e9fdf7779aa5" providerId="Windows Live" clId="Web-{ECF4C234-BCEB-4252-9C97-A0F7BD06656A}" dt="2022-02-04T18:00:20.663" v="2420" actId="20577"/>
        <pc:sldMkLst>
          <pc:docMk/>
          <pc:sldMk cId="2794323757" sldId="292"/>
        </pc:sldMkLst>
        <pc:spChg chg="mod">
          <ac:chgData name="Zhigalov Roman" userId="1f97e9fdf7779aa5" providerId="Windows Live" clId="Web-{ECF4C234-BCEB-4252-9C97-A0F7BD06656A}" dt="2022-02-04T18:00:20.663" v="2420" actId="20577"/>
          <ac:spMkLst>
            <pc:docMk/>
            <pc:sldMk cId="2794323757" sldId="292"/>
            <ac:spMk id="2" creationId="{7756A7B1-71FC-4F7A-B046-4779B50A9C64}"/>
          </ac:spMkLst>
        </pc:spChg>
      </pc:sldChg>
      <pc:sldChg chg="modSp new">
        <pc:chgData name="Zhigalov Roman" userId="1f97e9fdf7779aa5" providerId="Windows Live" clId="Web-{ECF4C234-BCEB-4252-9C97-A0F7BD06656A}" dt="2022-02-04T18:00:30.444" v="2432" actId="20577"/>
        <pc:sldMkLst>
          <pc:docMk/>
          <pc:sldMk cId="689077373" sldId="293"/>
        </pc:sldMkLst>
        <pc:spChg chg="mod">
          <ac:chgData name="Zhigalov Roman" userId="1f97e9fdf7779aa5" providerId="Windows Live" clId="Web-{ECF4C234-BCEB-4252-9C97-A0F7BD06656A}" dt="2022-02-04T18:00:30.444" v="2432" actId="20577"/>
          <ac:spMkLst>
            <pc:docMk/>
            <pc:sldMk cId="689077373" sldId="293"/>
            <ac:spMk id="2" creationId="{0EDE9146-8077-40B8-B9E3-38A059C105E9}"/>
          </ac:spMkLst>
        </pc:spChg>
      </pc:sldChg>
      <pc:sldChg chg="add">
        <pc:chgData name="Zhigalov Roman" userId="1f97e9fdf7779aa5" providerId="Windows Live" clId="Web-{ECF4C234-BCEB-4252-9C97-A0F7BD06656A}" dt="2022-02-04T18:00:30.741" v="2433"/>
        <pc:sldMkLst>
          <pc:docMk/>
          <pc:sldMk cId="1630739741" sldId="294"/>
        </pc:sldMkLst>
      </pc:sldChg>
      <pc:sldMasterChg chg="add addSldLayout">
        <pc:chgData name="Zhigalov Roman" userId="1f97e9fdf7779aa5" providerId="Windows Live" clId="Web-{ECF4C234-BCEB-4252-9C97-A0F7BD06656A}" dt="2022-02-04T18:00:30.741" v="2433"/>
        <pc:sldMasterMkLst>
          <pc:docMk/>
          <pc:sldMasterMk cId="3967023463" sldId="2147483648"/>
        </pc:sldMasterMkLst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1492403594" sldId="2147483649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2161718601" sldId="2147483650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2843092077" sldId="2147483651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1253012304" sldId="2147483652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3763596037" sldId="2147483653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901045125" sldId="2147483654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858380790" sldId="2147483655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2268983679" sldId="2147483656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306753134" sldId="2147483657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3345507335" sldId="2147483658"/>
          </pc:sldLayoutMkLst>
        </pc:sldLayoutChg>
        <pc:sldLayoutChg chg="add">
          <pc:chgData name="Zhigalov Roman" userId="1f97e9fdf7779aa5" providerId="Windows Live" clId="Web-{ECF4C234-BCEB-4252-9C97-A0F7BD06656A}" dt="2022-02-04T18:00:30.741" v="2433"/>
          <pc:sldLayoutMkLst>
            <pc:docMk/>
            <pc:sldMasterMk cId="3967023463" sldId="2147483648"/>
            <pc:sldLayoutMk cId="391408061" sldId="2147483659"/>
          </pc:sldLayoutMkLst>
        </pc:sldLayoutChg>
      </pc:sldMasterChg>
      <pc:sldMasterChg chg="replId modSldLayout">
        <pc:chgData name="Zhigalov Roman" userId="1f97e9fdf7779aa5" providerId="Windows Live" clId="Web-{ECF4C234-BCEB-4252-9C97-A0F7BD06656A}" dt="2022-02-04T18:00:30.741" v="2433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ECF4C234-BCEB-4252-9C97-A0F7BD06656A}" dt="2022-02-04T18:00:30.741" v="2433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AAF964AC-2A1E-41D9-9855-0872CDB24417}"/>
    <pc:docChg chg="addSld modSld">
      <pc:chgData name="Zhigalov Roman" userId="1f97e9fdf7779aa5" providerId="Windows Live" clId="Web-{AAF964AC-2A1E-41D9-9855-0872CDB24417}" dt="2022-02-03T21:03:43.686" v="20" actId="20577"/>
      <pc:docMkLst>
        <pc:docMk/>
      </pc:docMkLst>
      <pc:sldChg chg="modSp">
        <pc:chgData name="Zhigalov Roman" userId="1f97e9fdf7779aa5" providerId="Windows Live" clId="Web-{AAF964AC-2A1E-41D9-9855-0872CDB24417}" dt="2022-02-03T21:03:26.545" v="1" actId="20577"/>
        <pc:sldMkLst>
          <pc:docMk/>
          <pc:sldMk cId="1351651579" sldId="256"/>
        </pc:sldMkLst>
        <pc:spChg chg="mod">
          <ac:chgData name="Zhigalov Roman" userId="1f97e9fdf7779aa5" providerId="Windows Live" clId="Web-{AAF964AC-2A1E-41D9-9855-0872CDB24417}" dt="2022-02-03T21:03:26.545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AAF964AC-2A1E-41D9-9855-0872CDB24417}" dt="2022-02-03T21:03:36.499" v="11" actId="20577"/>
        <pc:sldMkLst>
          <pc:docMk/>
          <pc:sldMk cId="2814970320" sldId="257"/>
        </pc:sldMkLst>
        <pc:spChg chg="mod">
          <ac:chgData name="Zhigalov Roman" userId="1f97e9fdf7779aa5" providerId="Windows Live" clId="Web-{AAF964AC-2A1E-41D9-9855-0872CDB24417}" dt="2022-02-03T21:03:36.499" v="11" actId="20577"/>
          <ac:spMkLst>
            <pc:docMk/>
            <pc:sldMk cId="2814970320" sldId="257"/>
            <ac:spMk id="2" creationId="{6A5C5263-166D-485F-B325-3E418FEBF423}"/>
          </ac:spMkLst>
        </pc:spChg>
      </pc:sldChg>
      <pc:sldChg chg="modSp new">
        <pc:chgData name="Zhigalov Roman" userId="1f97e9fdf7779aa5" providerId="Windows Live" clId="Web-{AAF964AC-2A1E-41D9-9855-0872CDB24417}" dt="2022-02-03T21:03:43.686" v="20" actId="20577"/>
        <pc:sldMkLst>
          <pc:docMk/>
          <pc:sldMk cId="3598122863" sldId="258"/>
        </pc:sldMkLst>
        <pc:spChg chg="mod">
          <ac:chgData name="Zhigalov Roman" userId="1f97e9fdf7779aa5" providerId="Windows Live" clId="Web-{AAF964AC-2A1E-41D9-9855-0872CDB24417}" dt="2022-02-03T21:03:43.686" v="20" actId="20577"/>
          <ac:spMkLst>
            <pc:docMk/>
            <pc:sldMk cId="3598122863" sldId="258"/>
            <ac:spMk id="2" creationId="{3928C852-3ECF-4FBC-BE47-6CA48F2F4177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DE1A6-4A79-4652-AF1D-CFA1F863E05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FA4036-3BC5-4D14-83CC-995C628CF393}">
      <dgm:prSet/>
      <dgm:spPr/>
      <dgm:t>
        <a:bodyPr/>
        <a:lstStyle/>
        <a:p>
          <a:r>
            <a:rPr lang="ru-RU"/>
            <a:t>Правление Александра II</a:t>
          </a:r>
          <a:endParaRPr lang="en-US"/>
        </a:p>
      </dgm:t>
    </dgm:pt>
    <dgm:pt modelId="{6FC0293F-2C9E-46CC-A6A8-6247845BFB56}" type="parTrans" cxnId="{4A8DDFBC-FBFA-4533-9184-E5D490234B13}">
      <dgm:prSet/>
      <dgm:spPr/>
      <dgm:t>
        <a:bodyPr/>
        <a:lstStyle/>
        <a:p>
          <a:endParaRPr lang="en-US"/>
        </a:p>
      </dgm:t>
    </dgm:pt>
    <dgm:pt modelId="{D94F8CA5-D440-45AF-AF00-67CBA259854F}" type="sibTrans" cxnId="{4A8DDFBC-FBFA-4533-9184-E5D490234B13}">
      <dgm:prSet/>
      <dgm:spPr/>
      <dgm:t>
        <a:bodyPr/>
        <a:lstStyle/>
        <a:p>
          <a:endParaRPr lang="en-US"/>
        </a:p>
      </dgm:t>
    </dgm:pt>
    <dgm:pt modelId="{9F6F2213-43B2-4639-9396-D3D8BBF4506B}">
      <dgm:prSet/>
      <dgm:spPr/>
      <dgm:t>
        <a:bodyPr/>
        <a:lstStyle/>
        <a:p>
          <a:r>
            <a:rPr lang="ru-RU"/>
            <a:t>Правление Александра III</a:t>
          </a:r>
          <a:endParaRPr lang="en-US"/>
        </a:p>
      </dgm:t>
    </dgm:pt>
    <dgm:pt modelId="{45F336E8-846D-453D-9DE4-759D2280BCC6}" type="parTrans" cxnId="{2BC4FF06-F89C-451E-85C7-956B01A85C3C}">
      <dgm:prSet/>
      <dgm:spPr/>
      <dgm:t>
        <a:bodyPr/>
        <a:lstStyle/>
        <a:p>
          <a:endParaRPr lang="en-US"/>
        </a:p>
      </dgm:t>
    </dgm:pt>
    <dgm:pt modelId="{2039BA45-E231-49F7-A896-27C3C7641AD7}" type="sibTrans" cxnId="{2BC4FF06-F89C-451E-85C7-956B01A85C3C}">
      <dgm:prSet/>
      <dgm:spPr/>
      <dgm:t>
        <a:bodyPr/>
        <a:lstStyle/>
        <a:p>
          <a:endParaRPr lang="en-US"/>
        </a:p>
      </dgm:t>
    </dgm:pt>
    <dgm:pt modelId="{16507903-9A83-49B8-AE0D-63395F696DB9}">
      <dgm:prSet/>
      <dgm:spPr/>
      <dgm:t>
        <a:bodyPr/>
        <a:lstStyle/>
        <a:p>
          <a:r>
            <a:rPr lang="ru-RU"/>
            <a:t>Внешняя политика</a:t>
          </a:r>
          <a:endParaRPr lang="en-US"/>
        </a:p>
      </dgm:t>
    </dgm:pt>
    <dgm:pt modelId="{6667E454-B9A0-4763-8899-EDF5D0455100}" type="parTrans" cxnId="{40004B7F-A805-4F93-A06C-0C8DE6330E92}">
      <dgm:prSet/>
      <dgm:spPr/>
      <dgm:t>
        <a:bodyPr/>
        <a:lstStyle/>
        <a:p>
          <a:endParaRPr lang="en-US"/>
        </a:p>
      </dgm:t>
    </dgm:pt>
    <dgm:pt modelId="{E6B4E5A7-D478-4593-A63A-FB57A36CF56D}" type="sibTrans" cxnId="{40004B7F-A805-4F93-A06C-0C8DE6330E92}">
      <dgm:prSet/>
      <dgm:spPr/>
      <dgm:t>
        <a:bodyPr/>
        <a:lstStyle/>
        <a:p>
          <a:endParaRPr lang="en-US"/>
        </a:p>
      </dgm:t>
    </dgm:pt>
    <dgm:pt modelId="{A8274E75-02BC-496D-87B7-36F3A433A538}" type="pres">
      <dgm:prSet presAssocID="{AE6DE1A6-4A79-4652-AF1D-CFA1F863E052}" presName="root" presStyleCnt="0">
        <dgm:presLayoutVars>
          <dgm:dir/>
          <dgm:resizeHandles val="exact"/>
        </dgm:presLayoutVars>
      </dgm:prSet>
      <dgm:spPr/>
    </dgm:pt>
    <dgm:pt modelId="{A099E417-0B0B-41FE-9C4E-6FBE3959379A}" type="pres">
      <dgm:prSet presAssocID="{A9FA4036-3BC5-4D14-83CC-995C628CF393}" presName="compNode" presStyleCnt="0"/>
      <dgm:spPr/>
    </dgm:pt>
    <dgm:pt modelId="{2E7FCFAB-45B9-4976-9BBA-1A89532D6847}" type="pres">
      <dgm:prSet presAssocID="{A9FA4036-3BC5-4D14-83CC-995C628CF393}" presName="bgRect" presStyleLbl="bgShp" presStyleIdx="0" presStyleCnt="3"/>
      <dgm:spPr/>
    </dgm:pt>
    <dgm:pt modelId="{2A2587B5-8DAF-4B9B-B82E-09CDFBF5CCC7}" type="pres">
      <dgm:prSet presAssocID="{A9FA4036-3BC5-4D14-83CC-995C628CF39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Ошибка"/>
        </a:ext>
      </dgm:extLst>
    </dgm:pt>
    <dgm:pt modelId="{E0BD2C70-345F-4EBD-94CA-92D1EF2253BF}" type="pres">
      <dgm:prSet presAssocID="{A9FA4036-3BC5-4D14-83CC-995C628CF393}" presName="spaceRect" presStyleCnt="0"/>
      <dgm:spPr/>
    </dgm:pt>
    <dgm:pt modelId="{2253030B-BF93-4F61-9FFB-EAD30DF91C3C}" type="pres">
      <dgm:prSet presAssocID="{A9FA4036-3BC5-4D14-83CC-995C628CF393}" presName="parTx" presStyleLbl="revTx" presStyleIdx="0" presStyleCnt="3">
        <dgm:presLayoutVars>
          <dgm:chMax val="0"/>
          <dgm:chPref val="0"/>
        </dgm:presLayoutVars>
      </dgm:prSet>
      <dgm:spPr/>
    </dgm:pt>
    <dgm:pt modelId="{16233350-D28D-4759-A375-0B2633A42E65}" type="pres">
      <dgm:prSet presAssocID="{D94F8CA5-D440-45AF-AF00-67CBA259854F}" presName="sibTrans" presStyleCnt="0"/>
      <dgm:spPr/>
    </dgm:pt>
    <dgm:pt modelId="{990895FC-22E0-4109-A3DF-D8D26DB557D4}" type="pres">
      <dgm:prSet presAssocID="{9F6F2213-43B2-4639-9396-D3D8BBF4506B}" presName="compNode" presStyleCnt="0"/>
      <dgm:spPr/>
    </dgm:pt>
    <dgm:pt modelId="{9252D152-AF7A-4000-B26F-BA6B883A77A6}" type="pres">
      <dgm:prSet presAssocID="{9F6F2213-43B2-4639-9396-D3D8BBF4506B}" presName="bgRect" presStyleLbl="bgShp" presStyleIdx="1" presStyleCnt="3"/>
      <dgm:spPr/>
    </dgm:pt>
    <dgm:pt modelId="{5A3CFA89-D83A-4ED3-B3D2-EC861037A79D}" type="pres">
      <dgm:prSet presAssocID="{9F6F2213-43B2-4639-9396-D3D8BBF4506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Отпечаток пальца"/>
        </a:ext>
      </dgm:extLst>
    </dgm:pt>
    <dgm:pt modelId="{5B3D31BC-EE49-4D6F-8648-9DF0383B4D9D}" type="pres">
      <dgm:prSet presAssocID="{9F6F2213-43B2-4639-9396-D3D8BBF4506B}" presName="spaceRect" presStyleCnt="0"/>
      <dgm:spPr/>
    </dgm:pt>
    <dgm:pt modelId="{285D1902-9BED-4BC9-ABF7-0EAE461C07B7}" type="pres">
      <dgm:prSet presAssocID="{9F6F2213-43B2-4639-9396-D3D8BBF4506B}" presName="parTx" presStyleLbl="revTx" presStyleIdx="1" presStyleCnt="3">
        <dgm:presLayoutVars>
          <dgm:chMax val="0"/>
          <dgm:chPref val="0"/>
        </dgm:presLayoutVars>
      </dgm:prSet>
      <dgm:spPr/>
    </dgm:pt>
    <dgm:pt modelId="{9544DC4C-2DFD-4722-A6F5-57F793B7C2B7}" type="pres">
      <dgm:prSet presAssocID="{2039BA45-E231-49F7-A896-27C3C7641AD7}" presName="sibTrans" presStyleCnt="0"/>
      <dgm:spPr/>
    </dgm:pt>
    <dgm:pt modelId="{F8F6D8CF-FC2E-4D2D-A9F4-CF8F8CD7B3BE}" type="pres">
      <dgm:prSet presAssocID="{16507903-9A83-49B8-AE0D-63395F696DB9}" presName="compNode" presStyleCnt="0"/>
      <dgm:spPr/>
    </dgm:pt>
    <dgm:pt modelId="{2A8C633E-9B16-46FB-95FF-1E3F70135434}" type="pres">
      <dgm:prSet presAssocID="{16507903-9A83-49B8-AE0D-63395F696DB9}" presName="bgRect" presStyleLbl="bgShp" presStyleIdx="2" presStyleCnt="3"/>
      <dgm:spPr/>
    </dgm:pt>
    <dgm:pt modelId="{99917225-24C4-4F56-916A-F80163B59DBF}" type="pres">
      <dgm:prSet presAssocID="{16507903-9A83-49B8-AE0D-63395F696D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Блог"/>
        </a:ext>
      </dgm:extLst>
    </dgm:pt>
    <dgm:pt modelId="{3CD93969-E10F-48E8-8007-D3BA39370636}" type="pres">
      <dgm:prSet presAssocID="{16507903-9A83-49B8-AE0D-63395F696DB9}" presName="spaceRect" presStyleCnt="0"/>
      <dgm:spPr/>
    </dgm:pt>
    <dgm:pt modelId="{709D3644-4859-4406-A5CB-333F4218FD28}" type="pres">
      <dgm:prSet presAssocID="{16507903-9A83-49B8-AE0D-63395F696D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BC4FF06-F89C-451E-85C7-956B01A85C3C}" srcId="{AE6DE1A6-4A79-4652-AF1D-CFA1F863E052}" destId="{9F6F2213-43B2-4639-9396-D3D8BBF4506B}" srcOrd="1" destOrd="0" parTransId="{45F336E8-846D-453D-9DE4-759D2280BCC6}" sibTransId="{2039BA45-E231-49F7-A896-27C3C7641AD7}"/>
    <dgm:cxn modelId="{86494910-8738-4502-BC59-9A44B2C86ED0}" type="presOf" srcId="{9F6F2213-43B2-4639-9396-D3D8BBF4506B}" destId="{285D1902-9BED-4BC9-ABF7-0EAE461C07B7}" srcOrd="0" destOrd="0" presId="urn:microsoft.com/office/officeart/2018/2/layout/IconVerticalSolidList"/>
    <dgm:cxn modelId="{385AB353-8B3B-461F-8025-41C11DC330A7}" type="presOf" srcId="{16507903-9A83-49B8-AE0D-63395F696DB9}" destId="{709D3644-4859-4406-A5CB-333F4218FD28}" srcOrd="0" destOrd="0" presId="urn:microsoft.com/office/officeart/2018/2/layout/IconVerticalSolidList"/>
    <dgm:cxn modelId="{793F915A-C746-4F30-9114-8668AD6229B9}" type="presOf" srcId="{A9FA4036-3BC5-4D14-83CC-995C628CF393}" destId="{2253030B-BF93-4F61-9FFB-EAD30DF91C3C}" srcOrd="0" destOrd="0" presId="urn:microsoft.com/office/officeart/2018/2/layout/IconVerticalSolidList"/>
    <dgm:cxn modelId="{40004B7F-A805-4F93-A06C-0C8DE6330E92}" srcId="{AE6DE1A6-4A79-4652-AF1D-CFA1F863E052}" destId="{16507903-9A83-49B8-AE0D-63395F696DB9}" srcOrd="2" destOrd="0" parTransId="{6667E454-B9A0-4763-8899-EDF5D0455100}" sibTransId="{E6B4E5A7-D478-4593-A63A-FB57A36CF56D}"/>
    <dgm:cxn modelId="{4A8DDFBC-FBFA-4533-9184-E5D490234B13}" srcId="{AE6DE1A6-4A79-4652-AF1D-CFA1F863E052}" destId="{A9FA4036-3BC5-4D14-83CC-995C628CF393}" srcOrd="0" destOrd="0" parTransId="{6FC0293F-2C9E-46CC-A6A8-6247845BFB56}" sibTransId="{D94F8CA5-D440-45AF-AF00-67CBA259854F}"/>
    <dgm:cxn modelId="{5EC6D9D8-8DD7-4E91-A02A-8E1FD0B1F198}" type="presOf" srcId="{AE6DE1A6-4A79-4652-AF1D-CFA1F863E052}" destId="{A8274E75-02BC-496D-87B7-36F3A433A538}" srcOrd="0" destOrd="0" presId="urn:microsoft.com/office/officeart/2018/2/layout/IconVerticalSolidList"/>
    <dgm:cxn modelId="{A1C783A4-3618-4068-9276-333207A3ED5C}" type="presParOf" srcId="{A8274E75-02BC-496D-87B7-36F3A433A538}" destId="{A099E417-0B0B-41FE-9C4E-6FBE3959379A}" srcOrd="0" destOrd="0" presId="urn:microsoft.com/office/officeart/2018/2/layout/IconVerticalSolidList"/>
    <dgm:cxn modelId="{3E5471BC-E2F7-4179-BEDE-1E409B5F7EB8}" type="presParOf" srcId="{A099E417-0B0B-41FE-9C4E-6FBE3959379A}" destId="{2E7FCFAB-45B9-4976-9BBA-1A89532D6847}" srcOrd="0" destOrd="0" presId="urn:microsoft.com/office/officeart/2018/2/layout/IconVerticalSolidList"/>
    <dgm:cxn modelId="{9108BDD3-5CE7-4767-8794-740163CD1E9F}" type="presParOf" srcId="{A099E417-0B0B-41FE-9C4E-6FBE3959379A}" destId="{2A2587B5-8DAF-4B9B-B82E-09CDFBF5CCC7}" srcOrd="1" destOrd="0" presId="urn:microsoft.com/office/officeart/2018/2/layout/IconVerticalSolidList"/>
    <dgm:cxn modelId="{E68F506C-B131-4EAD-8875-19891D40C0C1}" type="presParOf" srcId="{A099E417-0B0B-41FE-9C4E-6FBE3959379A}" destId="{E0BD2C70-345F-4EBD-94CA-92D1EF2253BF}" srcOrd="2" destOrd="0" presId="urn:microsoft.com/office/officeart/2018/2/layout/IconVerticalSolidList"/>
    <dgm:cxn modelId="{FAA80E90-FBEE-4CF5-9031-C9127137E397}" type="presParOf" srcId="{A099E417-0B0B-41FE-9C4E-6FBE3959379A}" destId="{2253030B-BF93-4F61-9FFB-EAD30DF91C3C}" srcOrd="3" destOrd="0" presId="urn:microsoft.com/office/officeart/2018/2/layout/IconVerticalSolidList"/>
    <dgm:cxn modelId="{6D98B3FD-5C71-4093-92A5-DD5CEB5ADD07}" type="presParOf" srcId="{A8274E75-02BC-496D-87B7-36F3A433A538}" destId="{16233350-D28D-4759-A375-0B2633A42E65}" srcOrd="1" destOrd="0" presId="urn:microsoft.com/office/officeart/2018/2/layout/IconVerticalSolidList"/>
    <dgm:cxn modelId="{480A8206-2E59-4CF1-8879-8AE857CBE277}" type="presParOf" srcId="{A8274E75-02BC-496D-87B7-36F3A433A538}" destId="{990895FC-22E0-4109-A3DF-D8D26DB557D4}" srcOrd="2" destOrd="0" presId="urn:microsoft.com/office/officeart/2018/2/layout/IconVerticalSolidList"/>
    <dgm:cxn modelId="{0C020732-8D93-4E63-9419-CA0A17164D47}" type="presParOf" srcId="{990895FC-22E0-4109-A3DF-D8D26DB557D4}" destId="{9252D152-AF7A-4000-B26F-BA6B883A77A6}" srcOrd="0" destOrd="0" presId="urn:microsoft.com/office/officeart/2018/2/layout/IconVerticalSolidList"/>
    <dgm:cxn modelId="{8D340AF8-91A7-4E5B-9385-5E4E7049E0CB}" type="presParOf" srcId="{990895FC-22E0-4109-A3DF-D8D26DB557D4}" destId="{5A3CFA89-D83A-4ED3-B3D2-EC861037A79D}" srcOrd="1" destOrd="0" presId="urn:microsoft.com/office/officeart/2018/2/layout/IconVerticalSolidList"/>
    <dgm:cxn modelId="{33EDDA56-BB5E-4558-ACFC-CC6B2934022A}" type="presParOf" srcId="{990895FC-22E0-4109-A3DF-D8D26DB557D4}" destId="{5B3D31BC-EE49-4D6F-8648-9DF0383B4D9D}" srcOrd="2" destOrd="0" presId="urn:microsoft.com/office/officeart/2018/2/layout/IconVerticalSolidList"/>
    <dgm:cxn modelId="{A174529F-525E-406A-9A34-07616351C751}" type="presParOf" srcId="{990895FC-22E0-4109-A3DF-D8D26DB557D4}" destId="{285D1902-9BED-4BC9-ABF7-0EAE461C07B7}" srcOrd="3" destOrd="0" presId="urn:microsoft.com/office/officeart/2018/2/layout/IconVerticalSolidList"/>
    <dgm:cxn modelId="{E6AFCE8E-9E6F-4AD5-8909-F1B75F43193B}" type="presParOf" srcId="{A8274E75-02BC-496D-87B7-36F3A433A538}" destId="{9544DC4C-2DFD-4722-A6F5-57F793B7C2B7}" srcOrd="3" destOrd="0" presId="urn:microsoft.com/office/officeart/2018/2/layout/IconVerticalSolidList"/>
    <dgm:cxn modelId="{B4DFD67B-86B1-4B68-954F-26806AB0D80A}" type="presParOf" srcId="{A8274E75-02BC-496D-87B7-36F3A433A538}" destId="{F8F6D8CF-FC2E-4D2D-A9F4-CF8F8CD7B3BE}" srcOrd="4" destOrd="0" presId="urn:microsoft.com/office/officeart/2018/2/layout/IconVerticalSolidList"/>
    <dgm:cxn modelId="{2096A206-3772-4213-994A-EFBC641362C9}" type="presParOf" srcId="{F8F6D8CF-FC2E-4D2D-A9F4-CF8F8CD7B3BE}" destId="{2A8C633E-9B16-46FB-95FF-1E3F70135434}" srcOrd="0" destOrd="0" presId="urn:microsoft.com/office/officeart/2018/2/layout/IconVerticalSolidList"/>
    <dgm:cxn modelId="{8FADFAA8-FE83-4D35-A9A8-11B525607293}" type="presParOf" srcId="{F8F6D8CF-FC2E-4D2D-A9F4-CF8F8CD7B3BE}" destId="{99917225-24C4-4F56-916A-F80163B59DBF}" srcOrd="1" destOrd="0" presId="urn:microsoft.com/office/officeart/2018/2/layout/IconVerticalSolidList"/>
    <dgm:cxn modelId="{E0135ECD-C655-423F-8B1C-C2AC80AC025E}" type="presParOf" srcId="{F8F6D8CF-FC2E-4D2D-A9F4-CF8F8CD7B3BE}" destId="{3CD93969-E10F-48E8-8007-D3BA39370636}" srcOrd="2" destOrd="0" presId="urn:microsoft.com/office/officeart/2018/2/layout/IconVerticalSolidList"/>
    <dgm:cxn modelId="{CCA3A661-8238-4346-B51F-54FFBA3E50A1}" type="presParOf" srcId="{F8F6D8CF-FC2E-4D2D-A9F4-CF8F8CD7B3BE}" destId="{709D3644-4859-4406-A5CB-333F4218FD2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FCFAB-45B9-4976-9BBA-1A89532D6847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587B5-8DAF-4B9B-B82E-09CDFBF5CCC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3030B-BF93-4F61-9FFB-EAD30DF91C3C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Правление Александра II</a:t>
          </a:r>
          <a:endParaRPr lang="en-US" sz="2500" kern="1200"/>
        </a:p>
      </dsp:txBody>
      <dsp:txXfrm>
        <a:off x="1941716" y="718"/>
        <a:ext cx="4571887" cy="1681139"/>
      </dsp:txXfrm>
    </dsp:sp>
    <dsp:sp modelId="{9252D152-AF7A-4000-B26F-BA6B883A77A6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CFA89-D83A-4ED3-B3D2-EC861037A79D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D1902-9BED-4BC9-ABF7-0EAE461C07B7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Правление Александра III</a:t>
          </a:r>
          <a:endParaRPr lang="en-US" sz="2500" kern="1200"/>
        </a:p>
      </dsp:txBody>
      <dsp:txXfrm>
        <a:off x="1941716" y="2102143"/>
        <a:ext cx="4571887" cy="1681139"/>
      </dsp:txXfrm>
    </dsp:sp>
    <dsp:sp modelId="{2A8C633E-9B16-46FB-95FF-1E3F70135434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17225-24C4-4F56-916A-F80163B59DBF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D3644-4859-4406-A5CB-333F4218FD28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Внешняя политика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F997-5465-42FA-92E0-45DB1B6B3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216E41-AE27-4B73-A9E4-314DD19C0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25D59-8AC6-44C6-BDCC-8E87EC0A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D5A77-58ED-4B3F-9AC5-4B649A95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2A99E-3CF5-42D6-8F1E-3A052069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0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B7BA-6024-43B1-9D6F-136BFBD3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8E6C8-D981-4F29-92DD-8E260766D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751C5-158F-4052-95D3-2A44BDEA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0C0F-1439-45BF-91EC-2F6DABCC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E8863-D7FC-4B01-8BC5-4D067E58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1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55ADC-C654-4ED7-BA19-33ADA7FB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BF9F15-F89A-4B42-A4F5-F13802894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63FEB8-A478-4D27-9982-1525721B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6CCA3-B222-42CB-87DD-7314295E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9ADD1-549D-4C5C-B0FE-940992A4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2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42FB-CBB0-421E-BAEC-D4120BF5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EBF46F-0A83-4EFB-B582-1B82681ED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7D1993-1255-47DF-9056-42FE7B69C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86A49-F726-426F-845E-687757B2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34BAE-57D7-4431-84F6-4FC151C5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1D8986-DED7-4E25-976E-E26C3023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12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70DFE-B3F9-421E-A3F2-33976275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DFF9E-0450-4893-9F4D-438C5469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3BDF42-3E6A-4ABF-8BF8-48CD891E8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6891F5-2116-4450-ABAA-E63AA5473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A22849-57CA-4E4C-A4B3-D721D0742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BE1FDF-8336-449F-A54D-F57476C2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04EDF6-C638-4298-BAA0-CB612B47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29899C-8CD4-49E3-B37D-F0BF71B1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96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16A3F-E5F9-441E-B3A2-D4659F86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4485-3963-4DAE-92FC-9395E78F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948568-F08D-46DB-A8A1-BD415C6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912BDA-82D6-42AC-B650-7A54021D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45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11C92-0393-45BB-A101-6DED36F9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8C8672-41FD-4474-A095-3DB93FF4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74DB2E-859D-43DA-BA24-664F1403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80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254C-04CE-4B88-8E42-11D13933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FF2B7-5665-4C50-87C7-7DBF0E5C2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B39280-A7BE-4A74-91FA-827566CAE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AADB3-53B8-4A87-8BD0-D8475555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77568B-D6AD-42C2-A1F3-F7390AD3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7D8859-266D-435A-B2DC-980589D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F54C5-D04B-44FE-8208-19D4D332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D4884A-D104-4F7F-8D50-133C402B9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459FA-8DDD-4525-8750-F81388D8B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F22C13-BE3D-450A-B194-D46054B7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830DB2-A603-496D-A320-72EB40EC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BD0BDF-F640-4A33-81E7-6C217846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72C39-5D02-4DEF-94B5-BA3CA213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7E09A4-9F83-4F55-8CDA-32D2D3004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BB6C9-2640-4C3A-9515-81ECE4AD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BCCB-D6B0-4D24-B0AB-C0587F30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4C272-8730-4138-A0E4-EB140FDE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0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F34803-1A92-47D0-9445-523811809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E248B-9746-44EA-B2CD-5C23200A1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D3047-F61F-46D9-B4F6-D08EAC67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D6B99-178D-4500-8DE7-DC349710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F9E8B-DB3C-4E77-93F3-2A64415C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A0E97-189F-442F-9DF0-2EB91813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898FA-8D17-42F1-873A-52BC1232C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939702-DCA5-4FC4-9D39-7E0C783FB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128AA-E6AC-4E87-9AFA-14855343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0E8FA-166C-4579-98B1-01CCB8140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2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 18. Россия во второй половине XIX 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BE9A7-D9C1-473F-8DB1-08E2AB3F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Условия отмены крепостного права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194432-5255-4BAF-BC6B-DF631A68B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Крестьяне получали личную свободу, гражданские права и землю</a:t>
            </a:r>
          </a:p>
          <a:p>
            <a:r>
              <a:rPr lang="ru-RU" sz="2400">
                <a:cs typeface="Calibri"/>
              </a:rPr>
              <a:t>Крестьяне были обязаны еще 9 лет отрабатывать в статусе временнообязанных, сохранялись феодальные отработки</a:t>
            </a:r>
          </a:p>
          <a:p>
            <a:r>
              <a:rPr lang="ru-RU" sz="2400">
                <a:cs typeface="Calibri"/>
              </a:rPr>
              <a:t>Крестьяне в течение 49 лет выплачивали 80% от стоимости земли под 6% годовых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705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AEFB6-C823-41EA-A7F2-3224F31F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cs typeface="Calibri Light"/>
              </a:rPr>
              <a:t>Последствия отмены крепостного права (положительные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E90D08-89D7-42DA-91F5-0BFB7F420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ru-RU" sz="2400" dirty="0">
              <a:ea typeface="+mn-lt"/>
              <a:cs typeface="+mn-lt"/>
            </a:endParaRPr>
          </a:p>
          <a:p>
            <a:endParaRPr lang="ru-RU" sz="2400" dirty="0">
              <a:ea typeface="+mn-lt"/>
              <a:cs typeface="+mn-lt"/>
            </a:endParaRPr>
          </a:p>
          <a:p>
            <a:endParaRPr lang="ru-RU" sz="2400" dirty="0">
              <a:ea typeface="+mn-lt"/>
              <a:cs typeface="+mn-lt"/>
            </a:endParaRPr>
          </a:p>
          <a:p>
            <a:r>
              <a:rPr lang="ru-RU" sz="2400" dirty="0">
                <a:ea typeface="+mn-lt"/>
                <a:cs typeface="+mn-lt"/>
              </a:rPr>
              <a:t>Экономика Российской империи перешла из феодализма в капитализм</a:t>
            </a:r>
            <a:endParaRPr lang="en-US" sz="2400">
              <a:ea typeface="+mn-lt"/>
              <a:cs typeface="+mn-lt"/>
            </a:endParaRPr>
          </a:p>
          <a:p>
            <a:r>
              <a:rPr lang="ru-RU" sz="2400" dirty="0">
                <a:ea typeface="+mn-lt"/>
                <a:cs typeface="+mn-lt"/>
              </a:rPr>
              <a:t>Сельское хозяйство переходило к более эффективным методам </a:t>
            </a:r>
          </a:p>
          <a:p>
            <a:r>
              <a:rPr lang="ru-RU" sz="2400" dirty="0">
                <a:ea typeface="+mn-lt"/>
                <a:cs typeface="+mn-lt"/>
              </a:rPr>
              <a:t>Крестьяне получили личную свободу</a:t>
            </a:r>
            <a:endParaRPr lang="en-US" sz="2400" dirty="0">
              <a:ea typeface="+mn-lt"/>
              <a:cs typeface="+mn-lt"/>
            </a:endParaRPr>
          </a:p>
          <a:p>
            <a:r>
              <a:rPr lang="ru-RU" sz="2400" dirty="0">
                <a:ea typeface="+mn-lt"/>
                <a:cs typeface="+mn-lt"/>
              </a:rPr>
              <a:t>Экономическая свобода крестьян открывала более широкие возможности для них</a:t>
            </a:r>
            <a:endParaRPr lang="en-US" sz="2400" dirty="0">
              <a:ea typeface="+mn-lt"/>
              <a:cs typeface="+mn-lt"/>
            </a:endParaRPr>
          </a:p>
          <a:p>
            <a:endParaRPr lang="ru-RU" sz="2400">
              <a:ea typeface="+mn-lt"/>
              <a:cs typeface="+mn-lt"/>
            </a:endParaRPr>
          </a:p>
          <a:p>
            <a:endParaRPr lang="ru-RU" sz="2400">
              <a:ea typeface="+mn-lt"/>
              <a:cs typeface="+mn-lt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411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3F529-89A0-4B7D-8DE4-76B2598A1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cs typeface="Calibri Light"/>
              </a:rPr>
              <a:t>Последствия отмены крепостного права (отрицательные)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73BA14-BA3B-4D61-9D67-011D4772C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ru-RU" sz="2400" dirty="0">
              <a:ea typeface="+mn-lt"/>
              <a:cs typeface="+mn-lt"/>
            </a:endParaRPr>
          </a:p>
          <a:p>
            <a:r>
              <a:rPr lang="ru-RU" sz="2400" dirty="0">
                <a:ea typeface="+mn-lt"/>
                <a:cs typeface="+mn-lt"/>
              </a:rPr>
              <a:t>Сохранение феодальных пережитков </a:t>
            </a:r>
            <a:endParaRPr lang="en-US" sz="2400" dirty="0">
              <a:ea typeface="+mn-lt"/>
              <a:cs typeface="+mn-lt"/>
            </a:endParaRPr>
          </a:p>
          <a:p>
            <a:r>
              <a:rPr lang="ru-RU" sz="2400" dirty="0">
                <a:ea typeface="+mn-lt"/>
                <a:cs typeface="+mn-lt"/>
              </a:rPr>
              <a:t>Условия реформы оказались экономически невыгодными многим крестьянам</a:t>
            </a:r>
            <a:endParaRPr lang="en-US" sz="2400" dirty="0">
              <a:ea typeface="+mn-lt"/>
              <a:cs typeface="+mn-lt"/>
            </a:endParaRPr>
          </a:p>
          <a:p>
            <a:r>
              <a:rPr lang="ru-RU" sz="2400" dirty="0">
                <a:ea typeface="+mn-lt"/>
                <a:cs typeface="+mn-lt"/>
              </a:rPr>
              <a:t>Сохранялось помещичье хозяйство</a:t>
            </a:r>
            <a:endParaRPr lang="en-US" sz="2400" dirty="0">
              <a:ea typeface="+mn-lt"/>
              <a:cs typeface="+mn-lt"/>
            </a:endParaRPr>
          </a:p>
          <a:p>
            <a:r>
              <a:rPr lang="ru-RU" sz="2400" dirty="0">
                <a:ea typeface="+mn-lt"/>
                <a:cs typeface="+mn-lt"/>
              </a:rPr>
              <a:t>Сохранялись телесные наказания для крестьян</a:t>
            </a:r>
            <a:endParaRPr lang="en-US" sz="2400">
              <a:ea typeface="+mn-lt"/>
              <a:cs typeface="+mn-lt"/>
            </a:endParaRPr>
          </a:p>
          <a:p>
            <a:endParaRPr lang="ru-RU" sz="2400">
              <a:ea typeface="+mn-lt"/>
              <a:cs typeface="+mn-lt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146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небо, люди&#10;&#10;Автоматически созданное описание">
            <a:extLst>
              <a:ext uri="{FF2B5EF4-FFF2-40B4-BE49-F238E27FC236}">
                <a16:creationId xmlns:a16="http://schemas.microsoft.com/office/drawing/2014/main" id="{9790624D-D9C8-4B1A-BAA6-C5E370BF1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7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FCDB9-ACC9-4D5D-862E-B577F8E9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Реформы 1864-1870-х гг.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7DBE2C93-BB49-412F-8FBE-DDA0D4885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dirty="0">
                <a:cs typeface="Calibri"/>
              </a:rPr>
              <a:t>Земская реформа</a:t>
            </a:r>
          </a:p>
          <a:p>
            <a:r>
              <a:rPr lang="ru-RU" sz="2600" dirty="0">
                <a:cs typeface="Calibri"/>
              </a:rPr>
              <a:t>Городская реформа</a:t>
            </a:r>
          </a:p>
          <a:p>
            <a:r>
              <a:rPr lang="ru-RU" sz="2600" dirty="0">
                <a:cs typeface="Calibri"/>
              </a:rPr>
              <a:t>Судебная реформа</a:t>
            </a:r>
          </a:p>
          <a:p>
            <a:r>
              <a:rPr lang="ru-RU" sz="2600" dirty="0">
                <a:cs typeface="Calibri"/>
              </a:rPr>
              <a:t>Военная реформа</a:t>
            </a:r>
          </a:p>
          <a:p>
            <a:r>
              <a:rPr lang="ru-RU" sz="2600" dirty="0">
                <a:cs typeface="Calibri"/>
              </a:rPr>
              <a:t>Реформа в области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859618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95C3E-0FD1-4725-BB78-BE1FDAF42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Земская реформа (1864 г.)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40E302EC-61B0-4D37-9427-5D79B3126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Создание земств (уездные и губернские земские управы, уездные и губернские собрания)</a:t>
            </a:r>
          </a:p>
          <a:p>
            <a:r>
              <a:rPr lang="ru-RU" sz="2400">
                <a:cs typeface="Calibri"/>
              </a:rPr>
              <a:t>Земства выступали в качестве своеобразных органов местного самоуправления</a:t>
            </a:r>
          </a:p>
          <a:p>
            <a:r>
              <a:rPr lang="ru-RU" sz="2400">
                <a:cs typeface="Calibri"/>
              </a:rPr>
              <a:t>Земства избирались из числа помещиков, крупной буржуазии, городских собственников и представителей сельских общин</a:t>
            </a:r>
          </a:p>
          <a:p>
            <a:r>
              <a:rPr lang="ru-RU" sz="2400">
                <a:cs typeface="Calibri"/>
              </a:rPr>
              <a:t>Земства занимались вопросами образования, медицины, коммунального хозяйства, устройства дорог, почт и т.п. 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894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7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EA834-F6BE-47AD-8CC7-85A3C514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Заседание земства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пол, внутренни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1C67D448-F404-4F45-8EBB-CDF0520D2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1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562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F8C80-6B70-45C6-B496-8312D275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Городская реформа (1870 г.)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99B7D0-6E7F-4561-8289-DCAECA87A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Создание Городских Дум - органов городского самоуправления</a:t>
            </a:r>
          </a:p>
          <a:p>
            <a:r>
              <a:rPr lang="ru-RU" sz="2400">
                <a:cs typeface="Calibri"/>
              </a:rPr>
              <a:t>Выборы проходили по имущественному цензу (участвовали, в основном, только городские собственники)</a:t>
            </a:r>
          </a:p>
          <a:p>
            <a:r>
              <a:rPr lang="ru-RU" sz="2400">
                <a:cs typeface="Calibri"/>
              </a:rPr>
              <a:t>Городскую Думу возглавлял городской голова</a:t>
            </a:r>
          </a:p>
          <a:p>
            <a:r>
              <a:rPr lang="ru-RU" sz="2400">
                <a:cs typeface="Calibri"/>
              </a:rPr>
              <a:t>Городские Думы занимались хозяйственными вопросами </a:t>
            </a:r>
          </a:p>
        </p:txBody>
      </p:sp>
    </p:spTree>
    <p:extLst>
      <p:ext uri="{BB962C8B-B14F-4D97-AF65-F5344CB8AC3E}">
        <p14:creationId xmlns:p14="http://schemas.microsoft.com/office/powerpoint/2010/main" val="2938252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5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4914B-ACF9-4E2A-AD10-742D4421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Киевская Городская Дума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белы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EE6DFC5D-C19E-4901-8385-EBC290EE2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9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9328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FA35A-8C2D-4A8E-8F70-E5633C83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Судебная реформа (1864 г.)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A04C2A-FCE9-4DE2-8A40-DDB46EF0B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Провозглашение принципа независимости судей и их несменяемости </a:t>
            </a:r>
          </a:p>
          <a:p>
            <a:r>
              <a:rPr lang="ru-RU" sz="2400">
                <a:cs typeface="Calibri"/>
              </a:rPr>
              <a:t>Суды объявлялись всесословными, едиными и равными для всех</a:t>
            </a:r>
          </a:p>
          <a:p>
            <a:r>
              <a:rPr lang="ru-RU" sz="2400">
                <a:cs typeface="Calibri"/>
              </a:rPr>
              <a:t>Создание системы адвокатуры</a:t>
            </a:r>
          </a:p>
          <a:p>
            <a:r>
              <a:rPr lang="ru-RU" sz="2400">
                <a:cs typeface="Calibri"/>
              </a:rPr>
              <a:t>Создание системы присяжных, выносивших вердикт о виновности (невиновности) подсудимого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945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C5263-166D-485F-B325-3E418FEB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9AA940-973D-4356-B2D8-02164CA40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70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4B6AD-0FA5-47AE-A6BC-BB71320A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Заседание суда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, алтарь&#10;&#10;Автоматически созданное описание">
            <a:extLst>
              <a:ext uri="{FF2B5EF4-FFF2-40B4-BE49-F238E27FC236}">
                <a16:creationId xmlns:a16="http://schemas.microsoft.com/office/drawing/2014/main" id="{5816E6FD-367D-40CA-82EE-39E842764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991776"/>
            <a:ext cx="6553545" cy="48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08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22F49-CDDF-4440-B465-22E65F70F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Военная реформа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4F81C-5414-4F8C-9E85-E8D3CB681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Рекрутский набор заменялся всеобщей воинской повинностью</a:t>
            </a:r>
          </a:p>
          <a:p>
            <a:r>
              <a:rPr lang="ru-RU" sz="2400">
                <a:cs typeface="Calibri"/>
              </a:rPr>
              <a:t>Служба армии стала обязательная для всех мужского населения вне зависимости от сословия</a:t>
            </a:r>
          </a:p>
          <a:p>
            <a:r>
              <a:rPr lang="ru-RU" sz="2400">
                <a:cs typeface="Calibri"/>
              </a:rPr>
              <a:t>Срок службы сократился до 6 лет в сухопутных частях и до 7 на флоте</a:t>
            </a:r>
          </a:p>
          <a:p>
            <a:r>
              <a:rPr lang="ru-RU" sz="2400">
                <a:cs typeface="Calibri"/>
              </a:rPr>
              <a:t>Отменены телесные наказания</a:t>
            </a:r>
          </a:p>
          <a:p>
            <a:r>
              <a:rPr lang="ru-RU" sz="2400">
                <a:cs typeface="Calibri"/>
              </a:rPr>
              <a:t>Открытие военных училищ и перевооружение армии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240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3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91DDA-9AEA-414B-AE0D-B4DE8C58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91288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Российские войска 1892 г.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 позе, стары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1BBABE11-5352-4407-9208-321D633A9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4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3381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83106-3174-4ABC-8D07-F0A5F219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Реформа в области образования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FBA35D-E385-45B6-ACE1-E7538FAB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Расширение самоуправления университетов</a:t>
            </a:r>
          </a:p>
          <a:p>
            <a:r>
              <a:rPr lang="ru-RU" sz="2400" dirty="0">
                <a:cs typeface="Calibri"/>
              </a:rPr>
              <a:t>Формальное равенство всех сословий в получении среднего образования</a:t>
            </a:r>
          </a:p>
          <a:p>
            <a:r>
              <a:rPr lang="ru-RU" sz="2400" dirty="0">
                <a:cs typeface="Calibri"/>
              </a:rPr>
              <a:t>Расширение сети народных училищ</a:t>
            </a:r>
          </a:p>
          <a:p>
            <a:r>
              <a:rPr lang="ru-RU" sz="2400" dirty="0">
                <a:cs typeface="Calibri"/>
              </a:rPr>
              <a:t>Смягчение цензуры в издательской деятельности</a:t>
            </a: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341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BE44F-1210-40FD-912C-C13CA566F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Московский государственный университет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белый, правительствен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EBE6BA3C-5FF6-4C3B-A462-34184A2C2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12" b="1512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88876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23123-834D-4757-8919-7D433DCF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861965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1881 г. - убийство Александра II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F1E6785-942E-4BF6-9E00-20D71DFFA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3" r="13417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57623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43E37-FE2A-42C7-8CBE-2A9107DE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Правление Алекснадра III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354300-A183-401B-8B69-7E11826B5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24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7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43BEB-DCED-4751-8C94-ABE077AC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1881 г. - коронация Александра III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алтарь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EFEB675E-25FB-4DA2-A248-78A8C436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81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05476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A2E7C-FE5E-45E5-A483-F421D86F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Александр III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F1AD33-C8A5-4942-B601-4616C63DA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„</a:t>
            </a:r>
            <a:r>
              <a:rPr lang="en-US" sz="2000" dirty="0" err="1"/>
              <a:t>Во</a:t>
            </a:r>
            <a:r>
              <a:rPr lang="en-US" sz="2000" dirty="0"/>
              <a:t> </a:t>
            </a:r>
            <a:r>
              <a:rPr lang="en-US" sz="2000" dirty="0" err="1"/>
              <a:t>всем</a:t>
            </a:r>
            <a:r>
              <a:rPr lang="en-US" sz="2000" dirty="0"/>
              <a:t> </a:t>
            </a:r>
            <a:r>
              <a:rPr lang="en-US" sz="2000" dirty="0" err="1"/>
              <a:t>свете</a:t>
            </a:r>
            <a:r>
              <a:rPr lang="en-US" sz="2000" dirty="0"/>
              <a:t> у </a:t>
            </a:r>
            <a:r>
              <a:rPr lang="en-US" sz="2000" dirty="0" err="1"/>
              <a:t>нас</a:t>
            </a:r>
            <a:r>
              <a:rPr lang="en-US" sz="2000" dirty="0"/>
              <a:t> </a:t>
            </a:r>
            <a:r>
              <a:rPr lang="en-US" sz="2000" dirty="0" err="1"/>
              <a:t>только</a:t>
            </a:r>
            <a:r>
              <a:rPr lang="en-US" sz="2000" dirty="0"/>
              <a:t> 2 </a:t>
            </a:r>
            <a:r>
              <a:rPr lang="en-US" sz="2000" dirty="0" err="1"/>
              <a:t>верных</a:t>
            </a:r>
            <a:r>
              <a:rPr lang="en-US" sz="2000" dirty="0"/>
              <a:t> </a:t>
            </a:r>
            <a:r>
              <a:rPr lang="en-US" sz="2000" dirty="0" err="1"/>
              <a:t>союзника</a:t>
            </a:r>
            <a:r>
              <a:rPr lang="en-US" sz="2000" dirty="0"/>
              <a:t>, — </a:t>
            </a:r>
            <a:r>
              <a:rPr lang="en-US" sz="2000" dirty="0" err="1"/>
              <a:t>любил</a:t>
            </a:r>
            <a:r>
              <a:rPr lang="en-US" sz="2000" dirty="0"/>
              <a:t> </a:t>
            </a:r>
            <a:r>
              <a:rPr lang="en-US" sz="2000" dirty="0" err="1"/>
              <a:t>он</a:t>
            </a:r>
            <a:r>
              <a:rPr lang="en-US" sz="2000" dirty="0"/>
              <a:t> </a:t>
            </a:r>
            <a:r>
              <a:rPr lang="en-US" sz="2000" dirty="0" err="1"/>
              <a:t>говорить</a:t>
            </a:r>
            <a:r>
              <a:rPr lang="en-US" sz="2000" dirty="0"/>
              <a:t> </a:t>
            </a:r>
            <a:r>
              <a:rPr lang="en-US" sz="2000" dirty="0" err="1"/>
              <a:t>своим</a:t>
            </a:r>
            <a:r>
              <a:rPr lang="en-US" sz="2000" dirty="0"/>
              <a:t> </a:t>
            </a:r>
            <a:r>
              <a:rPr lang="en-US" sz="2000" dirty="0" err="1"/>
              <a:t>министрам</a:t>
            </a:r>
            <a:r>
              <a:rPr lang="en-US" sz="2000" dirty="0"/>
              <a:t>: — </a:t>
            </a:r>
            <a:r>
              <a:rPr lang="en-US" sz="2000" dirty="0" err="1"/>
              <a:t>наша</a:t>
            </a:r>
            <a:r>
              <a:rPr lang="en-US" sz="2000" dirty="0"/>
              <a:t> </a:t>
            </a:r>
            <a:r>
              <a:rPr lang="en-US" sz="2000" dirty="0" err="1"/>
              <a:t>армия</a:t>
            </a:r>
            <a:r>
              <a:rPr lang="en-US" sz="2000" dirty="0"/>
              <a:t> и </a:t>
            </a:r>
            <a:r>
              <a:rPr lang="en-US" sz="2000" dirty="0" err="1"/>
              <a:t>флот</a:t>
            </a:r>
            <a:r>
              <a:rPr lang="en-US" sz="2000" dirty="0"/>
              <a:t>. </a:t>
            </a:r>
            <a:r>
              <a:rPr lang="en-US" sz="2000" dirty="0" err="1"/>
              <a:t>Все</a:t>
            </a:r>
            <a:r>
              <a:rPr lang="en-US" sz="2000" dirty="0"/>
              <a:t> </a:t>
            </a:r>
            <a:r>
              <a:rPr lang="en-US" sz="2000" dirty="0" err="1"/>
              <a:t>остальные</a:t>
            </a:r>
            <a:r>
              <a:rPr lang="en-US" sz="2000" dirty="0"/>
              <a:t>, </a:t>
            </a:r>
            <a:r>
              <a:rPr lang="en-US" sz="2000" dirty="0" err="1"/>
              <a:t>при</a:t>
            </a:r>
            <a:r>
              <a:rPr lang="en-US" sz="2000" dirty="0"/>
              <a:t> </a:t>
            </a:r>
            <a:r>
              <a:rPr lang="en-US" sz="2000" dirty="0" err="1"/>
              <a:t>первой</a:t>
            </a:r>
            <a:r>
              <a:rPr lang="en-US" sz="2000" dirty="0"/>
              <a:t> </a:t>
            </a:r>
            <a:r>
              <a:rPr lang="en-US" sz="2000" dirty="0" err="1"/>
              <a:t>возможности</a:t>
            </a:r>
            <a:r>
              <a:rPr lang="en-US" sz="2000" dirty="0"/>
              <a:t>, </a:t>
            </a:r>
            <a:r>
              <a:rPr lang="en-US" sz="2000" dirty="0" err="1"/>
              <a:t>сами</a:t>
            </a:r>
            <a:r>
              <a:rPr lang="en-US" sz="2000" dirty="0"/>
              <a:t> </a:t>
            </a:r>
            <a:r>
              <a:rPr lang="en-US" sz="2000" dirty="0" err="1"/>
              <a:t>ополчатся</a:t>
            </a:r>
            <a:r>
              <a:rPr lang="en-US" sz="2000" dirty="0"/>
              <a:t> </a:t>
            </a:r>
            <a:r>
              <a:rPr lang="en-US" sz="2000" dirty="0" err="1"/>
              <a:t>против</a:t>
            </a:r>
            <a:r>
              <a:rPr lang="en-US" sz="2000" dirty="0"/>
              <a:t> </a:t>
            </a:r>
            <a:r>
              <a:rPr lang="en-US" sz="2000" dirty="0" err="1"/>
              <a:t>нас</a:t>
            </a:r>
            <a:r>
              <a:rPr lang="en-US" sz="2000" dirty="0"/>
              <a:t>.“</a:t>
            </a:r>
            <a:endParaRPr lang="ru-RU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внутренний, духово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42A72FB6-A105-46AE-9888-8794FBEF8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99" r="2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99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4755D-6842-4B1C-B31F-3476DAE19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 sz="3700">
                <a:solidFill>
                  <a:srgbClr val="FFFFFF"/>
                </a:solidFill>
                <a:cs typeface="Calibri Light"/>
              </a:rPr>
              <a:t>Контрреформы Александра III</a:t>
            </a:r>
            <a:endParaRPr lang="ru-RU" sz="37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25ECA9-27B8-4E2F-B4B3-68524B244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Восстановление власти тайной полиции, расширение цензуры, аресты "бунтовщиков"</a:t>
            </a:r>
          </a:p>
          <a:p>
            <a:r>
              <a:rPr lang="ru-RU" sz="2400">
                <a:cs typeface="Calibri"/>
              </a:rPr>
              <a:t>Отмена многих реформ Александра II</a:t>
            </a:r>
          </a:p>
          <a:p>
            <a:r>
              <a:rPr lang="ru-RU" sz="2400">
                <a:cs typeface="Calibri"/>
              </a:rPr>
              <a:t>Усиление Русской православной церкви и расширение использование русского языка путём притеснения языков национальных меньшинств (политика русификации)</a:t>
            </a:r>
          </a:p>
          <a:p>
            <a:r>
              <a:rPr lang="ru-RU" sz="2400">
                <a:cs typeface="Calibri"/>
              </a:rPr>
              <a:t>Консервация российского общества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917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8C852-3ECF-4FBC-BE47-6CA48F2F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42285FB-9401-4723-A6E9-4C37240B32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78353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8122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A0A7F-1EEF-4494-9876-52575A16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1888 г. - крушение императорского поезда</a:t>
            </a:r>
          </a:p>
        </p:txBody>
      </p:sp>
      <p:pic>
        <p:nvPicPr>
          <p:cNvPr id="4" name="Рисунок 4" descr="Изображение выглядит как текст, внешний, земля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34488C79-E47E-41BF-92D0-23664B91C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450524"/>
            <a:ext cx="6553545" cy="39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53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88CE7-464D-407F-BFB5-594847A83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Внешняя политика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85C2B0-DB27-471F-90AB-0F28E6CD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967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E6484-A5CB-4E7F-92F2-BEA7F393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BFAC2F-D4A9-418F-AF24-7328B268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 результате Русско-Турецкой войны 1877-1878 гг. русские восстановили влияние на Балканском полуострове и в Черном море</a:t>
            </a:r>
          </a:p>
          <a:p>
            <a:r>
              <a:rPr lang="ru-RU" sz="2400">
                <a:cs typeface="Calibri"/>
              </a:rPr>
              <a:t>Сближение с Францией </a:t>
            </a:r>
          </a:p>
          <a:p>
            <a:r>
              <a:rPr lang="ru-RU" sz="2400">
                <a:cs typeface="Calibri"/>
              </a:rPr>
              <a:t>В 1893 г. военный союз Франции и Российской империи</a:t>
            </a:r>
          </a:p>
          <a:p>
            <a:r>
              <a:rPr lang="ru-RU" sz="2400">
                <a:cs typeface="Calibri"/>
              </a:rPr>
              <a:t>В 1860-е - 1870-е гг. Была покорена Центральная Азия</a:t>
            </a:r>
          </a:p>
        </p:txBody>
      </p:sp>
    </p:spTree>
    <p:extLst>
      <p:ext uri="{BB962C8B-B14F-4D97-AF65-F5344CB8AC3E}">
        <p14:creationId xmlns:p14="http://schemas.microsoft.com/office/powerpoint/2010/main" val="3561401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32696-2E96-4253-903C-A506E464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Россия в 1900 г.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969C9F5-8FED-4490-8E82-2D4495538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967200"/>
            <a:ext cx="6553545" cy="49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98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6A7B1-71FC-4F7A-B046-4779B50A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88684A-7124-48F3-A8AE-838574FFB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23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E9146-8077-40B8-B9E3-38A059C1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0FF630-34BB-4073-8C6A-3A0041C22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077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3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EAF35-42F8-4113-999F-22DE34F2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Правление Александра II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11A039-0058-478F-B685-7EEACBFFE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9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B6364779-6B58-428B-BD81-24109DE94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02" b="146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65019-CA3A-43CD-842E-8372E5B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1855 г. - смерть Николая 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6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алтарь, одеяние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C0112131-E050-42EA-9EB0-D41A687A3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67888-D50F-44E8-9BCB-787770EA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1855 г. -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коронация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Александра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079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BE9A7-D9C1-473F-8DB1-08E2AB3F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  <a:cs typeface="Calibri Light"/>
              </a:rPr>
              <a:t>Основные проблемы Российской империи к 1855 г.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194432-5255-4BAF-BC6B-DF631A68B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a typeface="+mn-lt"/>
                <a:cs typeface="+mn-lt"/>
              </a:rPr>
              <a:t>Поражение за поражением в Крымской войне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a typeface="+mn-lt"/>
                <a:cs typeface="+mn-lt"/>
              </a:rPr>
              <a:t>Крепостное право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a typeface="+mn-lt"/>
                <a:cs typeface="+mn-lt"/>
              </a:rPr>
              <a:t>Экономическая отсталость Российской империи от Западной Европы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a typeface="+mn-lt"/>
                <a:cs typeface="+mn-lt"/>
              </a:rPr>
              <a:t>Недовольство крестьян и даже помещиков сложившимся положением вещей</a:t>
            </a:r>
            <a:endParaRPr lang="en-US" sz="2400" dirty="0">
              <a:ea typeface="+mn-lt"/>
              <a:cs typeface="+mn-lt"/>
            </a:endParaRP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247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BE8451E-4E9D-4050-9BB4-E944976B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Вторая половина 50-х гг.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BA1D95-7E6E-4D3F-A180-621137E51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Деятельность комиссий, разрабатывавших план и условия отмены крепостного права в Российской империи</a:t>
            </a:r>
          </a:p>
        </p:txBody>
      </p:sp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10" descr="Изображение выглядит как текст, здание, старый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B49A3149-72B6-4932-AD42-F9653A7BA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319453"/>
            <a:ext cx="6553545" cy="422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6198A-710D-4E41-9BC0-6F008A40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1861 г. - отмена крепостного права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человек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3A533CA-476B-4CB2-8094-291C4B5B2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016351"/>
            <a:ext cx="6553545" cy="483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06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Тема Office</vt:lpstr>
      <vt:lpstr>§ 18. Россия во второй половине XIX в.</vt:lpstr>
      <vt:lpstr>Проверка д/з</vt:lpstr>
      <vt:lpstr>План урока</vt:lpstr>
      <vt:lpstr>1. Правление Александра II</vt:lpstr>
      <vt:lpstr>1855 г. - смерть Николая I</vt:lpstr>
      <vt:lpstr>1855 г. - коронация Александра II</vt:lpstr>
      <vt:lpstr>Основные проблемы Российской империи к 1855 г.</vt:lpstr>
      <vt:lpstr>Вторая половина 50-х гг.</vt:lpstr>
      <vt:lpstr>1861 г. - отмена крепостного права</vt:lpstr>
      <vt:lpstr>Условия отмены крепостного права</vt:lpstr>
      <vt:lpstr>Последствия отмены крепостного права (положительные</vt:lpstr>
      <vt:lpstr>Последствия отмены крепостного права (отрицательные)</vt:lpstr>
      <vt:lpstr>Презентация PowerPoint</vt:lpstr>
      <vt:lpstr>Реформы 1864-1870-х гг.</vt:lpstr>
      <vt:lpstr>Земская реформа (1864 г.)</vt:lpstr>
      <vt:lpstr>Заседание земства</vt:lpstr>
      <vt:lpstr>Городская реформа (1870 г.)</vt:lpstr>
      <vt:lpstr>Киевская Городская Дума</vt:lpstr>
      <vt:lpstr>Судебная реформа (1864 г.)</vt:lpstr>
      <vt:lpstr>Заседание суда</vt:lpstr>
      <vt:lpstr>Военная реформа </vt:lpstr>
      <vt:lpstr>Российские войска 1892 г.</vt:lpstr>
      <vt:lpstr>Реформа в области образования</vt:lpstr>
      <vt:lpstr>Московский государственный университет</vt:lpstr>
      <vt:lpstr>1881 г. - убийство Александра II</vt:lpstr>
      <vt:lpstr>3. Правление Алекснадра III</vt:lpstr>
      <vt:lpstr>1881 г. - коронация Александра III</vt:lpstr>
      <vt:lpstr>Александр III</vt:lpstr>
      <vt:lpstr>Контрреформы Александра III</vt:lpstr>
      <vt:lpstr>1888 г. - крушение императорского поезда</vt:lpstr>
      <vt:lpstr>3. Внешняя политика</vt:lpstr>
      <vt:lpstr>Основные положения</vt:lpstr>
      <vt:lpstr>Россия в 1900 г.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18. Россия во второй половине XIX в.</dc:title>
  <dc:creator/>
  <cp:lastModifiedBy/>
  <cp:revision>271</cp:revision>
  <dcterms:created xsi:type="dcterms:W3CDTF">2022-02-03T21:01:32Z</dcterms:created>
  <dcterms:modified xsi:type="dcterms:W3CDTF">2022-02-04T18:00:36Z</dcterms:modified>
</cp:coreProperties>
</file>