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638A5-177C-454E-972A-C2C12BA05F8A}" v="1409" dt="2021-11-27T21:59:21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013638A5-177C-454E-972A-C2C12BA05F8A}"/>
    <pc:docChg chg="addSld modSld addMainMaster modMainMaster">
      <pc:chgData name="Zhigalov Roman" userId="1f97e9fdf7779aa5" providerId="Windows Live" clId="Web-{013638A5-177C-454E-972A-C2C12BA05F8A}" dt="2021-11-27T21:59:21.998" v="1410"/>
      <pc:docMkLst>
        <pc:docMk/>
      </pc:docMkLst>
      <pc:sldChg chg="modSp">
        <pc:chgData name="Zhigalov Roman" userId="1f97e9fdf7779aa5" providerId="Windows Live" clId="Web-{013638A5-177C-454E-972A-C2C12BA05F8A}" dt="2021-11-27T21:28:24.342" v="3" actId="1076"/>
        <pc:sldMkLst>
          <pc:docMk/>
          <pc:sldMk cId="1351651579" sldId="256"/>
        </pc:sldMkLst>
        <pc:spChg chg="mod">
          <ac:chgData name="Zhigalov Roman" userId="1f97e9fdf7779aa5" providerId="Windows Live" clId="Web-{013638A5-177C-454E-972A-C2C12BA05F8A}" dt="2021-11-27T21:28:24.342" v="3" actId="1076"/>
          <ac:spMkLst>
            <pc:docMk/>
            <pc:sldMk cId="1351651579" sldId="256"/>
            <ac:spMk id="2" creationId="{00000000-0000-0000-0000-000000000000}"/>
          </ac:spMkLst>
        </pc:spChg>
      </pc:sldChg>
      <pc:sldChg chg="addSp delSp modSp new mod setBg">
        <pc:chgData name="Zhigalov Roman" userId="1f97e9fdf7779aa5" providerId="Windows Live" clId="Web-{013638A5-177C-454E-972A-C2C12BA05F8A}" dt="2021-11-27T21:33:16.472" v="115"/>
        <pc:sldMkLst>
          <pc:docMk/>
          <pc:sldMk cId="4106880953" sldId="257"/>
        </pc:sldMkLst>
        <pc:spChg chg="mod">
          <ac:chgData name="Zhigalov Roman" userId="1f97e9fdf7779aa5" providerId="Windows Live" clId="Web-{013638A5-177C-454E-972A-C2C12BA05F8A}" dt="2021-11-27T21:33:16.472" v="115"/>
          <ac:spMkLst>
            <pc:docMk/>
            <pc:sldMk cId="4106880953" sldId="257"/>
            <ac:spMk id="2" creationId="{CB00A5AB-20FD-4BCB-8B50-206D0A0D091E}"/>
          </ac:spMkLst>
        </pc:spChg>
        <pc:spChg chg="add del mod">
          <ac:chgData name="Zhigalov Roman" userId="1f97e9fdf7779aa5" providerId="Windows Live" clId="Web-{013638A5-177C-454E-972A-C2C12BA05F8A}" dt="2021-11-27T21:33:16.472" v="115"/>
          <ac:spMkLst>
            <pc:docMk/>
            <pc:sldMk cId="4106880953" sldId="257"/>
            <ac:spMk id="3" creationId="{941F0D77-3948-4226-9B36-C9BCF869DEA1}"/>
          </ac:spMkLst>
        </pc:spChg>
        <pc:spChg chg="add">
          <ac:chgData name="Zhigalov Roman" userId="1f97e9fdf7779aa5" providerId="Windows Live" clId="Web-{013638A5-177C-454E-972A-C2C12BA05F8A}" dt="2021-11-27T21:33:16.472" v="115"/>
          <ac:spMkLst>
            <pc:docMk/>
            <pc:sldMk cId="4106880953" sldId="257"/>
            <ac:spMk id="6" creationId="{04C21BAE-6866-4C7A-A7EC-C1B2E572D5BE}"/>
          </ac:spMkLst>
        </pc:spChg>
        <pc:spChg chg="add">
          <ac:chgData name="Zhigalov Roman" userId="1f97e9fdf7779aa5" providerId="Windows Live" clId="Web-{013638A5-177C-454E-972A-C2C12BA05F8A}" dt="2021-11-27T21:33:16.472" v="115"/>
          <ac:spMkLst>
            <pc:docMk/>
            <pc:sldMk cId="4106880953" sldId="257"/>
            <ac:spMk id="8" creationId="{7E7D0C94-08B4-48AE-8813-CC4D60294F42}"/>
          </ac:spMkLst>
        </pc:spChg>
        <pc:spChg chg="add del">
          <ac:chgData name="Zhigalov Roman" userId="1f97e9fdf7779aa5" providerId="Windows Live" clId="Web-{013638A5-177C-454E-972A-C2C12BA05F8A}" dt="2021-11-27T21:33:16.456" v="114"/>
          <ac:spMkLst>
            <pc:docMk/>
            <pc:sldMk cId="4106880953" sldId="257"/>
            <ac:spMk id="9" creationId="{56E9B3E6-E277-4D68-BA48-9CB43FFBD6E2}"/>
          </ac:spMkLst>
        </pc:spChg>
        <pc:spChg chg="add">
          <ac:chgData name="Zhigalov Roman" userId="1f97e9fdf7779aa5" providerId="Windows Live" clId="Web-{013638A5-177C-454E-972A-C2C12BA05F8A}" dt="2021-11-27T21:33:16.472" v="115"/>
          <ac:spMkLst>
            <pc:docMk/>
            <pc:sldMk cId="4106880953" sldId="257"/>
            <ac:spMk id="13" creationId="{F0C518C2-0AA4-470C-87B9-9CBF428FBA25}"/>
          </ac:spMkLst>
        </pc:spChg>
        <pc:spChg chg="add del">
          <ac:chgData name="Zhigalov Roman" userId="1f97e9fdf7779aa5" providerId="Windows Live" clId="Web-{013638A5-177C-454E-972A-C2C12BA05F8A}" dt="2021-11-27T21:33:16.456" v="114"/>
          <ac:spMkLst>
            <pc:docMk/>
            <pc:sldMk cId="4106880953" sldId="257"/>
            <ac:spMk id="16" creationId="{D5B0017B-2ECA-49AF-B397-DC140825DF8D}"/>
          </ac:spMkLst>
        </pc:spChg>
        <pc:grpChg chg="add del">
          <ac:chgData name="Zhigalov Roman" userId="1f97e9fdf7779aa5" providerId="Windows Live" clId="Web-{013638A5-177C-454E-972A-C2C12BA05F8A}" dt="2021-11-27T21:33:16.456" v="114"/>
          <ac:grpSpMkLst>
            <pc:docMk/>
            <pc:sldMk cId="4106880953" sldId="257"/>
            <ac:grpSpMk id="11" creationId="{AE1C45F0-260A-458C-96ED-C1F6D2151219}"/>
          </ac:grpSpMkLst>
        </pc:grpChg>
        <pc:graphicFrameChg chg="add del">
          <ac:chgData name="Zhigalov Roman" userId="1f97e9fdf7779aa5" providerId="Windows Live" clId="Web-{013638A5-177C-454E-972A-C2C12BA05F8A}" dt="2021-11-27T21:33:16.456" v="114"/>
          <ac:graphicFrameMkLst>
            <pc:docMk/>
            <pc:sldMk cId="4106880953" sldId="257"/>
            <ac:graphicFrameMk id="5" creationId="{DAC84E48-F6F9-49CD-8C4E-D2EC535EB5B0}"/>
          </ac:graphicFrameMkLst>
        </pc:graphicFrameChg>
        <pc:picChg chg="add">
          <ac:chgData name="Zhigalov Roman" userId="1f97e9fdf7779aa5" providerId="Windows Live" clId="Web-{013638A5-177C-454E-972A-C2C12BA05F8A}" dt="2021-11-27T21:33:16.472" v="115"/>
          <ac:picMkLst>
            <pc:docMk/>
            <pc:sldMk cId="4106880953" sldId="257"/>
            <ac:picMk id="7" creationId="{24FAB84F-40DB-491A-A277-949095AF9D02}"/>
          </ac:picMkLst>
        </pc:picChg>
        <pc:cxnChg chg="add del">
          <ac:chgData name="Zhigalov Roman" userId="1f97e9fdf7779aa5" providerId="Windows Live" clId="Web-{013638A5-177C-454E-972A-C2C12BA05F8A}" dt="2021-11-27T21:33:16.456" v="114"/>
          <ac:cxnSpMkLst>
            <pc:docMk/>
            <pc:sldMk cId="4106880953" sldId="257"/>
            <ac:cxnSpMk id="18" creationId="{6CF1BAF6-AD41-4082-B212-8A1F9A2E8779}"/>
          </ac:cxnSpMkLst>
        </pc:cxnChg>
      </pc:sldChg>
      <pc:sldChg chg="addSp modSp new mod setBg">
        <pc:chgData name="Zhigalov Roman" userId="1f97e9fdf7779aa5" providerId="Windows Live" clId="Web-{013638A5-177C-454E-972A-C2C12BA05F8A}" dt="2021-11-27T21:33:34.488" v="127"/>
        <pc:sldMkLst>
          <pc:docMk/>
          <pc:sldMk cId="84338011" sldId="258"/>
        </pc:sldMkLst>
        <pc:spChg chg="mod">
          <ac:chgData name="Zhigalov Roman" userId="1f97e9fdf7779aa5" providerId="Windows Live" clId="Web-{013638A5-177C-454E-972A-C2C12BA05F8A}" dt="2021-11-27T21:33:34.488" v="127"/>
          <ac:spMkLst>
            <pc:docMk/>
            <pc:sldMk cId="84338011" sldId="258"/>
            <ac:spMk id="2" creationId="{305DD237-6D58-408A-8E84-3A477DBD8517}"/>
          </ac:spMkLst>
        </pc:spChg>
        <pc:spChg chg="mod">
          <ac:chgData name="Zhigalov Roman" userId="1f97e9fdf7779aa5" providerId="Windows Live" clId="Web-{013638A5-177C-454E-972A-C2C12BA05F8A}" dt="2021-11-27T21:33:34.488" v="127"/>
          <ac:spMkLst>
            <pc:docMk/>
            <pc:sldMk cId="84338011" sldId="258"/>
            <ac:spMk id="3" creationId="{EF3E635F-583D-4309-A0C7-23D391895C2C}"/>
          </ac:spMkLst>
        </pc:spChg>
        <pc:spChg chg="add">
          <ac:chgData name="Zhigalov Roman" userId="1f97e9fdf7779aa5" providerId="Windows Live" clId="Web-{013638A5-177C-454E-972A-C2C12BA05F8A}" dt="2021-11-27T21:33:34.488" v="127"/>
          <ac:spMkLst>
            <pc:docMk/>
            <pc:sldMk cId="84338011" sldId="258"/>
            <ac:spMk id="8" creationId="{4522B21E-B2B9-4C72-9A71-C87EFD137480}"/>
          </ac:spMkLst>
        </pc:spChg>
        <pc:spChg chg="add">
          <ac:chgData name="Zhigalov Roman" userId="1f97e9fdf7779aa5" providerId="Windows Live" clId="Web-{013638A5-177C-454E-972A-C2C12BA05F8A}" dt="2021-11-27T21:33:34.488" v="127"/>
          <ac:spMkLst>
            <pc:docMk/>
            <pc:sldMk cId="84338011" sldId="258"/>
            <ac:spMk id="10" creationId="{5EB7D2A2-F448-44D4-938C-DC84CBCB3B1E}"/>
          </ac:spMkLst>
        </pc:spChg>
        <pc:spChg chg="add">
          <ac:chgData name="Zhigalov Roman" userId="1f97e9fdf7779aa5" providerId="Windows Live" clId="Web-{013638A5-177C-454E-972A-C2C12BA05F8A}" dt="2021-11-27T21:33:34.488" v="127"/>
          <ac:spMkLst>
            <pc:docMk/>
            <pc:sldMk cId="84338011" sldId="258"/>
            <ac:spMk id="12" creationId="{871AEA07-1E14-44B4-8E55-64EF049CD66F}"/>
          </ac:spMkLst>
        </pc:spChg>
        <pc:cxnChg chg="add">
          <ac:chgData name="Zhigalov Roman" userId="1f97e9fdf7779aa5" providerId="Windows Live" clId="Web-{013638A5-177C-454E-972A-C2C12BA05F8A}" dt="2021-11-27T21:33:34.488" v="127"/>
          <ac:cxnSpMkLst>
            <pc:docMk/>
            <pc:sldMk cId="84338011" sldId="25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013638A5-177C-454E-972A-C2C12BA05F8A}" dt="2021-11-27T21:35:04.067" v="160"/>
        <pc:sldMkLst>
          <pc:docMk/>
          <pc:sldMk cId="3174872865" sldId="259"/>
        </pc:sldMkLst>
        <pc:spChg chg="mod">
          <ac:chgData name="Zhigalov Roman" userId="1f97e9fdf7779aa5" providerId="Windows Live" clId="Web-{013638A5-177C-454E-972A-C2C12BA05F8A}" dt="2021-11-27T21:35:04.067" v="160"/>
          <ac:spMkLst>
            <pc:docMk/>
            <pc:sldMk cId="3174872865" sldId="259"/>
            <ac:spMk id="2" creationId="{3A8E7A30-29EE-4B05-98AA-6B47A99CDDCA}"/>
          </ac:spMkLst>
        </pc:spChg>
        <pc:spChg chg="del">
          <ac:chgData name="Zhigalov Roman" userId="1f97e9fdf7779aa5" providerId="Windows Live" clId="Web-{013638A5-177C-454E-972A-C2C12BA05F8A}" dt="2021-11-27T21:34:40.708" v="129"/>
          <ac:spMkLst>
            <pc:docMk/>
            <pc:sldMk cId="3174872865" sldId="259"/>
            <ac:spMk id="3" creationId="{4D5B595A-4C59-45DF-B3B1-2821ABE8A080}"/>
          </ac:spMkLst>
        </pc:spChg>
        <pc:spChg chg="mod">
          <ac:chgData name="Zhigalov Roman" userId="1f97e9fdf7779aa5" providerId="Windows Live" clId="Web-{013638A5-177C-454E-972A-C2C12BA05F8A}" dt="2021-11-27T21:35:04.067" v="160"/>
          <ac:spMkLst>
            <pc:docMk/>
            <pc:sldMk cId="3174872865" sldId="259"/>
            <ac:spMk id="4" creationId="{26BA52F2-C1BF-42BC-9474-085A78F65E1E}"/>
          </ac:spMkLst>
        </pc:spChg>
        <pc:spChg chg="add del">
          <ac:chgData name="Zhigalov Roman" userId="1f97e9fdf7779aa5" providerId="Windows Live" clId="Web-{013638A5-177C-454E-972A-C2C12BA05F8A}" dt="2021-11-27T21:35:04.067" v="160"/>
          <ac:spMkLst>
            <pc:docMk/>
            <pc:sldMk cId="3174872865" sldId="259"/>
            <ac:spMk id="10" creationId="{47942995-B07F-4636-9A06-C6A104B260A8}"/>
          </ac:spMkLst>
        </pc:spChg>
        <pc:spChg chg="add del">
          <ac:chgData name="Zhigalov Roman" userId="1f97e9fdf7779aa5" providerId="Windows Live" clId="Web-{013638A5-177C-454E-972A-C2C12BA05F8A}" dt="2021-11-27T21:35:04.067" v="160"/>
          <ac:spMkLst>
            <pc:docMk/>
            <pc:sldMk cId="3174872865" sldId="259"/>
            <ac:spMk id="17" creationId="{B81933D1-5615-42C7-9C0B-4EB7105CCE2D}"/>
          </ac:spMkLst>
        </pc:spChg>
        <pc:spChg chg="add del">
          <ac:chgData name="Zhigalov Roman" userId="1f97e9fdf7779aa5" providerId="Windows Live" clId="Web-{013638A5-177C-454E-972A-C2C12BA05F8A}" dt="2021-11-27T21:35:04.067" v="160"/>
          <ac:spMkLst>
            <pc:docMk/>
            <pc:sldMk cId="3174872865" sldId="259"/>
            <ac:spMk id="19" creationId="{19C9EAEA-39D0-4B0E-A0EB-51E7B26740B1}"/>
          </ac:spMkLst>
        </pc:spChg>
        <pc:spChg chg="add">
          <ac:chgData name="Zhigalov Roman" userId="1f97e9fdf7779aa5" providerId="Windows Live" clId="Web-{013638A5-177C-454E-972A-C2C12BA05F8A}" dt="2021-11-27T21:35:04.067" v="160"/>
          <ac:spMkLst>
            <pc:docMk/>
            <pc:sldMk cId="3174872865" sldId="259"/>
            <ac:spMk id="21" creationId="{06DA9DF9-31F7-4056-B42E-878CC92417B8}"/>
          </ac:spMkLst>
        </pc:spChg>
        <pc:spChg chg="add del">
          <ac:chgData name="Zhigalov Roman" userId="1f97e9fdf7779aa5" providerId="Windows Live" clId="Web-{013638A5-177C-454E-972A-C2C12BA05F8A}" dt="2021-11-27T21:35:04.052" v="159"/>
          <ac:spMkLst>
            <pc:docMk/>
            <pc:sldMk cId="3174872865" sldId="259"/>
            <ac:spMk id="24" creationId="{337940BB-FBC4-492E-BD92-3B7B914D0EAE}"/>
          </ac:spMkLst>
        </pc:spChg>
        <pc:spChg chg="add del">
          <ac:chgData name="Zhigalov Roman" userId="1f97e9fdf7779aa5" providerId="Windows Live" clId="Web-{013638A5-177C-454E-972A-C2C12BA05F8A}" dt="2021-11-27T21:35:04.052" v="159"/>
          <ac:spMkLst>
            <pc:docMk/>
            <pc:sldMk cId="3174872865" sldId="259"/>
            <ac:spMk id="26" creationId="{3FCFB1DE-0B7E-48CC-BA90-B2AB0889F9D6}"/>
          </ac:spMkLst>
        </pc:spChg>
        <pc:grpChg chg="add del">
          <ac:chgData name="Zhigalov Roman" userId="1f97e9fdf7779aa5" providerId="Windows Live" clId="Web-{013638A5-177C-454E-972A-C2C12BA05F8A}" dt="2021-11-27T21:35:04.067" v="160"/>
          <ac:grpSpMkLst>
            <pc:docMk/>
            <pc:sldMk cId="3174872865" sldId="259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013638A5-177C-454E-972A-C2C12BA05F8A}" dt="2021-11-27T21:35:04.067" v="160"/>
          <ac:picMkLst>
            <pc:docMk/>
            <pc:sldMk cId="3174872865" sldId="259"/>
            <ac:picMk id="5" creationId="{A98656DD-71C2-403D-895C-13D2291A1DE4}"/>
          </ac:picMkLst>
        </pc:picChg>
      </pc:sldChg>
      <pc:sldChg chg="addSp delSp modSp new mod setBg">
        <pc:chgData name="Zhigalov Roman" userId="1f97e9fdf7779aa5" providerId="Windows Live" clId="Web-{013638A5-177C-454E-972A-C2C12BA05F8A}" dt="2021-11-27T21:36:51.366" v="225" actId="20577"/>
        <pc:sldMkLst>
          <pc:docMk/>
          <pc:sldMk cId="3401438057" sldId="260"/>
        </pc:sldMkLst>
        <pc:spChg chg="mod ord">
          <ac:chgData name="Zhigalov Roman" userId="1f97e9fdf7779aa5" providerId="Windows Live" clId="Web-{013638A5-177C-454E-972A-C2C12BA05F8A}" dt="2021-11-27T21:36:51.366" v="225" actId="20577"/>
          <ac:spMkLst>
            <pc:docMk/>
            <pc:sldMk cId="3401438057" sldId="260"/>
            <ac:spMk id="2" creationId="{22E1E518-3D92-4798-9FA7-2938502F5B6F}"/>
          </ac:spMkLst>
        </pc:spChg>
        <pc:spChg chg="add del">
          <ac:chgData name="Zhigalov Roman" userId="1f97e9fdf7779aa5" providerId="Windows Live" clId="Web-{013638A5-177C-454E-972A-C2C12BA05F8A}" dt="2021-11-27T21:35:33.818" v="164"/>
          <ac:spMkLst>
            <pc:docMk/>
            <pc:sldMk cId="3401438057" sldId="260"/>
            <ac:spMk id="3" creationId="{48AF6D45-B20B-4DA8-88FF-8062611ADB70}"/>
          </ac:spMkLst>
        </pc:spChg>
        <pc:spChg chg="add">
          <ac:chgData name="Zhigalov Roman" userId="1f97e9fdf7779aa5" providerId="Windows Live" clId="Web-{013638A5-177C-454E-972A-C2C12BA05F8A}" dt="2021-11-27T21:35:51.428" v="220"/>
          <ac:spMkLst>
            <pc:docMk/>
            <pc:sldMk cId="3401438057" sldId="260"/>
            <ac:spMk id="10" creationId="{37C89E4B-3C9F-44B9-8B86-D9E3D112D8EC}"/>
          </ac:spMkLst>
        </pc:spChg>
        <pc:picChg chg="add del mod ord">
          <ac:chgData name="Zhigalov Roman" userId="1f97e9fdf7779aa5" providerId="Windows Live" clId="Web-{013638A5-177C-454E-972A-C2C12BA05F8A}" dt="2021-11-27T21:35:25.755" v="163"/>
          <ac:picMkLst>
            <pc:docMk/>
            <pc:sldMk cId="3401438057" sldId="260"/>
            <ac:picMk id="4" creationId="{8B884273-C900-4593-A0DE-1E61CC494ED0}"/>
          </ac:picMkLst>
        </pc:picChg>
        <pc:picChg chg="add mod ord">
          <ac:chgData name="Zhigalov Roman" userId="1f97e9fdf7779aa5" providerId="Windows Live" clId="Web-{013638A5-177C-454E-972A-C2C12BA05F8A}" dt="2021-11-27T21:35:51.428" v="220"/>
          <ac:picMkLst>
            <pc:docMk/>
            <pc:sldMk cId="3401438057" sldId="260"/>
            <ac:picMk id="5" creationId="{CE14CAAC-EEE2-4703-91F3-EC9524F8E408}"/>
          </ac:picMkLst>
        </pc:picChg>
        <pc:cxnChg chg="add">
          <ac:chgData name="Zhigalov Roman" userId="1f97e9fdf7779aa5" providerId="Windows Live" clId="Web-{013638A5-177C-454E-972A-C2C12BA05F8A}" dt="2021-11-27T21:35:51.428" v="220"/>
          <ac:cxnSpMkLst>
            <pc:docMk/>
            <pc:sldMk cId="3401438057" sldId="260"/>
            <ac:cxnSpMk id="12" creationId="{AA2EAA10-076F-46BD-8F0F-B9A2FB77A85C}"/>
          </ac:cxnSpMkLst>
        </pc:cxnChg>
        <pc:cxnChg chg="add">
          <ac:chgData name="Zhigalov Roman" userId="1f97e9fdf7779aa5" providerId="Windows Live" clId="Web-{013638A5-177C-454E-972A-C2C12BA05F8A}" dt="2021-11-27T21:35:51.428" v="220"/>
          <ac:cxnSpMkLst>
            <pc:docMk/>
            <pc:sldMk cId="3401438057" sldId="260"/>
            <ac:cxnSpMk id="14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013638A5-177C-454E-972A-C2C12BA05F8A}" dt="2021-11-27T21:37:02.476" v="233"/>
        <pc:sldMkLst>
          <pc:docMk/>
          <pc:sldMk cId="1516903572" sldId="261"/>
        </pc:sldMkLst>
        <pc:spChg chg="mod">
          <ac:chgData name="Zhigalov Roman" userId="1f97e9fdf7779aa5" providerId="Windows Live" clId="Web-{013638A5-177C-454E-972A-C2C12BA05F8A}" dt="2021-11-27T21:37:02.476" v="233"/>
          <ac:spMkLst>
            <pc:docMk/>
            <pc:sldMk cId="1516903572" sldId="261"/>
            <ac:spMk id="2" creationId="{C6BAB2CA-3692-46DE-AD1A-20C68CB4FDCC}"/>
          </ac:spMkLst>
        </pc:spChg>
        <pc:spChg chg="del">
          <ac:chgData name="Zhigalov Roman" userId="1f97e9fdf7779aa5" providerId="Windows Live" clId="Web-{013638A5-177C-454E-972A-C2C12BA05F8A}" dt="2021-11-27T21:36:53.397" v="227"/>
          <ac:spMkLst>
            <pc:docMk/>
            <pc:sldMk cId="1516903572" sldId="261"/>
            <ac:spMk id="3" creationId="{6D517BF9-8617-4EA3-9D10-0430ED6CB630}"/>
          </ac:spMkLst>
        </pc:spChg>
        <pc:spChg chg="add">
          <ac:chgData name="Zhigalov Roman" userId="1f97e9fdf7779aa5" providerId="Windows Live" clId="Web-{013638A5-177C-454E-972A-C2C12BA05F8A}" dt="2021-11-27T21:37:02.476" v="233"/>
          <ac:spMkLst>
            <pc:docMk/>
            <pc:sldMk cId="1516903572" sldId="261"/>
            <ac:spMk id="9" creationId="{9B7AD9F6-8CE7-4299-8FC6-328F4DCD3FF9}"/>
          </ac:spMkLst>
        </pc:spChg>
        <pc:spChg chg="add">
          <ac:chgData name="Zhigalov Roman" userId="1f97e9fdf7779aa5" providerId="Windows Live" clId="Web-{013638A5-177C-454E-972A-C2C12BA05F8A}" dt="2021-11-27T21:37:02.476" v="233"/>
          <ac:spMkLst>
            <pc:docMk/>
            <pc:sldMk cId="1516903572" sldId="261"/>
            <ac:spMk id="11" creationId="{F49775AF-8896-43EE-92C6-83497D6DC56F}"/>
          </ac:spMkLst>
        </pc:spChg>
        <pc:picChg chg="add mod ord">
          <ac:chgData name="Zhigalov Roman" userId="1f97e9fdf7779aa5" providerId="Windows Live" clId="Web-{013638A5-177C-454E-972A-C2C12BA05F8A}" dt="2021-11-27T21:37:02.476" v="233"/>
          <ac:picMkLst>
            <pc:docMk/>
            <pc:sldMk cId="1516903572" sldId="261"/>
            <ac:picMk id="4" creationId="{0CF487B5-AB78-467A-BC4B-DBBCAD66C6C4}"/>
          </ac:picMkLst>
        </pc:picChg>
      </pc:sldChg>
      <pc:sldChg chg="addSp delSp modSp new mod setBg">
        <pc:chgData name="Zhigalov Roman" userId="1f97e9fdf7779aa5" providerId="Windows Live" clId="Web-{013638A5-177C-454E-972A-C2C12BA05F8A}" dt="2021-11-27T21:37:50.148" v="250"/>
        <pc:sldMkLst>
          <pc:docMk/>
          <pc:sldMk cId="4254709619" sldId="262"/>
        </pc:sldMkLst>
        <pc:spChg chg="mod ord">
          <ac:chgData name="Zhigalov Roman" userId="1f97e9fdf7779aa5" providerId="Windows Live" clId="Web-{013638A5-177C-454E-972A-C2C12BA05F8A}" dt="2021-11-27T21:37:50.148" v="250"/>
          <ac:spMkLst>
            <pc:docMk/>
            <pc:sldMk cId="4254709619" sldId="262"/>
            <ac:spMk id="2" creationId="{28380075-8260-46E9-9CEB-E22665B1A3A6}"/>
          </ac:spMkLst>
        </pc:spChg>
        <pc:spChg chg="del">
          <ac:chgData name="Zhigalov Roman" userId="1f97e9fdf7779aa5" providerId="Windows Live" clId="Web-{013638A5-177C-454E-972A-C2C12BA05F8A}" dt="2021-11-27T21:37:46.680" v="249"/>
          <ac:spMkLst>
            <pc:docMk/>
            <pc:sldMk cId="4254709619" sldId="262"/>
            <ac:spMk id="3" creationId="{E37FF41D-A79C-4B56-8F7C-2DBBE553ED26}"/>
          </ac:spMkLst>
        </pc:spChg>
        <pc:spChg chg="add">
          <ac:chgData name="Zhigalov Roman" userId="1f97e9fdf7779aa5" providerId="Windows Live" clId="Web-{013638A5-177C-454E-972A-C2C12BA05F8A}" dt="2021-11-27T21:37:50.148" v="250"/>
          <ac:spMkLst>
            <pc:docMk/>
            <pc:sldMk cId="4254709619" sldId="262"/>
            <ac:spMk id="9" creationId="{37C89E4B-3C9F-44B9-8B86-D9E3D112D8EC}"/>
          </ac:spMkLst>
        </pc:spChg>
        <pc:picChg chg="add mod ord">
          <ac:chgData name="Zhigalov Roman" userId="1f97e9fdf7779aa5" providerId="Windows Live" clId="Web-{013638A5-177C-454E-972A-C2C12BA05F8A}" dt="2021-11-27T21:37:50.148" v="250"/>
          <ac:picMkLst>
            <pc:docMk/>
            <pc:sldMk cId="4254709619" sldId="262"/>
            <ac:picMk id="4" creationId="{60350F18-2C1F-4B87-8D2A-3AA3B390580D}"/>
          </ac:picMkLst>
        </pc:picChg>
        <pc:cxnChg chg="add">
          <ac:chgData name="Zhigalov Roman" userId="1f97e9fdf7779aa5" providerId="Windows Live" clId="Web-{013638A5-177C-454E-972A-C2C12BA05F8A}" dt="2021-11-27T21:37:50.148" v="250"/>
          <ac:cxnSpMkLst>
            <pc:docMk/>
            <pc:sldMk cId="4254709619" sldId="262"/>
            <ac:cxnSpMk id="11" creationId="{AA2EAA10-076F-46BD-8F0F-B9A2FB77A85C}"/>
          </ac:cxnSpMkLst>
        </pc:cxnChg>
        <pc:cxnChg chg="add">
          <ac:chgData name="Zhigalov Roman" userId="1f97e9fdf7779aa5" providerId="Windows Live" clId="Web-{013638A5-177C-454E-972A-C2C12BA05F8A}" dt="2021-11-27T21:37:50.148" v="250"/>
          <ac:cxnSpMkLst>
            <pc:docMk/>
            <pc:sldMk cId="4254709619" sldId="26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013638A5-177C-454E-972A-C2C12BA05F8A}" dt="2021-11-27T21:39:12.947" v="279"/>
        <pc:sldMkLst>
          <pc:docMk/>
          <pc:sldMk cId="1758142223" sldId="263"/>
        </pc:sldMkLst>
        <pc:spChg chg="mod ord">
          <ac:chgData name="Zhigalov Roman" userId="1f97e9fdf7779aa5" providerId="Windows Live" clId="Web-{013638A5-177C-454E-972A-C2C12BA05F8A}" dt="2021-11-27T21:39:12.947" v="279"/>
          <ac:spMkLst>
            <pc:docMk/>
            <pc:sldMk cId="1758142223" sldId="263"/>
            <ac:spMk id="2" creationId="{240781B1-9B99-41E8-862F-E01300ADDF8A}"/>
          </ac:spMkLst>
        </pc:spChg>
        <pc:spChg chg="del">
          <ac:chgData name="Zhigalov Roman" userId="1f97e9fdf7779aa5" providerId="Windows Live" clId="Web-{013638A5-177C-454E-972A-C2C12BA05F8A}" dt="2021-11-27T21:38:57.728" v="252"/>
          <ac:spMkLst>
            <pc:docMk/>
            <pc:sldMk cId="1758142223" sldId="263"/>
            <ac:spMk id="3" creationId="{D2E78D00-2E82-4982-BEAD-7B9724A81C42}"/>
          </ac:spMkLst>
        </pc:spChg>
        <pc:spChg chg="add">
          <ac:chgData name="Zhigalov Roman" userId="1f97e9fdf7779aa5" providerId="Windows Live" clId="Web-{013638A5-177C-454E-972A-C2C12BA05F8A}" dt="2021-11-27T21:39:12.947" v="279"/>
          <ac:spMkLst>
            <pc:docMk/>
            <pc:sldMk cId="1758142223" sldId="263"/>
            <ac:spMk id="9" creationId="{37C89E4B-3C9F-44B9-8B86-D9E3D112D8EC}"/>
          </ac:spMkLst>
        </pc:spChg>
        <pc:picChg chg="add mod ord">
          <ac:chgData name="Zhigalov Roman" userId="1f97e9fdf7779aa5" providerId="Windows Live" clId="Web-{013638A5-177C-454E-972A-C2C12BA05F8A}" dt="2021-11-27T21:39:12.947" v="279"/>
          <ac:picMkLst>
            <pc:docMk/>
            <pc:sldMk cId="1758142223" sldId="263"/>
            <ac:picMk id="4" creationId="{AB887F10-ADFF-4F20-990B-A81BF2F304A7}"/>
          </ac:picMkLst>
        </pc:picChg>
        <pc:cxnChg chg="add">
          <ac:chgData name="Zhigalov Roman" userId="1f97e9fdf7779aa5" providerId="Windows Live" clId="Web-{013638A5-177C-454E-972A-C2C12BA05F8A}" dt="2021-11-27T21:39:12.947" v="279"/>
          <ac:cxnSpMkLst>
            <pc:docMk/>
            <pc:sldMk cId="1758142223" sldId="263"/>
            <ac:cxnSpMk id="11" creationId="{AA2EAA10-076F-46BD-8F0F-B9A2FB77A85C}"/>
          </ac:cxnSpMkLst>
        </pc:cxnChg>
        <pc:cxnChg chg="add">
          <ac:chgData name="Zhigalov Roman" userId="1f97e9fdf7779aa5" providerId="Windows Live" clId="Web-{013638A5-177C-454E-972A-C2C12BA05F8A}" dt="2021-11-27T21:39:12.947" v="279"/>
          <ac:cxnSpMkLst>
            <pc:docMk/>
            <pc:sldMk cId="1758142223" sldId="263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013638A5-177C-454E-972A-C2C12BA05F8A}" dt="2021-11-27T21:39:34.384" v="303"/>
        <pc:sldMkLst>
          <pc:docMk/>
          <pc:sldMk cId="852958807" sldId="264"/>
        </pc:sldMkLst>
        <pc:spChg chg="mod">
          <ac:chgData name="Zhigalov Roman" userId="1f97e9fdf7779aa5" providerId="Windows Live" clId="Web-{013638A5-177C-454E-972A-C2C12BA05F8A}" dt="2021-11-27T21:39:34.384" v="303"/>
          <ac:spMkLst>
            <pc:docMk/>
            <pc:sldMk cId="852958807" sldId="264"/>
            <ac:spMk id="2" creationId="{08D2D26D-CE09-449F-9C43-9B8FD92326A3}"/>
          </ac:spMkLst>
        </pc:spChg>
        <pc:spChg chg="mod">
          <ac:chgData name="Zhigalov Roman" userId="1f97e9fdf7779aa5" providerId="Windows Live" clId="Web-{013638A5-177C-454E-972A-C2C12BA05F8A}" dt="2021-11-27T21:39:34.384" v="303"/>
          <ac:spMkLst>
            <pc:docMk/>
            <pc:sldMk cId="852958807" sldId="264"/>
            <ac:spMk id="3" creationId="{9AB5FC1E-BBF6-408B-BD28-7773EF957913}"/>
          </ac:spMkLst>
        </pc:spChg>
        <pc:spChg chg="add">
          <ac:chgData name="Zhigalov Roman" userId="1f97e9fdf7779aa5" providerId="Windows Live" clId="Web-{013638A5-177C-454E-972A-C2C12BA05F8A}" dt="2021-11-27T21:39:34.384" v="303"/>
          <ac:spMkLst>
            <pc:docMk/>
            <pc:sldMk cId="852958807" sldId="264"/>
            <ac:spMk id="8" creationId="{4522B21E-B2B9-4C72-9A71-C87EFD137480}"/>
          </ac:spMkLst>
        </pc:spChg>
        <pc:spChg chg="add">
          <ac:chgData name="Zhigalov Roman" userId="1f97e9fdf7779aa5" providerId="Windows Live" clId="Web-{013638A5-177C-454E-972A-C2C12BA05F8A}" dt="2021-11-27T21:39:34.384" v="303"/>
          <ac:spMkLst>
            <pc:docMk/>
            <pc:sldMk cId="852958807" sldId="264"/>
            <ac:spMk id="10" creationId="{5EB7D2A2-F448-44D4-938C-DC84CBCB3B1E}"/>
          </ac:spMkLst>
        </pc:spChg>
        <pc:spChg chg="add">
          <ac:chgData name="Zhigalov Roman" userId="1f97e9fdf7779aa5" providerId="Windows Live" clId="Web-{013638A5-177C-454E-972A-C2C12BA05F8A}" dt="2021-11-27T21:39:34.384" v="303"/>
          <ac:spMkLst>
            <pc:docMk/>
            <pc:sldMk cId="852958807" sldId="264"/>
            <ac:spMk id="12" creationId="{871AEA07-1E14-44B4-8E55-64EF049CD66F}"/>
          </ac:spMkLst>
        </pc:spChg>
        <pc:cxnChg chg="add">
          <ac:chgData name="Zhigalov Roman" userId="1f97e9fdf7779aa5" providerId="Windows Live" clId="Web-{013638A5-177C-454E-972A-C2C12BA05F8A}" dt="2021-11-27T21:39:34.384" v="303"/>
          <ac:cxnSpMkLst>
            <pc:docMk/>
            <pc:sldMk cId="852958807" sldId="264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013638A5-177C-454E-972A-C2C12BA05F8A}" dt="2021-11-27T21:41:21.605" v="339"/>
        <pc:sldMkLst>
          <pc:docMk/>
          <pc:sldMk cId="2988785566" sldId="265"/>
        </pc:sldMkLst>
        <pc:spChg chg="mod ord">
          <ac:chgData name="Zhigalov Roman" userId="1f97e9fdf7779aa5" providerId="Windows Live" clId="Web-{013638A5-177C-454E-972A-C2C12BA05F8A}" dt="2021-11-27T21:41:21.605" v="339"/>
          <ac:spMkLst>
            <pc:docMk/>
            <pc:sldMk cId="2988785566" sldId="265"/>
            <ac:spMk id="2" creationId="{952CF0A3-AF86-47D3-8C48-FC98B737C860}"/>
          </ac:spMkLst>
        </pc:spChg>
        <pc:spChg chg="del mod ord">
          <ac:chgData name="Zhigalov Roman" userId="1f97e9fdf7779aa5" providerId="Windows Live" clId="Web-{013638A5-177C-454E-972A-C2C12BA05F8A}" dt="2021-11-27T21:41:14.120" v="336"/>
          <ac:spMkLst>
            <pc:docMk/>
            <pc:sldMk cId="2988785566" sldId="265"/>
            <ac:spMk id="3" creationId="{5364C471-217B-49E6-BBB6-9183A0D753AD}"/>
          </ac:spMkLst>
        </pc:spChg>
        <pc:spChg chg="del">
          <ac:chgData name="Zhigalov Roman" userId="1f97e9fdf7779aa5" providerId="Windows Live" clId="Web-{013638A5-177C-454E-972A-C2C12BA05F8A}" dt="2021-11-27T21:41:12.433" v="335"/>
          <ac:spMkLst>
            <pc:docMk/>
            <pc:sldMk cId="2988785566" sldId="265"/>
            <ac:spMk id="4" creationId="{9FDFDC06-AF9F-4634-B1C3-3F28F536070B}"/>
          </ac:spMkLst>
        </pc:spChg>
        <pc:spChg chg="add">
          <ac:chgData name="Zhigalov Roman" userId="1f97e9fdf7779aa5" providerId="Windows Live" clId="Web-{013638A5-177C-454E-972A-C2C12BA05F8A}" dt="2021-11-27T21:41:21.605" v="339"/>
          <ac:spMkLst>
            <pc:docMk/>
            <pc:sldMk cId="2988785566" sldId="265"/>
            <ac:spMk id="7" creationId="{6753252F-4873-4F63-801D-CC719279A7D5}"/>
          </ac:spMkLst>
        </pc:spChg>
        <pc:spChg chg="add">
          <ac:chgData name="Zhigalov Roman" userId="1f97e9fdf7779aa5" providerId="Windows Live" clId="Web-{013638A5-177C-454E-972A-C2C12BA05F8A}" dt="2021-11-27T21:41:21.605" v="339"/>
          <ac:spMkLst>
            <pc:docMk/>
            <pc:sldMk cId="2988785566" sldId="265"/>
            <ac:spMk id="8" creationId="{047C8CCB-F95D-4249-92DD-651249D3535A}"/>
          </ac:spMkLst>
        </pc:spChg>
        <pc:spChg chg="add del">
          <ac:chgData name="Zhigalov Roman" userId="1f97e9fdf7779aa5" providerId="Windows Live" clId="Web-{013638A5-177C-454E-972A-C2C12BA05F8A}" dt="2021-11-27T21:41:21.605" v="338"/>
          <ac:spMkLst>
            <pc:docMk/>
            <pc:sldMk cId="2988785566" sldId="265"/>
            <ac:spMk id="10" creationId="{37C89E4B-3C9F-44B9-8B86-D9E3D112D8EC}"/>
          </ac:spMkLst>
        </pc:spChg>
        <pc:picChg chg="add mod ord">
          <ac:chgData name="Zhigalov Roman" userId="1f97e9fdf7779aa5" providerId="Windows Live" clId="Web-{013638A5-177C-454E-972A-C2C12BA05F8A}" dt="2021-11-27T21:41:21.605" v="339"/>
          <ac:picMkLst>
            <pc:docMk/>
            <pc:sldMk cId="2988785566" sldId="265"/>
            <ac:picMk id="5" creationId="{C7A62F12-A3A0-4B0C-9DEA-D676ACDBBBA5}"/>
          </ac:picMkLst>
        </pc:picChg>
        <pc:cxnChg chg="add del">
          <ac:chgData name="Zhigalov Roman" userId="1f97e9fdf7779aa5" providerId="Windows Live" clId="Web-{013638A5-177C-454E-972A-C2C12BA05F8A}" dt="2021-11-27T21:41:21.605" v="338"/>
          <ac:cxnSpMkLst>
            <pc:docMk/>
            <pc:sldMk cId="2988785566" sldId="265"/>
            <ac:cxnSpMk id="12" creationId="{AA2EAA10-076F-46BD-8F0F-B9A2FB77A85C}"/>
          </ac:cxnSpMkLst>
        </pc:cxnChg>
        <pc:cxnChg chg="add del">
          <ac:chgData name="Zhigalov Roman" userId="1f97e9fdf7779aa5" providerId="Windows Live" clId="Web-{013638A5-177C-454E-972A-C2C12BA05F8A}" dt="2021-11-27T21:41:21.605" v="338"/>
          <ac:cxnSpMkLst>
            <pc:docMk/>
            <pc:sldMk cId="2988785566" sldId="265"/>
            <ac:cxnSpMk id="14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013638A5-177C-454E-972A-C2C12BA05F8A}" dt="2021-11-27T21:41:58.059" v="361"/>
        <pc:sldMkLst>
          <pc:docMk/>
          <pc:sldMk cId="1073111606" sldId="266"/>
        </pc:sldMkLst>
        <pc:spChg chg="mod">
          <ac:chgData name="Zhigalov Roman" userId="1f97e9fdf7779aa5" providerId="Windows Live" clId="Web-{013638A5-177C-454E-972A-C2C12BA05F8A}" dt="2021-11-27T21:41:58.059" v="361"/>
          <ac:spMkLst>
            <pc:docMk/>
            <pc:sldMk cId="1073111606" sldId="266"/>
            <ac:spMk id="2" creationId="{B4953B8F-7557-4BFF-8CF8-F2E71F888399}"/>
          </ac:spMkLst>
        </pc:spChg>
        <pc:spChg chg="del">
          <ac:chgData name="Zhigalov Roman" userId="1f97e9fdf7779aa5" providerId="Windows Live" clId="Web-{013638A5-177C-454E-972A-C2C12BA05F8A}" dt="2021-11-27T21:41:49.309" v="341"/>
          <ac:spMkLst>
            <pc:docMk/>
            <pc:sldMk cId="1073111606" sldId="266"/>
            <ac:spMk id="3" creationId="{29AE29EC-BE14-48C9-8C03-962B105670F0}"/>
          </ac:spMkLst>
        </pc:spChg>
        <pc:spChg chg="add">
          <ac:chgData name="Zhigalov Roman" userId="1f97e9fdf7779aa5" providerId="Windows Live" clId="Web-{013638A5-177C-454E-972A-C2C12BA05F8A}" dt="2021-11-27T21:41:58.059" v="361"/>
          <ac:spMkLst>
            <pc:docMk/>
            <pc:sldMk cId="1073111606" sldId="266"/>
            <ac:spMk id="9" creationId="{6753252F-4873-4F63-801D-CC719279A7D5}"/>
          </ac:spMkLst>
        </pc:spChg>
        <pc:spChg chg="add">
          <ac:chgData name="Zhigalov Roman" userId="1f97e9fdf7779aa5" providerId="Windows Live" clId="Web-{013638A5-177C-454E-972A-C2C12BA05F8A}" dt="2021-11-27T21:41:58.059" v="361"/>
          <ac:spMkLst>
            <pc:docMk/>
            <pc:sldMk cId="1073111606" sldId="266"/>
            <ac:spMk id="11" creationId="{047C8CCB-F95D-4249-92DD-651249D3535A}"/>
          </ac:spMkLst>
        </pc:spChg>
        <pc:picChg chg="add mod ord">
          <ac:chgData name="Zhigalov Roman" userId="1f97e9fdf7779aa5" providerId="Windows Live" clId="Web-{013638A5-177C-454E-972A-C2C12BA05F8A}" dt="2021-11-27T21:41:58.059" v="361"/>
          <ac:picMkLst>
            <pc:docMk/>
            <pc:sldMk cId="1073111606" sldId="266"/>
            <ac:picMk id="4" creationId="{FCA5C502-E026-42D5-BA8E-5DE47834A7C4}"/>
          </ac:picMkLst>
        </pc:picChg>
      </pc:sldChg>
      <pc:sldChg chg="addSp delSp modSp new mod setBg">
        <pc:chgData name="Zhigalov Roman" userId="1f97e9fdf7779aa5" providerId="Windows Live" clId="Web-{013638A5-177C-454E-972A-C2C12BA05F8A}" dt="2021-11-27T21:42:19.856" v="379"/>
        <pc:sldMkLst>
          <pc:docMk/>
          <pc:sldMk cId="2938655448" sldId="267"/>
        </pc:sldMkLst>
        <pc:spChg chg="mod">
          <ac:chgData name="Zhigalov Roman" userId="1f97e9fdf7779aa5" providerId="Windows Live" clId="Web-{013638A5-177C-454E-972A-C2C12BA05F8A}" dt="2021-11-27T21:42:19.856" v="379"/>
          <ac:spMkLst>
            <pc:docMk/>
            <pc:sldMk cId="2938655448" sldId="267"/>
            <ac:spMk id="2" creationId="{8755864B-9BFD-4831-872D-0341FB901B25}"/>
          </ac:spMkLst>
        </pc:spChg>
        <pc:spChg chg="del">
          <ac:chgData name="Zhigalov Roman" userId="1f97e9fdf7779aa5" providerId="Windows Live" clId="Web-{013638A5-177C-454E-972A-C2C12BA05F8A}" dt="2021-11-27T21:42:08.684" v="363"/>
          <ac:spMkLst>
            <pc:docMk/>
            <pc:sldMk cId="2938655448" sldId="267"/>
            <ac:spMk id="3" creationId="{B339F850-33E0-4E7F-9E81-D1156FF438FD}"/>
          </ac:spMkLst>
        </pc:spChg>
        <pc:spChg chg="add">
          <ac:chgData name="Zhigalov Roman" userId="1f97e9fdf7779aa5" providerId="Windows Live" clId="Web-{013638A5-177C-454E-972A-C2C12BA05F8A}" dt="2021-11-27T21:42:19.856" v="379"/>
          <ac:spMkLst>
            <pc:docMk/>
            <pc:sldMk cId="2938655448" sldId="267"/>
            <ac:spMk id="9" creationId="{6753252F-4873-4F63-801D-CC719279A7D5}"/>
          </ac:spMkLst>
        </pc:spChg>
        <pc:spChg chg="add">
          <ac:chgData name="Zhigalov Roman" userId="1f97e9fdf7779aa5" providerId="Windows Live" clId="Web-{013638A5-177C-454E-972A-C2C12BA05F8A}" dt="2021-11-27T21:42:19.856" v="379"/>
          <ac:spMkLst>
            <pc:docMk/>
            <pc:sldMk cId="2938655448" sldId="267"/>
            <ac:spMk id="11" creationId="{047C8CCB-F95D-4249-92DD-651249D3535A}"/>
          </ac:spMkLst>
        </pc:spChg>
        <pc:picChg chg="add mod ord">
          <ac:chgData name="Zhigalov Roman" userId="1f97e9fdf7779aa5" providerId="Windows Live" clId="Web-{013638A5-177C-454E-972A-C2C12BA05F8A}" dt="2021-11-27T21:42:19.856" v="379"/>
          <ac:picMkLst>
            <pc:docMk/>
            <pc:sldMk cId="2938655448" sldId="267"/>
            <ac:picMk id="4" creationId="{CA185F6C-2CBD-402D-A95B-C1E49DB99635}"/>
          </ac:picMkLst>
        </pc:picChg>
      </pc:sldChg>
      <pc:sldChg chg="addSp delSp modSp new mod setBg">
        <pc:chgData name="Zhigalov Roman" userId="1f97e9fdf7779aa5" providerId="Windows Live" clId="Web-{013638A5-177C-454E-972A-C2C12BA05F8A}" dt="2021-11-27T21:43:07.591" v="382"/>
        <pc:sldMkLst>
          <pc:docMk/>
          <pc:sldMk cId="2893401062" sldId="268"/>
        </pc:sldMkLst>
        <pc:spChg chg="del">
          <ac:chgData name="Zhigalov Roman" userId="1f97e9fdf7779aa5" providerId="Windows Live" clId="Web-{013638A5-177C-454E-972A-C2C12BA05F8A}" dt="2021-11-27T21:43:07.591" v="382"/>
          <ac:spMkLst>
            <pc:docMk/>
            <pc:sldMk cId="2893401062" sldId="268"/>
            <ac:spMk id="2" creationId="{678A2121-B4B4-43B8-9023-037262AF632A}"/>
          </ac:spMkLst>
        </pc:spChg>
        <pc:spChg chg="del">
          <ac:chgData name="Zhigalov Roman" userId="1f97e9fdf7779aa5" providerId="Windows Live" clId="Web-{013638A5-177C-454E-972A-C2C12BA05F8A}" dt="2021-11-27T21:43:03.888" v="381"/>
          <ac:spMkLst>
            <pc:docMk/>
            <pc:sldMk cId="2893401062" sldId="268"/>
            <ac:spMk id="3" creationId="{967B7099-07EE-4F50-81E4-5DE2D2A9D963}"/>
          </ac:spMkLst>
        </pc:spChg>
        <pc:spChg chg="add">
          <ac:chgData name="Zhigalov Roman" userId="1f97e9fdf7779aa5" providerId="Windows Live" clId="Web-{013638A5-177C-454E-972A-C2C12BA05F8A}" dt="2021-11-27T21:43:07.591" v="382"/>
          <ac:spMkLst>
            <pc:docMk/>
            <pc:sldMk cId="2893401062" sldId="268"/>
            <ac:spMk id="9" creationId="{42A4FC2C-047E-45A5-965D-8E1E3BF09BC6}"/>
          </ac:spMkLst>
        </pc:spChg>
        <pc:picChg chg="add mod ord">
          <ac:chgData name="Zhigalov Roman" userId="1f97e9fdf7779aa5" providerId="Windows Live" clId="Web-{013638A5-177C-454E-972A-C2C12BA05F8A}" dt="2021-11-27T21:43:07.591" v="382"/>
          <ac:picMkLst>
            <pc:docMk/>
            <pc:sldMk cId="2893401062" sldId="268"/>
            <ac:picMk id="4" creationId="{6C9EBC6F-FE2F-45EE-8911-BB94F11F596E}"/>
          </ac:picMkLst>
        </pc:picChg>
      </pc:sldChg>
      <pc:sldChg chg="addSp delSp modSp new mod setBg">
        <pc:chgData name="Zhigalov Roman" userId="1f97e9fdf7779aa5" providerId="Windows Live" clId="Web-{013638A5-177C-454E-972A-C2C12BA05F8A}" dt="2021-11-27T21:43:26.232" v="385"/>
        <pc:sldMkLst>
          <pc:docMk/>
          <pc:sldMk cId="221946519" sldId="269"/>
        </pc:sldMkLst>
        <pc:spChg chg="del">
          <ac:chgData name="Zhigalov Roman" userId="1f97e9fdf7779aa5" providerId="Windows Live" clId="Web-{013638A5-177C-454E-972A-C2C12BA05F8A}" dt="2021-11-27T21:43:26.232" v="385"/>
          <ac:spMkLst>
            <pc:docMk/>
            <pc:sldMk cId="221946519" sldId="269"/>
            <ac:spMk id="2" creationId="{CEE54471-7F26-43C1-A441-6A0FFC8602BC}"/>
          </ac:spMkLst>
        </pc:spChg>
        <pc:spChg chg="del">
          <ac:chgData name="Zhigalov Roman" userId="1f97e9fdf7779aa5" providerId="Windows Live" clId="Web-{013638A5-177C-454E-972A-C2C12BA05F8A}" dt="2021-11-27T21:43:22.873" v="384"/>
          <ac:spMkLst>
            <pc:docMk/>
            <pc:sldMk cId="221946519" sldId="269"/>
            <ac:spMk id="3" creationId="{D65E19D3-4A1F-40A4-9977-5EFB786BFCEB}"/>
          </ac:spMkLst>
        </pc:spChg>
        <pc:spChg chg="add">
          <ac:chgData name="Zhigalov Roman" userId="1f97e9fdf7779aa5" providerId="Windows Live" clId="Web-{013638A5-177C-454E-972A-C2C12BA05F8A}" dt="2021-11-27T21:43:26.232" v="385"/>
          <ac:spMkLst>
            <pc:docMk/>
            <pc:sldMk cId="221946519" sldId="269"/>
            <ac:spMk id="9" creationId="{42A4FC2C-047E-45A5-965D-8E1E3BF09BC6}"/>
          </ac:spMkLst>
        </pc:spChg>
        <pc:picChg chg="add mod ord">
          <ac:chgData name="Zhigalov Roman" userId="1f97e9fdf7779aa5" providerId="Windows Live" clId="Web-{013638A5-177C-454E-972A-C2C12BA05F8A}" dt="2021-11-27T21:43:26.232" v="385"/>
          <ac:picMkLst>
            <pc:docMk/>
            <pc:sldMk cId="221946519" sldId="269"/>
            <ac:picMk id="4" creationId="{D482C4BD-1409-4C8A-9D96-D2ED44FA7F6F}"/>
          </ac:picMkLst>
        </pc:picChg>
      </pc:sldChg>
      <pc:sldChg chg="addSp delSp modSp new mod setBg">
        <pc:chgData name="Zhigalov Roman" userId="1f97e9fdf7779aa5" providerId="Windows Live" clId="Web-{013638A5-177C-454E-972A-C2C12BA05F8A}" dt="2021-11-27T21:43:55.201" v="388"/>
        <pc:sldMkLst>
          <pc:docMk/>
          <pc:sldMk cId="1291870907" sldId="270"/>
        </pc:sldMkLst>
        <pc:spChg chg="del">
          <ac:chgData name="Zhigalov Roman" userId="1f97e9fdf7779aa5" providerId="Windows Live" clId="Web-{013638A5-177C-454E-972A-C2C12BA05F8A}" dt="2021-11-27T21:43:55.201" v="388"/>
          <ac:spMkLst>
            <pc:docMk/>
            <pc:sldMk cId="1291870907" sldId="270"/>
            <ac:spMk id="2" creationId="{F83B3F21-D7FE-4E7C-A3EA-29E8B42C6853}"/>
          </ac:spMkLst>
        </pc:spChg>
        <pc:spChg chg="del">
          <ac:chgData name="Zhigalov Roman" userId="1f97e9fdf7779aa5" providerId="Windows Live" clId="Web-{013638A5-177C-454E-972A-C2C12BA05F8A}" dt="2021-11-27T21:43:51.795" v="387"/>
          <ac:spMkLst>
            <pc:docMk/>
            <pc:sldMk cId="1291870907" sldId="270"/>
            <ac:spMk id="3" creationId="{84D1AF17-446F-4AFC-B93D-480015ADB8CC}"/>
          </ac:spMkLst>
        </pc:spChg>
        <pc:spChg chg="add">
          <ac:chgData name="Zhigalov Roman" userId="1f97e9fdf7779aa5" providerId="Windows Live" clId="Web-{013638A5-177C-454E-972A-C2C12BA05F8A}" dt="2021-11-27T21:43:55.201" v="388"/>
          <ac:spMkLst>
            <pc:docMk/>
            <pc:sldMk cId="1291870907" sldId="270"/>
            <ac:spMk id="9" creationId="{42A4FC2C-047E-45A5-965D-8E1E3BF09BC6}"/>
          </ac:spMkLst>
        </pc:spChg>
        <pc:picChg chg="add mod ord">
          <ac:chgData name="Zhigalov Roman" userId="1f97e9fdf7779aa5" providerId="Windows Live" clId="Web-{013638A5-177C-454E-972A-C2C12BA05F8A}" dt="2021-11-27T21:43:55.201" v="388"/>
          <ac:picMkLst>
            <pc:docMk/>
            <pc:sldMk cId="1291870907" sldId="270"/>
            <ac:picMk id="4" creationId="{E08371E1-C0AF-4F32-A79F-7BBB50788A28}"/>
          </ac:picMkLst>
        </pc:picChg>
      </pc:sldChg>
      <pc:sldChg chg="addSp delSp modSp new mod setBg">
        <pc:chgData name="Zhigalov Roman" userId="1f97e9fdf7779aa5" providerId="Windows Live" clId="Web-{013638A5-177C-454E-972A-C2C12BA05F8A}" dt="2021-11-27T21:45:36.297" v="403" actId="20577"/>
        <pc:sldMkLst>
          <pc:docMk/>
          <pc:sldMk cId="3386458287" sldId="271"/>
        </pc:sldMkLst>
        <pc:spChg chg="mod ord">
          <ac:chgData name="Zhigalov Roman" userId="1f97e9fdf7779aa5" providerId="Windows Live" clId="Web-{013638A5-177C-454E-972A-C2C12BA05F8A}" dt="2021-11-27T21:45:36.297" v="403" actId="20577"/>
          <ac:spMkLst>
            <pc:docMk/>
            <pc:sldMk cId="3386458287" sldId="271"/>
            <ac:spMk id="2" creationId="{24E1B37A-A49C-4751-90CF-4E32C37190F6}"/>
          </ac:spMkLst>
        </pc:spChg>
        <pc:spChg chg="del">
          <ac:chgData name="Zhigalov Roman" userId="1f97e9fdf7779aa5" providerId="Windows Live" clId="Web-{013638A5-177C-454E-972A-C2C12BA05F8A}" dt="2021-11-27T21:45:10.406" v="390"/>
          <ac:spMkLst>
            <pc:docMk/>
            <pc:sldMk cId="3386458287" sldId="271"/>
            <ac:spMk id="3" creationId="{7B6FFA48-B62A-4F1F-980D-525241B78C0F}"/>
          </ac:spMkLst>
        </pc:spChg>
        <pc:spChg chg="add">
          <ac:chgData name="Zhigalov Roman" userId="1f97e9fdf7779aa5" providerId="Windows Live" clId="Web-{013638A5-177C-454E-972A-C2C12BA05F8A}" dt="2021-11-27T21:45:25.562" v="401"/>
          <ac:spMkLst>
            <pc:docMk/>
            <pc:sldMk cId="3386458287" sldId="271"/>
            <ac:spMk id="9" creationId="{37C89E4B-3C9F-44B9-8B86-D9E3D112D8EC}"/>
          </ac:spMkLst>
        </pc:spChg>
        <pc:picChg chg="add mod ord">
          <ac:chgData name="Zhigalov Roman" userId="1f97e9fdf7779aa5" providerId="Windows Live" clId="Web-{013638A5-177C-454E-972A-C2C12BA05F8A}" dt="2021-11-27T21:45:25.562" v="401"/>
          <ac:picMkLst>
            <pc:docMk/>
            <pc:sldMk cId="3386458287" sldId="271"/>
            <ac:picMk id="4" creationId="{E16503E3-8317-4579-A2D0-EB1EC0C83A46}"/>
          </ac:picMkLst>
        </pc:picChg>
        <pc:cxnChg chg="add">
          <ac:chgData name="Zhigalov Roman" userId="1f97e9fdf7779aa5" providerId="Windows Live" clId="Web-{013638A5-177C-454E-972A-C2C12BA05F8A}" dt="2021-11-27T21:45:25.562" v="401"/>
          <ac:cxnSpMkLst>
            <pc:docMk/>
            <pc:sldMk cId="3386458287" sldId="271"/>
            <ac:cxnSpMk id="11" creationId="{AA2EAA10-076F-46BD-8F0F-B9A2FB77A85C}"/>
          </ac:cxnSpMkLst>
        </pc:cxnChg>
        <pc:cxnChg chg="add">
          <ac:chgData name="Zhigalov Roman" userId="1f97e9fdf7779aa5" providerId="Windows Live" clId="Web-{013638A5-177C-454E-972A-C2C12BA05F8A}" dt="2021-11-27T21:45:25.562" v="401"/>
          <ac:cxnSpMkLst>
            <pc:docMk/>
            <pc:sldMk cId="3386458287" sldId="27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013638A5-177C-454E-972A-C2C12BA05F8A}" dt="2021-11-27T21:47:13.783" v="558"/>
        <pc:sldMkLst>
          <pc:docMk/>
          <pc:sldMk cId="2381938203" sldId="272"/>
        </pc:sldMkLst>
        <pc:spChg chg="mod">
          <ac:chgData name="Zhigalov Roman" userId="1f97e9fdf7779aa5" providerId="Windows Live" clId="Web-{013638A5-177C-454E-972A-C2C12BA05F8A}" dt="2021-11-27T21:47:13.783" v="558"/>
          <ac:spMkLst>
            <pc:docMk/>
            <pc:sldMk cId="2381938203" sldId="272"/>
            <ac:spMk id="2" creationId="{8CCAB9E3-493A-4B6C-9CB2-EA39DA64DF90}"/>
          </ac:spMkLst>
        </pc:spChg>
        <pc:spChg chg="del mod">
          <ac:chgData name="Zhigalov Roman" userId="1f97e9fdf7779aa5" providerId="Windows Live" clId="Web-{013638A5-177C-454E-972A-C2C12BA05F8A}" dt="2021-11-27T21:47:13.783" v="558"/>
          <ac:spMkLst>
            <pc:docMk/>
            <pc:sldMk cId="2381938203" sldId="272"/>
            <ac:spMk id="3" creationId="{69D97C06-3106-44E8-A2B5-E81081437DD4}"/>
          </ac:spMkLst>
        </pc:spChg>
        <pc:spChg chg="add">
          <ac:chgData name="Zhigalov Roman" userId="1f97e9fdf7779aa5" providerId="Windows Live" clId="Web-{013638A5-177C-454E-972A-C2C12BA05F8A}" dt="2021-11-27T21:47:13.783" v="558"/>
          <ac:spMkLst>
            <pc:docMk/>
            <pc:sldMk cId="2381938203" sldId="272"/>
            <ac:spMk id="9" creationId="{2E442304-DDBD-4F7B-8017-36BCC863FB40}"/>
          </ac:spMkLst>
        </pc:spChg>
        <pc:spChg chg="add">
          <ac:chgData name="Zhigalov Roman" userId="1f97e9fdf7779aa5" providerId="Windows Live" clId="Web-{013638A5-177C-454E-972A-C2C12BA05F8A}" dt="2021-11-27T21:47:13.783" v="558"/>
          <ac:spMkLst>
            <pc:docMk/>
            <pc:sldMk cId="2381938203" sldId="272"/>
            <ac:spMk id="11" creationId="{5E107275-3853-46FD-A241-DE4355A42675}"/>
          </ac:spMkLst>
        </pc:spChg>
        <pc:graphicFrameChg chg="add">
          <ac:chgData name="Zhigalov Roman" userId="1f97e9fdf7779aa5" providerId="Windows Live" clId="Web-{013638A5-177C-454E-972A-C2C12BA05F8A}" dt="2021-11-27T21:47:13.783" v="558"/>
          <ac:graphicFrameMkLst>
            <pc:docMk/>
            <pc:sldMk cId="2381938203" sldId="272"/>
            <ac:graphicFrameMk id="5" creationId="{9B556BC9-F75E-4866-B87E-D9EAFDC529DD}"/>
          </ac:graphicFrameMkLst>
        </pc:graphicFrameChg>
      </pc:sldChg>
      <pc:sldChg chg="addSp delSp modSp new mod setBg">
        <pc:chgData name="Zhigalov Roman" userId="1f97e9fdf7779aa5" providerId="Windows Live" clId="Web-{013638A5-177C-454E-972A-C2C12BA05F8A}" dt="2021-11-27T21:48:28.143" v="572" actId="20577"/>
        <pc:sldMkLst>
          <pc:docMk/>
          <pc:sldMk cId="285998223" sldId="273"/>
        </pc:sldMkLst>
        <pc:spChg chg="mod">
          <ac:chgData name="Zhigalov Roman" userId="1f97e9fdf7779aa5" providerId="Windows Live" clId="Web-{013638A5-177C-454E-972A-C2C12BA05F8A}" dt="2021-11-27T21:48:28.143" v="572" actId="20577"/>
          <ac:spMkLst>
            <pc:docMk/>
            <pc:sldMk cId="285998223" sldId="273"/>
            <ac:spMk id="2" creationId="{520F1472-7FD2-4966-831E-D9BFA3EC9312}"/>
          </ac:spMkLst>
        </pc:spChg>
        <pc:spChg chg="del mod">
          <ac:chgData name="Zhigalov Roman" userId="1f97e9fdf7779aa5" providerId="Windows Live" clId="Web-{013638A5-177C-454E-972A-C2C12BA05F8A}" dt="2021-11-27T21:47:43.580" v="562"/>
          <ac:spMkLst>
            <pc:docMk/>
            <pc:sldMk cId="285998223" sldId="273"/>
            <ac:spMk id="3" creationId="{E26500F0-941D-4617-9B26-3EB40993F0C0}"/>
          </ac:spMkLst>
        </pc:spChg>
        <pc:spChg chg="add">
          <ac:chgData name="Zhigalov Roman" userId="1f97e9fdf7779aa5" providerId="Windows Live" clId="Web-{013638A5-177C-454E-972A-C2C12BA05F8A}" dt="2021-11-27T21:47:53.080" v="571"/>
          <ac:spMkLst>
            <pc:docMk/>
            <pc:sldMk cId="285998223" sldId="273"/>
            <ac:spMk id="9" creationId="{6753252F-4873-4F63-801D-CC719279A7D5}"/>
          </ac:spMkLst>
        </pc:spChg>
        <pc:spChg chg="add">
          <ac:chgData name="Zhigalov Roman" userId="1f97e9fdf7779aa5" providerId="Windows Live" clId="Web-{013638A5-177C-454E-972A-C2C12BA05F8A}" dt="2021-11-27T21:47:53.080" v="571"/>
          <ac:spMkLst>
            <pc:docMk/>
            <pc:sldMk cId="285998223" sldId="273"/>
            <ac:spMk id="11" creationId="{047C8CCB-F95D-4249-92DD-651249D3535A}"/>
          </ac:spMkLst>
        </pc:spChg>
        <pc:picChg chg="add mod ord">
          <ac:chgData name="Zhigalov Roman" userId="1f97e9fdf7779aa5" providerId="Windows Live" clId="Web-{013638A5-177C-454E-972A-C2C12BA05F8A}" dt="2021-11-27T21:47:53.080" v="571"/>
          <ac:picMkLst>
            <pc:docMk/>
            <pc:sldMk cId="285998223" sldId="273"/>
            <ac:picMk id="4" creationId="{A5825B22-DFA8-458F-A288-D6B317C7D03B}"/>
          </ac:picMkLst>
        </pc:picChg>
      </pc:sldChg>
      <pc:sldChg chg="addSp modSp new mod setBg">
        <pc:chgData name="Zhigalov Roman" userId="1f97e9fdf7779aa5" providerId="Windows Live" clId="Web-{013638A5-177C-454E-972A-C2C12BA05F8A}" dt="2021-11-27T21:49:17.550" v="578"/>
        <pc:sldMkLst>
          <pc:docMk/>
          <pc:sldMk cId="1103267079" sldId="274"/>
        </pc:sldMkLst>
        <pc:spChg chg="mod">
          <ac:chgData name="Zhigalov Roman" userId="1f97e9fdf7779aa5" providerId="Windows Live" clId="Web-{013638A5-177C-454E-972A-C2C12BA05F8A}" dt="2021-11-27T21:49:17.550" v="578"/>
          <ac:spMkLst>
            <pc:docMk/>
            <pc:sldMk cId="1103267079" sldId="274"/>
            <ac:spMk id="2" creationId="{F471004B-4031-4542-B6D7-5607CF2FB1FA}"/>
          </ac:spMkLst>
        </pc:spChg>
        <pc:spChg chg="mod">
          <ac:chgData name="Zhigalov Roman" userId="1f97e9fdf7779aa5" providerId="Windows Live" clId="Web-{013638A5-177C-454E-972A-C2C12BA05F8A}" dt="2021-11-27T21:49:17.550" v="578"/>
          <ac:spMkLst>
            <pc:docMk/>
            <pc:sldMk cId="1103267079" sldId="274"/>
            <ac:spMk id="3" creationId="{BCF1E98E-CBE6-435E-AEF8-90546109EAEC}"/>
          </ac:spMkLst>
        </pc:spChg>
        <pc:spChg chg="add">
          <ac:chgData name="Zhigalov Roman" userId="1f97e9fdf7779aa5" providerId="Windows Live" clId="Web-{013638A5-177C-454E-972A-C2C12BA05F8A}" dt="2021-11-27T21:49:17.550" v="578"/>
          <ac:spMkLst>
            <pc:docMk/>
            <pc:sldMk cId="1103267079" sldId="274"/>
            <ac:spMk id="8" creationId="{4522B21E-B2B9-4C72-9A71-C87EFD137480}"/>
          </ac:spMkLst>
        </pc:spChg>
        <pc:spChg chg="add">
          <ac:chgData name="Zhigalov Roman" userId="1f97e9fdf7779aa5" providerId="Windows Live" clId="Web-{013638A5-177C-454E-972A-C2C12BA05F8A}" dt="2021-11-27T21:49:17.550" v="578"/>
          <ac:spMkLst>
            <pc:docMk/>
            <pc:sldMk cId="1103267079" sldId="274"/>
            <ac:spMk id="10" creationId="{5EB7D2A2-F448-44D4-938C-DC84CBCB3B1E}"/>
          </ac:spMkLst>
        </pc:spChg>
        <pc:spChg chg="add">
          <ac:chgData name="Zhigalov Roman" userId="1f97e9fdf7779aa5" providerId="Windows Live" clId="Web-{013638A5-177C-454E-972A-C2C12BA05F8A}" dt="2021-11-27T21:49:17.550" v="578"/>
          <ac:spMkLst>
            <pc:docMk/>
            <pc:sldMk cId="1103267079" sldId="274"/>
            <ac:spMk id="12" creationId="{871AEA07-1E14-44B4-8E55-64EF049CD66F}"/>
          </ac:spMkLst>
        </pc:spChg>
        <pc:cxnChg chg="add">
          <ac:chgData name="Zhigalov Roman" userId="1f97e9fdf7779aa5" providerId="Windows Live" clId="Web-{013638A5-177C-454E-972A-C2C12BA05F8A}" dt="2021-11-27T21:49:17.550" v="578"/>
          <ac:cxnSpMkLst>
            <pc:docMk/>
            <pc:sldMk cId="1103267079" sldId="274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013638A5-177C-454E-972A-C2C12BA05F8A}" dt="2021-11-27T21:50:37.755" v="640" actId="14100"/>
        <pc:sldMkLst>
          <pc:docMk/>
          <pc:sldMk cId="4055281325" sldId="275"/>
        </pc:sldMkLst>
        <pc:spChg chg="mod">
          <ac:chgData name="Zhigalov Roman" userId="1f97e9fdf7779aa5" providerId="Windows Live" clId="Web-{013638A5-177C-454E-972A-C2C12BA05F8A}" dt="2021-11-27T21:50:37.755" v="640" actId="14100"/>
          <ac:spMkLst>
            <pc:docMk/>
            <pc:sldMk cId="4055281325" sldId="275"/>
            <ac:spMk id="2" creationId="{52FBD1F6-E29B-4912-8E46-11C035953202}"/>
          </ac:spMkLst>
        </pc:spChg>
        <pc:spChg chg="del">
          <ac:chgData name="Zhigalov Roman" userId="1f97e9fdf7779aa5" providerId="Windows Live" clId="Web-{013638A5-177C-454E-972A-C2C12BA05F8A}" dt="2021-11-27T21:50:22.786" v="636"/>
          <ac:spMkLst>
            <pc:docMk/>
            <pc:sldMk cId="4055281325" sldId="275"/>
            <ac:spMk id="3" creationId="{00D76058-9CE9-4AE6-B550-6A1A46A79DFD}"/>
          </ac:spMkLst>
        </pc:spChg>
        <pc:spChg chg="mod">
          <ac:chgData name="Zhigalov Roman" userId="1f97e9fdf7779aa5" providerId="Windows Live" clId="Web-{013638A5-177C-454E-972A-C2C12BA05F8A}" dt="2021-11-27T21:50:32.770" v="639"/>
          <ac:spMkLst>
            <pc:docMk/>
            <pc:sldMk cId="4055281325" sldId="275"/>
            <ac:spMk id="4" creationId="{ACC176A6-A291-4103-91CE-0F9A3167DD07}"/>
          </ac:spMkLst>
        </pc:spChg>
        <pc:spChg chg="add">
          <ac:chgData name="Zhigalov Roman" userId="1f97e9fdf7779aa5" providerId="Windows Live" clId="Web-{013638A5-177C-454E-972A-C2C12BA05F8A}" dt="2021-11-27T21:50:32.770" v="639"/>
          <ac:spMkLst>
            <pc:docMk/>
            <pc:sldMk cId="4055281325" sldId="275"/>
            <ac:spMk id="7" creationId="{91DC6ABD-215C-4EA8-A483-CEF5B99AB385}"/>
          </ac:spMkLst>
        </pc:spChg>
        <pc:spChg chg="add del">
          <ac:chgData name="Zhigalov Roman" userId="1f97e9fdf7779aa5" providerId="Windows Live" clId="Web-{013638A5-177C-454E-972A-C2C12BA05F8A}" dt="2021-11-27T21:50:32.770" v="638"/>
          <ac:spMkLst>
            <pc:docMk/>
            <pc:sldMk cId="4055281325" sldId="275"/>
            <ac:spMk id="10" creationId="{47942995-B07F-4636-9A06-C6A104B260A8}"/>
          </ac:spMkLst>
        </pc:spChg>
        <pc:spChg chg="add">
          <ac:chgData name="Zhigalov Roman" userId="1f97e9fdf7779aa5" providerId="Windows Live" clId="Web-{013638A5-177C-454E-972A-C2C12BA05F8A}" dt="2021-11-27T21:50:32.770" v="639"/>
          <ac:spMkLst>
            <pc:docMk/>
            <pc:sldMk cId="4055281325" sldId="275"/>
            <ac:spMk id="16" creationId="{04357C93-F0CB-4A1C-8F77-4E9063789819}"/>
          </ac:spMkLst>
        </pc:spChg>
        <pc:spChg chg="add del">
          <ac:chgData name="Zhigalov Roman" userId="1f97e9fdf7779aa5" providerId="Windows Live" clId="Web-{013638A5-177C-454E-972A-C2C12BA05F8A}" dt="2021-11-27T21:50:32.770" v="638"/>
          <ac:spMkLst>
            <pc:docMk/>
            <pc:sldMk cId="4055281325" sldId="275"/>
            <ac:spMk id="17" creationId="{B81933D1-5615-42C7-9C0B-4EB7105CCE2D}"/>
          </ac:spMkLst>
        </pc:spChg>
        <pc:spChg chg="add del">
          <ac:chgData name="Zhigalov Roman" userId="1f97e9fdf7779aa5" providerId="Windows Live" clId="Web-{013638A5-177C-454E-972A-C2C12BA05F8A}" dt="2021-11-27T21:50:32.770" v="638"/>
          <ac:spMkLst>
            <pc:docMk/>
            <pc:sldMk cId="4055281325" sldId="275"/>
            <ac:spMk id="19" creationId="{19C9EAEA-39D0-4B0E-A0EB-51E7B26740B1}"/>
          </ac:spMkLst>
        </pc:spChg>
        <pc:grpChg chg="add">
          <ac:chgData name="Zhigalov Roman" userId="1f97e9fdf7779aa5" providerId="Windows Live" clId="Web-{013638A5-177C-454E-972A-C2C12BA05F8A}" dt="2021-11-27T21:50:32.770" v="639"/>
          <ac:grpSpMkLst>
            <pc:docMk/>
            <pc:sldMk cId="4055281325" sldId="275"/>
            <ac:grpSpMk id="8" creationId="{3AF6A671-C637-4547-85F4-51B6D1881399}"/>
          </ac:grpSpMkLst>
        </pc:grpChg>
        <pc:grpChg chg="add del">
          <ac:chgData name="Zhigalov Roman" userId="1f97e9fdf7779aa5" providerId="Windows Live" clId="Web-{013638A5-177C-454E-972A-C2C12BA05F8A}" dt="2021-11-27T21:50:32.770" v="638"/>
          <ac:grpSpMkLst>
            <pc:docMk/>
            <pc:sldMk cId="4055281325" sldId="275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013638A5-177C-454E-972A-C2C12BA05F8A}" dt="2021-11-27T21:50:32.770" v="639"/>
          <ac:picMkLst>
            <pc:docMk/>
            <pc:sldMk cId="4055281325" sldId="275"/>
            <ac:picMk id="5" creationId="{1C0E4B7D-9D17-4A78-B23B-274051CA599D}"/>
          </ac:picMkLst>
        </pc:picChg>
      </pc:sldChg>
      <pc:sldChg chg="addSp delSp modSp new mod setBg">
        <pc:chgData name="Zhigalov Roman" userId="1f97e9fdf7779aa5" providerId="Windows Live" clId="Web-{013638A5-177C-454E-972A-C2C12BA05F8A}" dt="2021-11-27T21:51:18.521" v="687"/>
        <pc:sldMkLst>
          <pc:docMk/>
          <pc:sldMk cId="1465372328" sldId="276"/>
        </pc:sldMkLst>
        <pc:spChg chg="mod">
          <ac:chgData name="Zhigalov Roman" userId="1f97e9fdf7779aa5" providerId="Windows Live" clId="Web-{013638A5-177C-454E-972A-C2C12BA05F8A}" dt="2021-11-27T21:51:18.521" v="687"/>
          <ac:spMkLst>
            <pc:docMk/>
            <pc:sldMk cId="1465372328" sldId="276"/>
            <ac:spMk id="2" creationId="{FF3023AA-5B6F-421F-AC76-526151059B89}"/>
          </ac:spMkLst>
        </pc:spChg>
        <pc:spChg chg="del">
          <ac:chgData name="Zhigalov Roman" userId="1f97e9fdf7779aa5" providerId="Windows Live" clId="Web-{013638A5-177C-454E-972A-C2C12BA05F8A}" dt="2021-11-27T21:51:16.662" v="686"/>
          <ac:spMkLst>
            <pc:docMk/>
            <pc:sldMk cId="1465372328" sldId="276"/>
            <ac:spMk id="3" creationId="{5181DD70-388F-4BDA-BC63-71AB14DB344B}"/>
          </ac:spMkLst>
        </pc:spChg>
        <pc:spChg chg="mod">
          <ac:chgData name="Zhigalov Roman" userId="1f97e9fdf7779aa5" providerId="Windows Live" clId="Web-{013638A5-177C-454E-972A-C2C12BA05F8A}" dt="2021-11-27T21:51:18.521" v="687"/>
          <ac:spMkLst>
            <pc:docMk/>
            <pc:sldMk cId="1465372328" sldId="276"/>
            <ac:spMk id="4" creationId="{65DEC56A-E987-4B08-B27E-BBB8AFD6CBCE}"/>
          </ac:spMkLst>
        </pc:spChg>
        <pc:spChg chg="add">
          <ac:chgData name="Zhigalov Roman" userId="1f97e9fdf7779aa5" providerId="Windows Live" clId="Web-{013638A5-177C-454E-972A-C2C12BA05F8A}" dt="2021-11-27T21:51:18.521" v="687"/>
          <ac:spMkLst>
            <pc:docMk/>
            <pc:sldMk cId="1465372328" sldId="276"/>
            <ac:spMk id="10" creationId="{91DC6ABD-215C-4EA8-A483-CEF5B99AB385}"/>
          </ac:spMkLst>
        </pc:spChg>
        <pc:spChg chg="add">
          <ac:chgData name="Zhigalov Roman" userId="1f97e9fdf7779aa5" providerId="Windows Live" clId="Web-{013638A5-177C-454E-972A-C2C12BA05F8A}" dt="2021-11-27T21:51:18.521" v="687"/>
          <ac:spMkLst>
            <pc:docMk/>
            <pc:sldMk cId="1465372328" sldId="276"/>
            <ac:spMk id="16" creationId="{04357C93-F0CB-4A1C-8F77-4E9063789819}"/>
          </ac:spMkLst>
        </pc:spChg>
        <pc:grpChg chg="add">
          <ac:chgData name="Zhigalov Roman" userId="1f97e9fdf7779aa5" providerId="Windows Live" clId="Web-{013638A5-177C-454E-972A-C2C12BA05F8A}" dt="2021-11-27T21:51:18.521" v="687"/>
          <ac:grpSpMkLst>
            <pc:docMk/>
            <pc:sldMk cId="1465372328" sldId="276"/>
            <ac:grpSpMk id="12" creationId="{3AF6A671-C637-4547-85F4-51B6D1881399}"/>
          </ac:grpSpMkLst>
        </pc:grpChg>
        <pc:picChg chg="add mod ord">
          <ac:chgData name="Zhigalov Roman" userId="1f97e9fdf7779aa5" providerId="Windows Live" clId="Web-{013638A5-177C-454E-972A-C2C12BA05F8A}" dt="2021-11-27T21:51:18.521" v="687"/>
          <ac:picMkLst>
            <pc:docMk/>
            <pc:sldMk cId="1465372328" sldId="276"/>
            <ac:picMk id="5" creationId="{339BD3DB-9060-44DB-90ED-A19424816422}"/>
          </ac:picMkLst>
        </pc:picChg>
      </pc:sldChg>
      <pc:sldChg chg="addSp modSp new mod setBg">
        <pc:chgData name="Zhigalov Roman" userId="1f97e9fdf7779aa5" providerId="Windows Live" clId="Web-{013638A5-177C-454E-972A-C2C12BA05F8A}" dt="2021-11-27T21:52:28.491" v="786"/>
        <pc:sldMkLst>
          <pc:docMk/>
          <pc:sldMk cId="1500837033" sldId="277"/>
        </pc:sldMkLst>
        <pc:spChg chg="mod">
          <ac:chgData name="Zhigalov Roman" userId="1f97e9fdf7779aa5" providerId="Windows Live" clId="Web-{013638A5-177C-454E-972A-C2C12BA05F8A}" dt="2021-11-27T21:52:28.491" v="786"/>
          <ac:spMkLst>
            <pc:docMk/>
            <pc:sldMk cId="1500837033" sldId="277"/>
            <ac:spMk id="2" creationId="{1E9E7E12-CF47-4053-ACCB-F953B50E0018}"/>
          </ac:spMkLst>
        </pc:spChg>
        <pc:spChg chg="mod">
          <ac:chgData name="Zhigalov Roman" userId="1f97e9fdf7779aa5" providerId="Windows Live" clId="Web-{013638A5-177C-454E-972A-C2C12BA05F8A}" dt="2021-11-27T21:52:28.491" v="786"/>
          <ac:spMkLst>
            <pc:docMk/>
            <pc:sldMk cId="1500837033" sldId="277"/>
            <ac:spMk id="3" creationId="{0854F4D7-D4F7-4140-8370-FC4B362CA1D4}"/>
          </ac:spMkLst>
        </pc:spChg>
        <pc:spChg chg="add">
          <ac:chgData name="Zhigalov Roman" userId="1f97e9fdf7779aa5" providerId="Windows Live" clId="Web-{013638A5-177C-454E-972A-C2C12BA05F8A}" dt="2021-11-27T21:52:28.491" v="786"/>
          <ac:spMkLst>
            <pc:docMk/>
            <pc:sldMk cId="1500837033" sldId="277"/>
            <ac:spMk id="8" creationId="{777A147A-9ED8-46B4-8660-1B3C2AA880B5}"/>
          </ac:spMkLst>
        </pc:spChg>
        <pc:spChg chg="add">
          <ac:chgData name="Zhigalov Roman" userId="1f97e9fdf7779aa5" providerId="Windows Live" clId="Web-{013638A5-177C-454E-972A-C2C12BA05F8A}" dt="2021-11-27T21:52:28.491" v="786"/>
          <ac:spMkLst>
            <pc:docMk/>
            <pc:sldMk cId="1500837033" sldId="277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013638A5-177C-454E-972A-C2C12BA05F8A}" dt="2021-11-27T21:54:01.524" v="967"/>
        <pc:sldMkLst>
          <pc:docMk/>
          <pc:sldMk cId="2852335623" sldId="278"/>
        </pc:sldMkLst>
        <pc:spChg chg="mod">
          <ac:chgData name="Zhigalov Roman" userId="1f97e9fdf7779aa5" providerId="Windows Live" clId="Web-{013638A5-177C-454E-972A-C2C12BA05F8A}" dt="2021-11-27T21:54:01.524" v="967"/>
          <ac:spMkLst>
            <pc:docMk/>
            <pc:sldMk cId="2852335623" sldId="278"/>
            <ac:spMk id="2" creationId="{B8D01A4D-6C9C-4055-A31B-BB5631EDE330}"/>
          </ac:spMkLst>
        </pc:spChg>
        <pc:spChg chg="mod">
          <ac:chgData name="Zhigalov Roman" userId="1f97e9fdf7779aa5" providerId="Windows Live" clId="Web-{013638A5-177C-454E-972A-C2C12BA05F8A}" dt="2021-11-27T21:54:01.524" v="967"/>
          <ac:spMkLst>
            <pc:docMk/>
            <pc:sldMk cId="2852335623" sldId="278"/>
            <ac:spMk id="3" creationId="{4D882FD8-4B38-40E3-B7D4-DAA1CE241615}"/>
          </ac:spMkLst>
        </pc:spChg>
        <pc:spChg chg="add">
          <ac:chgData name="Zhigalov Roman" userId="1f97e9fdf7779aa5" providerId="Windows Live" clId="Web-{013638A5-177C-454E-972A-C2C12BA05F8A}" dt="2021-11-27T21:54:01.524" v="967"/>
          <ac:spMkLst>
            <pc:docMk/>
            <pc:sldMk cId="2852335623" sldId="278"/>
            <ac:spMk id="8" creationId="{777A147A-9ED8-46B4-8660-1B3C2AA880B5}"/>
          </ac:spMkLst>
        </pc:spChg>
        <pc:spChg chg="add">
          <ac:chgData name="Zhigalov Roman" userId="1f97e9fdf7779aa5" providerId="Windows Live" clId="Web-{013638A5-177C-454E-972A-C2C12BA05F8A}" dt="2021-11-27T21:54:01.524" v="967"/>
          <ac:spMkLst>
            <pc:docMk/>
            <pc:sldMk cId="2852335623" sldId="278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013638A5-177C-454E-972A-C2C12BA05F8A}" dt="2021-11-27T21:54:18.399" v="974"/>
        <pc:sldMkLst>
          <pc:docMk/>
          <pc:sldMk cId="2735067871" sldId="279"/>
        </pc:sldMkLst>
        <pc:spChg chg="mod">
          <ac:chgData name="Zhigalov Roman" userId="1f97e9fdf7779aa5" providerId="Windows Live" clId="Web-{013638A5-177C-454E-972A-C2C12BA05F8A}" dt="2021-11-27T21:54:18.399" v="974"/>
          <ac:spMkLst>
            <pc:docMk/>
            <pc:sldMk cId="2735067871" sldId="279"/>
            <ac:spMk id="2" creationId="{657AB580-6A5E-4AF0-9194-1CE30AF35CFC}"/>
          </ac:spMkLst>
        </pc:spChg>
        <pc:spChg chg="mod">
          <ac:chgData name="Zhigalov Roman" userId="1f97e9fdf7779aa5" providerId="Windows Live" clId="Web-{013638A5-177C-454E-972A-C2C12BA05F8A}" dt="2021-11-27T21:54:18.399" v="974"/>
          <ac:spMkLst>
            <pc:docMk/>
            <pc:sldMk cId="2735067871" sldId="279"/>
            <ac:spMk id="3" creationId="{B157E3F0-2D20-4162-8838-0BE2510292A2}"/>
          </ac:spMkLst>
        </pc:spChg>
        <pc:spChg chg="add">
          <ac:chgData name="Zhigalov Roman" userId="1f97e9fdf7779aa5" providerId="Windows Live" clId="Web-{013638A5-177C-454E-972A-C2C12BA05F8A}" dt="2021-11-27T21:54:18.399" v="974"/>
          <ac:spMkLst>
            <pc:docMk/>
            <pc:sldMk cId="2735067871" sldId="279"/>
            <ac:spMk id="5" creationId="{4522B21E-B2B9-4C72-9A71-C87EFD137480}"/>
          </ac:spMkLst>
        </pc:spChg>
        <pc:spChg chg="add">
          <ac:chgData name="Zhigalov Roman" userId="1f97e9fdf7779aa5" providerId="Windows Live" clId="Web-{013638A5-177C-454E-972A-C2C12BA05F8A}" dt="2021-11-27T21:54:18.399" v="974"/>
          <ac:spMkLst>
            <pc:docMk/>
            <pc:sldMk cId="2735067871" sldId="279"/>
            <ac:spMk id="6" creationId="{5EB7D2A2-F448-44D4-938C-DC84CBCB3B1E}"/>
          </ac:spMkLst>
        </pc:spChg>
        <pc:spChg chg="add del">
          <ac:chgData name="Zhigalov Roman" userId="1f97e9fdf7779aa5" providerId="Windows Live" clId="Web-{013638A5-177C-454E-972A-C2C12BA05F8A}" dt="2021-11-27T21:54:18.399" v="973"/>
          <ac:spMkLst>
            <pc:docMk/>
            <pc:sldMk cId="2735067871" sldId="279"/>
            <ac:spMk id="8" creationId="{943CAA20-3569-4189-9E48-239A229A86CA}"/>
          </ac:spMkLst>
        </pc:spChg>
        <pc:spChg chg="add del">
          <ac:chgData name="Zhigalov Roman" userId="1f97e9fdf7779aa5" providerId="Windows Live" clId="Web-{013638A5-177C-454E-972A-C2C12BA05F8A}" dt="2021-11-27T21:54:18.399" v="973"/>
          <ac:spMkLst>
            <pc:docMk/>
            <pc:sldMk cId="2735067871" sldId="279"/>
            <ac:spMk id="10" creationId="{DA542B6D-E775-4832-91DC-2D20F857813A}"/>
          </ac:spMkLst>
        </pc:spChg>
        <pc:spChg chg="add">
          <ac:chgData name="Zhigalov Roman" userId="1f97e9fdf7779aa5" providerId="Windows Live" clId="Web-{013638A5-177C-454E-972A-C2C12BA05F8A}" dt="2021-11-27T21:54:18.399" v="974"/>
          <ac:spMkLst>
            <pc:docMk/>
            <pc:sldMk cId="2735067871" sldId="279"/>
            <ac:spMk id="12" creationId="{871AEA07-1E14-44B4-8E55-64EF049CD66F}"/>
          </ac:spMkLst>
        </pc:spChg>
        <pc:cxnChg chg="add">
          <ac:chgData name="Zhigalov Roman" userId="1f97e9fdf7779aa5" providerId="Windows Live" clId="Web-{013638A5-177C-454E-972A-C2C12BA05F8A}" dt="2021-11-27T21:54:18.399" v="974"/>
          <ac:cxnSpMkLst>
            <pc:docMk/>
            <pc:sldMk cId="2735067871" sldId="279"/>
            <ac:cxnSpMk id="14" creationId="{F7C8EA93-3210-4C62-99E9-153C275E3A87}"/>
          </ac:cxnSpMkLst>
        </pc:cxnChg>
      </pc:sldChg>
      <pc:sldChg chg="addSp delSp modSp new mod setBg addAnim delAnim">
        <pc:chgData name="Zhigalov Roman" userId="1f97e9fdf7779aa5" providerId="Windows Live" clId="Web-{013638A5-177C-454E-972A-C2C12BA05F8A}" dt="2021-11-27T21:55:01.931" v="1064" actId="20577"/>
        <pc:sldMkLst>
          <pc:docMk/>
          <pc:sldMk cId="899606363" sldId="280"/>
        </pc:sldMkLst>
        <pc:spChg chg="mod">
          <ac:chgData name="Zhigalov Roman" userId="1f97e9fdf7779aa5" providerId="Windows Live" clId="Web-{013638A5-177C-454E-972A-C2C12BA05F8A}" dt="2021-11-27T21:54:58.821" v="1063"/>
          <ac:spMkLst>
            <pc:docMk/>
            <pc:sldMk cId="899606363" sldId="280"/>
            <ac:spMk id="2" creationId="{F024C527-E5C5-4A93-86CB-04E7BC8B5141}"/>
          </ac:spMkLst>
        </pc:spChg>
        <pc:spChg chg="mod">
          <ac:chgData name="Zhigalov Roman" userId="1f97e9fdf7779aa5" providerId="Windows Live" clId="Web-{013638A5-177C-454E-972A-C2C12BA05F8A}" dt="2021-11-27T21:55:01.931" v="1064" actId="20577"/>
          <ac:spMkLst>
            <pc:docMk/>
            <pc:sldMk cId="899606363" sldId="280"/>
            <ac:spMk id="3" creationId="{036AE70D-4BA5-4318-9A6D-F5DD82FD5DF0}"/>
          </ac:spMkLst>
        </pc:spChg>
        <pc:spChg chg="add del">
          <ac:chgData name="Zhigalov Roman" userId="1f97e9fdf7779aa5" providerId="Windows Live" clId="Web-{013638A5-177C-454E-972A-C2C12BA05F8A}" dt="2021-11-27T21:54:58.806" v="1062"/>
          <ac:spMkLst>
            <pc:docMk/>
            <pc:sldMk cId="899606363" sldId="280"/>
            <ac:spMk id="6" creationId="{9095C1F4-AE7F-44E4-8693-40D3D6831140}"/>
          </ac:spMkLst>
        </pc:spChg>
        <pc:spChg chg="add del">
          <ac:chgData name="Zhigalov Roman" userId="1f97e9fdf7779aa5" providerId="Windows Live" clId="Web-{013638A5-177C-454E-972A-C2C12BA05F8A}" dt="2021-11-27T21:54:48.275" v="1060"/>
          <ac:spMkLst>
            <pc:docMk/>
            <pc:sldMk cId="899606363" sldId="280"/>
            <ac:spMk id="8" creationId="{A7895A40-19A4-42D6-9D30-DBC1E8002635}"/>
          </ac:spMkLst>
        </pc:spChg>
        <pc:spChg chg="add del">
          <ac:chgData name="Zhigalov Roman" userId="1f97e9fdf7779aa5" providerId="Windows Live" clId="Web-{013638A5-177C-454E-972A-C2C12BA05F8A}" dt="2021-11-27T21:54:45.618" v="1058"/>
          <ac:spMkLst>
            <pc:docMk/>
            <pc:sldMk cId="899606363" sldId="280"/>
            <ac:spMk id="9" creationId="{F13C74B1-5B17-4795-BED0-7140497B445A}"/>
          </ac:spMkLst>
        </pc:spChg>
        <pc:spChg chg="add del">
          <ac:chgData name="Zhigalov Roman" userId="1f97e9fdf7779aa5" providerId="Windows Live" clId="Web-{013638A5-177C-454E-972A-C2C12BA05F8A}" dt="2021-11-27T21:54:48.275" v="1060"/>
          <ac:spMkLst>
            <pc:docMk/>
            <pc:sldMk cId="899606363" sldId="280"/>
            <ac:spMk id="10" creationId="{02F429C4-ABC9-46FC-818A-B5429CDE4A96}"/>
          </ac:spMkLst>
        </pc:spChg>
        <pc:spChg chg="add del">
          <ac:chgData name="Zhigalov Roman" userId="1f97e9fdf7779aa5" providerId="Windows Live" clId="Web-{013638A5-177C-454E-972A-C2C12BA05F8A}" dt="2021-11-27T21:54:45.618" v="1058"/>
          <ac:spMkLst>
            <pc:docMk/>
            <pc:sldMk cId="899606363" sldId="280"/>
            <ac:spMk id="11" creationId="{D4974D33-8DC5-464E-8C6D-BE58F0669C17}"/>
          </ac:spMkLst>
        </pc:spChg>
        <pc:spChg chg="add del">
          <ac:chgData name="Zhigalov Roman" userId="1f97e9fdf7779aa5" providerId="Windows Live" clId="Web-{013638A5-177C-454E-972A-C2C12BA05F8A}" dt="2021-11-27T21:54:48.275" v="1060"/>
          <ac:spMkLst>
            <pc:docMk/>
            <pc:sldMk cId="899606363" sldId="280"/>
            <ac:spMk id="12" creationId="{2CEF98E4-3709-4952-8F42-2305CCE34FA3}"/>
          </ac:spMkLst>
        </pc:spChg>
        <pc:spChg chg="add">
          <ac:chgData name="Zhigalov Roman" userId="1f97e9fdf7779aa5" providerId="Windows Live" clId="Web-{013638A5-177C-454E-972A-C2C12BA05F8A}" dt="2021-11-27T21:54:58.821" v="1063"/>
          <ac:spMkLst>
            <pc:docMk/>
            <pc:sldMk cId="899606363" sldId="280"/>
            <ac:spMk id="13" creationId="{9C7E0A2C-7C0A-4AAC-B3B0-6C12B2EBAE05}"/>
          </ac:spMkLst>
        </pc:spChg>
        <pc:spChg chg="add del">
          <ac:chgData name="Zhigalov Roman" userId="1f97e9fdf7779aa5" providerId="Windows Live" clId="Web-{013638A5-177C-454E-972A-C2C12BA05F8A}" dt="2021-11-27T21:54:48.275" v="1060"/>
          <ac:spMkLst>
            <pc:docMk/>
            <pc:sldMk cId="899606363" sldId="280"/>
            <ac:spMk id="14" creationId="{F10BCCF5-D685-47FF-B675-647EAEB72C8E}"/>
          </ac:spMkLst>
        </pc:spChg>
        <pc:spChg chg="add">
          <ac:chgData name="Zhigalov Roman" userId="1f97e9fdf7779aa5" providerId="Windows Live" clId="Web-{013638A5-177C-454E-972A-C2C12BA05F8A}" dt="2021-11-27T21:54:58.821" v="1063"/>
          <ac:spMkLst>
            <pc:docMk/>
            <pc:sldMk cId="899606363" sldId="280"/>
            <ac:spMk id="15" creationId="{5EB7D2A2-F448-44D4-938C-DC84CBCB3B1E}"/>
          </ac:spMkLst>
        </pc:spChg>
        <pc:spChg chg="add del">
          <ac:chgData name="Zhigalov Roman" userId="1f97e9fdf7779aa5" providerId="Windows Live" clId="Web-{013638A5-177C-454E-972A-C2C12BA05F8A}" dt="2021-11-27T21:54:48.275" v="1060"/>
          <ac:spMkLst>
            <pc:docMk/>
            <pc:sldMk cId="899606363" sldId="280"/>
            <ac:spMk id="16" creationId="{B0EE8A42-107A-4D4C-8D56-BBAE95C7FC0D}"/>
          </ac:spMkLst>
        </pc:spChg>
        <pc:spChg chg="add del">
          <ac:chgData name="Zhigalov Roman" userId="1f97e9fdf7779aa5" providerId="Windows Live" clId="Web-{013638A5-177C-454E-972A-C2C12BA05F8A}" dt="2021-11-27T21:54:58.806" v="1062"/>
          <ac:spMkLst>
            <pc:docMk/>
            <pc:sldMk cId="899606363" sldId="280"/>
            <ac:spMk id="17" creationId="{871AEA07-1E14-44B4-8E55-64EF049CD66F}"/>
          </ac:spMkLst>
        </pc:spChg>
        <pc:spChg chg="add">
          <ac:chgData name="Zhigalov Roman" userId="1f97e9fdf7779aa5" providerId="Windows Live" clId="Web-{013638A5-177C-454E-972A-C2C12BA05F8A}" dt="2021-11-27T21:54:58.821" v="1063"/>
          <ac:spMkLst>
            <pc:docMk/>
            <pc:sldMk cId="899606363" sldId="280"/>
            <ac:spMk id="18" creationId="{871AEA07-1E14-44B4-8E55-64EF049CD66F}"/>
          </ac:spMkLst>
        </pc:spChg>
        <pc:grpChg chg="add del">
          <ac:chgData name="Zhigalov Roman" userId="1f97e9fdf7779aa5" providerId="Windows Live" clId="Web-{013638A5-177C-454E-972A-C2C12BA05F8A}" dt="2021-11-27T21:54:58.806" v="1062"/>
          <ac:grpSpMkLst>
            <pc:docMk/>
            <pc:sldMk cId="899606363" sldId="280"/>
            <ac:grpSpMk id="7" creationId="{8734DDD3-F723-4DD3-8ABE-EC0B2AC87D74}"/>
          </ac:grpSpMkLst>
        </pc:grpChg>
        <pc:picChg chg="add del">
          <ac:chgData name="Zhigalov Roman" userId="1f97e9fdf7779aa5" providerId="Windows Live" clId="Web-{013638A5-177C-454E-972A-C2C12BA05F8A}" dt="2021-11-27T21:54:45.618" v="1058"/>
          <ac:picMkLst>
            <pc:docMk/>
            <pc:sldMk cId="899606363" sldId="280"/>
            <ac:picMk id="5" creationId="{27DFB64B-D5B0-47B1-923B-905B87ACFBF5}"/>
          </ac:picMkLst>
        </pc:picChg>
        <pc:cxnChg chg="add">
          <ac:chgData name="Zhigalov Roman" userId="1f97e9fdf7779aa5" providerId="Windows Live" clId="Web-{013638A5-177C-454E-972A-C2C12BA05F8A}" dt="2021-11-27T21:54:58.821" v="1063"/>
          <ac:cxnSpMkLst>
            <pc:docMk/>
            <pc:sldMk cId="899606363" sldId="280"/>
            <ac:cxnSpMk id="19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013638A5-177C-454E-972A-C2C12BA05F8A}" dt="2021-11-27T21:56:35.698" v="1256"/>
        <pc:sldMkLst>
          <pc:docMk/>
          <pc:sldMk cId="1616051655" sldId="281"/>
        </pc:sldMkLst>
        <pc:spChg chg="mod">
          <ac:chgData name="Zhigalov Roman" userId="1f97e9fdf7779aa5" providerId="Windows Live" clId="Web-{013638A5-177C-454E-972A-C2C12BA05F8A}" dt="2021-11-27T21:56:35.698" v="1256"/>
          <ac:spMkLst>
            <pc:docMk/>
            <pc:sldMk cId="1616051655" sldId="281"/>
            <ac:spMk id="2" creationId="{D990FCAF-2A54-4573-A24C-14E7E3F78ED3}"/>
          </ac:spMkLst>
        </pc:spChg>
        <pc:spChg chg="del mod">
          <ac:chgData name="Zhigalov Roman" userId="1f97e9fdf7779aa5" providerId="Windows Live" clId="Web-{013638A5-177C-454E-972A-C2C12BA05F8A}" dt="2021-11-27T21:56:35.698" v="1256"/>
          <ac:spMkLst>
            <pc:docMk/>
            <pc:sldMk cId="1616051655" sldId="281"/>
            <ac:spMk id="3" creationId="{D6EFBE3D-2806-45BC-8EA6-FE8483F8EBDF}"/>
          </ac:spMkLst>
        </pc:spChg>
        <pc:spChg chg="add del">
          <ac:chgData name="Zhigalov Roman" userId="1f97e9fdf7779aa5" providerId="Windows Live" clId="Web-{013638A5-177C-454E-972A-C2C12BA05F8A}" dt="2021-11-27T21:56:35.667" v="1255"/>
          <ac:spMkLst>
            <pc:docMk/>
            <pc:sldMk cId="1616051655" sldId="281"/>
            <ac:spMk id="8" creationId="{DBF61EA3-B236-439E-9C0B-340980D56BEE}"/>
          </ac:spMkLst>
        </pc:spChg>
        <pc:spChg chg="add">
          <ac:chgData name="Zhigalov Roman" userId="1f97e9fdf7779aa5" providerId="Windows Live" clId="Web-{013638A5-177C-454E-972A-C2C12BA05F8A}" dt="2021-11-27T21:56:35.698" v="1256"/>
          <ac:spMkLst>
            <pc:docMk/>
            <pc:sldMk cId="1616051655" sldId="281"/>
            <ac:spMk id="9" creationId="{AE2B703B-46F9-481A-A605-82E2A828C4FA}"/>
          </ac:spMkLst>
        </pc:spChg>
        <pc:spChg chg="add">
          <ac:chgData name="Zhigalov Roman" userId="1f97e9fdf7779aa5" providerId="Windows Live" clId="Web-{013638A5-177C-454E-972A-C2C12BA05F8A}" dt="2021-11-27T21:56:35.698" v="1256"/>
          <ac:spMkLst>
            <pc:docMk/>
            <pc:sldMk cId="1616051655" sldId="281"/>
            <ac:spMk id="11" creationId="{F13BE4D7-0C3D-4906-B230-A1C5B4665CCF}"/>
          </ac:spMkLst>
        </pc:spChg>
        <pc:spChg chg="add del">
          <ac:chgData name="Zhigalov Roman" userId="1f97e9fdf7779aa5" providerId="Windows Live" clId="Web-{013638A5-177C-454E-972A-C2C12BA05F8A}" dt="2021-11-27T21:56:35.667" v="1255"/>
          <ac:spMkLst>
            <pc:docMk/>
            <pc:sldMk cId="1616051655" sldId="281"/>
            <ac:spMk id="14" creationId="{E659831F-0D9A-4C63-9EBB-8435B85A440F}"/>
          </ac:spMkLst>
        </pc:spChg>
        <pc:grpChg chg="add del">
          <ac:chgData name="Zhigalov Roman" userId="1f97e9fdf7779aa5" providerId="Windows Live" clId="Web-{013638A5-177C-454E-972A-C2C12BA05F8A}" dt="2021-11-27T21:56:35.667" v="1255"/>
          <ac:grpSpMkLst>
            <pc:docMk/>
            <pc:sldMk cId="1616051655" sldId="281"/>
            <ac:grpSpMk id="10" creationId="{28FAF094-D087-493F-8DF9-A486C2D6BBAA}"/>
          </ac:grpSpMkLst>
        </pc:grpChg>
        <pc:graphicFrameChg chg="add">
          <ac:chgData name="Zhigalov Roman" userId="1f97e9fdf7779aa5" providerId="Windows Live" clId="Web-{013638A5-177C-454E-972A-C2C12BA05F8A}" dt="2021-11-27T21:56:35.698" v="1256"/>
          <ac:graphicFrameMkLst>
            <pc:docMk/>
            <pc:sldMk cId="1616051655" sldId="281"/>
            <ac:graphicFrameMk id="5" creationId="{E48B9F40-C229-43A0-85B8-5DF77E10522E}"/>
          </ac:graphicFrameMkLst>
        </pc:graphicFrameChg>
      </pc:sldChg>
      <pc:sldChg chg="addSp modSp new mod setBg">
        <pc:chgData name="Zhigalov Roman" userId="1f97e9fdf7779aa5" providerId="Windows Live" clId="Web-{013638A5-177C-454E-972A-C2C12BA05F8A}" dt="2021-11-27T21:58:21.372" v="1362"/>
        <pc:sldMkLst>
          <pc:docMk/>
          <pc:sldMk cId="3595817578" sldId="282"/>
        </pc:sldMkLst>
        <pc:spChg chg="mod">
          <ac:chgData name="Zhigalov Roman" userId="1f97e9fdf7779aa5" providerId="Windows Live" clId="Web-{013638A5-177C-454E-972A-C2C12BA05F8A}" dt="2021-11-27T21:58:21.372" v="1362"/>
          <ac:spMkLst>
            <pc:docMk/>
            <pc:sldMk cId="3595817578" sldId="282"/>
            <ac:spMk id="2" creationId="{777D4B92-1512-46DD-9080-357FD491D402}"/>
          </ac:spMkLst>
        </pc:spChg>
        <pc:spChg chg="mod">
          <ac:chgData name="Zhigalov Roman" userId="1f97e9fdf7779aa5" providerId="Windows Live" clId="Web-{013638A5-177C-454E-972A-C2C12BA05F8A}" dt="2021-11-27T21:58:21.372" v="1362"/>
          <ac:spMkLst>
            <pc:docMk/>
            <pc:sldMk cId="3595817578" sldId="282"/>
            <ac:spMk id="3" creationId="{183119D6-873B-4209-820B-FA4AEA8A0A61}"/>
          </ac:spMkLst>
        </pc:spChg>
        <pc:spChg chg="add">
          <ac:chgData name="Zhigalov Roman" userId="1f97e9fdf7779aa5" providerId="Windows Live" clId="Web-{013638A5-177C-454E-972A-C2C12BA05F8A}" dt="2021-11-27T21:58:21.372" v="1362"/>
          <ac:spMkLst>
            <pc:docMk/>
            <pc:sldMk cId="3595817578" sldId="282"/>
            <ac:spMk id="8" creationId="{DBF61EA3-B236-439E-9C0B-340980D56BEE}"/>
          </ac:spMkLst>
        </pc:spChg>
        <pc:spChg chg="add">
          <ac:chgData name="Zhigalov Roman" userId="1f97e9fdf7779aa5" providerId="Windows Live" clId="Web-{013638A5-177C-454E-972A-C2C12BA05F8A}" dt="2021-11-27T21:58:21.372" v="1362"/>
          <ac:spMkLst>
            <pc:docMk/>
            <pc:sldMk cId="3595817578" sldId="282"/>
            <ac:spMk id="14" creationId="{E659831F-0D9A-4C63-9EBB-8435B85A440F}"/>
          </ac:spMkLst>
        </pc:spChg>
        <pc:grpChg chg="add">
          <ac:chgData name="Zhigalov Roman" userId="1f97e9fdf7779aa5" providerId="Windows Live" clId="Web-{013638A5-177C-454E-972A-C2C12BA05F8A}" dt="2021-11-27T21:58:21.372" v="1362"/>
          <ac:grpSpMkLst>
            <pc:docMk/>
            <pc:sldMk cId="3595817578" sldId="282"/>
            <ac:grpSpMk id="10" creationId="{28FAF094-D087-493F-8DF9-A486C2D6BBAA}"/>
          </ac:grpSpMkLst>
        </pc:grpChg>
      </pc:sldChg>
      <pc:sldChg chg="modSp new">
        <pc:chgData name="Zhigalov Roman" userId="1f97e9fdf7779aa5" providerId="Windows Live" clId="Web-{013638A5-177C-454E-972A-C2C12BA05F8A}" dt="2021-11-27T21:58:45.138" v="1376" actId="20577"/>
        <pc:sldMkLst>
          <pc:docMk/>
          <pc:sldMk cId="466435118" sldId="283"/>
        </pc:sldMkLst>
        <pc:spChg chg="mod">
          <ac:chgData name="Zhigalov Roman" userId="1f97e9fdf7779aa5" providerId="Windows Live" clId="Web-{013638A5-177C-454E-972A-C2C12BA05F8A}" dt="2021-11-27T21:58:45.138" v="1376" actId="20577"/>
          <ac:spMkLst>
            <pc:docMk/>
            <pc:sldMk cId="466435118" sldId="283"/>
            <ac:spMk id="2" creationId="{A90D8543-9DC6-465C-9AB1-C37746A9536A}"/>
          </ac:spMkLst>
        </pc:spChg>
      </pc:sldChg>
      <pc:sldChg chg="addSp modSp new mod setBg">
        <pc:chgData name="Zhigalov Roman" userId="1f97e9fdf7779aa5" providerId="Windows Live" clId="Web-{013638A5-177C-454E-972A-C2C12BA05F8A}" dt="2021-11-27T21:59:07.138" v="1409"/>
        <pc:sldMkLst>
          <pc:docMk/>
          <pc:sldMk cId="3438682078" sldId="284"/>
        </pc:sldMkLst>
        <pc:spChg chg="mod">
          <ac:chgData name="Zhigalov Roman" userId="1f97e9fdf7779aa5" providerId="Windows Live" clId="Web-{013638A5-177C-454E-972A-C2C12BA05F8A}" dt="2021-11-27T21:59:07.138" v="1409"/>
          <ac:spMkLst>
            <pc:docMk/>
            <pc:sldMk cId="3438682078" sldId="284"/>
            <ac:spMk id="2" creationId="{7F1667BC-BB28-47A2-92B3-B706DEB73A08}"/>
          </ac:spMkLst>
        </pc:spChg>
        <pc:spChg chg="mod">
          <ac:chgData name="Zhigalov Roman" userId="1f97e9fdf7779aa5" providerId="Windows Live" clId="Web-{013638A5-177C-454E-972A-C2C12BA05F8A}" dt="2021-11-27T21:59:07.138" v="1409"/>
          <ac:spMkLst>
            <pc:docMk/>
            <pc:sldMk cId="3438682078" sldId="284"/>
            <ac:spMk id="3" creationId="{C0A47824-7ACF-489D-A760-23A11FF6A914}"/>
          </ac:spMkLst>
        </pc:spChg>
        <pc:spChg chg="add">
          <ac:chgData name="Zhigalov Roman" userId="1f97e9fdf7779aa5" providerId="Windows Live" clId="Web-{013638A5-177C-454E-972A-C2C12BA05F8A}" dt="2021-11-27T21:59:07.138" v="1409"/>
          <ac:spMkLst>
            <pc:docMk/>
            <pc:sldMk cId="3438682078" sldId="284"/>
            <ac:spMk id="9" creationId="{F13C74B1-5B17-4795-BED0-7140497B445A}"/>
          </ac:spMkLst>
        </pc:spChg>
        <pc:spChg chg="add">
          <ac:chgData name="Zhigalov Roman" userId="1f97e9fdf7779aa5" providerId="Windows Live" clId="Web-{013638A5-177C-454E-972A-C2C12BA05F8A}" dt="2021-11-27T21:59:07.138" v="1409"/>
          <ac:spMkLst>
            <pc:docMk/>
            <pc:sldMk cId="3438682078" sldId="284"/>
            <ac:spMk id="11" creationId="{D4974D33-8DC5-464E-8C6D-BE58F0669C17}"/>
          </ac:spMkLst>
        </pc:spChg>
        <pc:picChg chg="add">
          <ac:chgData name="Zhigalov Roman" userId="1f97e9fdf7779aa5" providerId="Windows Live" clId="Web-{013638A5-177C-454E-972A-C2C12BA05F8A}" dt="2021-11-27T21:59:07.138" v="1409"/>
          <ac:picMkLst>
            <pc:docMk/>
            <pc:sldMk cId="3438682078" sldId="284"/>
            <ac:picMk id="5" creationId="{84BB5158-F532-4C1A-B131-D83A8C5F9841}"/>
          </ac:picMkLst>
        </pc:picChg>
      </pc:sldChg>
      <pc:sldChg chg="add">
        <pc:chgData name="Zhigalov Roman" userId="1f97e9fdf7779aa5" providerId="Windows Live" clId="Web-{013638A5-177C-454E-972A-C2C12BA05F8A}" dt="2021-11-27T21:59:21.998" v="1410"/>
        <pc:sldMkLst>
          <pc:docMk/>
          <pc:sldMk cId="3634869226" sldId="285"/>
        </pc:sldMkLst>
      </pc:sldChg>
      <pc:sldMasterChg chg="add addSldLayout">
        <pc:chgData name="Zhigalov Roman" userId="1f97e9fdf7779aa5" providerId="Windows Live" clId="Web-{013638A5-177C-454E-972A-C2C12BA05F8A}" dt="2021-11-27T21:59:21.998" v="1410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013638A5-177C-454E-972A-C2C12BA05F8A}" dt="2021-11-27T21:59:21.998" v="1410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013638A5-177C-454E-972A-C2C12BA05F8A}" dt="2021-11-27T21:59:21.998" v="1410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013638A5-177C-454E-972A-C2C12BA05F8A}" dt="2021-11-27T21:59:21.998" v="1410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CC20DF-3986-4D91-B0F1-4D918FF529A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E554176-7CBA-46FF-AFF3-6C562F27C302}">
      <dgm:prSet/>
      <dgm:spPr/>
      <dgm:t>
        <a:bodyPr/>
        <a:lstStyle/>
        <a:p>
          <a:r>
            <a:rPr lang="ru-RU"/>
            <a:t>Присоединение Западной Беларуси и Западной Украины </a:t>
          </a:r>
          <a:endParaRPr lang="en-US"/>
        </a:p>
      </dgm:t>
    </dgm:pt>
    <dgm:pt modelId="{A3BC00EF-42D5-4BBD-97A1-8187DB5351F8}" type="parTrans" cxnId="{602AB72E-D2B8-40F7-A07B-24A2F32A370A}">
      <dgm:prSet/>
      <dgm:spPr/>
      <dgm:t>
        <a:bodyPr/>
        <a:lstStyle/>
        <a:p>
          <a:endParaRPr lang="en-US"/>
        </a:p>
      </dgm:t>
    </dgm:pt>
    <dgm:pt modelId="{6ACBF927-38B4-4CBC-BAAC-FF3074CFF501}" type="sibTrans" cxnId="{602AB72E-D2B8-40F7-A07B-24A2F32A370A}">
      <dgm:prSet/>
      <dgm:spPr/>
      <dgm:t>
        <a:bodyPr/>
        <a:lstStyle/>
        <a:p>
          <a:endParaRPr lang="en-US"/>
        </a:p>
      </dgm:t>
    </dgm:pt>
    <dgm:pt modelId="{6DB46055-D26A-477C-98F7-564EB1BE2CFF}">
      <dgm:prSet/>
      <dgm:spPr/>
      <dgm:t>
        <a:bodyPr/>
        <a:lstStyle/>
        <a:p>
          <a:r>
            <a:rPr lang="ru-RU"/>
            <a:t>Территория БССР увеличилось с 125,5 тыс. кв. км. До 225,7 тыс. кв. Км.</a:t>
          </a:r>
          <a:endParaRPr lang="en-US"/>
        </a:p>
      </dgm:t>
    </dgm:pt>
    <dgm:pt modelId="{67D40F59-090F-4318-A3D8-FCFE89C8D516}" type="parTrans" cxnId="{479537F4-8C46-40F4-A652-B30BA4620287}">
      <dgm:prSet/>
      <dgm:spPr/>
      <dgm:t>
        <a:bodyPr/>
        <a:lstStyle/>
        <a:p>
          <a:endParaRPr lang="en-US"/>
        </a:p>
      </dgm:t>
    </dgm:pt>
    <dgm:pt modelId="{3FADB63A-65CA-41E0-92F7-A33B01224D08}" type="sibTrans" cxnId="{479537F4-8C46-40F4-A652-B30BA4620287}">
      <dgm:prSet/>
      <dgm:spPr/>
      <dgm:t>
        <a:bodyPr/>
        <a:lstStyle/>
        <a:p>
          <a:endParaRPr lang="en-US"/>
        </a:p>
      </dgm:t>
    </dgm:pt>
    <dgm:pt modelId="{E2023853-B53E-4A78-B1E0-4E6D8EF68E8C}">
      <dgm:prSet/>
      <dgm:spPr/>
      <dgm:t>
        <a:bodyPr/>
        <a:lstStyle/>
        <a:p>
          <a:r>
            <a:rPr lang="ru-RU"/>
            <a:t>Население БСССР увеличилось в два раза до 10 миллионов человек</a:t>
          </a:r>
          <a:endParaRPr lang="en-US"/>
        </a:p>
      </dgm:t>
    </dgm:pt>
    <dgm:pt modelId="{0861BE97-7218-43F9-AE81-AE45E376388F}" type="parTrans" cxnId="{9A4F15DF-B8EF-47A7-8A4C-3DF58F5DA43C}">
      <dgm:prSet/>
      <dgm:spPr/>
      <dgm:t>
        <a:bodyPr/>
        <a:lstStyle/>
        <a:p>
          <a:endParaRPr lang="en-US"/>
        </a:p>
      </dgm:t>
    </dgm:pt>
    <dgm:pt modelId="{F7B20B2B-4876-417E-99B2-1F991738F8A0}" type="sibTrans" cxnId="{9A4F15DF-B8EF-47A7-8A4C-3DF58F5DA43C}">
      <dgm:prSet/>
      <dgm:spPr/>
      <dgm:t>
        <a:bodyPr/>
        <a:lstStyle/>
        <a:p>
          <a:endParaRPr lang="en-US"/>
        </a:p>
      </dgm:t>
    </dgm:pt>
    <dgm:pt modelId="{1497CC22-1DCB-4011-A953-BF60B13BFAE4}">
      <dgm:prSet/>
      <dgm:spPr/>
      <dgm:t>
        <a:bodyPr/>
        <a:lstStyle/>
        <a:p>
          <a:r>
            <a:rPr lang="ru-RU"/>
            <a:t>Воссоедение белорусского народа</a:t>
          </a:r>
          <a:endParaRPr lang="en-US"/>
        </a:p>
      </dgm:t>
    </dgm:pt>
    <dgm:pt modelId="{81C07F59-861A-46FB-8CBE-949593B7A43D}" type="parTrans" cxnId="{5F70F157-8E19-4005-9AA3-62531C2464E4}">
      <dgm:prSet/>
      <dgm:spPr/>
      <dgm:t>
        <a:bodyPr/>
        <a:lstStyle/>
        <a:p>
          <a:endParaRPr lang="en-US"/>
        </a:p>
      </dgm:t>
    </dgm:pt>
    <dgm:pt modelId="{B659D89B-DBB9-4F44-94BD-CB14495A4A1F}" type="sibTrans" cxnId="{5F70F157-8E19-4005-9AA3-62531C2464E4}">
      <dgm:prSet/>
      <dgm:spPr/>
      <dgm:t>
        <a:bodyPr/>
        <a:lstStyle/>
        <a:p>
          <a:endParaRPr lang="en-US"/>
        </a:p>
      </dgm:t>
    </dgm:pt>
    <dgm:pt modelId="{37D83CE8-80A3-4823-B109-5291E3EBDA6A}" type="pres">
      <dgm:prSet presAssocID="{12CC20DF-3986-4D91-B0F1-4D918FF529AF}" presName="vert0" presStyleCnt="0">
        <dgm:presLayoutVars>
          <dgm:dir/>
          <dgm:animOne val="branch"/>
          <dgm:animLvl val="lvl"/>
        </dgm:presLayoutVars>
      </dgm:prSet>
      <dgm:spPr/>
    </dgm:pt>
    <dgm:pt modelId="{993CB909-77CF-4612-8D16-4250B05AB241}" type="pres">
      <dgm:prSet presAssocID="{AE554176-7CBA-46FF-AFF3-6C562F27C302}" presName="thickLine" presStyleLbl="alignNode1" presStyleIdx="0" presStyleCnt="4"/>
      <dgm:spPr/>
    </dgm:pt>
    <dgm:pt modelId="{753D4D4E-5AF5-4997-B247-E6A713F43693}" type="pres">
      <dgm:prSet presAssocID="{AE554176-7CBA-46FF-AFF3-6C562F27C302}" presName="horz1" presStyleCnt="0"/>
      <dgm:spPr/>
    </dgm:pt>
    <dgm:pt modelId="{D9096854-1F03-4C4A-9B1C-46686DA93F82}" type="pres">
      <dgm:prSet presAssocID="{AE554176-7CBA-46FF-AFF3-6C562F27C302}" presName="tx1" presStyleLbl="revTx" presStyleIdx="0" presStyleCnt="4"/>
      <dgm:spPr/>
    </dgm:pt>
    <dgm:pt modelId="{A210EAF2-27F6-498B-988E-2868A9C94F8E}" type="pres">
      <dgm:prSet presAssocID="{AE554176-7CBA-46FF-AFF3-6C562F27C302}" presName="vert1" presStyleCnt="0"/>
      <dgm:spPr/>
    </dgm:pt>
    <dgm:pt modelId="{CBECF60B-AF3B-4829-8E2F-ED71D426D87E}" type="pres">
      <dgm:prSet presAssocID="{6DB46055-D26A-477C-98F7-564EB1BE2CFF}" presName="thickLine" presStyleLbl="alignNode1" presStyleIdx="1" presStyleCnt="4"/>
      <dgm:spPr/>
    </dgm:pt>
    <dgm:pt modelId="{D85247FF-9FA1-43BB-89B9-12FC9C78B7E9}" type="pres">
      <dgm:prSet presAssocID="{6DB46055-D26A-477C-98F7-564EB1BE2CFF}" presName="horz1" presStyleCnt="0"/>
      <dgm:spPr/>
    </dgm:pt>
    <dgm:pt modelId="{ABF39875-3434-49CF-AABB-6D12263B5FE6}" type="pres">
      <dgm:prSet presAssocID="{6DB46055-D26A-477C-98F7-564EB1BE2CFF}" presName="tx1" presStyleLbl="revTx" presStyleIdx="1" presStyleCnt="4"/>
      <dgm:spPr/>
    </dgm:pt>
    <dgm:pt modelId="{0E93E3CE-D3B6-4D03-AD09-F825D47D6B01}" type="pres">
      <dgm:prSet presAssocID="{6DB46055-D26A-477C-98F7-564EB1BE2CFF}" presName="vert1" presStyleCnt="0"/>
      <dgm:spPr/>
    </dgm:pt>
    <dgm:pt modelId="{A798EB8B-8865-4109-9813-8B6BF18442A5}" type="pres">
      <dgm:prSet presAssocID="{E2023853-B53E-4A78-B1E0-4E6D8EF68E8C}" presName="thickLine" presStyleLbl="alignNode1" presStyleIdx="2" presStyleCnt="4"/>
      <dgm:spPr/>
    </dgm:pt>
    <dgm:pt modelId="{4E4EF06A-443F-4F65-82AA-CD390B734785}" type="pres">
      <dgm:prSet presAssocID="{E2023853-B53E-4A78-B1E0-4E6D8EF68E8C}" presName="horz1" presStyleCnt="0"/>
      <dgm:spPr/>
    </dgm:pt>
    <dgm:pt modelId="{888DEA1F-3DDD-4100-8DFB-9CB0D68F57EB}" type="pres">
      <dgm:prSet presAssocID="{E2023853-B53E-4A78-B1E0-4E6D8EF68E8C}" presName="tx1" presStyleLbl="revTx" presStyleIdx="2" presStyleCnt="4"/>
      <dgm:spPr/>
    </dgm:pt>
    <dgm:pt modelId="{5D3E464D-FCEF-4EAE-91C9-8886D57F2173}" type="pres">
      <dgm:prSet presAssocID="{E2023853-B53E-4A78-B1E0-4E6D8EF68E8C}" presName="vert1" presStyleCnt="0"/>
      <dgm:spPr/>
    </dgm:pt>
    <dgm:pt modelId="{90FDFE20-844A-4FFC-A2A6-00B1000F8B1F}" type="pres">
      <dgm:prSet presAssocID="{1497CC22-1DCB-4011-A953-BF60B13BFAE4}" presName="thickLine" presStyleLbl="alignNode1" presStyleIdx="3" presStyleCnt="4"/>
      <dgm:spPr/>
    </dgm:pt>
    <dgm:pt modelId="{DD1CCDD4-333C-4CA4-82E2-45B31165C317}" type="pres">
      <dgm:prSet presAssocID="{1497CC22-1DCB-4011-A953-BF60B13BFAE4}" presName="horz1" presStyleCnt="0"/>
      <dgm:spPr/>
    </dgm:pt>
    <dgm:pt modelId="{109A1CF9-C74F-4F19-9949-40ED160C8638}" type="pres">
      <dgm:prSet presAssocID="{1497CC22-1DCB-4011-A953-BF60B13BFAE4}" presName="tx1" presStyleLbl="revTx" presStyleIdx="3" presStyleCnt="4"/>
      <dgm:spPr/>
    </dgm:pt>
    <dgm:pt modelId="{E62AA14A-D54E-4832-B085-EBDD6C7ADA35}" type="pres">
      <dgm:prSet presAssocID="{1497CC22-1DCB-4011-A953-BF60B13BFAE4}" presName="vert1" presStyleCnt="0"/>
      <dgm:spPr/>
    </dgm:pt>
  </dgm:ptLst>
  <dgm:cxnLst>
    <dgm:cxn modelId="{C948EB21-903E-49D5-ACC2-9BF699429BFE}" type="presOf" srcId="{1497CC22-1DCB-4011-A953-BF60B13BFAE4}" destId="{109A1CF9-C74F-4F19-9949-40ED160C8638}" srcOrd="0" destOrd="0" presId="urn:microsoft.com/office/officeart/2008/layout/LinedList"/>
    <dgm:cxn modelId="{602AB72E-D2B8-40F7-A07B-24A2F32A370A}" srcId="{12CC20DF-3986-4D91-B0F1-4D918FF529AF}" destId="{AE554176-7CBA-46FF-AFF3-6C562F27C302}" srcOrd="0" destOrd="0" parTransId="{A3BC00EF-42D5-4BBD-97A1-8187DB5351F8}" sibTransId="{6ACBF927-38B4-4CBC-BAAC-FF3074CFF501}"/>
    <dgm:cxn modelId="{85798A35-C30C-4D30-AC8F-6A2D200F9B42}" type="presOf" srcId="{6DB46055-D26A-477C-98F7-564EB1BE2CFF}" destId="{ABF39875-3434-49CF-AABB-6D12263B5FE6}" srcOrd="0" destOrd="0" presId="urn:microsoft.com/office/officeart/2008/layout/LinedList"/>
    <dgm:cxn modelId="{5F70F157-8E19-4005-9AA3-62531C2464E4}" srcId="{12CC20DF-3986-4D91-B0F1-4D918FF529AF}" destId="{1497CC22-1DCB-4011-A953-BF60B13BFAE4}" srcOrd="3" destOrd="0" parTransId="{81C07F59-861A-46FB-8CBE-949593B7A43D}" sibTransId="{B659D89B-DBB9-4F44-94BD-CB14495A4A1F}"/>
    <dgm:cxn modelId="{6ABF81AA-50FA-45FB-BBD5-69071746814E}" type="presOf" srcId="{AE554176-7CBA-46FF-AFF3-6C562F27C302}" destId="{D9096854-1F03-4C4A-9B1C-46686DA93F82}" srcOrd="0" destOrd="0" presId="urn:microsoft.com/office/officeart/2008/layout/LinedList"/>
    <dgm:cxn modelId="{BF1B15AB-7D53-457D-A932-1D2AC719035B}" type="presOf" srcId="{E2023853-B53E-4A78-B1E0-4E6D8EF68E8C}" destId="{888DEA1F-3DDD-4100-8DFB-9CB0D68F57EB}" srcOrd="0" destOrd="0" presId="urn:microsoft.com/office/officeart/2008/layout/LinedList"/>
    <dgm:cxn modelId="{9A4F15DF-B8EF-47A7-8A4C-3DF58F5DA43C}" srcId="{12CC20DF-3986-4D91-B0F1-4D918FF529AF}" destId="{E2023853-B53E-4A78-B1E0-4E6D8EF68E8C}" srcOrd="2" destOrd="0" parTransId="{0861BE97-7218-43F9-AE81-AE45E376388F}" sibTransId="{F7B20B2B-4876-417E-99B2-1F991738F8A0}"/>
    <dgm:cxn modelId="{479537F4-8C46-40F4-A652-B30BA4620287}" srcId="{12CC20DF-3986-4D91-B0F1-4D918FF529AF}" destId="{6DB46055-D26A-477C-98F7-564EB1BE2CFF}" srcOrd="1" destOrd="0" parTransId="{67D40F59-090F-4318-A3D8-FCFE89C8D516}" sibTransId="{3FADB63A-65CA-41E0-92F7-A33B01224D08}"/>
    <dgm:cxn modelId="{2B3566F8-BE59-4AD5-8E15-5D4422A01B8F}" type="presOf" srcId="{12CC20DF-3986-4D91-B0F1-4D918FF529AF}" destId="{37D83CE8-80A3-4823-B109-5291E3EBDA6A}" srcOrd="0" destOrd="0" presId="urn:microsoft.com/office/officeart/2008/layout/LinedList"/>
    <dgm:cxn modelId="{FEBC8607-92BA-4C8B-82EF-197900F77057}" type="presParOf" srcId="{37D83CE8-80A3-4823-B109-5291E3EBDA6A}" destId="{993CB909-77CF-4612-8D16-4250B05AB241}" srcOrd="0" destOrd="0" presId="urn:microsoft.com/office/officeart/2008/layout/LinedList"/>
    <dgm:cxn modelId="{7F8C55CF-D7FB-4FCD-883D-8C127A31410D}" type="presParOf" srcId="{37D83CE8-80A3-4823-B109-5291E3EBDA6A}" destId="{753D4D4E-5AF5-4997-B247-E6A713F43693}" srcOrd="1" destOrd="0" presId="urn:microsoft.com/office/officeart/2008/layout/LinedList"/>
    <dgm:cxn modelId="{2F43A1F3-EC4E-4303-8005-F30B45F61DC4}" type="presParOf" srcId="{753D4D4E-5AF5-4997-B247-E6A713F43693}" destId="{D9096854-1F03-4C4A-9B1C-46686DA93F82}" srcOrd="0" destOrd="0" presId="urn:microsoft.com/office/officeart/2008/layout/LinedList"/>
    <dgm:cxn modelId="{D153474F-B98D-4BEC-9659-4BB4FA62A46E}" type="presParOf" srcId="{753D4D4E-5AF5-4997-B247-E6A713F43693}" destId="{A210EAF2-27F6-498B-988E-2868A9C94F8E}" srcOrd="1" destOrd="0" presId="urn:microsoft.com/office/officeart/2008/layout/LinedList"/>
    <dgm:cxn modelId="{572A06BD-764D-44EE-9A9B-20F223D91D76}" type="presParOf" srcId="{37D83CE8-80A3-4823-B109-5291E3EBDA6A}" destId="{CBECF60B-AF3B-4829-8E2F-ED71D426D87E}" srcOrd="2" destOrd="0" presId="urn:microsoft.com/office/officeart/2008/layout/LinedList"/>
    <dgm:cxn modelId="{BB148A03-8161-47F7-853C-0D6023EEA57D}" type="presParOf" srcId="{37D83CE8-80A3-4823-B109-5291E3EBDA6A}" destId="{D85247FF-9FA1-43BB-89B9-12FC9C78B7E9}" srcOrd="3" destOrd="0" presId="urn:microsoft.com/office/officeart/2008/layout/LinedList"/>
    <dgm:cxn modelId="{B1575305-71DF-455B-BD54-43045E8DEE56}" type="presParOf" srcId="{D85247FF-9FA1-43BB-89B9-12FC9C78B7E9}" destId="{ABF39875-3434-49CF-AABB-6D12263B5FE6}" srcOrd="0" destOrd="0" presId="urn:microsoft.com/office/officeart/2008/layout/LinedList"/>
    <dgm:cxn modelId="{3D3D3D93-5B10-4D34-97DF-D81DAE2D6021}" type="presParOf" srcId="{D85247FF-9FA1-43BB-89B9-12FC9C78B7E9}" destId="{0E93E3CE-D3B6-4D03-AD09-F825D47D6B01}" srcOrd="1" destOrd="0" presId="urn:microsoft.com/office/officeart/2008/layout/LinedList"/>
    <dgm:cxn modelId="{F43767CA-3ED7-49C2-8467-143AC0E80E7D}" type="presParOf" srcId="{37D83CE8-80A3-4823-B109-5291E3EBDA6A}" destId="{A798EB8B-8865-4109-9813-8B6BF18442A5}" srcOrd="4" destOrd="0" presId="urn:microsoft.com/office/officeart/2008/layout/LinedList"/>
    <dgm:cxn modelId="{1F96A4A1-2707-428E-A74E-1840FE277B40}" type="presParOf" srcId="{37D83CE8-80A3-4823-B109-5291E3EBDA6A}" destId="{4E4EF06A-443F-4F65-82AA-CD390B734785}" srcOrd="5" destOrd="0" presId="urn:microsoft.com/office/officeart/2008/layout/LinedList"/>
    <dgm:cxn modelId="{AD3DF277-9533-4FDD-8269-FA6124D21162}" type="presParOf" srcId="{4E4EF06A-443F-4F65-82AA-CD390B734785}" destId="{888DEA1F-3DDD-4100-8DFB-9CB0D68F57EB}" srcOrd="0" destOrd="0" presId="urn:microsoft.com/office/officeart/2008/layout/LinedList"/>
    <dgm:cxn modelId="{2C35B9CF-ABCB-4D19-8297-F2B721D8D7E9}" type="presParOf" srcId="{4E4EF06A-443F-4F65-82AA-CD390B734785}" destId="{5D3E464D-FCEF-4EAE-91C9-8886D57F2173}" srcOrd="1" destOrd="0" presId="urn:microsoft.com/office/officeart/2008/layout/LinedList"/>
    <dgm:cxn modelId="{97387985-8BB1-4735-ADAF-A045479FB411}" type="presParOf" srcId="{37D83CE8-80A3-4823-B109-5291E3EBDA6A}" destId="{90FDFE20-844A-4FFC-A2A6-00B1000F8B1F}" srcOrd="6" destOrd="0" presId="urn:microsoft.com/office/officeart/2008/layout/LinedList"/>
    <dgm:cxn modelId="{C7C738AB-D06F-4318-93F9-D3BDC7D58088}" type="presParOf" srcId="{37D83CE8-80A3-4823-B109-5291E3EBDA6A}" destId="{DD1CCDD4-333C-4CA4-82E2-45B31165C317}" srcOrd="7" destOrd="0" presId="urn:microsoft.com/office/officeart/2008/layout/LinedList"/>
    <dgm:cxn modelId="{39BCD1D2-9A1A-470D-AE56-5975D790ACAE}" type="presParOf" srcId="{DD1CCDD4-333C-4CA4-82E2-45B31165C317}" destId="{109A1CF9-C74F-4F19-9949-40ED160C8638}" srcOrd="0" destOrd="0" presId="urn:microsoft.com/office/officeart/2008/layout/LinedList"/>
    <dgm:cxn modelId="{B63BE9DB-E189-4435-BFF9-3DEBE91F9E69}" type="presParOf" srcId="{DD1CCDD4-333C-4CA4-82E2-45B31165C317}" destId="{E62AA14A-D54E-4832-B085-EBDD6C7ADA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92449B-1EEA-4D72-B78A-3F7E84B3AF6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61245A-1ABB-4443-8C4B-E44FF1E6A116}">
      <dgm:prSet/>
      <dgm:spPr/>
      <dgm:t>
        <a:bodyPr/>
        <a:lstStyle/>
        <a:p>
          <a:pPr>
            <a:defRPr cap="all"/>
          </a:pPr>
          <a:r>
            <a:rPr lang="ru-RU"/>
            <a:t>Реконструкция старых и строительство новых предприятий</a:t>
          </a:r>
          <a:endParaRPr lang="en-US"/>
        </a:p>
      </dgm:t>
    </dgm:pt>
    <dgm:pt modelId="{90A07A9E-E699-4726-9028-030DDC5E197D}" type="parTrans" cxnId="{6F58B585-5C6D-4BA8-B591-896C91C42443}">
      <dgm:prSet/>
      <dgm:spPr/>
      <dgm:t>
        <a:bodyPr/>
        <a:lstStyle/>
        <a:p>
          <a:endParaRPr lang="en-US"/>
        </a:p>
      </dgm:t>
    </dgm:pt>
    <dgm:pt modelId="{D17A82A7-5EC3-47B7-839E-1FCE344B94A1}" type="sibTrans" cxnId="{6F58B585-5C6D-4BA8-B591-896C91C42443}">
      <dgm:prSet/>
      <dgm:spPr/>
      <dgm:t>
        <a:bodyPr/>
        <a:lstStyle/>
        <a:p>
          <a:endParaRPr lang="en-US"/>
        </a:p>
      </dgm:t>
    </dgm:pt>
    <dgm:pt modelId="{DB9810F1-C79A-4266-A0F3-FC2F3AE0D193}">
      <dgm:prSet/>
      <dgm:spPr/>
      <dgm:t>
        <a:bodyPr/>
        <a:lstStyle/>
        <a:p>
          <a:pPr>
            <a:defRPr cap="all"/>
          </a:pPr>
          <a:r>
            <a:rPr lang="ru-RU"/>
            <a:t>Ликвидация безработицы, открытие школ, библиотек и клубов</a:t>
          </a:r>
          <a:endParaRPr lang="en-US"/>
        </a:p>
      </dgm:t>
    </dgm:pt>
    <dgm:pt modelId="{1F0F7BE0-47A9-48AF-8C07-4E8E36766F24}" type="parTrans" cxnId="{23981733-A1AD-42F5-9F03-5A5E3EFF6550}">
      <dgm:prSet/>
      <dgm:spPr/>
      <dgm:t>
        <a:bodyPr/>
        <a:lstStyle/>
        <a:p>
          <a:endParaRPr lang="en-US"/>
        </a:p>
      </dgm:t>
    </dgm:pt>
    <dgm:pt modelId="{80AB34C7-2F84-4ED8-BCC4-CF7C36D58F14}" type="sibTrans" cxnId="{23981733-A1AD-42F5-9F03-5A5E3EFF6550}">
      <dgm:prSet/>
      <dgm:spPr/>
      <dgm:t>
        <a:bodyPr/>
        <a:lstStyle/>
        <a:p>
          <a:endParaRPr lang="en-US"/>
        </a:p>
      </dgm:t>
    </dgm:pt>
    <dgm:pt modelId="{ABE25837-9AFF-4BDB-9229-3CDCE0666FE1}">
      <dgm:prSet/>
      <dgm:spPr/>
      <dgm:t>
        <a:bodyPr/>
        <a:lstStyle/>
        <a:p>
          <a:pPr>
            <a:defRPr cap="all"/>
          </a:pPr>
          <a:r>
            <a:rPr lang="ru-RU"/>
            <a:t>Обучение в школах переводилось на белорусский язык, открывались специальные учебные заведения</a:t>
          </a:r>
          <a:endParaRPr lang="en-US"/>
        </a:p>
      </dgm:t>
    </dgm:pt>
    <dgm:pt modelId="{B120DB4C-081C-47E4-ABE5-952957D06F7C}" type="parTrans" cxnId="{032DE0DE-A76E-48D8-93A8-CE0A7FD2B69B}">
      <dgm:prSet/>
      <dgm:spPr/>
      <dgm:t>
        <a:bodyPr/>
        <a:lstStyle/>
        <a:p>
          <a:endParaRPr lang="en-US"/>
        </a:p>
      </dgm:t>
    </dgm:pt>
    <dgm:pt modelId="{CDBFF3E9-63CA-4298-87C9-EA3BDFBC4C55}" type="sibTrans" cxnId="{032DE0DE-A76E-48D8-93A8-CE0A7FD2B69B}">
      <dgm:prSet/>
      <dgm:spPr/>
      <dgm:t>
        <a:bodyPr/>
        <a:lstStyle/>
        <a:p>
          <a:endParaRPr lang="en-US"/>
        </a:p>
      </dgm:t>
    </dgm:pt>
    <dgm:pt modelId="{1A4006BA-B9D4-4EF1-B076-CC6932F5D507}">
      <dgm:prSet/>
      <dgm:spPr/>
      <dgm:t>
        <a:bodyPr/>
        <a:lstStyle/>
        <a:p>
          <a:pPr>
            <a:defRPr cap="all"/>
          </a:pPr>
          <a:r>
            <a:rPr lang="ru-RU"/>
            <a:t>Появилось бесплатное медицинское обслуживание населения</a:t>
          </a:r>
          <a:endParaRPr lang="en-US"/>
        </a:p>
      </dgm:t>
    </dgm:pt>
    <dgm:pt modelId="{B20281AA-B4B1-4156-995B-BA5B8CE44ED2}" type="parTrans" cxnId="{9FFEC201-3EE4-49F2-9C63-1FE52C9F3B1F}">
      <dgm:prSet/>
      <dgm:spPr/>
      <dgm:t>
        <a:bodyPr/>
        <a:lstStyle/>
        <a:p>
          <a:endParaRPr lang="en-US"/>
        </a:p>
      </dgm:t>
    </dgm:pt>
    <dgm:pt modelId="{0FA16B41-8DB1-479F-AFDB-93AB2CC66EFD}" type="sibTrans" cxnId="{9FFEC201-3EE4-49F2-9C63-1FE52C9F3B1F}">
      <dgm:prSet/>
      <dgm:spPr/>
      <dgm:t>
        <a:bodyPr/>
        <a:lstStyle/>
        <a:p>
          <a:endParaRPr lang="en-US"/>
        </a:p>
      </dgm:t>
    </dgm:pt>
    <dgm:pt modelId="{7F5C6DF5-383A-4549-8CA7-8CEABC6766B8}" type="pres">
      <dgm:prSet presAssocID="{2F92449B-1EEA-4D72-B78A-3F7E84B3AF6D}" presName="root" presStyleCnt="0">
        <dgm:presLayoutVars>
          <dgm:dir/>
          <dgm:resizeHandles val="exact"/>
        </dgm:presLayoutVars>
      </dgm:prSet>
      <dgm:spPr/>
    </dgm:pt>
    <dgm:pt modelId="{B7A2C357-159E-4961-8DFF-64B391FA4F57}" type="pres">
      <dgm:prSet presAssocID="{4061245A-1ABB-4443-8C4B-E44FF1E6A116}" presName="compNode" presStyleCnt="0"/>
      <dgm:spPr/>
    </dgm:pt>
    <dgm:pt modelId="{64C46E5C-22C8-410B-8BE7-6B10CB87196F}" type="pres">
      <dgm:prSet presAssocID="{4061245A-1ABB-4443-8C4B-E44FF1E6A116}" presName="iconBgRect" presStyleLbl="bgShp" presStyleIdx="0" presStyleCnt="4"/>
      <dgm:spPr/>
    </dgm:pt>
    <dgm:pt modelId="{EF0394A3-EB24-410E-8024-BB4107A53B40}" type="pres">
      <dgm:prSet presAssocID="{4061245A-1ABB-4443-8C4B-E44FF1E6A11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Инструменты"/>
        </a:ext>
      </dgm:extLst>
    </dgm:pt>
    <dgm:pt modelId="{04DE8049-54CC-4831-A05C-A0142B3E1CD6}" type="pres">
      <dgm:prSet presAssocID="{4061245A-1ABB-4443-8C4B-E44FF1E6A116}" presName="spaceRect" presStyleCnt="0"/>
      <dgm:spPr/>
    </dgm:pt>
    <dgm:pt modelId="{34FFC838-307B-477E-ABA2-0145ABD412F3}" type="pres">
      <dgm:prSet presAssocID="{4061245A-1ABB-4443-8C4B-E44FF1E6A116}" presName="textRect" presStyleLbl="revTx" presStyleIdx="0" presStyleCnt="4">
        <dgm:presLayoutVars>
          <dgm:chMax val="1"/>
          <dgm:chPref val="1"/>
        </dgm:presLayoutVars>
      </dgm:prSet>
      <dgm:spPr/>
    </dgm:pt>
    <dgm:pt modelId="{51F4F508-550E-44A1-A75E-9E35934CF152}" type="pres">
      <dgm:prSet presAssocID="{D17A82A7-5EC3-47B7-839E-1FCE344B94A1}" presName="sibTrans" presStyleCnt="0"/>
      <dgm:spPr/>
    </dgm:pt>
    <dgm:pt modelId="{D93F2D83-2C93-4328-8168-A2516C274A8A}" type="pres">
      <dgm:prSet presAssocID="{DB9810F1-C79A-4266-A0F3-FC2F3AE0D193}" presName="compNode" presStyleCnt="0"/>
      <dgm:spPr/>
    </dgm:pt>
    <dgm:pt modelId="{A0A170F6-7AAC-4C58-BA9B-EAA098B7D62A}" type="pres">
      <dgm:prSet presAssocID="{DB9810F1-C79A-4266-A0F3-FC2F3AE0D193}" presName="iconBgRect" presStyleLbl="bgShp" presStyleIdx="1" presStyleCnt="4"/>
      <dgm:spPr/>
    </dgm:pt>
    <dgm:pt modelId="{2D9242E1-38F3-481B-A627-683B79D1154F}" type="pres">
      <dgm:prSet presAssocID="{DB9810F1-C79A-4266-A0F3-FC2F3AE0D19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удья"/>
        </a:ext>
      </dgm:extLst>
    </dgm:pt>
    <dgm:pt modelId="{FA467E8D-D70C-4942-A234-5116C148C430}" type="pres">
      <dgm:prSet presAssocID="{DB9810F1-C79A-4266-A0F3-FC2F3AE0D193}" presName="spaceRect" presStyleCnt="0"/>
      <dgm:spPr/>
    </dgm:pt>
    <dgm:pt modelId="{838342B9-D0C9-4FA6-A250-18A5A39C2D58}" type="pres">
      <dgm:prSet presAssocID="{DB9810F1-C79A-4266-A0F3-FC2F3AE0D193}" presName="textRect" presStyleLbl="revTx" presStyleIdx="1" presStyleCnt="4">
        <dgm:presLayoutVars>
          <dgm:chMax val="1"/>
          <dgm:chPref val="1"/>
        </dgm:presLayoutVars>
      </dgm:prSet>
      <dgm:spPr/>
    </dgm:pt>
    <dgm:pt modelId="{AF048046-A220-470B-84DE-11A2425036D4}" type="pres">
      <dgm:prSet presAssocID="{80AB34C7-2F84-4ED8-BCC4-CF7C36D58F14}" presName="sibTrans" presStyleCnt="0"/>
      <dgm:spPr/>
    </dgm:pt>
    <dgm:pt modelId="{072A3F23-2421-407B-9577-E3843F82E48C}" type="pres">
      <dgm:prSet presAssocID="{ABE25837-9AFF-4BDB-9229-3CDCE0666FE1}" presName="compNode" presStyleCnt="0"/>
      <dgm:spPr/>
    </dgm:pt>
    <dgm:pt modelId="{5E00D4E1-B8AD-4F41-9CF3-FC672BDDE867}" type="pres">
      <dgm:prSet presAssocID="{ABE25837-9AFF-4BDB-9229-3CDCE0666FE1}" presName="iconBgRect" presStyleLbl="bgShp" presStyleIdx="2" presStyleCnt="4"/>
      <dgm:spPr/>
    </dgm:pt>
    <dgm:pt modelId="{7CC2B8F8-D43C-43E9-A4F3-449DFBA2FB87}" type="pres">
      <dgm:prSet presAssocID="{ABE25837-9AFF-4BDB-9229-3CDCE0666FE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BB3334CB-47D2-4794-9900-13B8EEB60A67}" type="pres">
      <dgm:prSet presAssocID="{ABE25837-9AFF-4BDB-9229-3CDCE0666FE1}" presName="spaceRect" presStyleCnt="0"/>
      <dgm:spPr/>
    </dgm:pt>
    <dgm:pt modelId="{E2193D5B-3E50-4D02-AF59-7181ADFD7402}" type="pres">
      <dgm:prSet presAssocID="{ABE25837-9AFF-4BDB-9229-3CDCE0666FE1}" presName="textRect" presStyleLbl="revTx" presStyleIdx="2" presStyleCnt="4">
        <dgm:presLayoutVars>
          <dgm:chMax val="1"/>
          <dgm:chPref val="1"/>
        </dgm:presLayoutVars>
      </dgm:prSet>
      <dgm:spPr/>
    </dgm:pt>
    <dgm:pt modelId="{CF37C71B-BC1D-4382-BAC9-E6A52554F6BF}" type="pres">
      <dgm:prSet presAssocID="{CDBFF3E9-63CA-4298-87C9-EA3BDFBC4C55}" presName="sibTrans" presStyleCnt="0"/>
      <dgm:spPr/>
    </dgm:pt>
    <dgm:pt modelId="{F5168E25-C231-4935-9B31-EF0C28F7915A}" type="pres">
      <dgm:prSet presAssocID="{1A4006BA-B9D4-4EF1-B076-CC6932F5D507}" presName="compNode" presStyleCnt="0"/>
      <dgm:spPr/>
    </dgm:pt>
    <dgm:pt modelId="{BE292D3B-27C0-4906-A79F-CFDBA5C90039}" type="pres">
      <dgm:prSet presAssocID="{1A4006BA-B9D4-4EF1-B076-CC6932F5D507}" presName="iconBgRect" presStyleLbl="bgShp" presStyleIdx="3" presStyleCnt="4"/>
      <dgm:spPr/>
    </dgm:pt>
    <dgm:pt modelId="{FF6E3CBB-FF17-4D73-8C29-90D40DD019BC}" type="pres">
      <dgm:prSet presAssocID="{1A4006BA-B9D4-4EF1-B076-CC6932F5D50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Группа"/>
        </a:ext>
      </dgm:extLst>
    </dgm:pt>
    <dgm:pt modelId="{DE6C4C16-6262-4580-BA71-4BDD65AB2866}" type="pres">
      <dgm:prSet presAssocID="{1A4006BA-B9D4-4EF1-B076-CC6932F5D507}" presName="spaceRect" presStyleCnt="0"/>
      <dgm:spPr/>
    </dgm:pt>
    <dgm:pt modelId="{D4E8F661-DD81-46B8-A8E2-F6D2300241FD}" type="pres">
      <dgm:prSet presAssocID="{1A4006BA-B9D4-4EF1-B076-CC6932F5D50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FFEC201-3EE4-49F2-9C63-1FE52C9F3B1F}" srcId="{2F92449B-1EEA-4D72-B78A-3F7E84B3AF6D}" destId="{1A4006BA-B9D4-4EF1-B076-CC6932F5D507}" srcOrd="3" destOrd="0" parTransId="{B20281AA-B4B1-4156-995B-BA5B8CE44ED2}" sibTransId="{0FA16B41-8DB1-479F-AFDB-93AB2CC66EFD}"/>
    <dgm:cxn modelId="{23981733-A1AD-42F5-9F03-5A5E3EFF6550}" srcId="{2F92449B-1EEA-4D72-B78A-3F7E84B3AF6D}" destId="{DB9810F1-C79A-4266-A0F3-FC2F3AE0D193}" srcOrd="1" destOrd="0" parTransId="{1F0F7BE0-47A9-48AF-8C07-4E8E36766F24}" sibTransId="{80AB34C7-2F84-4ED8-BCC4-CF7C36D58F14}"/>
    <dgm:cxn modelId="{62BDC53D-0A59-49DE-9E98-0345BD56B3C7}" type="presOf" srcId="{ABE25837-9AFF-4BDB-9229-3CDCE0666FE1}" destId="{E2193D5B-3E50-4D02-AF59-7181ADFD7402}" srcOrd="0" destOrd="0" presId="urn:microsoft.com/office/officeart/2018/5/layout/IconCircleLabelList"/>
    <dgm:cxn modelId="{FD53AB7E-F0E7-4F42-9010-51054EC49892}" type="presOf" srcId="{1A4006BA-B9D4-4EF1-B076-CC6932F5D507}" destId="{D4E8F661-DD81-46B8-A8E2-F6D2300241FD}" srcOrd="0" destOrd="0" presId="urn:microsoft.com/office/officeart/2018/5/layout/IconCircleLabelList"/>
    <dgm:cxn modelId="{6F58B585-5C6D-4BA8-B591-896C91C42443}" srcId="{2F92449B-1EEA-4D72-B78A-3F7E84B3AF6D}" destId="{4061245A-1ABB-4443-8C4B-E44FF1E6A116}" srcOrd="0" destOrd="0" parTransId="{90A07A9E-E699-4726-9028-030DDC5E197D}" sibTransId="{D17A82A7-5EC3-47B7-839E-1FCE344B94A1}"/>
    <dgm:cxn modelId="{EBD3B3AC-CC31-4628-8389-475BF6478A57}" type="presOf" srcId="{2F92449B-1EEA-4D72-B78A-3F7E84B3AF6D}" destId="{7F5C6DF5-383A-4549-8CA7-8CEABC6766B8}" srcOrd="0" destOrd="0" presId="urn:microsoft.com/office/officeart/2018/5/layout/IconCircleLabelList"/>
    <dgm:cxn modelId="{97620DC1-931F-45F7-BF58-AF224E74D1C3}" type="presOf" srcId="{DB9810F1-C79A-4266-A0F3-FC2F3AE0D193}" destId="{838342B9-D0C9-4FA6-A250-18A5A39C2D58}" srcOrd="0" destOrd="0" presId="urn:microsoft.com/office/officeart/2018/5/layout/IconCircleLabelList"/>
    <dgm:cxn modelId="{032DE0DE-A76E-48D8-93A8-CE0A7FD2B69B}" srcId="{2F92449B-1EEA-4D72-B78A-3F7E84B3AF6D}" destId="{ABE25837-9AFF-4BDB-9229-3CDCE0666FE1}" srcOrd="2" destOrd="0" parTransId="{B120DB4C-081C-47E4-ABE5-952957D06F7C}" sibTransId="{CDBFF3E9-63CA-4298-87C9-EA3BDFBC4C55}"/>
    <dgm:cxn modelId="{B6B526FF-6CA2-4784-B48A-8C7B63A42B2C}" type="presOf" srcId="{4061245A-1ABB-4443-8C4B-E44FF1E6A116}" destId="{34FFC838-307B-477E-ABA2-0145ABD412F3}" srcOrd="0" destOrd="0" presId="urn:microsoft.com/office/officeart/2018/5/layout/IconCircleLabelList"/>
    <dgm:cxn modelId="{15671C7C-DA78-4FCB-A449-BD99FD12382B}" type="presParOf" srcId="{7F5C6DF5-383A-4549-8CA7-8CEABC6766B8}" destId="{B7A2C357-159E-4961-8DFF-64B391FA4F57}" srcOrd="0" destOrd="0" presId="urn:microsoft.com/office/officeart/2018/5/layout/IconCircleLabelList"/>
    <dgm:cxn modelId="{CE19A7AF-E134-4E2E-AB6D-B3F577E3A710}" type="presParOf" srcId="{B7A2C357-159E-4961-8DFF-64B391FA4F57}" destId="{64C46E5C-22C8-410B-8BE7-6B10CB87196F}" srcOrd="0" destOrd="0" presId="urn:microsoft.com/office/officeart/2018/5/layout/IconCircleLabelList"/>
    <dgm:cxn modelId="{25106D00-16C6-47CF-B600-35F5B71E4E76}" type="presParOf" srcId="{B7A2C357-159E-4961-8DFF-64B391FA4F57}" destId="{EF0394A3-EB24-410E-8024-BB4107A53B40}" srcOrd="1" destOrd="0" presId="urn:microsoft.com/office/officeart/2018/5/layout/IconCircleLabelList"/>
    <dgm:cxn modelId="{07B7E0FD-6862-48A2-9874-36352911988A}" type="presParOf" srcId="{B7A2C357-159E-4961-8DFF-64B391FA4F57}" destId="{04DE8049-54CC-4831-A05C-A0142B3E1CD6}" srcOrd="2" destOrd="0" presId="urn:microsoft.com/office/officeart/2018/5/layout/IconCircleLabelList"/>
    <dgm:cxn modelId="{1EF0DD80-56BD-4434-887C-CBEAC6883D88}" type="presParOf" srcId="{B7A2C357-159E-4961-8DFF-64B391FA4F57}" destId="{34FFC838-307B-477E-ABA2-0145ABD412F3}" srcOrd="3" destOrd="0" presId="urn:microsoft.com/office/officeart/2018/5/layout/IconCircleLabelList"/>
    <dgm:cxn modelId="{91DC7CB6-EEA7-452B-9A0C-C057CACEA833}" type="presParOf" srcId="{7F5C6DF5-383A-4549-8CA7-8CEABC6766B8}" destId="{51F4F508-550E-44A1-A75E-9E35934CF152}" srcOrd="1" destOrd="0" presId="urn:microsoft.com/office/officeart/2018/5/layout/IconCircleLabelList"/>
    <dgm:cxn modelId="{191D973B-BC42-4A03-8E21-5E7E4F78C616}" type="presParOf" srcId="{7F5C6DF5-383A-4549-8CA7-8CEABC6766B8}" destId="{D93F2D83-2C93-4328-8168-A2516C274A8A}" srcOrd="2" destOrd="0" presId="urn:microsoft.com/office/officeart/2018/5/layout/IconCircleLabelList"/>
    <dgm:cxn modelId="{EF8CDF27-D24A-4BB9-B27F-C6CEEB9227CB}" type="presParOf" srcId="{D93F2D83-2C93-4328-8168-A2516C274A8A}" destId="{A0A170F6-7AAC-4C58-BA9B-EAA098B7D62A}" srcOrd="0" destOrd="0" presId="urn:microsoft.com/office/officeart/2018/5/layout/IconCircleLabelList"/>
    <dgm:cxn modelId="{8394D344-D325-4087-972E-C8FE4F205C67}" type="presParOf" srcId="{D93F2D83-2C93-4328-8168-A2516C274A8A}" destId="{2D9242E1-38F3-481B-A627-683B79D1154F}" srcOrd="1" destOrd="0" presId="urn:microsoft.com/office/officeart/2018/5/layout/IconCircleLabelList"/>
    <dgm:cxn modelId="{AB6CA2BA-F036-4F3B-83A5-F7D821CCCDAE}" type="presParOf" srcId="{D93F2D83-2C93-4328-8168-A2516C274A8A}" destId="{FA467E8D-D70C-4942-A234-5116C148C430}" srcOrd="2" destOrd="0" presId="urn:microsoft.com/office/officeart/2018/5/layout/IconCircleLabelList"/>
    <dgm:cxn modelId="{EC9FCCEE-97A6-4871-883C-BB57BEF08A2F}" type="presParOf" srcId="{D93F2D83-2C93-4328-8168-A2516C274A8A}" destId="{838342B9-D0C9-4FA6-A250-18A5A39C2D58}" srcOrd="3" destOrd="0" presId="urn:microsoft.com/office/officeart/2018/5/layout/IconCircleLabelList"/>
    <dgm:cxn modelId="{438EC723-DD08-4DF6-979C-CBDB148F5BFE}" type="presParOf" srcId="{7F5C6DF5-383A-4549-8CA7-8CEABC6766B8}" destId="{AF048046-A220-470B-84DE-11A2425036D4}" srcOrd="3" destOrd="0" presId="urn:microsoft.com/office/officeart/2018/5/layout/IconCircleLabelList"/>
    <dgm:cxn modelId="{6CD9E948-2F44-4520-A193-C2CC5FCC45D5}" type="presParOf" srcId="{7F5C6DF5-383A-4549-8CA7-8CEABC6766B8}" destId="{072A3F23-2421-407B-9577-E3843F82E48C}" srcOrd="4" destOrd="0" presId="urn:microsoft.com/office/officeart/2018/5/layout/IconCircleLabelList"/>
    <dgm:cxn modelId="{BD91A00B-5FBC-45F9-8DD7-D3FB43C618A8}" type="presParOf" srcId="{072A3F23-2421-407B-9577-E3843F82E48C}" destId="{5E00D4E1-B8AD-4F41-9CF3-FC672BDDE867}" srcOrd="0" destOrd="0" presId="urn:microsoft.com/office/officeart/2018/5/layout/IconCircleLabelList"/>
    <dgm:cxn modelId="{E71B2030-0F4E-4548-9741-64551DE5FD7B}" type="presParOf" srcId="{072A3F23-2421-407B-9577-E3843F82E48C}" destId="{7CC2B8F8-D43C-43E9-A4F3-449DFBA2FB87}" srcOrd="1" destOrd="0" presId="urn:microsoft.com/office/officeart/2018/5/layout/IconCircleLabelList"/>
    <dgm:cxn modelId="{3AD7CDC3-3131-4FC7-8A78-469BF109D762}" type="presParOf" srcId="{072A3F23-2421-407B-9577-E3843F82E48C}" destId="{BB3334CB-47D2-4794-9900-13B8EEB60A67}" srcOrd="2" destOrd="0" presId="urn:microsoft.com/office/officeart/2018/5/layout/IconCircleLabelList"/>
    <dgm:cxn modelId="{FFB42388-6D6A-4525-AD5F-933125472915}" type="presParOf" srcId="{072A3F23-2421-407B-9577-E3843F82E48C}" destId="{E2193D5B-3E50-4D02-AF59-7181ADFD7402}" srcOrd="3" destOrd="0" presId="urn:microsoft.com/office/officeart/2018/5/layout/IconCircleLabelList"/>
    <dgm:cxn modelId="{EC60B2A7-492B-4702-AE5E-1DCADF56CC20}" type="presParOf" srcId="{7F5C6DF5-383A-4549-8CA7-8CEABC6766B8}" destId="{CF37C71B-BC1D-4382-BAC9-E6A52554F6BF}" srcOrd="5" destOrd="0" presId="urn:microsoft.com/office/officeart/2018/5/layout/IconCircleLabelList"/>
    <dgm:cxn modelId="{A0170DD9-58F2-4E7D-BCAF-9988D533F1A2}" type="presParOf" srcId="{7F5C6DF5-383A-4549-8CA7-8CEABC6766B8}" destId="{F5168E25-C231-4935-9B31-EF0C28F7915A}" srcOrd="6" destOrd="0" presId="urn:microsoft.com/office/officeart/2018/5/layout/IconCircleLabelList"/>
    <dgm:cxn modelId="{1E6B9B38-0319-46A0-A084-0C66EFBD6E5D}" type="presParOf" srcId="{F5168E25-C231-4935-9B31-EF0C28F7915A}" destId="{BE292D3B-27C0-4906-A79F-CFDBA5C90039}" srcOrd="0" destOrd="0" presId="urn:microsoft.com/office/officeart/2018/5/layout/IconCircleLabelList"/>
    <dgm:cxn modelId="{EDBCD77D-4B67-4C94-B755-DA2C345243CF}" type="presParOf" srcId="{F5168E25-C231-4935-9B31-EF0C28F7915A}" destId="{FF6E3CBB-FF17-4D73-8C29-90D40DD019BC}" srcOrd="1" destOrd="0" presId="urn:microsoft.com/office/officeart/2018/5/layout/IconCircleLabelList"/>
    <dgm:cxn modelId="{8C65A471-6958-4CFE-B0E0-EFE7E72E14F9}" type="presParOf" srcId="{F5168E25-C231-4935-9B31-EF0C28F7915A}" destId="{DE6C4C16-6262-4580-BA71-4BDD65AB2866}" srcOrd="2" destOrd="0" presId="urn:microsoft.com/office/officeart/2018/5/layout/IconCircleLabelList"/>
    <dgm:cxn modelId="{5546239E-EB84-46CF-95E4-C413F24519E5}" type="presParOf" srcId="{F5168E25-C231-4935-9B31-EF0C28F7915A}" destId="{D4E8F661-DD81-46B8-A8E2-F6D2300241F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CB909-77CF-4612-8D16-4250B05AB241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96854-1F03-4C4A-9B1C-46686DA93F82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Присоединение Западной Беларуси и Западной Украины </a:t>
          </a:r>
          <a:endParaRPr lang="en-US" sz="3200" kern="1200"/>
        </a:p>
      </dsp:txBody>
      <dsp:txXfrm>
        <a:off x="0" y="0"/>
        <a:ext cx="6900512" cy="1384035"/>
      </dsp:txXfrm>
    </dsp:sp>
    <dsp:sp modelId="{CBECF60B-AF3B-4829-8E2F-ED71D426D87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39875-3434-49CF-AABB-6D12263B5FE6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Территория БССР увеличилось с 125,5 тыс. кв. км. До 225,7 тыс. кв. Км.</a:t>
          </a:r>
          <a:endParaRPr lang="en-US" sz="3200" kern="1200"/>
        </a:p>
      </dsp:txBody>
      <dsp:txXfrm>
        <a:off x="0" y="1384035"/>
        <a:ext cx="6900512" cy="1384035"/>
      </dsp:txXfrm>
    </dsp:sp>
    <dsp:sp modelId="{A798EB8B-8865-4109-9813-8B6BF18442A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DEA1F-3DDD-4100-8DFB-9CB0D68F57EB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Население БСССР увеличилось в два раза до 10 миллионов человек</a:t>
          </a:r>
          <a:endParaRPr lang="en-US" sz="3200" kern="1200"/>
        </a:p>
      </dsp:txBody>
      <dsp:txXfrm>
        <a:off x="0" y="2768070"/>
        <a:ext cx="6900512" cy="1384035"/>
      </dsp:txXfrm>
    </dsp:sp>
    <dsp:sp modelId="{90FDFE20-844A-4FFC-A2A6-00B1000F8B1F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A1CF9-C74F-4F19-9949-40ED160C8638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Воссоедение белорусского народа</a:t>
          </a:r>
          <a:endParaRPr lang="en-US" sz="3200" kern="1200"/>
        </a:p>
      </dsp:txBody>
      <dsp:txXfrm>
        <a:off x="0" y="4152105"/>
        <a:ext cx="6900512" cy="1384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46E5C-22C8-410B-8BE7-6B10CB87196F}">
      <dsp:nvSpPr>
        <dsp:cNvPr id="0" name=""/>
        <dsp:cNvSpPr/>
      </dsp:nvSpPr>
      <dsp:spPr>
        <a:xfrm>
          <a:off x="973190" y="952974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394A3-EB24-410E-8024-BB4107A53B40}">
      <dsp:nvSpPr>
        <dsp:cNvPr id="0" name=""/>
        <dsp:cNvSpPr/>
      </dsp:nvSpPr>
      <dsp:spPr>
        <a:xfrm>
          <a:off x="1242597" y="122238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FC838-307B-477E-ABA2-0145ABD412F3}">
      <dsp:nvSpPr>
        <dsp:cNvPr id="0" name=""/>
        <dsp:cNvSpPr/>
      </dsp:nvSpPr>
      <dsp:spPr>
        <a:xfrm>
          <a:off x="569079" y="2610864"/>
          <a:ext cx="207236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100" kern="1200"/>
            <a:t>Реконструкция старых и строительство новых предприятий</a:t>
          </a:r>
          <a:endParaRPr lang="en-US" sz="1100" kern="1200"/>
        </a:p>
      </dsp:txBody>
      <dsp:txXfrm>
        <a:off x="569079" y="2610864"/>
        <a:ext cx="2072362" cy="787500"/>
      </dsp:txXfrm>
    </dsp:sp>
    <dsp:sp modelId="{A0A170F6-7AAC-4C58-BA9B-EAA098B7D62A}">
      <dsp:nvSpPr>
        <dsp:cNvPr id="0" name=""/>
        <dsp:cNvSpPr/>
      </dsp:nvSpPr>
      <dsp:spPr>
        <a:xfrm>
          <a:off x="3408216" y="952974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242E1-38F3-481B-A627-683B79D1154F}">
      <dsp:nvSpPr>
        <dsp:cNvPr id="0" name=""/>
        <dsp:cNvSpPr/>
      </dsp:nvSpPr>
      <dsp:spPr>
        <a:xfrm>
          <a:off x="3677623" y="122238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342B9-D0C9-4FA6-A250-18A5A39C2D58}">
      <dsp:nvSpPr>
        <dsp:cNvPr id="0" name=""/>
        <dsp:cNvSpPr/>
      </dsp:nvSpPr>
      <dsp:spPr>
        <a:xfrm>
          <a:off x="3004105" y="2610864"/>
          <a:ext cx="207236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100" kern="1200"/>
            <a:t>Ликвидация безработицы, открытие школ, библиотек и клубов</a:t>
          </a:r>
          <a:endParaRPr lang="en-US" sz="1100" kern="1200"/>
        </a:p>
      </dsp:txBody>
      <dsp:txXfrm>
        <a:off x="3004105" y="2610864"/>
        <a:ext cx="2072362" cy="787500"/>
      </dsp:txXfrm>
    </dsp:sp>
    <dsp:sp modelId="{5E00D4E1-B8AD-4F41-9CF3-FC672BDDE867}">
      <dsp:nvSpPr>
        <dsp:cNvPr id="0" name=""/>
        <dsp:cNvSpPr/>
      </dsp:nvSpPr>
      <dsp:spPr>
        <a:xfrm>
          <a:off x="5843242" y="952974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2B8F8-D43C-43E9-A4F3-449DFBA2FB87}">
      <dsp:nvSpPr>
        <dsp:cNvPr id="0" name=""/>
        <dsp:cNvSpPr/>
      </dsp:nvSpPr>
      <dsp:spPr>
        <a:xfrm>
          <a:off x="6112649" y="122238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93D5B-3E50-4D02-AF59-7181ADFD7402}">
      <dsp:nvSpPr>
        <dsp:cNvPr id="0" name=""/>
        <dsp:cNvSpPr/>
      </dsp:nvSpPr>
      <dsp:spPr>
        <a:xfrm>
          <a:off x="5439131" y="2610864"/>
          <a:ext cx="207236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100" kern="1200"/>
            <a:t>Обучение в школах переводилось на белорусский язык, открывались специальные учебные заведения</a:t>
          </a:r>
          <a:endParaRPr lang="en-US" sz="1100" kern="1200"/>
        </a:p>
      </dsp:txBody>
      <dsp:txXfrm>
        <a:off x="5439131" y="2610864"/>
        <a:ext cx="2072362" cy="787500"/>
      </dsp:txXfrm>
    </dsp:sp>
    <dsp:sp modelId="{BE292D3B-27C0-4906-A79F-CFDBA5C90039}">
      <dsp:nvSpPr>
        <dsp:cNvPr id="0" name=""/>
        <dsp:cNvSpPr/>
      </dsp:nvSpPr>
      <dsp:spPr>
        <a:xfrm>
          <a:off x="8278268" y="952974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E3CBB-FF17-4D73-8C29-90D40DD019BC}">
      <dsp:nvSpPr>
        <dsp:cNvPr id="0" name=""/>
        <dsp:cNvSpPr/>
      </dsp:nvSpPr>
      <dsp:spPr>
        <a:xfrm>
          <a:off x="8547675" y="122238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8F661-DD81-46B8-A8E2-F6D2300241FD}">
      <dsp:nvSpPr>
        <dsp:cNvPr id="0" name=""/>
        <dsp:cNvSpPr/>
      </dsp:nvSpPr>
      <dsp:spPr>
        <a:xfrm>
          <a:off x="7874157" y="2610864"/>
          <a:ext cx="207236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100" kern="1200"/>
            <a:t>Появилось бесплатное медицинское обслуживание населения</a:t>
          </a:r>
          <a:endParaRPr lang="en-US" sz="1100" kern="1200"/>
        </a:p>
      </dsp:txBody>
      <dsp:txXfrm>
        <a:off x="7874157" y="2610864"/>
        <a:ext cx="2072362" cy="78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0713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11. Начало Второй мировой войны. Воссоединение Западной Беларуси с БССР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CF0A3-AF86-47D3-8C48-FC98B737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17 сентября 1939 г. - начало похода Красной Армии в Западную Беларусь и Украину</a:t>
            </a:r>
          </a:p>
        </p:txBody>
      </p:sp>
      <p:pic>
        <p:nvPicPr>
          <p:cNvPr id="5" name="Рисунок 5" descr="Изображение выглядит как внешний, старый, транспорт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7A62F12-A3A0-4B0C-9DEA-D676ACDBB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082156"/>
            <a:ext cx="7188199" cy="46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5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76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53B8F-7557-4BFF-8CF8-F2E71F88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Действия советских войск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CA5C502-E026-42D5-BA8E-5DE47834A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9975" y="961812"/>
            <a:ext cx="61254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1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A4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5864B-9BFD-4831-872D-0341FB901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Польша в сентябре 1939 г.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A185F6C-2CBD-402D-A95B-C1E49DB99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4188" y="961812"/>
            <a:ext cx="4857022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55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человек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6C9EBC6F-FE2F-45EE-8911-BB94F11F5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01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групп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482C4BD-1409-4C8A-9D96-D2ED44FA7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96" b="84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6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небо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E08371E1-C0AF-4F32-A79F-7BBB50788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70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16503E3-8317-4579-A2D0-EB1EC0C83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1B37A-A49C-4751-90CF-4E32C3719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Увековечевание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памяти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названиях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улиц</a:t>
            </a:r>
            <a:endParaRPr lang="en-US" sz="3600" dirty="0" err="1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45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AB9E3-493A-4B6C-9CB2-EA39DA6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>
                <a:cs typeface="Calibri Light"/>
              </a:rPr>
              <a:t>Итоги похода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B556BC9-F75E-4866-B87E-D9EAFDC529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68784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1938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B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F1472-7FD2-4966-831E-D9BFA3EC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Карта БССР в 1940 г.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5825B22-DFA8-458F-A288-D6B317C7D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1810" y="961812"/>
            <a:ext cx="6321778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8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1004B-4031-4542-B6D7-5607CF2F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 Установление советской власти в Западной Беларуси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F1E98E-CBE6-435E-AEF8-90546109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26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Горный хребет на рассвете">
            <a:extLst>
              <a:ext uri="{FF2B5EF4-FFF2-40B4-BE49-F238E27FC236}">
                <a16:creationId xmlns:a16="http://schemas.microsoft.com/office/drawing/2014/main" id="{24FAB84F-40DB-491A-A277-949095AF9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4" r="-2" b="22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8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0A5AB-20FD-4BCB-8B50-206D0A0D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ru-RU" sz="3600">
                <a:cs typeface="Calibri Light"/>
              </a:rPr>
              <a:t>План урока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1F0D77-3948-4226-9B36-C9BCF869D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Начало Второй Мировой войны</a:t>
            </a:r>
          </a:p>
          <a:p>
            <a:r>
              <a:rPr lang="ru-RU" sz="2000">
                <a:cs typeface="Calibri"/>
              </a:rPr>
              <a:t>Поход Красной Армии в Западную Беларусь</a:t>
            </a:r>
          </a:p>
          <a:p>
            <a:r>
              <a:rPr lang="ru-RU" sz="2000">
                <a:cs typeface="Calibri"/>
              </a:rPr>
              <a:t>Установление советской власти в Западной Беларуси</a:t>
            </a:r>
          </a:p>
          <a:p>
            <a:r>
              <a:rPr lang="ru-RU" sz="2000">
                <a:cs typeface="Calibri"/>
              </a:rPr>
              <a:t>Хозяйственные и культурные преобразования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10688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BD1F6-E29B-4912-8E46-11C03595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730203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22 октября 1939 г.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C176A6-A291-4103-91CE-0F9A3167D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609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Выборы в Народное собрание Западной Беларуси</a:t>
            </a: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1C0E4B7D-9D17-4A78-B23B-274051CA5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0572" y="1508776"/>
            <a:ext cx="5608830" cy="37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81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23AA-5B6F-421F-AC76-52615105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28-30 октября 1939 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DEC56A-E987-4B08-B27E-BBB8AFD6C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609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Деятельность Народного собрания Западной Беларуси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339BD3DB-9060-44DB-90ED-A19424816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0572" y="1515787"/>
            <a:ext cx="5608830" cy="37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7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E7E12-CF47-4053-ACCB-F953B50E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Решения Народного собрания Западной Беларуси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54F4D7-D4F7-4140-8370-FC4B362CA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принятие Декларацию об установлении советской власти в Западной Беларуси </a:t>
            </a:r>
          </a:p>
          <a:p>
            <a:r>
              <a:rPr lang="ru-RU" sz="2200">
                <a:ea typeface="+mn-lt"/>
                <a:cs typeface="+mn-lt"/>
              </a:rPr>
              <a:t>Принятие резолюции «О вхождении Западной Беларуси в состав БССР»</a:t>
            </a:r>
          </a:p>
          <a:p>
            <a:r>
              <a:rPr lang="ru-RU" sz="2200">
                <a:cs typeface="Calibri"/>
              </a:rPr>
              <a:t>Решение о конфискации помещичьих земель, национализации банков и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500837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01A4D-6C9C-4055-A31B-BB5631EDE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800">
                <a:cs typeface="Calibri Light"/>
              </a:rPr>
              <a:t>Окончательное присоединение Западной Беларуси</a:t>
            </a:r>
            <a:endParaRPr lang="ru-RU" sz="38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882FD8-4B38-40E3-B7D4-DAA1CE24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2 ноября 1939 г. - Верховный Совет СССР одобрил просьбу Народного собрания Западной Беларуси об вхождении в состав СССР</a:t>
            </a:r>
          </a:p>
          <a:p>
            <a:r>
              <a:rPr lang="ru-RU" sz="2200">
                <a:cs typeface="Calibri"/>
              </a:rPr>
              <a:t>14 ноября 1939 г. - Верховный совет БСССР одобрил просьбу Народного собрания Западной Беларуси об вхождении в состав БССР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2335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AB580-6A5E-4AF0-9194-1CE30AF3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 Хозяйственные и культурные преобразования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57E3F0-2D20-4162-8838-0BE251029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067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9C7E0A2C-7C0A-4AAC-B3B0-6C12B2EBA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4C527-E5C5-4A93-86CB-04E7BC8B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48587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Самостоятельно!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6AE70D-4BA5-4318-9A6D-F5DD82FD5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3820338"/>
            <a:ext cx="9144000" cy="15636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kern="1200" dirty="0" err="1">
                <a:latin typeface="+mn-lt"/>
                <a:ea typeface="+mn-ea"/>
                <a:cs typeface="+mn-cs"/>
              </a:rPr>
              <a:t>Выписать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основные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хозяйственные</a:t>
            </a:r>
            <a:r>
              <a:rPr lang="en-US" kern="1200" dirty="0">
                <a:latin typeface="+mn-lt"/>
                <a:ea typeface="+mn-ea"/>
                <a:cs typeface="+mn-cs"/>
              </a:rPr>
              <a:t> и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культурные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изменения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советских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властей</a:t>
            </a:r>
            <a:r>
              <a:rPr lang="en-US" kern="1200" dirty="0">
                <a:latin typeface="+mn-lt"/>
                <a:ea typeface="+mn-ea"/>
                <a:cs typeface="+mn-cs"/>
              </a:rPr>
              <a:t> в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Западной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Беларуси</a:t>
            </a:r>
            <a:endParaRPr lang="en-US" kern="1200" dirty="0" err="1">
              <a:latin typeface="+mn-lt"/>
              <a:cs typeface="Calibri"/>
            </a:endParaRP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606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0FCAF-2A54-4573-A24C-14E7E3F78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ru-RU">
                <a:solidFill>
                  <a:srgbClr val="FFFFFF"/>
                </a:solidFill>
                <a:cs typeface="Calibri Light"/>
              </a:rPr>
              <a:t>Основные изменения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48B9F40-C229-43A0-85B8-5DF77E105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687537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6051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D4B92-1512-46DD-9080-357FD491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изменения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3119D6-873B-4209-820B-FA4AEA8A0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Распределение помещичьих земель между крестьянами. Создание колхозов </a:t>
            </a:r>
          </a:p>
          <a:p>
            <a:r>
              <a:rPr lang="ru-RU" sz="2400">
                <a:cs typeface="Calibri"/>
              </a:rPr>
              <a:t>Отбор земли у зажиточного крестьянина. Начало процесса раскулачивания</a:t>
            </a:r>
          </a:p>
        </p:txBody>
      </p:sp>
    </p:spTree>
    <p:extLst>
      <p:ext uri="{BB962C8B-B14F-4D97-AF65-F5344CB8AC3E}">
        <p14:creationId xmlns:p14="http://schemas.microsoft.com/office/powerpoint/2010/main" val="3595817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D8543-9DC6-465C-9AB1-C37746A9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230FD-EAE1-470C-908E-06BD67B5A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35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667BC-BB28-47A2-92B3-B706DEB73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Домашнее задание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A47824-7ACF-489D-A760-23A11FF6A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Параграф 11</a:t>
            </a:r>
          </a:p>
          <a:p>
            <a:r>
              <a:rPr lang="ru-RU" sz="2200" dirty="0">
                <a:cs typeface="Calibri"/>
              </a:rPr>
              <a:t>Подготовится к тесту</a:t>
            </a:r>
          </a:p>
        </p:txBody>
      </p:sp>
      <p:pic>
        <p:nvPicPr>
          <p:cNvPr id="5" name="Picture 4" descr="Открытая книга с ручкой на столе">
            <a:extLst>
              <a:ext uri="{FF2B5EF4-FFF2-40B4-BE49-F238E27FC236}">
                <a16:creationId xmlns:a16="http://schemas.microsoft.com/office/drawing/2014/main" id="{84BB5158-F532-4C1A-B131-D83A8C5F9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1" r="9170" b="-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868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DD237-6D58-408A-8E84-3A477DBD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Начало Второй Мировой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3E635F-583D-4309-A0C7-23D391895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38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6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E7A30-29EE-4B05-98AA-6B47A99C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Адольф Гитлер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BA52F2-C1BF-42BC-9474-085A78F65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Лидер нацистской Германии. </a:t>
            </a:r>
          </a:p>
        </p:txBody>
      </p:sp>
      <p:pic>
        <p:nvPicPr>
          <p:cNvPr id="5" name="Рисунок 5" descr="Изображение выглядит как мужчина, человек, костюм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A98656DD-71C2-403D-895C-13D2291A1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632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487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E14CAAC-EEE2-4703-91F3-EC9524F8E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1E518-3D92-4798-9FA7-2938502F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23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августа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1939 г. -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подписание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договора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ненападении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между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СССР и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Германией</a:t>
            </a:r>
            <a:endParaRPr lang="en-US" sz="2300" dirty="0" err="1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438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AB2CA-3692-46DE-AD1A-20C68CB4F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План "Вайс"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CF487B5-AB78-467A-BC4B-DBBCAD66C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8" r="406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6903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человек, трав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0350F18-2C1F-4B87-8D2A-3AA3B3905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80075-8260-46E9-9CEB-E22665B1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 сентября 1939 г. - нападение Германии на Польшу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709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земля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B887F10-ADFF-4F20-990B-A81BF2F30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85" b="34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781B1-9B99-41E8-862F-E01300AD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Последствия бояв Брестской крепости в 1939 г.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14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2D26D-CE09-449F-9C43-9B8FD923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Поход Красной Армии в Западную Беларусь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B5FC1E-BBF6-408B-BD28-7773EF957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958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Тема Office</vt:lpstr>
      <vt:lpstr>§ 11. Начало Второй мировой войны. Воссоединение Западной Беларуси с БССР</vt:lpstr>
      <vt:lpstr>План урока</vt:lpstr>
      <vt:lpstr>1. Начало Второй Мировой войны</vt:lpstr>
      <vt:lpstr>Адольф Гитлер</vt:lpstr>
      <vt:lpstr>23 августа 1939 г. - подписание договора о ненападении между СССР и Германией</vt:lpstr>
      <vt:lpstr>План "Вайс"</vt:lpstr>
      <vt:lpstr>1 сентября 1939 г. - нападение Германии на Польшу </vt:lpstr>
      <vt:lpstr>Последствия бояв Брестской крепости в 1939 г. </vt:lpstr>
      <vt:lpstr>2. Поход Красной Армии в Западную Беларусь</vt:lpstr>
      <vt:lpstr>17 сентября 1939 г. - начало похода Красной Армии в Западную Беларусь и Украину</vt:lpstr>
      <vt:lpstr>Действия советских войск</vt:lpstr>
      <vt:lpstr>Польша в сентябре 1939 г.</vt:lpstr>
      <vt:lpstr>Презентация PowerPoint</vt:lpstr>
      <vt:lpstr>Презентация PowerPoint</vt:lpstr>
      <vt:lpstr>Презентация PowerPoint</vt:lpstr>
      <vt:lpstr>Увековечевание памяти в названиях улиц</vt:lpstr>
      <vt:lpstr>Итоги похода</vt:lpstr>
      <vt:lpstr>Карта БССР в 1940 г.</vt:lpstr>
      <vt:lpstr>3. Установление советской власти в Западной Беларуси</vt:lpstr>
      <vt:lpstr>22 октября 1939 г. </vt:lpstr>
      <vt:lpstr>28-30 октября 1939 г.</vt:lpstr>
      <vt:lpstr>Решения Народного собрания Западной Беларуси</vt:lpstr>
      <vt:lpstr>Окончательное присоединение Западной Беларуси</vt:lpstr>
      <vt:lpstr>4. Хозяйственные и культурные преобразования</vt:lpstr>
      <vt:lpstr>Самостоятельно!</vt:lpstr>
      <vt:lpstr>Основные изменения</vt:lpstr>
      <vt:lpstr>Основные изменения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11. Начало Второй мировой войны. Воссоединение Западной Беларуси с БССР</dc:title>
  <dc:creator/>
  <cp:lastModifiedBy/>
  <cp:revision>162</cp:revision>
  <dcterms:created xsi:type="dcterms:W3CDTF">2021-11-27T21:28:10Z</dcterms:created>
  <dcterms:modified xsi:type="dcterms:W3CDTF">2021-11-27T21:59:27Z</dcterms:modified>
</cp:coreProperties>
</file>