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4F0D1-7BAB-4F58-923E-C032B536E90B}" v="9" dt="2021-09-11T20:22:4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D04F0D1-7BAB-4F58-923E-C032B536E90B}"/>
    <pc:docChg chg="undo custSel addSld delSld modSld">
      <pc:chgData name="Roman Zhigalov" userId="1f97e9fdf7779aa5" providerId="LiveId" clId="{9D04F0D1-7BAB-4F58-923E-C032B536E90B}" dt="2021-09-11T20:22:41.925" v="1621"/>
      <pc:docMkLst>
        <pc:docMk/>
      </pc:docMkLst>
      <pc:sldChg chg="modSp new mod">
        <pc:chgData name="Roman Zhigalov" userId="1f97e9fdf7779aa5" providerId="LiveId" clId="{9D04F0D1-7BAB-4F58-923E-C032B536E90B}" dt="2021-09-11T20:09:26.693" v="8" actId="27636"/>
        <pc:sldMkLst>
          <pc:docMk/>
          <pc:sldMk cId="3022442750" sldId="256"/>
        </pc:sldMkLst>
        <pc:spChg chg="mod">
          <ac:chgData name="Roman Zhigalov" userId="1f97e9fdf7779aa5" providerId="LiveId" clId="{9D04F0D1-7BAB-4F58-923E-C032B536E90B}" dt="2021-09-11T20:09:26.693" v="8" actId="27636"/>
          <ac:spMkLst>
            <pc:docMk/>
            <pc:sldMk cId="3022442750" sldId="256"/>
            <ac:spMk id="2" creationId="{4328FE14-284F-402B-98C3-9EFC843D443F}"/>
          </ac:spMkLst>
        </pc:spChg>
      </pc:sldChg>
      <pc:sldChg chg="new">
        <pc:chgData name="Roman Zhigalov" userId="1f97e9fdf7779aa5" providerId="LiveId" clId="{9D04F0D1-7BAB-4F58-923E-C032B536E90B}" dt="2021-09-11T20:09:28.683" v="9" actId="680"/>
        <pc:sldMkLst>
          <pc:docMk/>
          <pc:sldMk cId="2308100513" sldId="257"/>
        </pc:sldMkLst>
      </pc:sldChg>
      <pc:sldChg chg="addSp modSp new mod setBg chgLayout">
        <pc:chgData name="Roman Zhigalov" userId="1f97e9fdf7779aa5" providerId="LiveId" clId="{9D04F0D1-7BAB-4F58-923E-C032B536E90B}" dt="2021-09-11T20:10:14.090" v="97" actId="255"/>
        <pc:sldMkLst>
          <pc:docMk/>
          <pc:sldMk cId="3835728575" sldId="258"/>
        </pc:sldMkLst>
        <pc:spChg chg="mod ord">
          <ac:chgData name="Roman Zhigalov" userId="1f97e9fdf7779aa5" providerId="LiveId" clId="{9D04F0D1-7BAB-4F58-923E-C032B536E90B}" dt="2021-09-11T20:10:11.041" v="96" actId="26606"/>
          <ac:spMkLst>
            <pc:docMk/>
            <pc:sldMk cId="3835728575" sldId="258"/>
            <ac:spMk id="2" creationId="{CE385167-AAF5-4B1C-82C6-B9A126E8FC5D}"/>
          </ac:spMkLst>
        </pc:spChg>
        <pc:spChg chg="mod ord">
          <ac:chgData name="Roman Zhigalov" userId="1f97e9fdf7779aa5" providerId="LiveId" clId="{9D04F0D1-7BAB-4F58-923E-C032B536E90B}" dt="2021-09-11T20:10:14.090" v="97" actId="255"/>
          <ac:spMkLst>
            <pc:docMk/>
            <pc:sldMk cId="3835728575" sldId="258"/>
            <ac:spMk id="3" creationId="{E04FA1A3-6900-4D90-B355-8390B6737D11}"/>
          </ac:spMkLst>
        </pc:spChg>
        <pc:spChg chg="add">
          <ac:chgData name="Roman Zhigalov" userId="1f97e9fdf7779aa5" providerId="LiveId" clId="{9D04F0D1-7BAB-4F58-923E-C032B536E90B}" dt="2021-09-11T20:10:11.041" v="96" actId="26606"/>
          <ac:spMkLst>
            <pc:docMk/>
            <pc:sldMk cId="3835728575" sldId="258"/>
            <ac:spMk id="8" creationId="{B6CDA21F-E7AF-4C75-8395-33F58D5B0E45}"/>
          </ac:spMkLst>
        </pc:spChg>
        <pc:spChg chg="add">
          <ac:chgData name="Roman Zhigalov" userId="1f97e9fdf7779aa5" providerId="LiveId" clId="{9D04F0D1-7BAB-4F58-923E-C032B536E90B}" dt="2021-09-11T20:10:11.041" v="96" actId="26606"/>
          <ac:spMkLst>
            <pc:docMk/>
            <pc:sldMk cId="3835728575" sldId="258"/>
            <ac:spMk id="15" creationId="{D5B0017B-2ECA-49AF-B397-DC140825DF8D}"/>
          </ac:spMkLst>
        </pc:spChg>
        <pc:grpChg chg="add">
          <ac:chgData name="Roman Zhigalov" userId="1f97e9fdf7779aa5" providerId="LiveId" clId="{9D04F0D1-7BAB-4F58-923E-C032B536E90B}" dt="2021-09-11T20:10:11.041" v="96" actId="26606"/>
          <ac:grpSpMkLst>
            <pc:docMk/>
            <pc:sldMk cId="3835728575" sldId="258"/>
            <ac:grpSpMk id="10" creationId="{AE1C45F0-260A-458C-96ED-C1F6D2151219}"/>
          </ac:grpSpMkLst>
        </pc:grpChg>
        <pc:cxnChg chg="add">
          <ac:chgData name="Roman Zhigalov" userId="1f97e9fdf7779aa5" providerId="LiveId" clId="{9D04F0D1-7BAB-4F58-923E-C032B536E90B}" dt="2021-09-11T20:10:11.041" v="96" actId="26606"/>
          <ac:cxnSpMkLst>
            <pc:docMk/>
            <pc:sldMk cId="3835728575" sldId="258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9D04F0D1-7BAB-4F58-923E-C032B536E90B}" dt="2021-09-11T20:10:30.070" v="125" actId="26606"/>
        <pc:sldMkLst>
          <pc:docMk/>
          <pc:sldMk cId="4268310414" sldId="259"/>
        </pc:sldMkLst>
        <pc:spChg chg="mod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2" creationId="{7988C081-40AA-4E63-812A-5C1E863F693C}"/>
          </ac:spMkLst>
        </pc:spChg>
        <pc:spChg chg="mod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3" creationId="{9417A8A7-7DB4-49CF-B072-30D7E0616F79}"/>
          </ac:spMkLst>
        </pc:spChg>
        <pc:spChg chg="add del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8" creationId="{943CAA20-3569-4189-9E48-239A229A86CA}"/>
          </ac:spMkLst>
        </pc:spChg>
        <pc:spChg chg="add del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10" creationId="{DA542B6D-E775-4832-91DC-2D20F857813A}"/>
          </ac:spMkLst>
        </pc:spChg>
        <pc:spChg chg="add del">
          <ac:chgData name="Roman Zhigalov" userId="1f97e9fdf7779aa5" providerId="LiveId" clId="{9D04F0D1-7BAB-4F58-923E-C032B536E90B}" dt="2021-09-11T20:10:30.051" v="124" actId="26606"/>
          <ac:spMkLst>
            <pc:docMk/>
            <pc:sldMk cId="4268310414" sldId="259"/>
            <ac:spMk id="15" creationId="{943CAA20-3569-4189-9E48-239A229A86CA}"/>
          </ac:spMkLst>
        </pc:spChg>
        <pc:spChg chg="add del">
          <ac:chgData name="Roman Zhigalov" userId="1f97e9fdf7779aa5" providerId="LiveId" clId="{9D04F0D1-7BAB-4F58-923E-C032B536E90B}" dt="2021-09-11T20:10:30.051" v="124" actId="26606"/>
          <ac:spMkLst>
            <pc:docMk/>
            <pc:sldMk cId="4268310414" sldId="259"/>
            <ac:spMk id="17" creationId="{DA542B6D-E775-4832-91DC-2D20F857813A}"/>
          </ac:spMkLst>
        </pc:spChg>
        <pc:spChg chg="add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19" creationId="{871AEA07-1E14-44B4-8E55-64EF049CD66F}"/>
          </ac:spMkLst>
        </pc:spChg>
        <pc:spChg chg="add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20" creationId="{4522B21E-B2B9-4C72-9A71-C87EFD137480}"/>
          </ac:spMkLst>
        </pc:spChg>
        <pc:spChg chg="add">
          <ac:chgData name="Roman Zhigalov" userId="1f97e9fdf7779aa5" providerId="LiveId" clId="{9D04F0D1-7BAB-4F58-923E-C032B536E90B}" dt="2021-09-11T20:10:30.070" v="125" actId="26606"/>
          <ac:spMkLst>
            <pc:docMk/>
            <pc:sldMk cId="4268310414" sldId="259"/>
            <ac:spMk id="22" creationId="{5EB7D2A2-F448-44D4-938C-DC84CBCB3B1E}"/>
          </ac:spMkLst>
        </pc:spChg>
        <pc:cxnChg chg="add">
          <ac:chgData name="Roman Zhigalov" userId="1f97e9fdf7779aa5" providerId="LiveId" clId="{9D04F0D1-7BAB-4F58-923E-C032B536E90B}" dt="2021-09-11T20:10:30.070" v="125" actId="26606"/>
          <ac:cxnSpMkLst>
            <pc:docMk/>
            <pc:sldMk cId="4268310414" sldId="259"/>
            <ac:cxnSpMk id="21" creationId="{F7C8EA93-3210-4C62-99E9-153C275E3A87}"/>
          </ac:cxnSpMkLst>
        </pc:cxnChg>
      </pc:sldChg>
      <pc:sldChg chg="addSp modSp new mod setBg">
        <pc:chgData name="Roman Zhigalov" userId="1f97e9fdf7779aa5" providerId="LiveId" clId="{9D04F0D1-7BAB-4F58-923E-C032B536E90B}" dt="2021-09-11T20:12:02.540" v="396" actId="26606"/>
        <pc:sldMkLst>
          <pc:docMk/>
          <pc:sldMk cId="1369664771" sldId="260"/>
        </pc:sldMkLst>
        <pc:spChg chg="mod">
          <ac:chgData name="Roman Zhigalov" userId="1f97e9fdf7779aa5" providerId="LiveId" clId="{9D04F0D1-7BAB-4F58-923E-C032B536E90B}" dt="2021-09-11T20:12:02.540" v="396" actId="26606"/>
          <ac:spMkLst>
            <pc:docMk/>
            <pc:sldMk cId="1369664771" sldId="260"/>
            <ac:spMk id="2" creationId="{1FAAB967-0D62-4A06-A1E7-E09C390FA931}"/>
          </ac:spMkLst>
        </pc:spChg>
        <pc:spChg chg="mod">
          <ac:chgData name="Roman Zhigalov" userId="1f97e9fdf7779aa5" providerId="LiveId" clId="{9D04F0D1-7BAB-4F58-923E-C032B536E90B}" dt="2021-09-11T20:12:02.540" v="396" actId="26606"/>
          <ac:spMkLst>
            <pc:docMk/>
            <pc:sldMk cId="1369664771" sldId="260"/>
            <ac:spMk id="3" creationId="{D68C2CE4-4040-41AF-BAE2-55C83E0BA9F5}"/>
          </ac:spMkLst>
        </pc:spChg>
        <pc:spChg chg="add">
          <ac:chgData name="Roman Zhigalov" userId="1f97e9fdf7779aa5" providerId="LiveId" clId="{9D04F0D1-7BAB-4F58-923E-C032B536E90B}" dt="2021-09-11T20:12:02.540" v="396" actId="26606"/>
          <ac:spMkLst>
            <pc:docMk/>
            <pc:sldMk cId="1369664771" sldId="260"/>
            <ac:spMk id="8" creationId="{777A147A-9ED8-46B4-8660-1B3C2AA880B5}"/>
          </ac:spMkLst>
        </pc:spChg>
        <pc:spChg chg="add">
          <ac:chgData name="Roman Zhigalov" userId="1f97e9fdf7779aa5" providerId="LiveId" clId="{9D04F0D1-7BAB-4F58-923E-C032B536E90B}" dt="2021-09-11T20:12:02.540" v="396" actId="26606"/>
          <ac:spMkLst>
            <pc:docMk/>
            <pc:sldMk cId="1369664771" sldId="260"/>
            <ac:spMk id="10" creationId="{5D6C15A0-C087-4593-8414-2B4EC1CDC3DE}"/>
          </ac:spMkLst>
        </pc:spChg>
      </pc:sldChg>
      <pc:sldChg chg="modSp new del mod">
        <pc:chgData name="Roman Zhigalov" userId="1f97e9fdf7779aa5" providerId="LiveId" clId="{9D04F0D1-7BAB-4F58-923E-C032B536E90B}" dt="2021-09-11T20:10:51.500" v="131" actId="2696"/>
        <pc:sldMkLst>
          <pc:docMk/>
          <pc:sldMk cId="2467549518" sldId="260"/>
        </pc:sldMkLst>
        <pc:spChg chg="mod">
          <ac:chgData name="Roman Zhigalov" userId="1f97e9fdf7779aa5" providerId="LiveId" clId="{9D04F0D1-7BAB-4F58-923E-C032B536E90B}" dt="2021-09-11T20:10:47.726" v="130" actId="20577"/>
          <ac:spMkLst>
            <pc:docMk/>
            <pc:sldMk cId="2467549518" sldId="260"/>
            <ac:spMk id="2" creationId="{A9CE46D3-27B4-43D6-AB6E-3BB4039B2340}"/>
          </ac:spMkLst>
        </pc:spChg>
      </pc:sldChg>
      <pc:sldChg chg="addSp modSp new mod setBg">
        <pc:chgData name="Roman Zhigalov" userId="1f97e9fdf7779aa5" providerId="LiveId" clId="{9D04F0D1-7BAB-4F58-923E-C032B536E90B}" dt="2021-09-11T20:13:03.510" v="674" actId="26606"/>
        <pc:sldMkLst>
          <pc:docMk/>
          <pc:sldMk cId="2588543658" sldId="261"/>
        </pc:sldMkLst>
        <pc:spChg chg="mod">
          <ac:chgData name="Roman Zhigalov" userId="1f97e9fdf7779aa5" providerId="LiveId" clId="{9D04F0D1-7BAB-4F58-923E-C032B536E90B}" dt="2021-09-11T20:13:03.510" v="674" actId="26606"/>
          <ac:spMkLst>
            <pc:docMk/>
            <pc:sldMk cId="2588543658" sldId="261"/>
            <ac:spMk id="2" creationId="{03756F28-6555-48C2-B03B-7A98C89293CC}"/>
          </ac:spMkLst>
        </pc:spChg>
        <pc:spChg chg="mod">
          <ac:chgData name="Roman Zhigalov" userId="1f97e9fdf7779aa5" providerId="LiveId" clId="{9D04F0D1-7BAB-4F58-923E-C032B536E90B}" dt="2021-09-11T20:13:03.510" v="674" actId="26606"/>
          <ac:spMkLst>
            <pc:docMk/>
            <pc:sldMk cId="2588543658" sldId="261"/>
            <ac:spMk id="3" creationId="{B985A39F-242F-430A-82FD-3CFB072119FF}"/>
          </ac:spMkLst>
        </pc:spChg>
        <pc:spChg chg="add">
          <ac:chgData name="Roman Zhigalov" userId="1f97e9fdf7779aa5" providerId="LiveId" clId="{9D04F0D1-7BAB-4F58-923E-C032B536E90B}" dt="2021-09-11T20:13:03.510" v="674" actId="26606"/>
          <ac:spMkLst>
            <pc:docMk/>
            <pc:sldMk cId="2588543658" sldId="261"/>
            <ac:spMk id="8" creationId="{777A147A-9ED8-46B4-8660-1B3C2AA880B5}"/>
          </ac:spMkLst>
        </pc:spChg>
        <pc:spChg chg="add">
          <ac:chgData name="Roman Zhigalov" userId="1f97e9fdf7779aa5" providerId="LiveId" clId="{9D04F0D1-7BAB-4F58-923E-C032B536E90B}" dt="2021-09-11T20:13:03.510" v="674" actId="26606"/>
          <ac:spMkLst>
            <pc:docMk/>
            <pc:sldMk cId="2588543658" sldId="261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9D04F0D1-7BAB-4F58-923E-C032B536E90B}" dt="2021-09-11T20:14:12.180" v="744" actId="122"/>
        <pc:sldMkLst>
          <pc:docMk/>
          <pc:sldMk cId="178439233" sldId="262"/>
        </pc:sldMkLst>
        <pc:spChg chg="mod">
          <ac:chgData name="Roman Zhigalov" userId="1f97e9fdf7779aa5" providerId="LiveId" clId="{9D04F0D1-7BAB-4F58-923E-C032B536E90B}" dt="2021-09-11T20:14:12.180" v="744" actId="122"/>
          <ac:spMkLst>
            <pc:docMk/>
            <pc:sldMk cId="178439233" sldId="262"/>
            <ac:spMk id="2" creationId="{38AD55A3-CB02-41D6-8118-BD6BE0AB6401}"/>
          </ac:spMkLst>
        </pc:spChg>
        <pc:spChg chg="del">
          <ac:chgData name="Roman Zhigalov" userId="1f97e9fdf7779aa5" providerId="LiveId" clId="{9D04F0D1-7BAB-4F58-923E-C032B536E90B}" dt="2021-09-11T20:13:36.670" v="676"/>
          <ac:spMkLst>
            <pc:docMk/>
            <pc:sldMk cId="178439233" sldId="262"/>
            <ac:spMk id="3" creationId="{73619A0C-4CC0-49A6-8186-CDDEA89C5482}"/>
          </ac:spMkLst>
        </pc:spChg>
        <pc:spChg chg="add del">
          <ac:chgData name="Roman Zhigalov" userId="1f97e9fdf7779aa5" providerId="LiveId" clId="{9D04F0D1-7BAB-4F58-923E-C032B536E90B}" dt="2021-09-11T20:13:59.020" v="738" actId="26606"/>
          <ac:spMkLst>
            <pc:docMk/>
            <pc:sldMk cId="178439233" sldId="262"/>
            <ac:spMk id="71" creationId="{665DBBEF-238B-476B-96AB-8AAC3224ECEA}"/>
          </ac:spMkLst>
        </pc:spChg>
        <pc:spChg chg="add del">
          <ac:chgData name="Roman Zhigalov" userId="1f97e9fdf7779aa5" providerId="LiveId" clId="{9D04F0D1-7BAB-4F58-923E-C032B536E90B}" dt="2021-09-11T20:13:59.020" v="738" actId="26606"/>
          <ac:spMkLst>
            <pc:docMk/>
            <pc:sldMk cId="178439233" sldId="262"/>
            <ac:spMk id="73" creationId="{3FCFB1DE-0B7E-48CC-BA90-B2AB0889F9D6}"/>
          </ac:spMkLst>
        </pc:spChg>
        <pc:spChg chg="add del">
          <ac:chgData name="Roman Zhigalov" userId="1f97e9fdf7779aa5" providerId="LiveId" clId="{9D04F0D1-7BAB-4F58-923E-C032B536E90B}" dt="2021-09-11T20:14:01.032" v="740" actId="26606"/>
          <ac:spMkLst>
            <pc:docMk/>
            <pc:sldMk cId="178439233" sldId="262"/>
            <ac:spMk id="75" creationId="{04357C93-F0CB-4A1C-8F77-4E9063789819}"/>
          </ac:spMkLst>
        </pc:spChg>
        <pc:spChg chg="add del">
          <ac:chgData name="Roman Zhigalov" userId="1f97e9fdf7779aa5" providerId="LiveId" clId="{9D04F0D1-7BAB-4F58-923E-C032B536E90B}" dt="2021-09-11T20:14:01.032" v="740" actId="26606"/>
          <ac:spMkLst>
            <pc:docMk/>
            <pc:sldMk cId="178439233" sldId="262"/>
            <ac:spMk id="77" creationId="{90F533E9-6690-41A8-A372-4C6C622D028D}"/>
          </ac:spMkLst>
        </pc:spChg>
        <pc:spChg chg="add del">
          <ac:chgData name="Roman Zhigalov" userId="1f97e9fdf7779aa5" providerId="LiveId" clId="{9D04F0D1-7BAB-4F58-923E-C032B536E90B}" dt="2021-09-11T20:14:01.032" v="740" actId="26606"/>
          <ac:spMkLst>
            <pc:docMk/>
            <pc:sldMk cId="178439233" sldId="262"/>
            <ac:spMk id="1028" creationId="{E45B1D5C-0827-4AF0-8186-11FC5A8B8B92}"/>
          </ac:spMkLst>
        </pc:spChg>
        <pc:spChg chg="add del">
          <ac:chgData name="Roman Zhigalov" userId="1f97e9fdf7779aa5" providerId="LiveId" clId="{9D04F0D1-7BAB-4F58-923E-C032B536E90B}" dt="2021-09-11T20:14:01.032" v="740" actId="26606"/>
          <ac:spMkLst>
            <pc:docMk/>
            <pc:sldMk cId="178439233" sldId="262"/>
            <ac:spMk id="1029" creationId="{99413ED5-9ED4-4772-BCE4-2BCAE6B12E35}"/>
          </ac:spMkLst>
        </pc:spChg>
        <pc:spChg chg="add">
          <ac:chgData name="Roman Zhigalov" userId="1f97e9fdf7779aa5" providerId="LiveId" clId="{9D04F0D1-7BAB-4F58-923E-C032B536E90B}" dt="2021-09-11T20:14:01.045" v="741" actId="26606"/>
          <ac:spMkLst>
            <pc:docMk/>
            <pc:sldMk cId="178439233" sldId="262"/>
            <ac:spMk id="1031" creationId="{665DBBEF-238B-476B-96AB-8AAC3224ECEA}"/>
          </ac:spMkLst>
        </pc:spChg>
        <pc:spChg chg="add">
          <ac:chgData name="Roman Zhigalov" userId="1f97e9fdf7779aa5" providerId="LiveId" clId="{9D04F0D1-7BAB-4F58-923E-C032B536E90B}" dt="2021-09-11T20:14:01.045" v="741" actId="26606"/>
          <ac:spMkLst>
            <pc:docMk/>
            <pc:sldMk cId="178439233" sldId="262"/>
            <ac:spMk id="1032" creationId="{3FCFB1DE-0B7E-48CC-BA90-B2AB0889F9D6}"/>
          </ac:spMkLst>
        </pc:spChg>
        <pc:picChg chg="add mod">
          <ac:chgData name="Roman Zhigalov" userId="1f97e9fdf7779aa5" providerId="LiveId" clId="{9D04F0D1-7BAB-4F58-923E-C032B536E90B}" dt="2021-09-11T20:14:01.045" v="741" actId="26606"/>
          <ac:picMkLst>
            <pc:docMk/>
            <pc:sldMk cId="178439233" sldId="262"/>
            <ac:picMk id="1026" creationId="{4BED32C7-C145-4641-8B83-BFB63FA986B1}"/>
          </ac:picMkLst>
        </pc:picChg>
      </pc:sldChg>
      <pc:sldChg chg="addSp delSp modSp new mod setBg modClrScheme chgLayout">
        <pc:chgData name="Roman Zhigalov" userId="1f97e9fdf7779aa5" providerId="LiveId" clId="{9D04F0D1-7BAB-4F58-923E-C032B536E90B}" dt="2021-09-11T20:15:03.892" v="765" actId="26606"/>
        <pc:sldMkLst>
          <pc:docMk/>
          <pc:sldMk cId="3960331291" sldId="263"/>
        </pc:sldMkLst>
        <pc:spChg chg="del mod ord">
          <ac:chgData name="Roman Zhigalov" userId="1f97e9fdf7779aa5" providerId="LiveId" clId="{9D04F0D1-7BAB-4F58-923E-C032B536E90B}" dt="2021-09-11T20:14:54.450" v="746" actId="700"/>
          <ac:spMkLst>
            <pc:docMk/>
            <pc:sldMk cId="3960331291" sldId="263"/>
            <ac:spMk id="2" creationId="{186C76CD-8542-4720-BAE1-C2BD1810E4D2}"/>
          </ac:spMkLst>
        </pc:spChg>
        <pc:spChg chg="del mod ord">
          <ac:chgData name="Roman Zhigalov" userId="1f97e9fdf7779aa5" providerId="LiveId" clId="{9D04F0D1-7BAB-4F58-923E-C032B536E90B}" dt="2021-09-11T20:14:54.450" v="746" actId="700"/>
          <ac:spMkLst>
            <pc:docMk/>
            <pc:sldMk cId="3960331291" sldId="263"/>
            <ac:spMk id="3" creationId="{B1B4AFFB-62DC-43DF-B490-DBFA74387791}"/>
          </ac:spMkLst>
        </pc:spChg>
        <pc:spChg chg="add mod ord">
          <ac:chgData name="Roman Zhigalov" userId="1f97e9fdf7779aa5" providerId="LiveId" clId="{9D04F0D1-7BAB-4F58-923E-C032B536E90B}" dt="2021-09-11T20:15:03.892" v="765" actId="26606"/>
          <ac:spMkLst>
            <pc:docMk/>
            <pc:sldMk cId="3960331291" sldId="263"/>
            <ac:spMk id="4" creationId="{5F34E66F-05DC-42E0-8704-2FB3791033BB}"/>
          </ac:spMkLst>
        </pc:spChg>
        <pc:spChg chg="add mod ord">
          <ac:chgData name="Roman Zhigalov" userId="1f97e9fdf7779aa5" providerId="LiveId" clId="{9D04F0D1-7BAB-4F58-923E-C032B536E90B}" dt="2021-09-11T20:15:03.892" v="765" actId="26606"/>
          <ac:spMkLst>
            <pc:docMk/>
            <pc:sldMk cId="3960331291" sldId="263"/>
            <ac:spMk id="5" creationId="{D256433E-B741-4361-B36D-E18D869096BC}"/>
          </ac:spMkLst>
        </pc:spChg>
        <pc:spChg chg="add">
          <ac:chgData name="Roman Zhigalov" userId="1f97e9fdf7779aa5" providerId="LiveId" clId="{9D04F0D1-7BAB-4F58-923E-C032B536E90B}" dt="2021-09-11T20:15:03.892" v="765" actId="26606"/>
          <ac:spMkLst>
            <pc:docMk/>
            <pc:sldMk cId="3960331291" sldId="263"/>
            <ac:spMk id="10" creationId="{4522B21E-B2B9-4C72-9A71-C87EFD137480}"/>
          </ac:spMkLst>
        </pc:spChg>
        <pc:spChg chg="add del">
          <ac:chgData name="Roman Zhigalov" userId="1f97e9fdf7779aa5" providerId="LiveId" clId="{9D04F0D1-7BAB-4F58-923E-C032B536E90B}" dt="2021-09-11T20:15:03.882" v="764" actId="26606"/>
          <ac:spMkLst>
            <pc:docMk/>
            <pc:sldMk cId="3960331291" sldId="263"/>
            <ac:spMk id="12" creationId="{665DBBEF-238B-476B-96AB-8AAC3224ECEA}"/>
          </ac:spMkLst>
        </pc:spChg>
        <pc:spChg chg="add del">
          <ac:chgData name="Roman Zhigalov" userId="1f97e9fdf7779aa5" providerId="LiveId" clId="{9D04F0D1-7BAB-4F58-923E-C032B536E90B}" dt="2021-09-11T20:15:03.882" v="764" actId="26606"/>
          <ac:spMkLst>
            <pc:docMk/>
            <pc:sldMk cId="3960331291" sldId="263"/>
            <ac:spMk id="14" creationId="{3FCFB1DE-0B7E-48CC-BA90-B2AB0889F9D6}"/>
          </ac:spMkLst>
        </pc:spChg>
        <pc:spChg chg="add">
          <ac:chgData name="Roman Zhigalov" userId="1f97e9fdf7779aa5" providerId="LiveId" clId="{9D04F0D1-7BAB-4F58-923E-C032B536E90B}" dt="2021-09-11T20:15:03.892" v="765" actId="26606"/>
          <ac:spMkLst>
            <pc:docMk/>
            <pc:sldMk cId="3960331291" sldId="263"/>
            <ac:spMk id="17" creationId="{5EB7D2A2-F448-44D4-938C-DC84CBCB3B1E}"/>
          </ac:spMkLst>
        </pc:spChg>
        <pc:spChg chg="add">
          <ac:chgData name="Roman Zhigalov" userId="1f97e9fdf7779aa5" providerId="LiveId" clId="{9D04F0D1-7BAB-4F58-923E-C032B536E90B}" dt="2021-09-11T20:15:03.892" v="765" actId="26606"/>
          <ac:spMkLst>
            <pc:docMk/>
            <pc:sldMk cId="3960331291" sldId="263"/>
            <ac:spMk id="18" creationId="{871AEA07-1E14-44B4-8E55-64EF049CD66F}"/>
          </ac:spMkLst>
        </pc:spChg>
        <pc:picChg chg="add del">
          <ac:chgData name="Roman Zhigalov" userId="1f97e9fdf7779aa5" providerId="LiveId" clId="{9D04F0D1-7BAB-4F58-923E-C032B536E90B}" dt="2021-09-11T20:15:03.882" v="764" actId="26606"/>
          <ac:picMkLst>
            <pc:docMk/>
            <pc:sldMk cId="3960331291" sldId="263"/>
            <ac:picMk id="9" creationId="{AB04B8BA-1A54-490D-9078-D30DB87CC6EA}"/>
          </ac:picMkLst>
        </pc:picChg>
        <pc:cxnChg chg="add">
          <ac:chgData name="Roman Zhigalov" userId="1f97e9fdf7779aa5" providerId="LiveId" clId="{9D04F0D1-7BAB-4F58-923E-C032B536E90B}" dt="2021-09-11T20:15:03.892" v="765" actId="26606"/>
          <ac:cxnSpMkLst>
            <pc:docMk/>
            <pc:sldMk cId="3960331291" sldId="263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9D04F0D1-7BAB-4F58-923E-C032B536E90B}" dt="2021-09-11T20:15:31.777" v="800" actId="26606"/>
        <pc:sldMkLst>
          <pc:docMk/>
          <pc:sldMk cId="339822277" sldId="264"/>
        </pc:sldMkLst>
        <pc:spChg chg="mod">
          <ac:chgData name="Roman Zhigalov" userId="1f97e9fdf7779aa5" providerId="LiveId" clId="{9D04F0D1-7BAB-4F58-923E-C032B536E90B}" dt="2021-09-11T20:15:31.777" v="800" actId="26606"/>
          <ac:spMkLst>
            <pc:docMk/>
            <pc:sldMk cId="339822277" sldId="264"/>
            <ac:spMk id="2" creationId="{DF4981BE-828D-4C60-8BFC-F324D341311B}"/>
          </ac:spMkLst>
        </pc:spChg>
        <pc:spChg chg="del">
          <ac:chgData name="Roman Zhigalov" userId="1f97e9fdf7779aa5" providerId="LiveId" clId="{9D04F0D1-7BAB-4F58-923E-C032B536E90B}" dt="2021-09-11T20:15:23.542" v="767"/>
          <ac:spMkLst>
            <pc:docMk/>
            <pc:sldMk cId="339822277" sldId="264"/>
            <ac:spMk id="3" creationId="{883C2026-FA1D-4743-B63B-01A1D4E7C818}"/>
          </ac:spMkLst>
        </pc:spChg>
        <pc:spChg chg="add">
          <ac:chgData name="Roman Zhigalov" userId="1f97e9fdf7779aa5" providerId="LiveId" clId="{9D04F0D1-7BAB-4F58-923E-C032B536E90B}" dt="2021-09-11T20:15:31.777" v="800" actId="26606"/>
          <ac:spMkLst>
            <pc:docMk/>
            <pc:sldMk cId="339822277" sldId="264"/>
            <ac:spMk id="71" creationId="{665DBBEF-238B-476B-96AB-8AAC3224ECEA}"/>
          </ac:spMkLst>
        </pc:spChg>
        <pc:spChg chg="add">
          <ac:chgData name="Roman Zhigalov" userId="1f97e9fdf7779aa5" providerId="LiveId" clId="{9D04F0D1-7BAB-4F58-923E-C032B536E90B}" dt="2021-09-11T20:15:31.777" v="800" actId="26606"/>
          <ac:spMkLst>
            <pc:docMk/>
            <pc:sldMk cId="339822277" sldId="264"/>
            <ac:spMk id="73" creationId="{3FCFB1DE-0B7E-48CC-BA90-B2AB0889F9D6}"/>
          </ac:spMkLst>
        </pc:spChg>
        <pc:picChg chg="add mod">
          <ac:chgData name="Roman Zhigalov" userId="1f97e9fdf7779aa5" providerId="LiveId" clId="{9D04F0D1-7BAB-4F58-923E-C032B536E90B}" dt="2021-09-11T20:15:31.777" v="800" actId="26606"/>
          <ac:picMkLst>
            <pc:docMk/>
            <pc:sldMk cId="339822277" sldId="264"/>
            <ac:picMk id="2050" creationId="{8755F962-FEEF-4458-9C2C-1D5BF27E71E3}"/>
          </ac:picMkLst>
        </pc:picChg>
      </pc:sldChg>
      <pc:sldChg chg="addSp delSp modSp new mod setBg">
        <pc:chgData name="Roman Zhigalov" userId="1f97e9fdf7779aa5" providerId="LiveId" clId="{9D04F0D1-7BAB-4F58-923E-C032B536E90B}" dt="2021-09-11T20:16:02.649" v="804" actId="27614"/>
        <pc:sldMkLst>
          <pc:docMk/>
          <pc:sldMk cId="237041825" sldId="265"/>
        </pc:sldMkLst>
        <pc:spChg chg="del">
          <ac:chgData name="Roman Zhigalov" userId="1f97e9fdf7779aa5" providerId="LiveId" clId="{9D04F0D1-7BAB-4F58-923E-C032B536E90B}" dt="2021-09-11T20:16:00.482" v="803" actId="26606"/>
          <ac:spMkLst>
            <pc:docMk/>
            <pc:sldMk cId="237041825" sldId="265"/>
            <ac:spMk id="2" creationId="{990E85C8-9D1D-4228-8671-8DFB1F3F8350}"/>
          </ac:spMkLst>
        </pc:spChg>
        <pc:spChg chg="del">
          <ac:chgData name="Roman Zhigalov" userId="1f97e9fdf7779aa5" providerId="LiveId" clId="{9D04F0D1-7BAB-4F58-923E-C032B536E90B}" dt="2021-09-11T20:15:55.617" v="802" actId="22"/>
          <ac:spMkLst>
            <pc:docMk/>
            <pc:sldMk cId="237041825" sldId="265"/>
            <ac:spMk id="3" creationId="{DA8A3282-0EEE-4C8C-BE18-E74E1D073911}"/>
          </ac:spMkLst>
        </pc:spChg>
        <pc:spChg chg="add">
          <ac:chgData name="Roman Zhigalov" userId="1f97e9fdf7779aa5" providerId="LiveId" clId="{9D04F0D1-7BAB-4F58-923E-C032B536E90B}" dt="2021-09-11T20:16:00.482" v="803" actId="26606"/>
          <ac:spMkLst>
            <pc:docMk/>
            <pc:sldMk cId="237041825" sldId="265"/>
            <ac:spMk id="10" creationId="{32BC26D8-82FB-445E-AA49-62A77D7C1EE0}"/>
          </ac:spMkLst>
        </pc:spChg>
        <pc:spChg chg="add">
          <ac:chgData name="Roman Zhigalov" userId="1f97e9fdf7779aa5" providerId="LiveId" clId="{9D04F0D1-7BAB-4F58-923E-C032B536E90B}" dt="2021-09-11T20:16:00.482" v="803" actId="26606"/>
          <ac:spMkLst>
            <pc:docMk/>
            <pc:sldMk cId="237041825" sldId="265"/>
            <ac:spMk id="12" creationId="{CB44330D-EA18-4254-AA95-EB49948539B8}"/>
          </ac:spMkLst>
        </pc:spChg>
        <pc:picChg chg="add mod ord">
          <ac:chgData name="Roman Zhigalov" userId="1f97e9fdf7779aa5" providerId="LiveId" clId="{9D04F0D1-7BAB-4F58-923E-C032B536E90B}" dt="2021-09-11T20:16:02.649" v="804" actId="27614"/>
          <ac:picMkLst>
            <pc:docMk/>
            <pc:sldMk cId="237041825" sldId="265"/>
            <ac:picMk id="5" creationId="{4044EBAF-B021-4ACC-8B57-6DB24EEACD27}"/>
          </ac:picMkLst>
        </pc:picChg>
      </pc:sldChg>
      <pc:sldChg chg="addSp modSp new mod setBg">
        <pc:chgData name="Roman Zhigalov" userId="1f97e9fdf7779aa5" providerId="LiveId" clId="{9D04F0D1-7BAB-4F58-923E-C032B536E90B}" dt="2021-09-11T20:16:19.177" v="812" actId="26606"/>
        <pc:sldMkLst>
          <pc:docMk/>
          <pc:sldMk cId="3280518860" sldId="266"/>
        </pc:sldMkLst>
        <pc:spChg chg="mod">
          <ac:chgData name="Roman Zhigalov" userId="1f97e9fdf7779aa5" providerId="LiveId" clId="{9D04F0D1-7BAB-4F58-923E-C032B536E90B}" dt="2021-09-11T20:16:19.177" v="812" actId="26606"/>
          <ac:spMkLst>
            <pc:docMk/>
            <pc:sldMk cId="3280518860" sldId="266"/>
            <ac:spMk id="2" creationId="{E1C3DE09-685F-40FF-80BD-87C13F8450C3}"/>
          </ac:spMkLst>
        </pc:spChg>
        <pc:spChg chg="mod">
          <ac:chgData name="Roman Zhigalov" userId="1f97e9fdf7779aa5" providerId="LiveId" clId="{9D04F0D1-7BAB-4F58-923E-C032B536E90B}" dt="2021-09-11T20:16:19.177" v="812" actId="26606"/>
          <ac:spMkLst>
            <pc:docMk/>
            <pc:sldMk cId="3280518860" sldId="266"/>
            <ac:spMk id="3" creationId="{45BE7C2C-A616-4F6E-93E7-8A5BAC65F67E}"/>
          </ac:spMkLst>
        </pc:spChg>
        <pc:spChg chg="add">
          <ac:chgData name="Roman Zhigalov" userId="1f97e9fdf7779aa5" providerId="LiveId" clId="{9D04F0D1-7BAB-4F58-923E-C032B536E90B}" dt="2021-09-11T20:16:19.177" v="812" actId="26606"/>
          <ac:spMkLst>
            <pc:docMk/>
            <pc:sldMk cId="3280518860" sldId="266"/>
            <ac:spMk id="8" creationId="{4522B21E-B2B9-4C72-9A71-C87EFD137480}"/>
          </ac:spMkLst>
        </pc:spChg>
        <pc:spChg chg="add">
          <ac:chgData name="Roman Zhigalov" userId="1f97e9fdf7779aa5" providerId="LiveId" clId="{9D04F0D1-7BAB-4F58-923E-C032B536E90B}" dt="2021-09-11T20:16:19.177" v="812" actId="26606"/>
          <ac:spMkLst>
            <pc:docMk/>
            <pc:sldMk cId="3280518860" sldId="266"/>
            <ac:spMk id="10" creationId="{5EB7D2A2-F448-44D4-938C-DC84CBCB3B1E}"/>
          </ac:spMkLst>
        </pc:spChg>
        <pc:spChg chg="add">
          <ac:chgData name="Roman Zhigalov" userId="1f97e9fdf7779aa5" providerId="LiveId" clId="{9D04F0D1-7BAB-4F58-923E-C032B536E90B}" dt="2021-09-11T20:16:19.177" v="812" actId="26606"/>
          <ac:spMkLst>
            <pc:docMk/>
            <pc:sldMk cId="3280518860" sldId="266"/>
            <ac:spMk id="12" creationId="{871AEA07-1E14-44B4-8E55-64EF049CD66F}"/>
          </ac:spMkLst>
        </pc:spChg>
        <pc:cxnChg chg="add">
          <ac:chgData name="Roman Zhigalov" userId="1f97e9fdf7779aa5" providerId="LiveId" clId="{9D04F0D1-7BAB-4F58-923E-C032B536E90B}" dt="2021-09-11T20:16:19.177" v="812" actId="26606"/>
          <ac:cxnSpMkLst>
            <pc:docMk/>
            <pc:sldMk cId="3280518860" sldId="266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D04F0D1-7BAB-4F58-923E-C032B536E90B}" dt="2021-09-11T20:18:29.622" v="1150" actId="26606"/>
        <pc:sldMkLst>
          <pc:docMk/>
          <pc:sldMk cId="1719652246" sldId="267"/>
        </pc:sldMkLst>
        <pc:spChg chg="mod">
          <ac:chgData name="Roman Zhigalov" userId="1f97e9fdf7779aa5" providerId="LiveId" clId="{9D04F0D1-7BAB-4F58-923E-C032B536E90B}" dt="2021-09-11T20:18:29.622" v="1150" actId="26606"/>
          <ac:spMkLst>
            <pc:docMk/>
            <pc:sldMk cId="1719652246" sldId="267"/>
            <ac:spMk id="2" creationId="{1982977A-9747-4CB5-8B67-D37D3044AE7F}"/>
          </ac:spMkLst>
        </pc:spChg>
        <pc:spChg chg="del mod">
          <ac:chgData name="Roman Zhigalov" userId="1f97e9fdf7779aa5" providerId="LiveId" clId="{9D04F0D1-7BAB-4F58-923E-C032B536E90B}" dt="2021-09-11T20:18:29.622" v="1150" actId="26606"/>
          <ac:spMkLst>
            <pc:docMk/>
            <pc:sldMk cId="1719652246" sldId="267"/>
            <ac:spMk id="3" creationId="{BD58C647-205A-47A5-9853-57C29EBF2A28}"/>
          </ac:spMkLst>
        </pc:spChg>
        <pc:spChg chg="add del">
          <ac:chgData name="Roman Zhigalov" userId="1f97e9fdf7779aa5" providerId="LiveId" clId="{9D04F0D1-7BAB-4F58-923E-C032B536E90B}" dt="2021-09-11T20:18:29.571" v="1149" actId="26606"/>
          <ac:spMkLst>
            <pc:docMk/>
            <pc:sldMk cId="1719652246" sldId="267"/>
            <ac:spMk id="8" creationId="{777A147A-9ED8-46B4-8660-1B3C2AA880B5}"/>
          </ac:spMkLst>
        </pc:spChg>
        <pc:spChg chg="add">
          <ac:chgData name="Roman Zhigalov" userId="1f97e9fdf7779aa5" providerId="LiveId" clId="{9D04F0D1-7BAB-4F58-923E-C032B536E90B}" dt="2021-09-11T20:18:29.622" v="1150" actId="26606"/>
          <ac:spMkLst>
            <pc:docMk/>
            <pc:sldMk cId="1719652246" sldId="267"/>
            <ac:spMk id="9" creationId="{2E442304-DDBD-4F7B-8017-36BCC863FB40}"/>
          </ac:spMkLst>
        </pc:spChg>
        <pc:spChg chg="add del">
          <ac:chgData name="Roman Zhigalov" userId="1f97e9fdf7779aa5" providerId="LiveId" clId="{9D04F0D1-7BAB-4F58-923E-C032B536E90B}" dt="2021-09-11T20:18:29.571" v="1149" actId="26606"/>
          <ac:spMkLst>
            <pc:docMk/>
            <pc:sldMk cId="1719652246" sldId="267"/>
            <ac:spMk id="10" creationId="{5D6C15A0-C087-4593-8414-2B4EC1CDC3DE}"/>
          </ac:spMkLst>
        </pc:spChg>
        <pc:spChg chg="add">
          <ac:chgData name="Roman Zhigalov" userId="1f97e9fdf7779aa5" providerId="LiveId" clId="{9D04F0D1-7BAB-4F58-923E-C032B536E90B}" dt="2021-09-11T20:18:29.622" v="1150" actId="26606"/>
          <ac:spMkLst>
            <pc:docMk/>
            <pc:sldMk cId="1719652246" sldId="267"/>
            <ac:spMk id="11" creationId="{5E107275-3853-46FD-A241-DE4355A42675}"/>
          </ac:spMkLst>
        </pc:spChg>
        <pc:graphicFrameChg chg="add">
          <ac:chgData name="Roman Zhigalov" userId="1f97e9fdf7779aa5" providerId="LiveId" clId="{9D04F0D1-7BAB-4F58-923E-C032B536E90B}" dt="2021-09-11T20:18:29.622" v="1150" actId="26606"/>
          <ac:graphicFrameMkLst>
            <pc:docMk/>
            <pc:sldMk cId="1719652246" sldId="267"/>
            <ac:graphicFrameMk id="5" creationId="{1C5F9B23-6F69-4B19-AF27-32B7127A926D}"/>
          </ac:graphicFrameMkLst>
        </pc:graphicFrameChg>
      </pc:sldChg>
      <pc:sldChg chg="addSp delSp modSp new mod setBg">
        <pc:chgData name="Roman Zhigalov" userId="1f97e9fdf7779aa5" providerId="LiveId" clId="{9D04F0D1-7BAB-4F58-923E-C032B536E90B}" dt="2021-09-11T20:18:43.865" v="1168" actId="26606"/>
        <pc:sldMkLst>
          <pc:docMk/>
          <pc:sldMk cId="3798558992" sldId="268"/>
        </pc:sldMkLst>
        <pc:spChg chg="mod">
          <ac:chgData name="Roman Zhigalov" userId="1f97e9fdf7779aa5" providerId="LiveId" clId="{9D04F0D1-7BAB-4F58-923E-C032B536E90B}" dt="2021-09-11T20:18:43.865" v="1168" actId="26606"/>
          <ac:spMkLst>
            <pc:docMk/>
            <pc:sldMk cId="3798558992" sldId="268"/>
            <ac:spMk id="2" creationId="{F5E334A4-B1F0-4D71-9018-33F890D1C043}"/>
          </ac:spMkLst>
        </pc:spChg>
        <pc:spChg chg="del">
          <ac:chgData name="Roman Zhigalov" userId="1f97e9fdf7779aa5" providerId="LiveId" clId="{9D04F0D1-7BAB-4F58-923E-C032B536E90B}" dt="2021-09-11T20:18:38.395" v="1152"/>
          <ac:spMkLst>
            <pc:docMk/>
            <pc:sldMk cId="3798558992" sldId="268"/>
            <ac:spMk id="3" creationId="{80525080-01EA-44C0-B588-970B6334C077}"/>
          </ac:spMkLst>
        </pc:spChg>
        <pc:spChg chg="add">
          <ac:chgData name="Roman Zhigalov" userId="1f97e9fdf7779aa5" providerId="LiveId" clId="{9D04F0D1-7BAB-4F58-923E-C032B536E90B}" dt="2021-09-11T20:18:43.865" v="1168" actId="26606"/>
          <ac:spMkLst>
            <pc:docMk/>
            <pc:sldMk cId="3798558992" sldId="268"/>
            <ac:spMk id="71" creationId="{665DBBEF-238B-476B-96AB-8AAC3224ECEA}"/>
          </ac:spMkLst>
        </pc:spChg>
        <pc:spChg chg="add">
          <ac:chgData name="Roman Zhigalov" userId="1f97e9fdf7779aa5" providerId="LiveId" clId="{9D04F0D1-7BAB-4F58-923E-C032B536E90B}" dt="2021-09-11T20:18:43.865" v="1168" actId="26606"/>
          <ac:spMkLst>
            <pc:docMk/>
            <pc:sldMk cId="3798558992" sldId="268"/>
            <ac:spMk id="73" creationId="{3FCFB1DE-0B7E-48CC-BA90-B2AB0889F9D6}"/>
          </ac:spMkLst>
        </pc:spChg>
        <pc:picChg chg="add mod">
          <ac:chgData name="Roman Zhigalov" userId="1f97e9fdf7779aa5" providerId="LiveId" clId="{9D04F0D1-7BAB-4F58-923E-C032B536E90B}" dt="2021-09-11T20:18:43.865" v="1168" actId="26606"/>
          <ac:picMkLst>
            <pc:docMk/>
            <pc:sldMk cId="3798558992" sldId="268"/>
            <ac:picMk id="3074" creationId="{4BC1C29A-80DE-44C3-9067-963A05A98FB7}"/>
          </ac:picMkLst>
        </pc:picChg>
      </pc:sldChg>
      <pc:sldChg chg="addSp delSp modSp new mod setBg">
        <pc:chgData name="Roman Zhigalov" userId="1f97e9fdf7779aa5" providerId="LiveId" clId="{9D04F0D1-7BAB-4F58-923E-C032B536E90B}" dt="2021-09-11T20:19:12.104" v="1191" actId="26606"/>
        <pc:sldMkLst>
          <pc:docMk/>
          <pc:sldMk cId="577050271" sldId="269"/>
        </pc:sldMkLst>
        <pc:spChg chg="mod">
          <ac:chgData name="Roman Zhigalov" userId="1f97e9fdf7779aa5" providerId="LiveId" clId="{9D04F0D1-7BAB-4F58-923E-C032B536E90B}" dt="2021-09-11T20:19:12.104" v="1191" actId="26606"/>
          <ac:spMkLst>
            <pc:docMk/>
            <pc:sldMk cId="577050271" sldId="269"/>
            <ac:spMk id="2" creationId="{EA0BB6B6-8093-40A3-8A81-0A03D9732F22}"/>
          </ac:spMkLst>
        </pc:spChg>
        <pc:spChg chg="del">
          <ac:chgData name="Roman Zhigalov" userId="1f97e9fdf7779aa5" providerId="LiveId" clId="{9D04F0D1-7BAB-4F58-923E-C032B536E90B}" dt="2021-09-11T20:19:05.315" v="1170"/>
          <ac:spMkLst>
            <pc:docMk/>
            <pc:sldMk cId="577050271" sldId="269"/>
            <ac:spMk id="3" creationId="{9D1B43F9-0C03-4432-8FAC-D728A1F12224}"/>
          </ac:spMkLst>
        </pc:spChg>
        <pc:spChg chg="add">
          <ac:chgData name="Roman Zhigalov" userId="1f97e9fdf7779aa5" providerId="LiveId" clId="{9D04F0D1-7BAB-4F58-923E-C032B536E90B}" dt="2021-09-11T20:19:12.104" v="1191" actId="26606"/>
          <ac:spMkLst>
            <pc:docMk/>
            <pc:sldMk cId="577050271" sldId="269"/>
            <ac:spMk id="71" creationId="{665DBBEF-238B-476B-96AB-8AAC3224ECEA}"/>
          </ac:spMkLst>
        </pc:spChg>
        <pc:spChg chg="add">
          <ac:chgData name="Roman Zhigalov" userId="1f97e9fdf7779aa5" providerId="LiveId" clId="{9D04F0D1-7BAB-4F58-923E-C032B536E90B}" dt="2021-09-11T20:19:12.104" v="1191" actId="26606"/>
          <ac:spMkLst>
            <pc:docMk/>
            <pc:sldMk cId="577050271" sldId="269"/>
            <ac:spMk id="73" creationId="{3FCFB1DE-0B7E-48CC-BA90-B2AB0889F9D6}"/>
          </ac:spMkLst>
        </pc:spChg>
        <pc:picChg chg="add mod">
          <ac:chgData name="Roman Zhigalov" userId="1f97e9fdf7779aa5" providerId="LiveId" clId="{9D04F0D1-7BAB-4F58-923E-C032B536E90B}" dt="2021-09-11T20:19:12.104" v="1191" actId="26606"/>
          <ac:picMkLst>
            <pc:docMk/>
            <pc:sldMk cId="577050271" sldId="269"/>
            <ac:picMk id="4098" creationId="{C5CB678F-D7E5-4B1D-AA6D-58490D783909}"/>
          </ac:picMkLst>
        </pc:picChg>
      </pc:sldChg>
      <pc:sldChg chg="addSp delSp modSp new mod setBg">
        <pc:chgData name="Roman Zhigalov" userId="1f97e9fdf7779aa5" providerId="LiveId" clId="{9D04F0D1-7BAB-4F58-923E-C032B536E90B}" dt="2021-09-11T20:20:19.745" v="1238" actId="26606"/>
        <pc:sldMkLst>
          <pc:docMk/>
          <pc:sldMk cId="2858822469" sldId="270"/>
        </pc:sldMkLst>
        <pc:spChg chg="mod ord">
          <ac:chgData name="Roman Zhigalov" userId="1f97e9fdf7779aa5" providerId="LiveId" clId="{9D04F0D1-7BAB-4F58-923E-C032B536E90B}" dt="2021-09-11T20:20:19.745" v="1238" actId="26606"/>
          <ac:spMkLst>
            <pc:docMk/>
            <pc:sldMk cId="2858822469" sldId="270"/>
            <ac:spMk id="2" creationId="{7EF2A96D-68B3-402B-8C27-E225E3BF0FB9}"/>
          </ac:spMkLst>
        </pc:spChg>
        <pc:spChg chg="del">
          <ac:chgData name="Roman Zhigalov" userId="1f97e9fdf7779aa5" providerId="LiveId" clId="{9D04F0D1-7BAB-4F58-923E-C032B536E90B}" dt="2021-09-11T20:19:35.974" v="1193"/>
          <ac:spMkLst>
            <pc:docMk/>
            <pc:sldMk cId="2858822469" sldId="270"/>
            <ac:spMk id="3" creationId="{BFC80E7F-E1C6-4CEA-AA04-69D2135114D7}"/>
          </ac:spMkLst>
        </pc:spChg>
        <pc:spChg chg="add del">
          <ac:chgData name="Roman Zhigalov" userId="1f97e9fdf7779aa5" providerId="LiveId" clId="{9D04F0D1-7BAB-4F58-923E-C032B536E90B}" dt="2021-09-11T20:20:10.505" v="1217"/>
          <ac:spMkLst>
            <pc:docMk/>
            <pc:sldMk cId="2858822469" sldId="270"/>
            <ac:spMk id="4" creationId="{BF880B99-1E5E-4E73-B81B-12B3CE554594}"/>
          </ac:spMkLst>
        </pc:spChg>
        <pc:spChg chg="add del">
          <ac:chgData name="Roman Zhigalov" userId="1f97e9fdf7779aa5" providerId="LiveId" clId="{9D04F0D1-7BAB-4F58-923E-C032B536E90B}" dt="2021-09-11T20:20:19.734" v="1237" actId="26606"/>
          <ac:spMkLst>
            <pc:docMk/>
            <pc:sldMk cId="2858822469" sldId="270"/>
            <ac:spMk id="75" creationId="{521C4EA8-6B83-4338-913D-D75D3C4F34D6}"/>
          </ac:spMkLst>
        </pc:spChg>
        <pc:spChg chg="add del">
          <ac:chgData name="Roman Zhigalov" userId="1f97e9fdf7779aa5" providerId="LiveId" clId="{9D04F0D1-7BAB-4F58-923E-C032B536E90B}" dt="2021-09-11T20:20:19.734" v="1237" actId="26606"/>
          <ac:spMkLst>
            <pc:docMk/>
            <pc:sldMk cId="2858822469" sldId="270"/>
            <ac:spMk id="81" creationId="{04357C93-F0CB-4A1C-8F77-4E9063789819}"/>
          </ac:spMkLst>
        </pc:spChg>
        <pc:spChg chg="add">
          <ac:chgData name="Roman Zhigalov" userId="1f97e9fdf7779aa5" providerId="LiveId" clId="{9D04F0D1-7BAB-4F58-923E-C032B536E90B}" dt="2021-09-11T20:20:19.745" v="1238" actId="26606"/>
          <ac:spMkLst>
            <pc:docMk/>
            <pc:sldMk cId="2858822469" sldId="270"/>
            <ac:spMk id="5128" creationId="{C4879EFC-8E62-4E00-973C-C45EE9EC676D}"/>
          </ac:spMkLst>
        </pc:spChg>
        <pc:spChg chg="add">
          <ac:chgData name="Roman Zhigalov" userId="1f97e9fdf7779aa5" providerId="LiveId" clId="{9D04F0D1-7BAB-4F58-923E-C032B536E90B}" dt="2021-09-11T20:20:19.745" v="1238" actId="26606"/>
          <ac:spMkLst>
            <pc:docMk/>
            <pc:sldMk cId="2858822469" sldId="270"/>
            <ac:spMk id="5129" creationId="{D6A9C53F-5F90-40A5-8C85-5412D39C8C68}"/>
          </ac:spMkLst>
        </pc:spChg>
        <pc:grpChg chg="add del">
          <ac:chgData name="Roman Zhigalov" userId="1f97e9fdf7779aa5" providerId="LiveId" clId="{9D04F0D1-7BAB-4F58-923E-C032B536E90B}" dt="2021-09-11T20:20:19.734" v="1237" actId="26606"/>
          <ac:grpSpMkLst>
            <pc:docMk/>
            <pc:sldMk cId="2858822469" sldId="270"/>
            <ac:grpSpMk id="77" creationId="{3AF6A671-C637-4547-85F4-51B6D1881399}"/>
          </ac:grpSpMkLst>
        </pc:grpChg>
        <pc:picChg chg="add mod">
          <ac:chgData name="Roman Zhigalov" userId="1f97e9fdf7779aa5" providerId="LiveId" clId="{9D04F0D1-7BAB-4F58-923E-C032B536E90B}" dt="2021-09-11T20:20:19.745" v="1238" actId="26606"/>
          <ac:picMkLst>
            <pc:docMk/>
            <pc:sldMk cId="2858822469" sldId="270"/>
            <ac:picMk id="5122" creationId="{BADAF6C2-519C-4C94-BE56-42B6A062ECC6}"/>
          </ac:picMkLst>
        </pc:picChg>
        <pc:picChg chg="add del mod">
          <ac:chgData name="Roman Zhigalov" userId="1f97e9fdf7779aa5" providerId="LiveId" clId="{9D04F0D1-7BAB-4F58-923E-C032B536E90B}" dt="2021-09-11T20:20:04.024" v="1216"/>
          <ac:picMkLst>
            <pc:docMk/>
            <pc:sldMk cId="2858822469" sldId="270"/>
            <ac:picMk id="5124" creationId="{D5B5BFB8-D54A-4803-91F0-22E445CF95D1}"/>
          </ac:picMkLst>
        </pc:picChg>
        <pc:picChg chg="add mod">
          <ac:chgData name="Roman Zhigalov" userId="1f97e9fdf7779aa5" providerId="LiveId" clId="{9D04F0D1-7BAB-4F58-923E-C032B536E90B}" dt="2021-09-11T20:20:19.745" v="1238" actId="26606"/>
          <ac:picMkLst>
            <pc:docMk/>
            <pc:sldMk cId="2858822469" sldId="270"/>
            <ac:picMk id="5126" creationId="{1B1E2B57-FD62-483E-9233-044577695AD7}"/>
          </ac:picMkLst>
        </pc:picChg>
      </pc:sldChg>
      <pc:sldChg chg="modSp new mod">
        <pc:chgData name="Roman Zhigalov" userId="1f97e9fdf7779aa5" providerId="LiveId" clId="{9D04F0D1-7BAB-4F58-923E-C032B536E90B}" dt="2021-09-11T20:21:58.304" v="1541" actId="20577"/>
        <pc:sldMkLst>
          <pc:docMk/>
          <pc:sldMk cId="2981188970" sldId="271"/>
        </pc:sldMkLst>
        <pc:spChg chg="mod">
          <ac:chgData name="Roman Zhigalov" userId="1f97e9fdf7779aa5" providerId="LiveId" clId="{9D04F0D1-7BAB-4F58-923E-C032B536E90B}" dt="2021-09-11T20:20:53.395" v="1262" actId="122"/>
          <ac:spMkLst>
            <pc:docMk/>
            <pc:sldMk cId="2981188970" sldId="271"/>
            <ac:spMk id="2" creationId="{6CAE93D1-3C1F-4482-9239-43B952CD5382}"/>
          </ac:spMkLst>
        </pc:spChg>
        <pc:spChg chg="mod">
          <ac:chgData name="Roman Zhigalov" userId="1f97e9fdf7779aa5" providerId="LiveId" clId="{9D04F0D1-7BAB-4F58-923E-C032B536E90B}" dt="2021-09-11T20:20:55.225" v="1268" actId="20577"/>
          <ac:spMkLst>
            <pc:docMk/>
            <pc:sldMk cId="2981188970" sldId="271"/>
            <ac:spMk id="3" creationId="{D6AB3CE2-144E-4023-BCDE-370D155C6948}"/>
          </ac:spMkLst>
        </pc:spChg>
        <pc:spChg chg="mod">
          <ac:chgData name="Roman Zhigalov" userId="1f97e9fdf7779aa5" providerId="LiveId" clId="{9D04F0D1-7BAB-4F58-923E-C032B536E90B}" dt="2021-09-11T20:21:29.185" v="1418" actId="20577"/>
          <ac:spMkLst>
            <pc:docMk/>
            <pc:sldMk cId="2981188970" sldId="271"/>
            <ac:spMk id="4" creationId="{6FF253B6-9728-4C36-B809-EFAAC6E5EE29}"/>
          </ac:spMkLst>
        </pc:spChg>
        <pc:spChg chg="mod">
          <ac:chgData name="Roman Zhigalov" userId="1f97e9fdf7779aa5" providerId="LiveId" clId="{9D04F0D1-7BAB-4F58-923E-C032B536E90B}" dt="2021-09-11T20:20:57.490" v="1277" actId="20577"/>
          <ac:spMkLst>
            <pc:docMk/>
            <pc:sldMk cId="2981188970" sldId="271"/>
            <ac:spMk id="5" creationId="{5AD34FDD-20FF-4160-8B5B-8A8B5266EC8F}"/>
          </ac:spMkLst>
        </pc:spChg>
        <pc:spChg chg="mod">
          <ac:chgData name="Roman Zhigalov" userId="1f97e9fdf7779aa5" providerId="LiveId" clId="{9D04F0D1-7BAB-4F58-923E-C032B536E90B}" dt="2021-09-11T20:21:58.304" v="1541" actId="20577"/>
          <ac:spMkLst>
            <pc:docMk/>
            <pc:sldMk cId="2981188970" sldId="271"/>
            <ac:spMk id="6" creationId="{900E32EE-4830-4FF3-929B-0419C8E58F0B}"/>
          </ac:spMkLst>
        </pc:spChg>
      </pc:sldChg>
      <pc:sldChg chg="modSp new mod">
        <pc:chgData name="Roman Zhigalov" userId="1f97e9fdf7779aa5" providerId="LiveId" clId="{9D04F0D1-7BAB-4F58-923E-C032B536E90B}" dt="2021-09-11T20:22:07.735" v="1560" actId="122"/>
        <pc:sldMkLst>
          <pc:docMk/>
          <pc:sldMk cId="1766268511" sldId="272"/>
        </pc:sldMkLst>
        <pc:spChg chg="mod">
          <ac:chgData name="Roman Zhigalov" userId="1f97e9fdf7779aa5" providerId="LiveId" clId="{9D04F0D1-7BAB-4F58-923E-C032B536E90B}" dt="2021-09-11T20:22:07.735" v="1560" actId="122"/>
          <ac:spMkLst>
            <pc:docMk/>
            <pc:sldMk cId="1766268511" sldId="272"/>
            <ac:spMk id="2" creationId="{5C6644AE-CC64-45C8-A20D-E04F66EAE59E}"/>
          </ac:spMkLst>
        </pc:spChg>
      </pc:sldChg>
      <pc:sldChg chg="addSp delSp modSp new mod setBg">
        <pc:chgData name="Roman Zhigalov" userId="1f97e9fdf7779aa5" providerId="LiveId" clId="{9D04F0D1-7BAB-4F58-923E-C032B536E90B}" dt="2021-09-11T20:22:25.454" v="1620" actId="26606"/>
        <pc:sldMkLst>
          <pc:docMk/>
          <pc:sldMk cId="2981973869" sldId="273"/>
        </pc:sldMkLst>
        <pc:spChg chg="mod">
          <ac:chgData name="Roman Zhigalov" userId="1f97e9fdf7779aa5" providerId="LiveId" clId="{9D04F0D1-7BAB-4F58-923E-C032B536E90B}" dt="2021-09-11T20:22:25.454" v="1620" actId="26606"/>
          <ac:spMkLst>
            <pc:docMk/>
            <pc:sldMk cId="2981973869" sldId="273"/>
            <ac:spMk id="2" creationId="{32BF7729-6EED-48EE-A43B-8FF2CFF79AD3}"/>
          </ac:spMkLst>
        </pc:spChg>
        <pc:spChg chg="del mod">
          <ac:chgData name="Roman Zhigalov" userId="1f97e9fdf7779aa5" providerId="LiveId" clId="{9D04F0D1-7BAB-4F58-923E-C032B536E90B}" dt="2021-09-11T20:22:25.454" v="1620" actId="26606"/>
          <ac:spMkLst>
            <pc:docMk/>
            <pc:sldMk cId="2981973869" sldId="273"/>
            <ac:spMk id="3" creationId="{ABB7C300-5BCE-4623-B17A-E554B4D233C6}"/>
          </ac:spMkLst>
        </pc:spChg>
        <pc:spChg chg="add del">
          <ac:chgData name="Roman Zhigalov" userId="1f97e9fdf7779aa5" providerId="LiveId" clId="{9D04F0D1-7BAB-4F58-923E-C032B536E90B}" dt="2021-09-11T20:22:25.425" v="1619" actId="26606"/>
          <ac:spMkLst>
            <pc:docMk/>
            <pc:sldMk cId="2981973869" sldId="273"/>
            <ac:spMk id="8" creationId="{777A147A-9ED8-46B4-8660-1B3C2AA880B5}"/>
          </ac:spMkLst>
        </pc:spChg>
        <pc:spChg chg="add">
          <ac:chgData name="Roman Zhigalov" userId="1f97e9fdf7779aa5" providerId="LiveId" clId="{9D04F0D1-7BAB-4F58-923E-C032B536E90B}" dt="2021-09-11T20:22:25.454" v="1620" actId="26606"/>
          <ac:spMkLst>
            <pc:docMk/>
            <pc:sldMk cId="2981973869" sldId="273"/>
            <ac:spMk id="9" creationId="{2E442304-DDBD-4F7B-8017-36BCC863FB40}"/>
          </ac:spMkLst>
        </pc:spChg>
        <pc:spChg chg="add del">
          <ac:chgData name="Roman Zhigalov" userId="1f97e9fdf7779aa5" providerId="LiveId" clId="{9D04F0D1-7BAB-4F58-923E-C032B536E90B}" dt="2021-09-11T20:22:25.425" v="1619" actId="26606"/>
          <ac:spMkLst>
            <pc:docMk/>
            <pc:sldMk cId="2981973869" sldId="273"/>
            <ac:spMk id="10" creationId="{5D6C15A0-C087-4593-8414-2B4EC1CDC3DE}"/>
          </ac:spMkLst>
        </pc:spChg>
        <pc:spChg chg="add">
          <ac:chgData name="Roman Zhigalov" userId="1f97e9fdf7779aa5" providerId="LiveId" clId="{9D04F0D1-7BAB-4F58-923E-C032B536E90B}" dt="2021-09-11T20:22:25.454" v="1620" actId="26606"/>
          <ac:spMkLst>
            <pc:docMk/>
            <pc:sldMk cId="2981973869" sldId="273"/>
            <ac:spMk id="11" creationId="{5E107275-3853-46FD-A241-DE4355A42675}"/>
          </ac:spMkLst>
        </pc:spChg>
        <pc:graphicFrameChg chg="add">
          <ac:chgData name="Roman Zhigalov" userId="1f97e9fdf7779aa5" providerId="LiveId" clId="{9D04F0D1-7BAB-4F58-923E-C032B536E90B}" dt="2021-09-11T20:22:25.454" v="1620" actId="26606"/>
          <ac:graphicFrameMkLst>
            <pc:docMk/>
            <pc:sldMk cId="2981973869" sldId="273"/>
            <ac:graphicFrameMk id="5" creationId="{BD21C3E2-23D5-46A1-92B2-C421F14E8A07}"/>
          </ac:graphicFrameMkLst>
        </pc:graphicFrameChg>
      </pc:sldChg>
      <pc:sldChg chg="add">
        <pc:chgData name="Roman Zhigalov" userId="1f97e9fdf7779aa5" providerId="LiveId" clId="{9D04F0D1-7BAB-4F58-923E-C032B536E90B}" dt="2021-09-11T20:22:41.925" v="1621"/>
        <pc:sldMkLst>
          <pc:docMk/>
          <pc:sldMk cId="2657212820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7C469-B5A5-4E4D-BB26-D60FE267BBE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82D2B9-CDDA-49F9-B2E3-4B9AB7D80361}">
      <dgm:prSet/>
      <dgm:spPr/>
      <dgm:t>
        <a:bodyPr/>
        <a:lstStyle/>
        <a:p>
          <a:r>
            <a:rPr lang="ru-RU"/>
            <a:t>21 февраля 1918 г. – </a:t>
          </a:r>
          <a:r>
            <a:rPr lang="en-US"/>
            <a:t>I</a:t>
          </a:r>
          <a:r>
            <a:rPr lang="be-BY"/>
            <a:t> уставная грамота (провозглашалось право белорусов на самоопределен</a:t>
          </a:r>
          <a:r>
            <a:rPr lang="ru-RU"/>
            <a:t>ие)</a:t>
          </a:r>
          <a:endParaRPr lang="en-US"/>
        </a:p>
      </dgm:t>
    </dgm:pt>
    <dgm:pt modelId="{8125A140-A983-4EB9-A427-A381302D4F52}" type="parTrans" cxnId="{1DF4BFF6-B86B-46F4-A2E3-DD95B4F25AA0}">
      <dgm:prSet/>
      <dgm:spPr/>
      <dgm:t>
        <a:bodyPr/>
        <a:lstStyle/>
        <a:p>
          <a:endParaRPr lang="en-US"/>
        </a:p>
      </dgm:t>
    </dgm:pt>
    <dgm:pt modelId="{6B505829-F864-40C4-9169-6AACD41885D6}" type="sibTrans" cxnId="{1DF4BFF6-B86B-46F4-A2E3-DD95B4F25AA0}">
      <dgm:prSet/>
      <dgm:spPr/>
      <dgm:t>
        <a:bodyPr/>
        <a:lstStyle/>
        <a:p>
          <a:endParaRPr lang="en-US"/>
        </a:p>
      </dgm:t>
    </dgm:pt>
    <dgm:pt modelId="{319CE558-CD42-4794-B3D1-8488EDDBA60A}">
      <dgm:prSet/>
      <dgm:spPr/>
      <dgm:t>
        <a:bodyPr/>
        <a:lstStyle/>
        <a:p>
          <a:r>
            <a:rPr lang="ru-RU"/>
            <a:t>9 марта 1918 г. – </a:t>
          </a:r>
          <a:r>
            <a:rPr lang="en-US"/>
            <a:t>II</a:t>
          </a:r>
          <a:r>
            <a:rPr lang="be-BY"/>
            <a:t> уставная грамота (провозглашение БНР)</a:t>
          </a:r>
          <a:endParaRPr lang="en-US"/>
        </a:p>
      </dgm:t>
    </dgm:pt>
    <dgm:pt modelId="{FEB463E4-0FE5-4DC7-92F8-07D73D3EB17F}" type="parTrans" cxnId="{62145E6D-D307-46C6-8BE8-C34A5BE5B2EF}">
      <dgm:prSet/>
      <dgm:spPr/>
      <dgm:t>
        <a:bodyPr/>
        <a:lstStyle/>
        <a:p>
          <a:endParaRPr lang="en-US"/>
        </a:p>
      </dgm:t>
    </dgm:pt>
    <dgm:pt modelId="{04DF6411-DD1F-4E69-A902-205EC0C9A5CB}" type="sibTrans" cxnId="{62145E6D-D307-46C6-8BE8-C34A5BE5B2EF}">
      <dgm:prSet/>
      <dgm:spPr/>
      <dgm:t>
        <a:bodyPr/>
        <a:lstStyle/>
        <a:p>
          <a:endParaRPr lang="en-US"/>
        </a:p>
      </dgm:t>
    </dgm:pt>
    <dgm:pt modelId="{ED1117F7-6BC2-4099-BDAA-1E8A43D1A9E3}">
      <dgm:prSet/>
      <dgm:spPr/>
      <dgm:t>
        <a:bodyPr/>
        <a:lstStyle/>
        <a:p>
          <a:r>
            <a:rPr lang="be-BY"/>
            <a:t>25 марта 1918 г. – </a:t>
          </a:r>
          <a:r>
            <a:rPr lang="en-US"/>
            <a:t>III</a:t>
          </a:r>
          <a:r>
            <a:rPr lang="be-BY"/>
            <a:t> уставная грамота (</a:t>
          </a:r>
          <a:r>
            <a:rPr lang="ru-RU"/>
            <a:t>провозглашение независимости БНР)</a:t>
          </a:r>
          <a:endParaRPr lang="en-US"/>
        </a:p>
      </dgm:t>
    </dgm:pt>
    <dgm:pt modelId="{20F7DBBB-324B-4AB4-AF87-EACC87AE1649}" type="parTrans" cxnId="{B309E3FE-3C76-445A-979F-E85A120AEBAA}">
      <dgm:prSet/>
      <dgm:spPr/>
      <dgm:t>
        <a:bodyPr/>
        <a:lstStyle/>
        <a:p>
          <a:endParaRPr lang="en-US"/>
        </a:p>
      </dgm:t>
    </dgm:pt>
    <dgm:pt modelId="{EB0BDFA9-8BEC-427C-8CC2-7FDF0C223D34}" type="sibTrans" cxnId="{B309E3FE-3C76-445A-979F-E85A120AEBAA}">
      <dgm:prSet/>
      <dgm:spPr/>
      <dgm:t>
        <a:bodyPr/>
        <a:lstStyle/>
        <a:p>
          <a:endParaRPr lang="en-US"/>
        </a:p>
      </dgm:t>
    </dgm:pt>
    <dgm:pt modelId="{E66B9E9C-4F3E-4D81-90EE-23D7C144B1F1}" type="pres">
      <dgm:prSet presAssocID="{A7C7C469-B5A5-4E4D-BB26-D60FE267BBE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B11EBA-73CB-4975-9D85-E2C5BBFEEB4A}" type="pres">
      <dgm:prSet presAssocID="{F582D2B9-CDDA-49F9-B2E3-4B9AB7D80361}" presName="thickLine" presStyleLbl="alignNode1" presStyleIdx="0" presStyleCnt="3"/>
      <dgm:spPr/>
    </dgm:pt>
    <dgm:pt modelId="{5AB806E7-5B13-4F67-8E37-B9844D54B545}" type="pres">
      <dgm:prSet presAssocID="{F582D2B9-CDDA-49F9-B2E3-4B9AB7D80361}" presName="horz1" presStyleCnt="0"/>
      <dgm:spPr/>
    </dgm:pt>
    <dgm:pt modelId="{335DA30A-AAC9-4BD8-BEF8-BD4A3D1ECDA5}" type="pres">
      <dgm:prSet presAssocID="{F582D2B9-CDDA-49F9-B2E3-4B9AB7D80361}" presName="tx1" presStyleLbl="revTx" presStyleIdx="0" presStyleCnt="3"/>
      <dgm:spPr/>
      <dgm:t>
        <a:bodyPr/>
        <a:lstStyle/>
        <a:p>
          <a:endParaRPr lang="ru-RU"/>
        </a:p>
      </dgm:t>
    </dgm:pt>
    <dgm:pt modelId="{F2DF0941-B025-40C6-AB1B-780B998183BA}" type="pres">
      <dgm:prSet presAssocID="{F582D2B9-CDDA-49F9-B2E3-4B9AB7D80361}" presName="vert1" presStyleCnt="0"/>
      <dgm:spPr/>
    </dgm:pt>
    <dgm:pt modelId="{BEBEFEF6-8E88-4FAD-986C-494CA7ECC963}" type="pres">
      <dgm:prSet presAssocID="{319CE558-CD42-4794-B3D1-8488EDDBA60A}" presName="thickLine" presStyleLbl="alignNode1" presStyleIdx="1" presStyleCnt="3"/>
      <dgm:spPr/>
    </dgm:pt>
    <dgm:pt modelId="{43D7352F-D039-408F-9D13-15967E2B99A3}" type="pres">
      <dgm:prSet presAssocID="{319CE558-CD42-4794-B3D1-8488EDDBA60A}" presName="horz1" presStyleCnt="0"/>
      <dgm:spPr/>
    </dgm:pt>
    <dgm:pt modelId="{969A84A1-1A8D-4E4A-8F3B-2A0F6BB5B706}" type="pres">
      <dgm:prSet presAssocID="{319CE558-CD42-4794-B3D1-8488EDDBA60A}" presName="tx1" presStyleLbl="revTx" presStyleIdx="1" presStyleCnt="3"/>
      <dgm:spPr/>
      <dgm:t>
        <a:bodyPr/>
        <a:lstStyle/>
        <a:p>
          <a:endParaRPr lang="ru-RU"/>
        </a:p>
      </dgm:t>
    </dgm:pt>
    <dgm:pt modelId="{0E7049D1-128C-433D-B770-AF6B4C1E7C5D}" type="pres">
      <dgm:prSet presAssocID="{319CE558-CD42-4794-B3D1-8488EDDBA60A}" presName="vert1" presStyleCnt="0"/>
      <dgm:spPr/>
    </dgm:pt>
    <dgm:pt modelId="{E12056EC-2A42-4B11-B5CC-7DFEE1C0DD8A}" type="pres">
      <dgm:prSet presAssocID="{ED1117F7-6BC2-4099-BDAA-1E8A43D1A9E3}" presName="thickLine" presStyleLbl="alignNode1" presStyleIdx="2" presStyleCnt="3"/>
      <dgm:spPr/>
    </dgm:pt>
    <dgm:pt modelId="{1EE4396A-0F73-42B7-A2DB-85EC88BBAEC9}" type="pres">
      <dgm:prSet presAssocID="{ED1117F7-6BC2-4099-BDAA-1E8A43D1A9E3}" presName="horz1" presStyleCnt="0"/>
      <dgm:spPr/>
    </dgm:pt>
    <dgm:pt modelId="{1C18C7E3-654E-483A-ADE8-C623A00409F9}" type="pres">
      <dgm:prSet presAssocID="{ED1117F7-6BC2-4099-BDAA-1E8A43D1A9E3}" presName="tx1" presStyleLbl="revTx" presStyleIdx="2" presStyleCnt="3"/>
      <dgm:spPr/>
      <dgm:t>
        <a:bodyPr/>
        <a:lstStyle/>
        <a:p>
          <a:endParaRPr lang="ru-RU"/>
        </a:p>
      </dgm:t>
    </dgm:pt>
    <dgm:pt modelId="{36BC72EB-474D-4E84-B238-9BE296EEC2B5}" type="pres">
      <dgm:prSet presAssocID="{ED1117F7-6BC2-4099-BDAA-1E8A43D1A9E3}" presName="vert1" presStyleCnt="0"/>
      <dgm:spPr/>
    </dgm:pt>
  </dgm:ptLst>
  <dgm:cxnLst>
    <dgm:cxn modelId="{62145E6D-D307-46C6-8BE8-C34A5BE5B2EF}" srcId="{A7C7C469-B5A5-4E4D-BB26-D60FE267BBE4}" destId="{319CE558-CD42-4794-B3D1-8488EDDBA60A}" srcOrd="1" destOrd="0" parTransId="{FEB463E4-0FE5-4DC7-92F8-07D73D3EB17F}" sibTransId="{04DF6411-DD1F-4E69-A902-205EC0C9A5CB}"/>
    <dgm:cxn modelId="{9D9A9E68-7E90-4DD6-AF1C-EF87BBC75146}" type="presOf" srcId="{F582D2B9-CDDA-49F9-B2E3-4B9AB7D80361}" destId="{335DA30A-AAC9-4BD8-BEF8-BD4A3D1ECDA5}" srcOrd="0" destOrd="0" presId="urn:microsoft.com/office/officeart/2008/layout/LinedList"/>
    <dgm:cxn modelId="{398E1D4F-4718-446F-A5BC-84976552F5FD}" type="presOf" srcId="{319CE558-CD42-4794-B3D1-8488EDDBA60A}" destId="{969A84A1-1A8D-4E4A-8F3B-2A0F6BB5B706}" srcOrd="0" destOrd="0" presId="urn:microsoft.com/office/officeart/2008/layout/LinedList"/>
    <dgm:cxn modelId="{3367C9B5-D5AE-4585-9034-9778F111BA83}" type="presOf" srcId="{ED1117F7-6BC2-4099-BDAA-1E8A43D1A9E3}" destId="{1C18C7E3-654E-483A-ADE8-C623A00409F9}" srcOrd="0" destOrd="0" presId="urn:microsoft.com/office/officeart/2008/layout/LinedList"/>
    <dgm:cxn modelId="{B309E3FE-3C76-445A-979F-E85A120AEBAA}" srcId="{A7C7C469-B5A5-4E4D-BB26-D60FE267BBE4}" destId="{ED1117F7-6BC2-4099-BDAA-1E8A43D1A9E3}" srcOrd="2" destOrd="0" parTransId="{20F7DBBB-324B-4AB4-AF87-EACC87AE1649}" sibTransId="{EB0BDFA9-8BEC-427C-8CC2-7FDF0C223D34}"/>
    <dgm:cxn modelId="{E885C491-B2FF-4652-ACBB-080549DD77B5}" type="presOf" srcId="{A7C7C469-B5A5-4E4D-BB26-D60FE267BBE4}" destId="{E66B9E9C-4F3E-4D81-90EE-23D7C144B1F1}" srcOrd="0" destOrd="0" presId="urn:microsoft.com/office/officeart/2008/layout/LinedList"/>
    <dgm:cxn modelId="{1DF4BFF6-B86B-46F4-A2E3-DD95B4F25AA0}" srcId="{A7C7C469-B5A5-4E4D-BB26-D60FE267BBE4}" destId="{F582D2B9-CDDA-49F9-B2E3-4B9AB7D80361}" srcOrd="0" destOrd="0" parTransId="{8125A140-A983-4EB9-A427-A381302D4F52}" sibTransId="{6B505829-F864-40C4-9169-6AACD41885D6}"/>
    <dgm:cxn modelId="{05967330-FC49-4C1C-BCF7-19A4893A3BF6}" type="presParOf" srcId="{E66B9E9C-4F3E-4D81-90EE-23D7C144B1F1}" destId="{6CB11EBA-73CB-4975-9D85-E2C5BBFEEB4A}" srcOrd="0" destOrd="0" presId="urn:microsoft.com/office/officeart/2008/layout/LinedList"/>
    <dgm:cxn modelId="{56F7FAEA-EFDF-4480-8A82-FD85676A7662}" type="presParOf" srcId="{E66B9E9C-4F3E-4D81-90EE-23D7C144B1F1}" destId="{5AB806E7-5B13-4F67-8E37-B9844D54B545}" srcOrd="1" destOrd="0" presId="urn:microsoft.com/office/officeart/2008/layout/LinedList"/>
    <dgm:cxn modelId="{1FD67049-5B77-4295-830C-1650635D76E2}" type="presParOf" srcId="{5AB806E7-5B13-4F67-8E37-B9844D54B545}" destId="{335DA30A-AAC9-4BD8-BEF8-BD4A3D1ECDA5}" srcOrd="0" destOrd="0" presId="urn:microsoft.com/office/officeart/2008/layout/LinedList"/>
    <dgm:cxn modelId="{3D558472-3F84-42BD-A707-C8FBE8ADE49E}" type="presParOf" srcId="{5AB806E7-5B13-4F67-8E37-B9844D54B545}" destId="{F2DF0941-B025-40C6-AB1B-780B998183BA}" srcOrd="1" destOrd="0" presId="urn:microsoft.com/office/officeart/2008/layout/LinedList"/>
    <dgm:cxn modelId="{32DFF71D-6A59-43F9-9600-7AC37A58CE67}" type="presParOf" srcId="{E66B9E9C-4F3E-4D81-90EE-23D7C144B1F1}" destId="{BEBEFEF6-8E88-4FAD-986C-494CA7ECC963}" srcOrd="2" destOrd="0" presId="urn:microsoft.com/office/officeart/2008/layout/LinedList"/>
    <dgm:cxn modelId="{E3B5A761-9904-4E19-996C-2BB4FD242A3B}" type="presParOf" srcId="{E66B9E9C-4F3E-4D81-90EE-23D7C144B1F1}" destId="{43D7352F-D039-408F-9D13-15967E2B99A3}" srcOrd="3" destOrd="0" presId="urn:microsoft.com/office/officeart/2008/layout/LinedList"/>
    <dgm:cxn modelId="{7453D46E-1204-4916-81BF-D21347AD4253}" type="presParOf" srcId="{43D7352F-D039-408F-9D13-15967E2B99A3}" destId="{969A84A1-1A8D-4E4A-8F3B-2A0F6BB5B706}" srcOrd="0" destOrd="0" presId="urn:microsoft.com/office/officeart/2008/layout/LinedList"/>
    <dgm:cxn modelId="{A2CAC45C-CF25-4DA0-91A2-5D63BEE8014E}" type="presParOf" srcId="{43D7352F-D039-408F-9D13-15967E2B99A3}" destId="{0E7049D1-128C-433D-B770-AF6B4C1E7C5D}" srcOrd="1" destOrd="0" presId="urn:microsoft.com/office/officeart/2008/layout/LinedList"/>
    <dgm:cxn modelId="{3D8222D7-789A-4B39-8D43-6317AC919826}" type="presParOf" srcId="{E66B9E9C-4F3E-4D81-90EE-23D7C144B1F1}" destId="{E12056EC-2A42-4B11-B5CC-7DFEE1C0DD8A}" srcOrd="4" destOrd="0" presId="urn:microsoft.com/office/officeart/2008/layout/LinedList"/>
    <dgm:cxn modelId="{10D8C929-9237-4627-A967-3F2E4804C256}" type="presParOf" srcId="{E66B9E9C-4F3E-4D81-90EE-23D7C144B1F1}" destId="{1EE4396A-0F73-42B7-A2DB-85EC88BBAEC9}" srcOrd="5" destOrd="0" presId="urn:microsoft.com/office/officeart/2008/layout/LinedList"/>
    <dgm:cxn modelId="{71A84C9C-FC03-426D-AC91-C1A33123C743}" type="presParOf" srcId="{1EE4396A-0F73-42B7-A2DB-85EC88BBAEC9}" destId="{1C18C7E3-654E-483A-ADE8-C623A00409F9}" srcOrd="0" destOrd="0" presId="urn:microsoft.com/office/officeart/2008/layout/LinedList"/>
    <dgm:cxn modelId="{A92568FC-F51E-40C2-8AC8-4D13AE39D525}" type="presParOf" srcId="{1EE4396A-0F73-42B7-A2DB-85EC88BBAEC9}" destId="{36BC72EB-474D-4E84-B238-9BE296EEC2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9700F-E748-4092-988D-1EB08264A3D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2501F53-D63C-4887-AA87-ED4E1C4BF0AD}">
      <dgm:prSet/>
      <dgm:spPr/>
      <dgm:t>
        <a:bodyPr/>
        <a:lstStyle/>
        <a:p>
          <a:r>
            <a:rPr lang="ru-RU"/>
            <a:t>Параграф 2</a:t>
          </a:r>
          <a:endParaRPr lang="en-US"/>
        </a:p>
      </dgm:t>
    </dgm:pt>
    <dgm:pt modelId="{04F3848B-1315-42DA-BA4E-D3CF4DF78F65}" type="parTrans" cxnId="{B01E1D77-1A73-4D55-BF44-41A554CB231A}">
      <dgm:prSet/>
      <dgm:spPr/>
      <dgm:t>
        <a:bodyPr/>
        <a:lstStyle/>
        <a:p>
          <a:endParaRPr lang="en-US"/>
        </a:p>
      </dgm:t>
    </dgm:pt>
    <dgm:pt modelId="{1DD18B3E-E88A-4411-8A6B-8826B5A67BCD}" type="sibTrans" cxnId="{B01E1D77-1A73-4D55-BF44-41A554CB231A}">
      <dgm:prSet/>
      <dgm:spPr/>
      <dgm:t>
        <a:bodyPr/>
        <a:lstStyle/>
        <a:p>
          <a:endParaRPr lang="en-US"/>
        </a:p>
      </dgm:t>
    </dgm:pt>
    <dgm:pt modelId="{A032D500-13ED-4175-AD89-6CB5C1783E1C}">
      <dgm:prSet/>
      <dgm:spPr/>
      <dgm:t>
        <a:bodyPr/>
        <a:lstStyle/>
        <a:p>
          <a:r>
            <a:rPr lang="ru-RU"/>
            <a:t>10 человек тест</a:t>
          </a:r>
          <a:endParaRPr lang="en-US"/>
        </a:p>
      </dgm:t>
    </dgm:pt>
    <dgm:pt modelId="{F700B7E1-59C9-4B95-B026-03509AA22D57}" type="parTrans" cxnId="{10DFB538-6ABC-468E-820A-5D26EAAF60A0}">
      <dgm:prSet/>
      <dgm:spPr/>
      <dgm:t>
        <a:bodyPr/>
        <a:lstStyle/>
        <a:p>
          <a:endParaRPr lang="en-US"/>
        </a:p>
      </dgm:t>
    </dgm:pt>
    <dgm:pt modelId="{F3458EA4-D415-4634-9820-CD2B4E850335}" type="sibTrans" cxnId="{10DFB538-6ABC-468E-820A-5D26EAAF60A0}">
      <dgm:prSet/>
      <dgm:spPr/>
      <dgm:t>
        <a:bodyPr/>
        <a:lstStyle/>
        <a:p>
          <a:endParaRPr lang="en-US"/>
        </a:p>
      </dgm:t>
    </dgm:pt>
    <dgm:pt modelId="{1EED07D3-DAFD-4A4C-A399-723DE4BE96FC}">
      <dgm:prSet/>
      <dgm:spPr/>
      <dgm:t>
        <a:bodyPr/>
        <a:lstStyle/>
        <a:p>
          <a:r>
            <a:rPr lang="ru-RU"/>
            <a:t>3 устно</a:t>
          </a:r>
          <a:endParaRPr lang="en-US"/>
        </a:p>
      </dgm:t>
    </dgm:pt>
    <dgm:pt modelId="{11CF9CA3-0C45-46F8-8FAB-334B177C997D}" type="parTrans" cxnId="{7D715AFF-D0EB-4ECA-A623-4B84048B11F8}">
      <dgm:prSet/>
      <dgm:spPr/>
      <dgm:t>
        <a:bodyPr/>
        <a:lstStyle/>
        <a:p>
          <a:endParaRPr lang="en-US"/>
        </a:p>
      </dgm:t>
    </dgm:pt>
    <dgm:pt modelId="{A594AF1E-8E65-4E49-8ED4-55747E1B107C}" type="sibTrans" cxnId="{7D715AFF-D0EB-4ECA-A623-4B84048B11F8}">
      <dgm:prSet/>
      <dgm:spPr/>
      <dgm:t>
        <a:bodyPr/>
        <a:lstStyle/>
        <a:p>
          <a:endParaRPr lang="en-US"/>
        </a:p>
      </dgm:t>
    </dgm:pt>
    <dgm:pt modelId="{ABE78B94-A8B3-4A3B-B763-4D6AB4EBA844}" type="pres">
      <dgm:prSet presAssocID="{BC29700F-E748-4092-988D-1EB08264A3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95A92F-48EF-4583-B07A-4ABE6164967E}" type="pres">
      <dgm:prSet presAssocID="{B2501F53-D63C-4887-AA87-ED4E1C4BF0AD}" presName="thickLine" presStyleLbl="alignNode1" presStyleIdx="0" presStyleCnt="3"/>
      <dgm:spPr/>
    </dgm:pt>
    <dgm:pt modelId="{DFF6D2DD-E135-4E07-9F26-DDA0B6B03EE4}" type="pres">
      <dgm:prSet presAssocID="{B2501F53-D63C-4887-AA87-ED4E1C4BF0AD}" presName="horz1" presStyleCnt="0"/>
      <dgm:spPr/>
    </dgm:pt>
    <dgm:pt modelId="{07D66DE8-87C0-4F77-BC3F-6B9B4147CB9C}" type="pres">
      <dgm:prSet presAssocID="{B2501F53-D63C-4887-AA87-ED4E1C4BF0AD}" presName="tx1" presStyleLbl="revTx" presStyleIdx="0" presStyleCnt="3"/>
      <dgm:spPr/>
      <dgm:t>
        <a:bodyPr/>
        <a:lstStyle/>
        <a:p>
          <a:endParaRPr lang="ru-RU"/>
        </a:p>
      </dgm:t>
    </dgm:pt>
    <dgm:pt modelId="{4E1A2F39-EFCA-4B1D-8418-D5F50F114159}" type="pres">
      <dgm:prSet presAssocID="{B2501F53-D63C-4887-AA87-ED4E1C4BF0AD}" presName="vert1" presStyleCnt="0"/>
      <dgm:spPr/>
    </dgm:pt>
    <dgm:pt modelId="{136425CE-2ACA-45CA-8B13-7012994151AD}" type="pres">
      <dgm:prSet presAssocID="{A032D500-13ED-4175-AD89-6CB5C1783E1C}" presName="thickLine" presStyleLbl="alignNode1" presStyleIdx="1" presStyleCnt="3"/>
      <dgm:spPr/>
    </dgm:pt>
    <dgm:pt modelId="{733305AC-E730-452A-9247-64611A815480}" type="pres">
      <dgm:prSet presAssocID="{A032D500-13ED-4175-AD89-6CB5C1783E1C}" presName="horz1" presStyleCnt="0"/>
      <dgm:spPr/>
    </dgm:pt>
    <dgm:pt modelId="{DF12E980-E4A9-475E-914D-98667D94B06C}" type="pres">
      <dgm:prSet presAssocID="{A032D500-13ED-4175-AD89-6CB5C1783E1C}" presName="tx1" presStyleLbl="revTx" presStyleIdx="1" presStyleCnt="3"/>
      <dgm:spPr/>
      <dgm:t>
        <a:bodyPr/>
        <a:lstStyle/>
        <a:p>
          <a:endParaRPr lang="ru-RU"/>
        </a:p>
      </dgm:t>
    </dgm:pt>
    <dgm:pt modelId="{BD63725A-1262-4C80-B58E-62CD4A25A853}" type="pres">
      <dgm:prSet presAssocID="{A032D500-13ED-4175-AD89-6CB5C1783E1C}" presName="vert1" presStyleCnt="0"/>
      <dgm:spPr/>
    </dgm:pt>
    <dgm:pt modelId="{73AEEF69-E0EC-407C-B50F-2FF3DE4D54BB}" type="pres">
      <dgm:prSet presAssocID="{1EED07D3-DAFD-4A4C-A399-723DE4BE96FC}" presName="thickLine" presStyleLbl="alignNode1" presStyleIdx="2" presStyleCnt="3"/>
      <dgm:spPr/>
    </dgm:pt>
    <dgm:pt modelId="{E8435CDE-3024-4A8C-BB5E-01E3FAC74888}" type="pres">
      <dgm:prSet presAssocID="{1EED07D3-DAFD-4A4C-A399-723DE4BE96FC}" presName="horz1" presStyleCnt="0"/>
      <dgm:spPr/>
    </dgm:pt>
    <dgm:pt modelId="{B8399968-FE48-4401-8453-5BBB766DC9C2}" type="pres">
      <dgm:prSet presAssocID="{1EED07D3-DAFD-4A4C-A399-723DE4BE96FC}" presName="tx1" presStyleLbl="revTx" presStyleIdx="2" presStyleCnt="3"/>
      <dgm:spPr/>
      <dgm:t>
        <a:bodyPr/>
        <a:lstStyle/>
        <a:p>
          <a:endParaRPr lang="ru-RU"/>
        </a:p>
      </dgm:t>
    </dgm:pt>
    <dgm:pt modelId="{D963F192-4E3A-4FC5-9DDD-30322D79C515}" type="pres">
      <dgm:prSet presAssocID="{1EED07D3-DAFD-4A4C-A399-723DE4BE96FC}" presName="vert1" presStyleCnt="0"/>
      <dgm:spPr/>
    </dgm:pt>
  </dgm:ptLst>
  <dgm:cxnLst>
    <dgm:cxn modelId="{10DFB538-6ABC-468E-820A-5D26EAAF60A0}" srcId="{BC29700F-E748-4092-988D-1EB08264A3D3}" destId="{A032D500-13ED-4175-AD89-6CB5C1783E1C}" srcOrd="1" destOrd="0" parTransId="{F700B7E1-59C9-4B95-B026-03509AA22D57}" sibTransId="{F3458EA4-D415-4634-9820-CD2B4E850335}"/>
    <dgm:cxn modelId="{3CF51AD0-4567-4548-AAAD-B9512A89AA7E}" type="presOf" srcId="{BC29700F-E748-4092-988D-1EB08264A3D3}" destId="{ABE78B94-A8B3-4A3B-B763-4D6AB4EBA844}" srcOrd="0" destOrd="0" presId="urn:microsoft.com/office/officeart/2008/layout/LinedList"/>
    <dgm:cxn modelId="{30E3CA62-A01D-4BA8-AFA8-BB736D3BE3F2}" type="presOf" srcId="{B2501F53-D63C-4887-AA87-ED4E1C4BF0AD}" destId="{07D66DE8-87C0-4F77-BC3F-6B9B4147CB9C}" srcOrd="0" destOrd="0" presId="urn:microsoft.com/office/officeart/2008/layout/LinedList"/>
    <dgm:cxn modelId="{B01E1D77-1A73-4D55-BF44-41A554CB231A}" srcId="{BC29700F-E748-4092-988D-1EB08264A3D3}" destId="{B2501F53-D63C-4887-AA87-ED4E1C4BF0AD}" srcOrd="0" destOrd="0" parTransId="{04F3848B-1315-42DA-BA4E-D3CF4DF78F65}" sibTransId="{1DD18B3E-E88A-4411-8A6B-8826B5A67BCD}"/>
    <dgm:cxn modelId="{A6B2CDAB-8553-4747-9429-F87368E9D023}" type="presOf" srcId="{1EED07D3-DAFD-4A4C-A399-723DE4BE96FC}" destId="{B8399968-FE48-4401-8453-5BBB766DC9C2}" srcOrd="0" destOrd="0" presId="urn:microsoft.com/office/officeart/2008/layout/LinedList"/>
    <dgm:cxn modelId="{7D715AFF-D0EB-4ECA-A623-4B84048B11F8}" srcId="{BC29700F-E748-4092-988D-1EB08264A3D3}" destId="{1EED07D3-DAFD-4A4C-A399-723DE4BE96FC}" srcOrd="2" destOrd="0" parTransId="{11CF9CA3-0C45-46F8-8FAB-334B177C997D}" sibTransId="{A594AF1E-8E65-4E49-8ED4-55747E1B107C}"/>
    <dgm:cxn modelId="{9C01AD25-AF25-42D0-8FF6-38F1CBB3FF94}" type="presOf" srcId="{A032D500-13ED-4175-AD89-6CB5C1783E1C}" destId="{DF12E980-E4A9-475E-914D-98667D94B06C}" srcOrd="0" destOrd="0" presId="urn:microsoft.com/office/officeart/2008/layout/LinedList"/>
    <dgm:cxn modelId="{B593FDC0-EFD8-4139-BFC7-B7024D36BE3F}" type="presParOf" srcId="{ABE78B94-A8B3-4A3B-B763-4D6AB4EBA844}" destId="{8D95A92F-48EF-4583-B07A-4ABE6164967E}" srcOrd="0" destOrd="0" presId="urn:microsoft.com/office/officeart/2008/layout/LinedList"/>
    <dgm:cxn modelId="{9DC537A0-590F-44BD-969F-ED2C79A08FC6}" type="presParOf" srcId="{ABE78B94-A8B3-4A3B-B763-4D6AB4EBA844}" destId="{DFF6D2DD-E135-4E07-9F26-DDA0B6B03EE4}" srcOrd="1" destOrd="0" presId="urn:microsoft.com/office/officeart/2008/layout/LinedList"/>
    <dgm:cxn modelId="{F9C37531-0D23-4A62-807C-7B5439DBB519}" type="presParOf" srcId="{DFF6D2DD-E135-4E07-9F26-DDA0B6B03EE4}" destId="{07D66DE8-87C0-4F77-BC3F-6B9B4147CB9C}" srcOrd="0" destOrd="0" presId="urn:microsoft.com/office/officeart/2008/layout/LinedList"/>
    <dgm:cxn modelId="{8B26A6EB-F13B-4D3B-9227-1BB3B3167CF7}" type="presParOf" srcId="{DFF6D2DD-E135-4E07-9F26-DDA0B6B03EE4}" destId="{4E1A2F39-EFCA-4B1D-8418-D5F50F114159}" srcOrd="1" destOrd="0" presId="urn:microsoft.com/office/officeart/2008/layout/LinedList"/>
    <dgm:cxn modelId="{35674BCE-444D-4841-BE70-35B2B57D942B}" type="presParOf" srcId="{ABE78B94-A8B3-4A3B-B763-4D6AB4EBA844}" destId="{136425CE-2ACA-45CA-8B13-7012994151AD}" srcOrd="2" destOrd="0" presId="urn:microsoft.com/office/officeart/2008/layout/LinedList"/>
    <dgm:cxn modelId="{034BB87C-37D0-4150-867F-601E10513FDB}" type="presParOf" srcId="{ABE78B94-A8B3-4A3B-B763-4D6AB4EBA844}" destId="{733305AC-E730-452A-9247-64611A815480}" srcOrd="3" destOrd="0" presId="urn:microsoft.com/office/officeart/2008/layout/LinedList"/>
    <dgm:cxn modelId="{D2BD2AD4-2751-4C7B-85B3-A5D11B276369}" type="presParOf" srcId="{733305AC-E730-452A-9247-64611A815480}" destId="{DF12E980-E4A9-475E-914D-98667D94B06C}" srcOrd="0" destOrd="0" presId="urn:microsoft.com/office/officeart/2008/layout/LinedList"/>
    <dgm:cxn modelId="{EE18EAC6-AA1F-4489-9154-53596B17AD9C}" type="presParOf" srcId="{733305AC-E730-452A-9247-64611A815480}" destId="{BD63725A-1262-4C80-B58E-62CD4A25A853}" srcOrd="1" destOrd="0" presId="urn:microsoft.com/office/officeart/2008/layout/LinedList"/>
    <dgm:cxn modelId="{A66BF955-AB78-491A-AEFD-45CE50571B70}" type="presParOf" srcId="{ABE78B94-A8B3-4A3B-B763-4D6AB4EBA844}" destId="{73AEEF69-E0EC-407C-B50F-2FF3DE4D54BB}" srcOrd="4" destOrd="0" presId="urn:microsoft.com/office/officeart/2008/layout/LinedList"/>
    <dgm:cxn modelId="{A9D30204-66DB-40BC-894E-358378F87B83}" type="presParOf" srcId="{ABE78B94-A8B3-4A3B-B763-4D6AB4EBA844}" destId="{E8435CDE-3024-4A8C-BB5E-01E3FAC74888}" srcOrd="5" destOrd="0" presId="urn:microsoft.com/office/officeart/2008/layout/LinedList"/>
    <dgm:cxn modelId="{FB8AEB6D-F0DF-4410-B5C8-D34D76A5BA0F}" type="presParOf" srcId="{E8435CDE-3024-4A8C-BB5E-01E3FAC74888}" destId="{B8399968-FE48-4401-8453-5BBB766DC9C2}" srcOrd="0" destOrd="0" presId="urn:microsoft.com/office/officeart/2008/layout/LinedList"/>
    <dgm:cxn modelId="{6EE896EE-6FEE-4A8B-A50D-9E70B3E1EEA7}" type="presParOf" srcId="{E8435CDE-3024-4A8C-BB5E-01E3FAC74888}" destId="{D963F192-4E3A-4FC5-9DDD-30322D79C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FA78C3-7A73-45AC-BC90-F07709A75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77AD33-668F-4C39-BC2A-C86A16D0B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D3C7DC-6430-49BF-94F8-9EB4589C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59F68D-4BB5-4365-BFF5-BF8246AF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6DEFCC-5C47-4851-8A8A-42805B92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5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42BC0-8C3B-4E5F-A698-C8D28F13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4F0120-9316-4166-A63C-E80957304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B946D9-8232-4054-B90C-657CDE9C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34D1F-A789-45CC-8530-70A2D0B6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285371-A491-4782-8D74-1F217B64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4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86BC795-C754-4749-8A4D-7764BD5F6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6EB7349-2872-4936-A543-2BCC8BA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394C78-C2F9-4C13-87D4-1C846BE1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4807DD-15BC-4C7A-ABC7-B0FC110B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A8B8D3-D4AE-40F1-A6DD-AF133E4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9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1AE1F-860D-4637-A9FC-D14BC0F9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87866-3949-4704-B983-AF51C8C0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9EEF0B-A772-43AB-81F1-61B8DB42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912374-2950-4332-B244-3ED9B277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1F7A75-6149-459B-8971-A9082BD4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3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2B58D-A715-4823-9015-872D642D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E7A42F-AFDC-4FDE-845C-4E8A6E988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02651D-94E3-46F8-80F0-616EDF13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12F5A8-CB6E-4E72-AFE2-F5B158DF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AE1D4F-2941-4F9F-8187-0D32BB04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C8C49-97B4-4F20-865D-C8FD5E6A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193FE3-DA1D-4F91-8E24-67C994A9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698D80-9F42-490D-9883-CF6FAE50E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303699-B7E5-475A-923B-2DC6A661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4E0330-F8CD-4B40-8E0A-2981CC57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A8BC2A-B637-467E-A968-F5448A23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54F86-48C6-4F19-89EE-EE5A851F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7C6088-322B-4FA5-83BE-BA034793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1A94D6-B0D9-4C33-8ED0-4726F5C8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33DD0F-2555-4BE4-98EE-D7FE4B76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4EA0F1-571D-4D12-B2C0-A037A97AF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54D09A-0558-45A2-B2EE-40152A1B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5B36B-13A1-4CFE-A50E-6BBC0ED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19BE0F-85F8-49FE-9B45-C50A3704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6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739FC-B6F6-4A6F-8DE2-DC9F885E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A7DC56-CAC5-4DE2-9305-9ABEC22F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4901C9-031F-42B5-8437-865798F5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7D26AB-1CF6-4A0D-B318-01AAF2BD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7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A8F82FC-5077-42C0-A2E9-EDC1A24F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A975E2-CC37-4919-ADE3-516D17A5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AB3D5E2-F1A0-45B4-BE3B-E1383DF4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4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E2229-EC9C-4D5F-BC57-ADE1493D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E91775-8F14-4345-8933-61A573318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9674A0-1B58-4264-BDE1-0322564F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E82478-1780-462F-957B-3ECFDC07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B6C491-3014-42D0-97D6-16017FF2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534338-836F-4E6B-87DB-E09BEA33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1C5A0-B106-4C8D-8913-9C9E910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F5967E-725C-47D2-B8A2-4BE69E77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C452BF-BF5C-463D-AA57-B7A070B50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FC44BE-08DD-46C2-A0D6-26860CD5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060579-1F39-422D-941E-025A92CE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94251-4E75-413F-8D8F-71F97B80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5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1B1BB-BA78-4C8B-A9B6-D47C4877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157606-5223-4F7B-A14C-FE8F567B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A5C6AD-2D9F-4E4B-839E-DB7C60068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D890-A1B5-4FD9-8798-9978499DB1EB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9C739F-51C4-4F63-BF2F-DFFB23C0F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B93589-429A-4534-A886-549C96FCD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339E-A8DC-4C38-A84A-DE106847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28FE14-284F-402B-98C3-9EFC843D4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2. Попытки государственного самоопределения Беларуси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6C16B4-57E4-4882-BCB2-16AA48506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4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981BE-828D-4C60-8BFC-F324D341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марта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1918 г. –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Брестский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Брестский мир: что он дал России, Германии и Украине | Культура и стиль  жизни в Германии и Европе | DW | 03.03.2019">
            <a:extLst>
              <a:ext uri="{FF2B5EF4-FFF2-40B4-BE49-F238E27FC236}">
                <a16:creationId xmlns:a16="http://schemas.microsoft.com/office/drawing/2014/main" xmlns="" id="{8755F962-FEEF-4458-9C2C-1D5BF27E7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044EBAF-B021-4ACC-8B57-6DB24EEA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165" y="643467"/>
            <a:ext cx="50696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3DE09-685F-40FF-80BD-87C13F84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БНР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BE7C2C-A616-4F6E-93E7-8A5BAC65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1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2977A-9747-4CB5-8B67-D37D3044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Уставные грамоты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1C5F9B23-6F69-4B19-AF27-32B7127A9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575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65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334A4-B1F0-4D71-9018-33F890D1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Руководство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БНР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Провозглашение Белорусской Народной Республики (БНР)">
            <a:extLst>
              <a:ext uri="{FF2B5EF4-FFF2-40B4-BE49-F238E27FC236}">
                <a16:creationId xmlns:a16="http://schemas.microsoft.com/office/drawing/2014/main" xmlns="" id="{4BC1C29A-80DE-44C3-9067-963A05A98F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5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0BB6B6-8093-40A3-8A81-0A03D973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Уставная грамота БНР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Андрей Муковозчик:">
            <a:extLst>
              <a:ext uri="{FF2B5EF4-FFF2-40B4-BE49-F238E27FC236}">
                <a16:creationId xmlns:a16="http://schemas.microsoft.com/office/drawing/2014/main" xmlns="" id="{C5CB678F-D7E5-4B1D-AA6D-58490D783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5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4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2A96D-68B3-402B-8C27-E225E3BF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dirty="0" err="1"/>
              <a:t>Аркадий</a:t>
            </a:r>
            <a:r>
              <a:rPr lang="en-US" sz="5100" dirty="0"/>
              <a:t> </a:t>
            </a:r>
            <a:r>
              <a:rPr lang="en-US" sz="5100" dirty="0" err="1"/>
              <a:t>Смолич</a:t>
            </a:r>
            <a:r>
              <a:rPr lang="en-US" sz="5100" dirty="0"/>
              <a:t>		</a:t>
            </a:r>
            <a:r>
              <a:rPr lang="en-US" sz="5100" dirty="0" err="1"/>
              <a:t>Антон</a:t>
            </a:r>
            <a:r>
              <a:rPr lang="en-US" sz="5100" dirty="0"/>
              <a:t> Луцкевич 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Смолич, Аркадий Антонович — Википедия">
            <a:extLst>
              <a:ext uri="{FF2B5EF4-FFF2-40B4-BE49-F238E27FC236}">
                <a16:creationId xmlns:a16="http://schemas.microsoft.com/office/drawing/2014/main" xmlns="" id="{BADAF6C2-519C-4C94-BE56-42B6A062EC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543" y="2642616"/>
            <a:ext cx="2749410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иф 3-й: Белорусские национальные элиты были против БССР">
            <a:extLst>
              <a:ext uri="{FF2B5EF4-FFF2-40B4-BE49-F238E27FC236}">
                <a16:creationId xmlns:a16="http://schemas.microsoft.com/office/drawing/2014/main" xmlns="" id="{1B1E2B57-FD62-483E-9233-044577695A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904" y="2642616"/>
            <a:ext cx="3785600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2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E93D1-3C1F-4482-9239-43B952CD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успели и не успели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AB3CE2-144E-4023-BCDE-370D155C6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Успели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F253B6-9728-4C36-B809-EFAAC6E5EE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Открывали белорусскоязычные школы </a:t>
            </a:r>
          </a:p>
          <a:p>
            <a:r>
              <a:rPr lang="ru-RU" dirty="0"/>
              <a:t>Открывали культурные центры</a:t>
            </a:r>
          </a:p>
          <a:p>
            <a:r>
              <a:rPr lang="ru-RU" dirty="0"/>
              <a:t>Создана Белорусская торговая палата </a:t>
            </a:r>
          </a:p>
          <a:p>
            <a:r>
              <a:rPr lang="ru-RU" dirty="0"/>
              <a:t>Просветительская деятельность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D34FDD-20FF-4160-8B5B-8A8B5266E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Не успели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0E32EE-4830-4FF3-929B-0419C8E58F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Полноценные органы власти</a:t>
            </a:r>
          </a:p>
          <a:p>
            <a:r>
              <a:rPr lang="ru-RU" dirty="0"/>
              <a:t>Армия и полиция </a:t>
            </a:r>
          </a:p>
          <a:p>
            <a:r>
              <a:rPr lang="ru-RU" dirty="0"/>
              <a:t>Денежная система </a:t>
            </a:r>
          </a:p>
          <a:p>
            <a:r>
              <a:rPr lang="ru-RU" dirty="0"/>
              <a:t>Законодательная система</a:t>
            </a:r>
          </a:p>
          <a:p>
            <a:r>
              <a:rPr lang="ru-RU" dirty="0"/>
              <a:t>Административная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98118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6644AE-CC64-45C8-A20D-E04F66EA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E8D556-F7BA-4372-B778-0B5E1A31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QR-коды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BF7729-6EED-48EE-A43B-8FF2CFF7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Домашнее задание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BD21C3E2-23D5-46A1-92B2-C421F14E8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00812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97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985FB-629A-4E52-9EF8-77E07176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Вариант 1 				Вариант 2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163A0F-48A3-4F37-8337-6A79FC02B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1. Дата Октябрьской революции</a:t>
            </a:r>
          </a:p>
          <a:p>
            <a:r>
              <a:rPr lang="ru-RU" dirty="0"/>
              <a:t>2. В Минске большевикам помешал взять власть в руки комитет… (продолжите)</a:t>
            </a:r>
          </a:p>
          <a:p>
            <a:r>
              <a:rPr lang="ru-RU" dirty="0"/>
              <a:t>3. Противники революции</a:t>
            </a:r>
          </a:p>
          <a:p>
            <a:r>
              <a:rPr lang="ru-RU" dirty="0"/>
              <a:t>4. Основные мероприятия большевиков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673F6B-D0B2-41ED-812C-415D877229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1. Дата Октябрьской революции в Минске</a:t>
            </a:r>
          </a:p>
          <a:p>
            <a:r>
              <a:rPr lang="ru-RU" dirty="0"/>
              <a:t>2. Дата окончательной победы большевиков в Минске</a:t>
            </a:r>
          </a:p>
          <a:p>
            <a:r>
              <a:rPr lang="ru-RU" dirty="0"/>
              <a:t>3. Сторонники революции</a:t>
            </a:r>
          </a:p>
          <a:p>
            <a:r>
              <a:rPr lang="ru-RU" dirty="0"/>
              <a:t>4. Основные мероприятия большевиков</a:t>
            </a:r>
          </a:p>
        </p:txBody>
      </p:sp>
    </p:spTree>
    <p:extLst>
      <p:ext uri="{BB962C8B-B14F-4D97-AF65-F5344CB8AC3E}">
        <p14:creationId xmlns:p14="http://schemas.microsoft.com/office/powerpoint/2010/main" val="230810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85167-AAF5-4B1C-82C6-B9A126E8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 dirty="0"/>
              <a:t>План урока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4FA1A3-6900-4D90-B355-8390B673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Всебелорусский съезд</a:t>
            </a:r>
          </a:p>
          <a:p>
            <a:r>
              <a:rPr lang="ru-RU" sz="3200" dirty="0"/>
              <a:t>Брестский мир и его последствия для Беларуси</a:t>
            </a:r>
          </a:p>
          <a:p>
            <a:r>
              <a:rPr lang="ru-RU" sz="3200" dirty="0"/>
              <a:t>БНР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72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8C081-40AA-4E63-812A-5C1E863F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Всебелорусский съезд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17A8A7-7DB4-49CF-B072-30D7E061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1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AB967-0D62-4A06-A1E7-E09C390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Облискомзап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8C2CE4-4040-41AF-BAE2-55C83E0B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Заявляли о том, что белорусы не могут рассчитывать на собственное советское государство</a:t>
            </a:r>
          </a:p>
          <a:p>
            <a:r>
              <a:rPr lang="ru-RU" sz="2200" dirty="0"/>
              <a:t>Считали, что территория Беларуси должна быть включена в состав Российского советского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136966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756F28-6555-48C2-B03B-7A98C892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/>
              <a:t>Великая Белорусская рада и Белорусский областной комитет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85A39F-242F-430A-82FD-3CFB0721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Заявляли о необходимости создания белорусского советского государства</a:t>
            </a:r>
          </a:p>
          <a:p>
            <a:r>
              <a:rPr lang="ru-RU" sz="2200" dirty="0"/>
              <a:t>Белорусы – сформировавшаяся нация, имеющая право самостоятельно решать свою судьбу</a:t>
            </a:r>
          </a:p>
          <a:p>
            <a:r>
              <a:rPr lang="ru-RU" sz="2200" dirty="0"/>
              <a:t>Призывали созвать Всебелорусский съезд</a:t>
            </a:r>
          </a:p>
        </p:txBody>
      </p:sp>
    </p:spTree>
    <p:extLst>
      <p:ext uri="{BB962C8B-B14F-4D97-AF65-F5344CB8AC3E}">
        <p14:creationId xmlns:p14="http://schemas.microsoft.com/office/powerpoint/2010/main" val="258854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D55A3-CB02-41D6-8118-BD6BE0AB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639193"/>
            <a:ext cx="433120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Всебелорусский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съезд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5 – 18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декабря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1917 г.</a:t>
            </a:r>
          </a:p>
        </p:txBody>
      </p:sp>
      <p:sp>
        <p:nvSpPr>
          <p:cNvPr id="1032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ервый Всебелорусский съезд открыл путь к национальной государственности">
            <a:extLst>
              <a:ext uri="{FF2B5EF4-FFF2-40B4-BE49-F238E27FC236}">
                <a16:creationId xmlns:a16="http://schemas.microsoft.com/office/drawing/2014/main" xmlns="" id="{4BED32C7-C145-4641-8B83-BFB63FA98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F34E66F-05DC-42E0-8704-2FB37910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Брестский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56433E-B741-4361-B36D-E18D86909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3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84"/>
            <a:ext cx="5880778" cy="3758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78" y="1158398"/>
            <a:ext cx="6311222" cy="46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84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265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§ 2. Попытки государственного самоопределения Беларуси </vt:lpstr>
      <vt:lpstr>Вариант 1     Вариант 2</vt:lpstr>
      <vt:lpstr>План урока </vt:lpstr>
      <vt:lpstr>1. Всебелорусский съезд</vt:lpstr>
      <vt:lpstr>Облискомзап</vt:lpstr>
      <vt:lpstr>Великая Белорусская рада и Белорусский областной комитет</vt:lpstr>
      <vt:lpstr>1 Всебелорусский съезд 5 – 18 декабря 1917 г.</vt:lpstr>
      <vt:lpstr>2. Брестский мир</vt:lpstr>
      <vt:lpstr>Презентация PowerPoint</vt:lpstr>
      <vt:lpstr>3 марта 1918 г. – Брестский мир</vt:lpstr>
      <vt:lpstr>Презентация PowerPoint</vt:lpstr>
      <vt:lpstr>3. БНР</vt:lpstr>
      <vt:lpstr>Уставные грамоты </vt:lpstr>
      <vt:lpstr>Руководство БНР</vt:lpstr>
      <vt:lpstr>Уставная грамота БНР</vt:lpstr>
      <vt:lpstr>Аркадий Смолич  Антон Луцкевич </vt:lpstr>
      <vt:lpstr>Что успели и не успели</vt:lpstr>
      <vt:lpstr>Контроль знаний</vt:lpstr>
      <vt:lpstr>Домашнее задание</vt:lpstr>
      <vt:lpstr>Тест, д/з, отметки и материалы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2. Попытки государственного самоопределения Беларуси </dc:title>
  <dc:creator>Роман Жигалов</dc:creator>
  <cp:lastModifiedBy>Учетная запись Майкрософт</cp:lastModifiedBy>
  <cp:revision>3</cp:revision>
  <dcterms:created xsi:type="dcterms:W3CDTF">2021-09-11T20:08:01Z</dcterms:created>
  <dcterms:modified xsi:type="dcterms:W3CDTF">2023-09-13T15:59:50Z</dcterms:modified>
</cp:coreProperties>
</file>