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D1ABE-DE3F-418B-9884-9BA4DB010495}" v="415" dt="2022-01-15T10:09:36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игалов Роман" userId="0d3bd4b38cf0220e" providerId="Windows Live" clId="Web-{646D1ABE-DE3F-418B-9884-9BA4DB010495}"/>
    <pc:docChg chg="addSld modSld addMainMaster modMainMaster">
      <pc:chgData name="Жигалов Роман" userId="0d3bd4b38cf0220e" providerId="Windows Live" clId="Web-{646D1ABE-DE3F-418B-9884-9BA4DB010495}" dt="2022-01-15T10:09:35.519" v="404"/>
      <pc:docMkLst>
        <pc:docMk/>
      </pc:docMkLst>
      <pc:sldChg chg="modSp">
        <pc:chgData name="Жигалов Роман" userId="0d3bd4b38cf0220e" providerId="Windows Live" clId="Web-{646D1ABE-DE3F-418B-9884-9BA4DB010495}" dt="2022-01-15T09:38:49.603" v="0" actId="20577"/>
        <pc:sldMkLst>
          <pc:docMk/>
          <pc:sldMk cId="1351651579" sldId="256"/>
        </pc:sldMkLst>
        <pc:spChg chg="mod">
          <ac:chgData name="Жигалов Роман" userId="0d3bd4b38cf0220e" providerId="Windows Live" clId="Web-{646D1ABE-DE3F-418B-9884-9BA4DB010495}" dt="2022-01-15T09:38:49.603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Жигалов Роман" userId="0d3bd4b38cf0220e" providerId="Windows Live" clId="Web-{646D1ABE-DE3F-418B-9884-9BA4DB010495}" dt="2022-01-15T09:39:17.448" v="12" actId="20577"/>
        <pc:sldMkLst>
          <pc:docMk/>
          <pc:sldMk cId="1478823930" sldId="257"/>
        </pc:sldMkLst>
        <pc:spChg chg="mod">
          <ac:chgData name="Жигалов Роман" userId="0d3bd4b38cf0220e" providerId="Windows Live" clId="Web-{646D1ABE-DE3F-418B-9884-9BA4DB010495}" dt="2022-01-15T09:39:17.448" v="12" actId="20577"/>
          <ac:spMkLst>
            <pc:docMk/>
            <pc:sldMk cId="1478823930" sldId="257"/>
            <ac:spMk id="2" creationId="{EDB7E993-806F-4C08-8E70-6F7976C0D8F4}"/>
          </ac:spMkLst>
        </pc:spChg>
      </pc:sldChg>
      <pc:sldChg chg="addSp modSp new mod setBg">
        <pc:chgData name="Жигалов Роман" userId="0d3bd4b38cf0220e" providerId="Windows Live" clId="Web-{646D1ABE-DE3F-418B-9884-9BA4DB010495}" dt="2022-01-15T09:40:26.605" v="32" actId="20577"/>
        <pc:sldMkLst>
          <pc:docMk/>
          <pc:sldMk cId="4200452530" sldId="258"/>
        </pc:sldMkLst>
        <pc:spChg chg="mod">
          <ac:chgData name="Жигалов Роман" userId="0d3bd4b38cf0220e" providerId="Windows Live" clId="Web-{646D1ABE-DE3F-418B-9884-9BA4DB010495}" dt="2022-01-15T09:40:22.262" v="31"/>
          <ac:spMkLst>
            <pc:docMk/>
            <pc:sldMk cId="4200452530" sldId="258"/>
            <ac:spMk id="2" creationId="{37A55C7B-9336-41B9-A8DE-B5C34F6AB2A3}"/>
          </ac:spMkLst>
        </pc:spChg>
        <pc:spChg chg="mod">
          <ac:chgData name="Жигалов Роман" userId="0d3bd4b38cf0220e" providerId="Windows Live" clId="Web-{646D1ABE-DE3F-418B-9884-9BA4DB010495}" dt="2022-01-15T09:40:26.605" v="32" actId="20577"/>
          <ac:spMkLst>
            <pc:docMk/>
            <pc:sldMk cId="4200452530" sldId="258"/>
            <ac:spMk id="3" creationId="{DD130F2A-4C64-4700-BA82-BB7E57A9B25B}"/>
          </ac:spMkLst>
        </pc:spChg>
        <pc:spChg chg="add">
          <ac:chgData name="Жигалов Роман" userId="0d3bd4b38cf0220e" providerId="Windows Live" clId="Web-{646D1ABE-DE3F-418B-9884-9BA4DB010495}" dt="2022-01-15T09:40:22.262" v="31"/>
          <ac:spMkLst>
            <pc:docMk/>
            <pc:sldMk cId="4200452530" sldId="258"/>
            <ac:spMk id="8" creationId="{DBF61EA3-B236-439E-9C0B-340980D56BEE}"/>
          </ac:spMkLst>
        </pc:spChg>
        <pc:spChg chg="add">
          <ac:chgData name="Жигалов Роман" userId="0d3bd4b38cf0220e" providerId="Windows Live" clId="Web-{646D1ABE-DE3F-418B-9884-9BA4DB010495}" dt="2022-01-15T09:40:22.262" v="31"/>
          <ac:spMkLst>
            <pc:docMk/>
            <pc:sldMk cId="4200452530" sldId="258"/>
            <ac:spMk id="14" creationId="{E659831F-0D9A-4C63-9EBB-8435B85A440F}"/>
          </ac:spMkLst>
        </pc:spChg>
        <pc:grpChg chg="add">
          <ac:chgData name="Жигалов Роман" userId="0d3bd4b38cf0220e" providerId="Windows Live" clId="Web-{646D1ABE-DE3F-418B-9884-9BA4DB010495}" dt="2022-01-15T09:40:22.262" v="31"/>
          <ac:grpSpMkLst>
            <pc:docMk/>
            <pc:sldMk cId="4200452530" sldId="258"/>
            <ac:grpSpMk id="10" creationId="{28FAF094-D087-493F-8DF9-A486C2D6BBAA}"/>
          </ac:grpSpMkLst>
        </pc:grpChg>
      </pc:sldChg>
      <pc:sldChg chg="addSp modSp new mod setBg">
        <pc:chgData name="Жигалов Роман" userId="0d3bd4b38cf0220e" providerId="Windows Live" clId="Web-{646D1ABE-DE3F-418B-9884-9BA4DB010495}" dt="2022-01-15T09:40:40.668" v="37"/>
        <pc:sldMkLst>
          <pc:docMk/>
          <pc:sldMk cId="207800330" sldId="259"/>
        </pc:sldMkLst>
        <pc:spChg chg="mod">
          <ac:chgData name="Жигалов Роман" userId="0d3bd4b38cf0220e" providerId="Windows Live" clId="Web-{646D1ABE-DE3F-418B-9884-9BA4DB010495}" dt="2022-01-15T09:40:40.668" v="37"/>
          <ac:spMkLst>
            <pc:docMk/>
            <pc:sldMk cId="207800330" sldId="259"/>
            <ac:spMk id="2" creationId="{26BEC970-A032-46F6-9B33-A4682A0468D6}"/>
          </ac:spMkLst>
        </pc:spChg>
        <pc:spChg chg="mod">
          <ac:chgData name="Жигалов Роман" userId="0d3bd4b38cf0220e" providerId="Windows Live" clId="Web-{646D1ABE-DE3F-418B-9884-9BA4DB010495}" dt="2022-01-15T09:40:40.668" v="37"/>
          <ac:spMkLst>
            <pc:docMk/>
            <pc:sldMk cId="207800330" sldId="259"/>
            <ac:spMk id="3" creationId="{A35667B3-497F-48EA-A210-BE947809EA24}"/>
          </ac:spMkLst>
        </pc:spChg>
        <pc:spChg chg="add">
          <ac:chgData name="Жигалов Роман" userId="0d3bd4b38cf0220e" providerId="Windows Live" clId="Web-{646D1ABE-DE3F-418B-9884-9BA4DB010495}" dt="2022-01-15T09:40:40.668" v="37"/>
          <ac:spMkLst>
            <pc:docMk/>
            <pc:sldMk cId="207800330" sldId="259"/>
            <ac:spMk id="8" creationId="{4522B21E-B2B9-4C72-9A71-C87EFD137480}"/>
          </ac:spMkLst>
        </pc:spChg>
        <pc:spChg chg="add">
          <ac:chgData name="Жигалов Роман" userId="0d3bd4b38cf0220e" providerId="Windows Live" clId="Web-{646D1ABE-DE3F-418B-9884-9BA4DB010495}" dt="2022-01-15T09:40:40.668" v="37"/>
          <ac:spMkLst>
            <pc:docMk/>
            <pc:sldMk cId="207800330" sldId="259"/>
            <ac:spMk id="10" creationId="{5EB7D2A2-F448-44D4-938C-DC84CBCB3B1E}"/>
          </ac:spMkLst>
        </pc:spChg>
        <pc:spChg chg="add">
          <ac:chgData name="Жигалов Роман" userId="0d3bd4b38cf0220e" providerId="Windows Live" clId="Web-{646D1ABE-DE3F-418B-9884-9BA4DB010495}" dt="2022-01-15T09:40:40.668" v="37"/>
          <ac:spMkLst>
            <pc:docMk/>
            <pc:sldMk cId="207800330" sldId="259"/>
            <ac:spMk id="12" creationId="{871AEA07-1E14-44B4-8E55-64EF049CD66F}"/>
          </ac:spMkLst>
        </pc:spChg>
        <pc:cxnChg chg="add">
          <ac:chgData name="Жигалов Роман" userId="0d3bd4b38cf0220e" providerId="Windows Live" clId="Web-{646D1ABE-DE3F-418B-9884-9BA4DB010495}" dt="2022-01-15T09:40:40.668" v="37"/>
          <ac:cxnSpMkLst>
            <pc:docMk/>
            <pc:sldMk cId="207800330" sldId="259"/>
            <ac:cxnSpMk id="14" creationId="{F7C8EA93-3210-4C62-99E9-153C275E3A87}"/>
          </ac:cxnSpMkLst>
        </pc:cxnChg>
      </pc:sldChg>
      <pc:sldChg chg="addSp modSp new mod setBg">
        <pc:chgData name="Жигалов Роман" userId="0d3bd4b38cf0220e" providerId="Windows Live" clId="Web-{646D1ABE-DE3F-418B-9884-9BA4DB010495}" dt="2022-01-15T09:41:07.341" v="46"/>
        <pc:sldMkLst>
          <pc:docMk/>
          <pc:sldMk cId="2274910858" sldId="260"/>
        </pc:sldMkLst>
        <pc:spChg chg="mod">
          <ac:chgData name="Жигалов Роман" userId="0d3bd4b38cf0220e" providerId="Windows Live" clId="Web-{646D1ABE-DE3F-418B-9884-9BA4DB010495}" dt="2022-01-15T09:41:07.341" v="46"/>
          <ac:spMkLst>
            <pc:docMk/>
            <pc:sldMk cId="2274910858" sldId="260"/>
            <ac:spMk id="2" creationId="{88D28C5E-106E-47D3-A949-BC5C556E4FAD}"/>
          </ac:spMkLst>
        </pc:spChg>
        <pc:spChg chg="mod">
          <ac:chgData name="Жигалов Роман" userId="0d3bd4b38cf0220e" providerId="Windows Live" clId="Web-{646D1ABE-DE3F-418B-9884-9BA4DB010495}" dt="2022-01-15T09:41:07.341" v="46"/>
          <ac:spMkLst>
            <pc:docMk/>
            <pc:sldMk cId="2274910858" sldId="260"/>
            <ac:spMk id="3" creationId="{619139B5-2F8D-4626-B84A-C0A1B10A6BF7}"/>
          </ac:spMkLst>
        </pc:spChg>
        <pc:spChg chg="add">
          <ac:chgData name="Жигалов Роман" userId="0d3bd4b38cf0220e" providerId="Windows Live" clId="Web-{646D1ABE-DE3F-418B-9884-9BA4DB010495}" dt="2022-01-15T09:41:07.341" v="46"/>
          <ac:spMkLst>
            <pc:docMk/>
            <pc:sldMk cId="2274910858" sldId="260"/>
            <ac:spMk id="8" creationId="{4522B21E-B2B9-4C72-9A71-C87EFD137480}"/>
          </ac:spMkLst>
        </pc:spChg>
        <pc:spChg chg="add">
          <ac:chgData name="Жигалов Роман" userId="0d3bd4b38cf0220e" providerId="Windows Live" clId="Web-{646D1ABE-DE3F-418B-9884-9BA4DB010495}" dt="2022-01-15T09:41:07.341" v="46"/>
          <ac:spMkLst>
            <pc:docMk/>
            <pc:sldMk cId="2274910858" sldId="260"/>
            <ac:spMk id="10" creationId="{5EB7D2A2-F448-44D4-938C-DC84CBCB3B1E}"/>
          </ac:spMkLst>
        </pc:spChg>
        <pc:spChg chg="add">
          <ac:chgData name="Жигалов Роман" userId="0d3bd4b38cf0220e" providerId="Windows Live" clId="Web-{646D1ABE-DE3F-418B-9884-9BA4DB010495}" dt="2022-01-15T09:41:07.341" v="46"/>
          <ac:spMkLst>
            <pc:docMk/>
            <pc:sldMk cId="2274910858" sldId="260"/>
            <ac:spMk id="12" creationId="{871AEA07-1E14-44B4-8E55-64EF049CD66F}"/>
          </ac:spMkLst>
        </pc:spChg>
        <pc:cxnChg chg="add">
          <ac:chgData name="Жигалов Роман" userId="0d3bd4b38cf0220e" providerId="Windows Live" clId="Web-{646D1ABE-DE3F-418B-9884-9BA4DB010495}" dt="2022-01-15T09:41:07.341" v="46"/>
          <ac:cxnSpMkLst>
            <pc:docMk/>
            <pc:sldMk cId="2274910858" sldId="260"/>
            <ac:cxnSpMk id="14" creationId="{F7C8EA93-3210-4C62-99E9-153C275E3A87}"/>
          </ac:cxnSpMkLst>
        </pc:cxnChg>
      </pc:sldChg>
      <pc:sldChg chg="addSp modSp new mod setBg">
        <pc:chgData name="Жигалов Роман" userId="0d3bd4b38cf0220e" providerId="Windows Live" clId="Web-{646D1ABE-DE3F-418B-9884-9BA4DB010495}" dt="2022-01-15T09:41:18.669" v="50"/>
        <pc:sldMkLst>
          <pc:docMk/>
          <pc:sldMk cId="1056764157" sldId="261"/>
        </pc:sldMkLst>
        <pc:spChg chg="mod">
          <ac:chgData name="Жигалов Роман" userId="0d3bd4b38cf0220e" providerId="Windows Live" clId="Web-{646D1ABE-DE3F-418B-9884-9BA4DB010495}" dt="2022-01-15T09:41:18.669" v="50"/>
          <ac:spMkLst>
            <pc:docMk/>
            <pc:sldMk cId="1056764157" sldId="261"/>
            <ac:spMk id="2" creationId="{90A6E614-A07B-4314-BE35-5AE38656913C}"/>
          </ac:spMkLst>
        </pc:spChg>
        <pc:spChg chg="mod">
          <ac:chgData name="Жигалов Роман" userId="0d3bd4b38cf0220e" providerId="Windows Live" clId="Web-{646D1ABE-DE3F-418B-9884-9BA4DB010495}" dt="2022-01-15T09:41:18.669" v="50"/>
          <ac:spMkLst>
            <pc:docMk/>
            <pc:sldMk cId="1056764157" sldId="261"/>
            <ac:spMk id="3" creationId="{8EF6C435-024E-4F4C-B327-6709D0BB621B}"/>
          </ac:spMkLst>
        </pc:spChg>
        <pc:spChg chg="add">
          <ac:chgData name="Жигалов Роман" userId="0d3bd4b38cf0220e" providerId="Windows Live" clId="Web-{646D1ABE-DE3F-418B-9884-9BA4DB010495}" dt="2022-01-15T09:41:18.669" v="50"/>
          <ac:spMkLst>
            <pc:docMk/>
            <pc:sldMk cId="1056764157" sldId="261"/>
            <ac:spMk id="8" creationId="{4522B21E-B2B9-4C72-9A71-C87EFD137480}"/>
          </ac:spMkLst>
        </pc:spChg>
        <pc:spChg chg="add">
          <ac:chgData name="Жигалов Роман" userId="0d3bd4b38cf0220e" providerId="Windows Live" clId="Web-{646D1ABE-DE3F-418B-9884-9BA4DB010495}" dt="2022-01-15T09:41:18.669" v="50"/>
          <ac:spMkLst>
            <pc:docMk/>
            <pc:sldMk cId="1056764157" sldId="261"/>
            <ac:spMk id="10" creationId="{5EB7D2A2-F448-44D4-938C-DC84CBCB3B1E}"/>
          </ac:spMkLst>
        </pc:spChg>
        <pc:spChg chg="add">
          <ac:chgData name="Жигалов Роман" userId="0d3bd4b38cf0220e" providerId="Windows Live" clId="Web-{646D1ABE-DE3F-418B-9884-9BA4DB010495}" dt="2022-01-15T09:41:18.669" v="50"/>
          <ac:spMkLst>
            <pc:docMk/>
            <pc:sldMk cId="1056764157" sldId="261"/>
            <ac:spMk id="12" creationId="{871AEA07-1E14-44B4-8E55-64EF049CD66F}"/>
          </ac:spMkLst>
        </pc:spChg>
        <pc:cxnChg chg="add">
          <ac:chgData name="Жигалов Роман" userId="0d3bd4b38cf0220e" providerId="Windows Live" clId="Web-{646D1ABE-DE3F-418B-9884-9BA4DB010495}" dt="2022-01-15T09:41:18.669" v="50"/>
          <ac:cxnSpMkLst>
            <pc:docMk/>
            <pc:sldMk cId="1056764157" sldId="261"/>
            <ac:cxnSpMk id="14" creationId="{F7C8EA93-3210-4C62-99E9-153C275E3A87}"/>
          </ac:cxnSpMkLst>
        </pc:cxnChg>
      </pc:sldChg>
      <pc:sldChg chg="addSp delSp modSp new mod setBg">
        <pc:chgData name="Жигалов Роман" userId="0d3bd4b38cf0220e" providerId="Windows Live" clId="Web-{646D1ABE-DE3F-418B-9884-9BA4DB010495}" dt="2022-01-15T09:42:50.296" v="58"/>
        <pc:sldMkLst>
          <pc:docMk/>
          <pc:sldMk cId="3357875719" sldId="262"/>
        </pc:sldMkLst>
        <pc:spChg chg="mo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2" creationId="{C73CE81A-30CD-45BE-BEF1-0B8175773B83}"/>
          </ac:spMkLst>
        </pc:spChg>
        <pc:spChg chg="del">
          <ac:chgData name="Жигалов Роман" userId="0d3bd4b38cf0220e" providerId="Windows Live" clId="Web-{646D1ABE-DE3F-418B-9884-9BA4DB010495}" dt="2022-01-15T09:42:08.717" v="57"/>
          <ac:spMkLst>
            <pc:docMk/>
            <pc:sldMk cId="3357875719" sldId="262"/>
            <ac:spMk id="3" creationId="{9C92C9CD-D4D6-4692-B450-56ED9BFFF0CD}"/>
          </ac:spMkLst>
        </pc:spChg>
        <pc:spChg chg="mo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4" creationId="{E1297536-B52D-44CB-8FB3-55C0F5AD5026}"/>
          </ac:spMkLst>
        </pc:spChg>
        <pc:spChg chg="ad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10" creationId="{201CC55D-ED54-4C5C-95E6-10947BD1103B}"/>
          </ac:spMkLst>
        </pc:spChg>
        <pc:spChg chg="ad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16" creationId="{3873B707-463F-40B0-8227-E8CC6C67EB25}"/>
          </ac:spMkLst>
        </pc:spChg>
        <pc:spChg chg="ad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18" creationId="{C13237C8-E62C-4F0D-A318-BD6FB6C2D138}"/>
          </ac:spMkLst>
        </pc:spChg>
        <pc:spChg chg="add">
          <ac:chgData name="Жигалов Роман" userId="0d3bd4b38cf0220e" providerId="Windows Live" clId="Web-{646D1ABE-DE3F-418B-9884-9BA4DB010495}" dt="2022-01-15T09:42:50.296" v="58"/>
          <ac:spMkLst>
            <pc:docMk/>
            <pc:sldMk cId="3357875719" sldId="262"/>
            <ac:spMk id="20" creationId="{19C9EAEA-39D0-4B0E-A0EB-51E7B26740B1}"/>
          </ac:spMkLst>
        </pc:spChg>
        <pc:grpChg chg="add">
          <ac:chgData name="Жигалов Роман" userId="0d3bd4b38cf0220e" providerId="Windows Live" clId="Web-{646D1ABE-DE3F-418B-9884-9BA4DB010495}" dt="2022-01-15T09:42:50.296" v="58"/>
          <ac:grpSpMkLst>
            <pc:docMk/>
            <pc:sldMk cId="3357875719" sldId="262"/>
            <ac:grpSpMk id="12" creationId="{1DE889C7-FAD6-4397-98E2-05D503484459}"/>
          </ac:grpSpMkLst>
        </pc:grpChg>
        <pc:picChg chg="add mod ord">
          <ac:chgData name="Жигалов Роман" userId="0d3bd4b38cf0220e" providerId="Windows Live" clId="Web-{646D1ABE-DE3F-418B-9884-9BA4DB010495}" dt="2022-01-15T09:42:50.296" v="58"/>
          <ac:picMkLst>
            <pc:docMk/>
            <pc:sldMk cId="3357875719" sldId="262"/>
            <ac:picMk id="5" creationId="{72461840-6BA4-4C54-AE27-70E61B05E5A0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43:41.938" v="78"/>
        <pc:sldMkLst>
          <pc:docMk/>
          <pc:sldMk cId="2447999650" sldId="263"/>
        </pc:sldMkLst>
        <pc:spChg chg="mod">
          <ac:chgData name="Жигалов Роман" userId="0d3bd4b38cf0220e" providerId="Windows Live" clId="Web-{646D1ABE-DE3F-418B-9884-9BA4DB010495}" dt="2022-01-15T09:43:41.938" v="78"/>
          <ac:spMkLst>
            <pc:docMk/>
            <pc:sldMk cId="2447999650" sldId="263"/>
            <ac:spMk id="2" creationId="{B64F460A-8041-4CF8-A25E-37B39114782D}"/>
          </ac:spMkLst>
        </pc:spChg>
        <pc:spChg chg="del mod">
          <ac:chgData name="Жигалов Роман" userId="0d3bd4b38cf0220e" providerId="Windows Live" clId="Web-{646D1ABE-DE3F-418B-9884-9BA4DB010495}" dt="2022-01-15T09:43:41.938" v="78"/>
          <ac:spMkLst>
            <pc:docMk/>
            <pc:sldMk cId="2447999650" sldId="263"/>
            <ac:spMk id="3" creationId="{DAA8DFA3-4997-4156-B950-FD844CCCE84F}"/>
          </ac:spMkLst>
        </pc:spChg>
        <pc:spChg chg="add">
          <ac:chgData name="Жигалов Роман" userId="0d3bd4b38cf0220e" providerId="Windows Live" clId="Web-{646D1ABE-DE3F-418B-9884-9BA4DB010495}" dt="2022-01-15T09:43:41.938" v="78"/>
          <ac:spMkLst>
            <pc:docMk/>
            <pc:sldMk cId="2447999650" sldId="263"/>
            <ac:spMk id="9" creationId="{B819A166-7571-4003-A6B8-B62034C3ED30}"/>
          </ac:spMkLst>
        </pc:spChg>
        <pc:graphicFrameChg chg="add">
          <ac:chgData name="Жигалов Роман" userId="0d3bd4b38cf0220e" providerId="Windows Live" clId="Web-{646D1ABE-DE3F-418B-9884-9BA4DB010495}" dt="2022-01-15T09:43:41.938" v="78"/>
          <ac:graphicFrameMkLst>
            <pc:docMk/>
            <pc:sldMk cId="2447999650" sldId="263"/>
            <ac:graphicFrameMk id="5" creationId="{9A65CC39-C754-49DC-B24E-518CA422742F}"/>
          </ac:graphicFrameMkLst>
        </pc:graphicFrameChg>
      </pc:sldChg>
      <pc:sldChg chg="addSp delSp modSp new mod setBg">
        <pc:chgData name="Жигалов Роман" userId="0d3bd4b38cf0220e" providerId="Windows Live" clId="Web-{646D1ABE-DE3F-418B-9884-9BA4DB010495}" dt="2022-01-15T09:44:33.126" v="88"/>
        <pc:sldMkLst>
          <pc:docMk/>
          <pc:sldMk cId="1458188608" sldId="264"/>
        </pc:sldMkLst>
        <pc:spChg chg="mod">
          <ac:chgData name="Жигалов Роман" userId="0d3bd4b38cf0220e" providerId="Windows Live" clId="Web-{646D1ABE-DE3F-418B-9884-9BA4DB010495}" dt="2022-01-15T09:44:33.126" v="88"/>
          <ac:spMkLst>
            <pc:docMk/>
            <pc:sldMk cId="1458188608" sldId="264"/>
            <ac:spMk id="2" creationId="{A760AC01-44E4-479C-AA85-E78710DA5AD0}"/>
          </ac:spMkLst>
        </pc:spChg>
        <pc:spChg chg="del">
          <ac:chgData name="Жигалов Роман" userId="0d3bd4b38cf0220e" providerId="Windows Live" clId="Web-{646D1ABE-DE3F-418B-9884-9BA4DB010495}" dt="2022-01-15T09:44:26.001" v="85"/>
          <ac:spMkLst>
            <pc:docMk/>
            <pc:sldMk cId="1458188608" sldId="264"/>
            <ac:spMk id="3" creationId="{67890912-955E-4B66-BA9C-34CC6310E0A1}"/>
          </ac:spMkLst>
        </pc:spChg>
        <pc:spChg chg="add">
          <ac:chgData name="Жигалов Роман" userId="0d3bd4b38cf0220e" providerId="Windows Live" clId="Web-{646D1ABE-DE3F-418B-9884-9BA4DB010495}" dt="2022-01-15T09:44:33.126" v="88"/>
          <ac:spMkLst>
            <pc:docMk/>
            <pc:sldMk cId="1458188608" sldId="264"/>
            <ac:spMk id="6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44:33.126" v="88"/>
          <ac:spMkLst>
            <pc:docMk/>
            <pc:sldMk cId="1458188608" sldId="264"/>
            <ac:spMk id="7" creationId="{99413ED5-9ED4-4772-BCE4-2BCAE6B12E35}"/>
          </ac:spMkLst>
        </pc:spChg>
        <pc:spChg chg="add del">
          <ac:chgData name="Жигалов Роман" userId="0d3bd4b38cf0220e" providerId="Windows Live" clId="Web-{646D1ABE-DE3F-418B-9884-9BA4DB010495}" dt="2022-01-15T09:44:33.111" v="87"/>
          <ac:spMkLst>
            <pc:docMk/>
            <pc:sldMk cId="1458188608" sldId="264"/>
            <ac:spMk id="9" creationId="{665DBBEF-238B-476B-96AB-8AAC3224ECEA}"/>
          </ac:spMkLst>
        </pc:spChg>
        <pc:spChg chg="add del">
          <ac:chgData name="Жигалов Роман" userId="0d3bd4b38cf0220e" providerId="Windows Live" clId="Web-{646D1ABE-DE3F-418B-9884-9BA4DB010495}" dt="2022-01-15T09:44:33.111" v="87"/>
          <ac:spMkLst>
            <pc:docMk/>
            <pc:sldMk cId="1458188608" sldId="264"/>
            <ac:spMk id="11" creationId="{3FCFB1DE-0B7E-48CC-BA90-B2AB0889F9D6}"/>
          </ac:spMkLst>
        </pc:spChg>
        <pc:spChg chg="add">
          <ac:chgData name="Жигалов Роман" userId="0d3bd4b38cf0220e" providerId="Windows Live" clId="Web-{646D1ABE-DE3F-418B-9884-9BA4DB010495}" dt="2022-01-15T09:44:33.126" v="88"/>
          <ac:spMkLst>
            <pc:docMk/>
            <pc:sldMk cId="1458188608" sldId="264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44:33.126" v="88"/>
          <ac:spMkLst>
            <pc:docMk/>
            <pc:sldMk cId="1458188608" sldId="264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09:44:33.126" v="88"/>
          <ac:picMkLst>
            <pc:docMk/>
            <pc:sldMk cId="1458188608" sldId="264"/>
            <ac:picMk id="4" creationId="{B8324D55-FD54-4A88-AEA4-B1D3AB103D39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46:33.426" v="103"/>
        <pc:sldMkLst>
          <pc:docMk/>
          <pc:sldMk cId="2438354717" sldId="265"/>
        </pc:sldMkLst>
        <pc:spChg chg="mod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2" creationId="{95BE7A51-E11D-4F90-BE8B-B3AB8A6ACE75}"/>
          </ac:spMkLst>
        </pc:spChg>
        <pc:spChg chg="add del">
          <ac:chgData name="Жигалов Роман" userId="0d3bd4b38cf0220e" providerId="Windows Live" clId="Web-{646D1ABE-DE3F-418B-9884-9BA4DB010495}" dt="2022-01-15T09:45:34.706" v="99"/>
          <ac:spMkLst>
            <pc:docMk/>
            <pc:sldMk cId="2438354717" sldId="265"/>
            <ac:spMk id="3" creationId="{C7AEB592-F118-4B22-B9B5-FD124E3E662C}"/>
          </ac:spMkLst>
        </pc:spChg>
        <pc:spChg chg="add del mod">
          <ac:chgData name="Жигалов Роман" userId="0d3bd4b38cf0220e" providerId="Windows Live" clId="Web-{646D1ABE-DE3F-418B-9884-9BA4DB010495}" dt="2022-01-15T09:46:29.692" v="102"/>
          <ac:spMkLst>
            <pc:docMk/>
            <pc:sldMk cId="2438354717" sldId="265"/>
            <ac:spMk id="7" creationId="{416474DC-C0A9-471F-8B91-FDB7F969C507}"/>
          </ac:spMkLst>
        </pc:spChg>
        <pc:spChg chg="add del">
          <ac:chgData name="Жигалов Роман" userId="0d3bd4b38cf0220e" providerId="Windows Live" clId="Web-{646D1ABE-DE3F-418B-9884-9BA4DB010495}" dt="2022-01-15T09:45:29.768" v="97"/>
          <ac:spMkLst>
            <pc:docMk/>
            <pc:sldMk cId="2438354717" sldId="265"/>
            <ac:spMk id="9" creationId="{BA79A7CF-01AF-4178-9369-94E0C90EB046}"/>
          </ac:spMkLst>
        </pc:spChg>
        <pc:spChg chg="add del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10" creationId="{BA79A7CF-01AF-4178-9369-94E0C90EB046}"/>
          </ac:spMkLst>
        </pc:spChg>
        <pc:spChg chg="add del">
          <ac:chgData name="Жигалов Роман" userId="0d3bd4b38cf0220e" providerId="Windows Live" clId="Web-{646D1ABE-DE3F-418B-9884-9BA4DB010495}" dt="2022-01-15T09:45:29.768" v="97"/>
          <ac:spMkLst>
            <pc:docMk/>
            <pc:sldMk cId="2438354717" sldId="265"/>
            <ac:spMk id="11" creationId="{99413ED5-9ED4-4772-BCE4-2BCAE6B12E35}"/>
          </ac:spMkLst>
        </pc:spChg>
        <pc:spChg chg="add del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12" creationId="{99413ED5-9ED4-4772-BCE4-2BCAE6B12E35}"/>
          </ac:spMkLst>
        </pc:spChg>
        <pc:spChg chg="add del">
          <ac:chgData name="Жигалов Роман" userId="0d3bd4b38cf0220e" providerId="Windows Live" clId="Web-{646D1ABE-DE3F-418B-9884-9BA4DB010495}" dt="2022-01-15T09:45:29.768" v="97"/>
          <ac:spMkLst>
            <pc:docMk/>
            <pc:sldMk cId="2438354717" sldId="265"/>
            <ac:spMk id="13" creationId="{04357C93-F0CB-4A1C-8F77-4E9063789819}"/>
          </ac:spMkLst>
        </pc:spChg>
        <pc:spChg chg="add del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14" creationId="{04357C93-F0CB-4A1C-8F77-4E9063789819}"/>
          </ac:spMkLst>
        </pc:spChg>
        <pc:spChg chg="add del">
          <ac:chgData name="Жигалов Роман" userId="0d3bd4b38cf0220e" providerId="Windows Live" clId="Web-{646D1ABE-DE3F-418B-9884-9BA4DB010495}" dt="2022-01-15T09:45:29.768" v="97"/>
          <ac:spMkLst>
            <pc:docMk/>
            <pc:sldMk cId="2438354717" sldId="265"/>
            <ac:spMk id="15" creationId="{90F533E9-6690-41A8-A372-4C6C622D028D}"/>
          </ac:spMkLst>
        </pc:spChg>
        <pc:spChg chg="add del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16" creationId="{90F533E9-6690-41A8-A372-4C6C622D028D}"/>
          </ac:spMkLst>
        </pc:spChg>
        <pc:spChg chg="add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21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23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25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46:33.426" v="103"/>
          <ac:spMkLst>
            <pc:docMk/>
            <pc:sldMk cId="2438354717" sldId="265"/>
            <ac:spMk id="27" creationId="{90F533E9-6690-41A8-A372-4C6C622D028D}"/>
          </ac:spMkLst>
        </pc:spChg>
        <pc:picChg chg="add del mod ord">
          <ac:chgData name="Жигалов Роман" userId="0d3bd4b38cf0220e" providerId="Windows Live" clId="Web-{646D1ABE-DE3F-418B-9884-9BA4DB010495}" dt="2022-01-15T09:45:31.018" v="98"/>
          <ac:picMkLst>
            <pc:docMk/>
            <pc:sldMk cId="2438354717" sldId="265"/>
            <ac:picMk id="4" creationId="{4055FA8C-B6CB-4522-B365-5CD466B75F91}"/>
          </ac:picMkLst>
        </pc:picChg>
        <pc:picChg chg="add del mod ord">
          <ac:chgData name="Жигалов Роман" userId="0d3bd4b38cf0220e" providerId="Windows Live" clId="Web-{646D1ABE-DE3F-418B-9884-9BA4DB010495}" dt="2022-01-15T09:46:27.379" v="101"/>
          <ac:picMkLst>
            <pc:docMk/>
            <pc:sldMk cId="2438354717" sldId="265"/>
            <ac:picMk id="5" creationId="{74C94D2C-CA02-4B1F-B2D6-5769F2C53B3D}"/>
          </ac:picMkLst>
        </pc:picChg>
        <pc:picChg chg="add mod ord">
          <ac:chgData name="Жигалов Роман" userId="0d3bd4b38cf0220e" providerId="Windows Live" clId="Web-{646D1ABE-DE3F-418B-9884-9BA4DB010495}" dt="2022-01-15T09:46:33.426" v="103"/>
          <ac:picMkLst>
            <pc:docMk/>
            <pc:sldMk cId="2438354717" sldId="265"/>
            <ac:picMk id="8" creationId="{29F949B9-415F-4406-95EF-BF846B95E6B2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47:27.912" v="109"/>
        <pc:sldMkLst>
          <pc:docMk/>
          <pc:sldMk cId="2655137372" sldId="266"/>
        </pc:sldMkLst>
        <pc:spChg chg="mod">
          <ac:chgData name="Жигалов Роман" userId="0d3bd4b38cf0220e" providerId="Windows Live" clId="Web-{646D1ABE-DE3F-418B-9884-9BA4DB010495}" dt="2022-01-15T09:47:27.912" v="109"/>
          <ac:spMkLst>
            <pc:docMk/>
            <pc:sldMk cId="2655137372" sldId="266"/>
            <ac:spMk id="2" creationId="{196F7DC7-EF3E-4E8B-8D89-2275906644CA}"/>
          </ac:spMkLst>
        </pc:spChg>
        <pc:spChg chg="del">
          <ac:chgData name="Жигалов Роман" userId="0d3bd4b38cf0220e" providerId="Windows Live" clId="Web-{646D1ABE-DE3F-418B-9884-9BA4DB010495}" dt="2022-01-15T09:47:25.958" v="108"/>
          <ac:spMkLst>
            <pc:docMk/>
            <pc:sldMk cId="2655137372" sldId="266"/>
            <ac:spMk id="3" creationId="{C7030F8D-EEE7-4CEF-92A6-EDA0E080C568}"/>
          </ac:spMkLst>
        </pc:spChg>
        <pc:spChg chg="add">
          <ac:chgData name="Жигалов Роман" userId="0d3bd4b38cf0220e" providerId="Windows Live" clId="Web-{646D1ABE-DE3F-418B-9884-9BA4DB010495}" dt="2022-01-15T09:47:27.912" v="109"/>
          <ac:spMkLst>
            <pc:docMk/>
            <pc:sldMk cId="2655137372" sldId="266"/>
            <ac:spMk id="9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47:27.912" v="109"/>
          <ac:spMkLst>
            <pc:docMk/>
            <pc:sldMk cId="2655137372" sldId="266"/>
            <ac:spMk id="11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09:47:27.912" v="109"/>
          <ac:spMkLst>
            <pc:docMk/>
            <pc:sldMk cId="2655137372" sldId="266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47:27.912" v="109"/>
          <ac:spMkLst>
            <pc:docMk/>
            <pc:sldMk cId="2655137372" sldId="266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09:47:27.912" v="109"/>
          <ac:picMkLst>
            <pc:docMk/>
            <pc:sldMk cId="2655137372" sldId="266"/>
            <ac:picMk id="4" creationId="{2D47878E-B019-4BCB-B292-F91927703756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48:07.241" v="114"/>
        <pc:sldMkLst>
          <pc:docMk/>
          <pc:sldMk cId="2102013770" sldId="267"/>
        </pc:sldMkLst>
        <pc:spChg chg="mod">
          <ac:chgData name="Жигалов Роман" userId="0d3bd4b38cf0220e" providerId="Windows Live" clId="Web-{646D1ABE-DE3F-418B-9884-9BA4DB010495}" dt="2022-01-15T09:48:07.241" v="114"/>
          <ac:spMkLst>
            <pc:docMk/>
            <pc:sldMk cId="2102013770" sldId="267"/>
            <ac:spMk id="2" creationId="{B123027A-7F49-4D03-B113-FA17AB1B575D}"/>
          </ac:spMkLst>
        </pc:spChg>
        <pc:spChg chg="del">
          <ac:chgData name="Жигалов Роман" userId="0d3bd4b38cf0220e" providerId="Windows Live" clId="Web-{646D1ABE-DE3F-418B-9884-9BA4DB010495}" dt="2022-01-15T09:48:01.428" v="113"/>
          <ac:spMkLst>
            <pc:docMk/>
            <pc:sldMk cId="2102013770" sldId="267"/>
            <ac:spMk id="3" creationId="{71FF4069-037B-4CBB-A9F7-0FD348446ACD}"/>
          </ac:spMkLst>
        </pc:spChg>
        <pc:spChg chg="add">
          <ac:chgData name="Жигалов Роман" userId="0d3bd4b38cf0220e" providerId="Windows Live" clId="Web-{646D1ABE-DE3F-418B-9884-9BA4DB010495}" dt="2022-01-15T09:48:07.241" v="114"/>
          <ac:spMkLst>
            <pc:docMk/>
            <pc:sldMk cId="2102013770" sldId="267"/>
            <ac:spMk id="9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48:07.241" v="114"/>
          <ac:spMkLst>
            <pc:docMk/>
            <pc:sldMk cId="2102013770" sldId="267"/>
            <ac:spMk id="11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09:48:07.241" v="114"/>
          <ac:spMkLst>
            <pc:docMk/>
            <pc:sldMk cId="2102013770" sldId="267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48:07.241" v="114"/>
          <ac:spMkLst>
            <pc:docMk/>
            <pc:sldMk cId="2102013770" sldId="267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09:48:07.241" v="114"/>
          <ac:picMkLst>
            <pc:docMk/>
            <pc:sldMk cId="2102013770" sldId="267"/>
            <ac:picMk id="4" creationId="{2630E67C-5321-4B76-8690-A709B10E8DB5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49:17.914" v="121"/>
        <pc:sldMkLst>
          <pc:docMk/>
          <pc:sldMk cId="3204303958" sldId="268"/>
        </pc:sldMkLst>
        <pc:spChg chg="mod">
          <ac:chgData name="Жигалов Роман" userId="0d3bd4b38cf0220e" providerId="Windows Live" clId="Web-{646D1ABE-DE3F-418B-9884-9BA4DB010495}" dt="2022-01-15T09:49:17.914" v="121"/>
          <ac:spMkLst>
            <pc:docMk/>
            <pc:sldMk cId="3204303958" sldId="268"/>
            <ac:spMk id="2" creationId="{BC36AC04-D71B-4448-ACCD-456A622406C4}"/>
          </ac:spMkLst>
        </pc:spChg>
        <pc:spChg chg="del">
          <ac:chgData name="Жигалов Роман" userId="0d3bd4b38cf0220e" providerId="Windows Live" clId="Web-{646D1ABE-DE3F-418B-9884-9BA4DB010495}" dt="2022-01-15T09:49:12.664" v="120"/>
          <ac:spMkLst>
            <pc:docMk/>
            <pc:sldMk cId="3204303958" sldId="268"/>
            <ac:spMk id="3" creationId="{5B58935A-26E2-4B78-B57E-F7CD1DF23D81}"/>
          </ac:spMkLst>
        </pc:spChg>
        <pc:spChg chg="add">
          <ac:chgData name="Жигалов Роман" userId="0d3bd4b38cf0220e" providerId="Windows Live" clId="Web-{646D1ABE-DE3F-418B-9884-9BA4DB010495}" dt="2022-01-15T09:49:17.914" v="121"/>
          <ac:spMkLst>
            <pc:docMk/>
            <pc:sldMk cId="3204303958" sldId="268"/>
            <ac:spMk id="9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49:17.914" v="121"/>
          <ac:spMkLst>
            <pc:docMk/>
            <pc:sldMk cId="3204303958" sldId="268"/>
            <ac:spMk id="11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09:49:17.914" v="121"/>
          <ac:spMkLst>
            <pc:docMk/>
            <pc:sldMk cId="3204303958" sldId="268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49:17.914" v="121"/>
          <ac:spMkLst>
            <pc:docMk/>
            <pc:sldMk cId="3204303958" sldId="268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09:49:17.914" v="121"/>
          <ac:picMkLst>
            <pc:docMk/>
            <pc:sldMk cId="3204303958" sldId="268"/>
            <ac:picMk id="4" creationId="{351B574E-AFD9-4F71-A053-641BEBBA674F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53:02.685" v="130"/>
        <pc:sldMkLst>
          <pc:docMk/>
          <pc:sldMk cId="3134134893" sldId="269"/>
        </pc:sldMkLst>
        <pc:spChg chg="mod">
          <ac:chgData name="Жигалов Роман" userId="0d3bd4b38cf0220e" providerId="Windows Live" clId="Web-{646D1ABE-DE3F-418B-9884-9BA4DB010495}" dt="2022-01-15T09:53:02.685" v="130"/>
          <ac:spMkLst>
            <pc:docMk/>
            <pc:sldMk cId="3134134893" sldId="269"/>
            <ac:spMk id="2" creationId="{B1B26071-1609-4BBD-AA70-098F482D52D0}"/>
          </ac:spMkLst>
        </pc:spChg>
        <pc:spChg chg="del">
          <ac:chgData name="Жигалов Роман" userId="0d3bd4b38cf0220e" providerId="Windows Live" clId="Web-{646D1ABE-DE3F-418B-9884-9BA4DB010495}" dt="2022-01-15T09:52:53.856" v="123"/>
          <ac:spMkLst>
            <pc:docMk/>
            <pc:sldMk cId="3134134893" sldId="269"/>
            <ac:spMk id="3" creationId="{CABF1CD6-D1A4-48E2-BB6F-E7B95483DB3A}"/>
          </ac:spMkLst>
        </pc:spChg>
        <pc:spChg chg="add">
          <ac:chgData name="Жигалов Роман" userId="0d3bd4b38cf0220e" providerId="Windows Live" clId="Web-{646D1ABE-DE3F-418B-9884-9BA4DB010495}" dt="2022-01-15T09:53:02.685" v="130"/>
          <ac:spMkLst>
            <pc:docMk/>
            <pc:sldMk cId="3134134893" sldId="269"/>
            <ac:spMk id="9" creationId="{BA79A7CF-01AF-4178-9369-94E0C90EB046}"/>
          </ac:spMkLst>
        </pc:spChg>
        <pc:spChg chg="add">
          <ac:chgData name="Жигалов Роман" userId="0d3bd4b38cf0220e" providerId="Windows Live" clId="Web-{646D1ABE-DE3F-418B-9884-9BA4DB010495}" dt="2022-01-15T09:53:02.685" v="130"/>
          <ac:spMkLst>
            <pc:docMk/>
            <pc:sldMk cId="3134134893" sldId="269"/>
            <ac:spMk id="11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09:53:02.685" v="130"/>
          <ac:spMkLst>
            <pc:docMk/>
            <pc:sldMk cId="3134134893" sldId="269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09:53:02.685" v="130"/>
          <ac:spMkLst>
            <pc:docMk/>
            <pc:sldMk cId="3134134893" sldId="269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09:53:02.685" v="130"/>
          <ac:picMkLst>
            <pc:docMk/>
            <pc:sldMk cId="3134134893" sldId="269"/>
            <ac:picMk id="4" creationId="{8E5273EF-1ED3-48F9-84D0-8DD0207E879A}"/>
          </ac:picMkLst>
        </pc:picChg>
      </pc:sldChg>
      <pc:sldChg chg="addSp delSp modSp new mod setBg modClrScheme chgLayout">
        <pc:chgData name="Жигалов Роман" userId="0d3bd4b38cf0220e" providerId="Windows Live" clId="Web-{646D1ABE-DE3F-418B-9884-9BA4DB010495}" dt="2022-01-15T09:54:23.624" v="140"/>
        <pc:sldMkLst>
          <pc:docMk/>
          <pc:sldMk cId="1074208889" sldId="270"/>
        </pc:sldMkLst>
        <pc:spChg chg="mod or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2" creationId="{E86DFC96-8B51-4BDB-941C-B58EC1C7D3EF}"/>
          </ac:spMkLst>
        </pc:spChg>
        <pc:spChg chg="del mod ord">
          <ac:chgData name="Жигалов Роман" userId="0d3bd4b38cf0220e" providerId="Windows Live" clId="Web-{646D1ABE-DE3F-418B-9884-9BA4DB010495}" dt="2022-01-15T09:54:19.655" v="139"/>
          <ac:spMkLst>
            <pc:docMk/>
            <pc:sldMk cId="1074208889" sldId="270"/>
            <ac:spMk id="3" creationId="{0C15A9EA-5C69-4F0F-B2CB-D58DD43A4872}"/>
          </ac:spMkLst>
        </pc:spChg>
        <pc:spChg chg="mod or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4" creationId="{A61BF385-CF83-4874-8A91-5F79921F4990}"/>
          </ac:spMkLst>
        </pc:spChg>
        <pc:spChg chg="ad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10" creationId="{201CC55D-ED54-4C5C-95E6-10947BD1103B}"/>
          </ac:spMkLst>
        </pc:spChg>
        <pc:spChg chg="ad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16" creationId="{3873B707-463F-40B0-8227-E8CC6C67EB25}"/>
          </ac:spMkLst>
        </pc:spChg>
        <pc:spChg chg="ad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18" creationId="{C13237C8-E62C-4F0D-A318-BD6FB6C2D138}"/>
          </ac:spMkLst>
        </pc:spChg>
        <pc:spChg chg="add">
          <ac:chgData name="Жигалов Роман" userId="0d3bd4b38cf0220e" providerId="Windows Live" clId="Web-{646D1ABE-DE3F-418B-9884-9BA4DB010495}" dt="2022-01-15T09:54:23.624" v="140"/>
          <ac:spMkLst>
            <pc:docMk/>
            <pc:sldMk cId="1074208889" sldId="270"/>
            <ac:spMk id="20" creationId="{19C9EAEA-39D0-4B0E-A0EB-51E7B26740B1}"/>
          </ac:spMkLst>
        </pc:spChg>
        <pc:grpChg chg="add">
          <ac:chgData name="Жигалов Роман" userId="0d3bd4b38cf0220e" providerId="Windows Live" clId="Web-{646D1ABE-DE3F-418B-9884-9BA4DB010495}" dt="2022-01-15T09:54:23.624" v="140"/>
          <ac:grpSpMkLst>
            <pc:docMk/>
            <pc:sldMk cId="1074208889" sldId="270"/>
            <ac:grpSpMk id="12" creationId="{1DE889C7-FAD6-4397-98E2-05D503484459}"/>
          </ac:grpSpMkLst>
        </pc:grpChg>
        <pc:picChg chg="add mod ord">
          <ac:chgData name="Жигалов Роман" userId="0d3bd4b38cf0220e" providerId="Windows Live" clId="Web-{646D1ABE-DE3F-418B-9884-9BA4DB010495}" dt="2022-01-15T09:54:23.624" v="140"/>
          <ac:picMkLst>
            <pc:docMk/>
            <pc:sldMk cId="1074208889" sldId="270"/>
            <ac:picMk id="5" creationId="{9CA40437-8CD4-4322-AB97-D5C7772CA850}"/>
          </ac:picMkLst>
        </pc:picChg>
      </pc:sldChg>
      <pc:sldChg chg="addSp modSp new mod setBg">
        <pc:chgData name="Жигалов Роман" userId="0d3bd4b38cf0220e" providerId="Windows Live" clId="Web-{646D1ABE-DE3F-418B-9884-9BA4DB010495}" dt="2022-01-15T09:55:48.157" v="172"/>
        <pc:sldMkLst>
          <pc:docMk/>
          <pc:sldMk cId="2527924974" sldId="271"/>
        </pc:sldMkLst>
        <pc:spChg chg="mod">
          <ac:chgData name="Жигалов Роман" userId="0d3bd4b38cf0220e" providerId="Windows Live" clId="Web-{646D1ABE-DE3F-418B-9884-9BA4DB010495}" dt="2022-01-15T09:55:48.157" v="172"/>
          <ac:spMkLst>
            <pc:docMk/>
            <pc:sldMk cId="2527924974" sldId="271"/>
            <ac:spMk id="2" creationId="{BA5A23B7-B935-4B43-880B-9DB7F375760A}"/>
          </ac:spMkLst>
        </pc:spChg>
        <pc:spChg chg="mod">
          <ac:chgData name="Жигалов Роман" userId="0d3bd4b38cf0220e" providerId="Windows Live" clId="Web-{646D1ABE-DE3F-418B-9884-9BA4DB010495}" dt="2022-01-15T09:55:48.157" v="172"/>
          <ac:spMkLst>
            <pc:docMk/>
            <pc:sldMk cId="2527924974" sldId="271"/>
            <ac:spMk id="3" creationId="{6786AF75-4857-4424-9BD9-34A2FD2E7BF1}"/>
          </ac:spMkLst>
        </pc:spChg>
        <pc:spChg chg="add">
          <ac:chgData name="Жигалов Роман" userId="0d3bd4b38cf0220e" providerId="Windows Live" clId="Web-{646D1ABE-DE3F-418B-9884-9BA4DB010495}" dt="2022-01-15T09:55:48.157" v="172"/>
          <ac:spMkLst>
            <pc:docMk/>
            <pc:sldMk cId="2527924974" sldId="271"/>
            <ac:spMk id="8" creationId="{DBF61EA3-B236-439E-9C0B-340980D56BEE}"/>
          </ac:spMkLst>
        </pc:spChg>
        <pc:spChg chg="add">
          <ac:chgData name="Жигалов Роман" userId="0d3bd4b38cf0220e" providerId="Windows Live" clId="Web-{646D1ABE-DE3F-418B-9884-9BA4DB010495}" dt="2022-01-15T09:55:48.157" v="172"/>
          <ac:spMkLst>
            <pc:docMk/>
            <pc:sldMk cId="2527924974" sldId="271"/>
            <ac:spMk id="14" creationId="{E659831F-0D9A-4C63-9EBB-8435B85A440F}"/>
          </ac:spMkLst>
        </pc:spChg>
        <pc:grpChg chg="add">
          <ac:chgData name="Жигалов Роман" userId="0d3bd4b38cf0220e" providerId="Windows Live" clId="Web-{646D1ABE-DE3F-418B-9884-9BA4DB010495}" dt="2022-01-15T09:55:48.157" v="172"/>
          <ac:grpSpMkLst>
            <pc:docMk/>
            <pc:sldMk cId="2527924974" sldId="271"/>
            <ac:grpSpMk id="10" creationId="{28FAF094-D087-493F-8DF9-A486C2D6BBAA}"/>
          </ac:grpSpMkLst>
        </pc:grpChg>
      </pc:sldChg>
      <pc:sldChg chg="addSp delSp modSp new mod setBg">
        <pc:chgData name="Жигалов Роман" userId="0d3bd4b38cf0220e" providerId="Windows Live" clId="Web-{646D1ABE-DE3F-418B-9884-9BA4DB010495}" dt="2022-01-15T09:56:32.455" v="186"/>
        <pc:sldMkLst>
          <pc:docMk/>
          <pc:sldMk cId="557592735" sldId="272"/>
        </pc:sldMkLst>
        <pc:spChg chg="mod">
          <ac:chgData name="Жигалов Роман" userId="0d3bd4b38cf0220e" providerId="Windows Live" clId="Web-{646D1ABE-DE3F-418B-9884-9BA4DB010495}" dt="2022-01-15T09:56:32.455" v="186"/>
          <ac:spMkLst>
            <pc:docMk/>
            <pc:sldMk cId="557592735" sldId="272"/>
            <ac:spMk id="2" creationId="{7B2A0612-0D61-4D4F-8109-174FD21E9ABB}"/>
          </ac:spMkLst>
        </pc:spChg>
        <pc:spChg chg="del">
          <ac:chgData name="Жигалов Роман" userId="0d3bd4b38cf0220e" providerId="Windows Live" clId="Web-{646D1ABE-DE3F-418B-9884-9BA4DB010495}" dt="2022-01-15T09:56:13.298" v="174"/>
          <ac:spMkLst>
            <pc:docMk/>
            <pc:sldMk cId="557592735" sldId="272"/>
            <ac:spMk id="3" creationId="{DAB0549B-4339-42BA-9DDE-9412C37F560E}"/>
          </ac:spMkLst>
        </pc:spChg>
        <pc:spChg chg="add">
          <ac:chgData name="Жигалов Роман" userId="0d3bd4b38cf0220e" providerId="Windows Live" clId="Web-{646D1ABE-DE3F-418B-9884-9BA4DB010495}" dt="2022-01-15T09:56:32.455" v="186"/>
          <ac:spMkLst>
            <pc:docMk/>
            <pc:sldMk cId="557592735" sldId="272"/>
            <ac:spMk id="9" creationId="{665DBBEF-238B-476B-96AB-8AAC3224ECEA}"/>
          </ac:spMkLst>
        </pc:spChg>
        <pc:spChg chg="add">
          <ac:chgData name="Жигалов Роман" userId="0d3bd4b38cf0220e" providerId="Windows Live" clId="Web-{646D1ABE-DE3F-418B-9884-9BA4DB010495}" dt="2022-01-15T09:56:32.455" v="186"/>
          <ac:spMkLst>
            <pc:docMk/>
            <pc:sldMk cId="557592735" sldId="272"/>
            <ac:spMk id="11" creationId="{3FCFB1DE-0B7E-48CC-BA90-B2AB0889F9D6}"/>
          </ac:spMkLst>
        </pc:spChg>
        <pc:picChg chg="add mod ord">
          <ac:chgData name="Жигалов Роман" userId="0d3bd4b38cf0220e" providerId="Windows Live" clId="Web-{646D1ABE-DE3F-418B-9884-9BA4DB010495}" dt="2022-01-15T09:56:32.455" v="186"/>
          <ac:picMkLst>
            <pc:docMk/>
            <pc:sldMk cId="557592735" sldId="272"/>
            <ac:picMk id="4" creationId="{3CA542E2-8C1F-42E1-A1E4-9048871A24F2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57:43.378" v="197"/>
        <pc:sldMkLst>
          <pc:docMk/>
          <pc:sldMk cId="227301060" sldId="273"/>
        </pc:sldMkLst>
        <pc:spChg chg="mo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2" creationId="{D0D5EC8D-90BA-472E-8CF4-BAA9F234F181}"/>
          </ac:spMkLst>
        </pc:spChg>
        <pc:spChg chg="del">
          <ac:chgData name="Жигалов Роман" userId="0d3bd4b38cf0220e" providerId="Windows Live" clId="Web-{646D1ABE-DE3F-418B-9884-9BA4DB010495}" dt="2022-01-15T09:57:33.472" v="194"/>
          <ac:spMkLst>
            <pc:docMk/>
            <pc:sldMk cId="227301060" sldId="273"/>
            <ac:spMk id="3" creationId="{24E5BC81-BFE4-4EAC-8B1B-942B7922505E}"/>
          </ac:spMkLst>
        </pc:spChg>
        <pc:spChg chg="mo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4" creationId="{393064A2-6F76-49FE-816C-7A42F072E061}"/>
          </ac:spMkLst>
        </pc:spChg>
        <pc:spChg chg="ad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10" creationId="{201CC55D-ED54-4C5C-95E6-10947BD1103B}"/>
          </ac:spMkLst>
        </pc:spChg>
        <pc:spChg chg="ad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16" creationId="{3873B707-463F-40B0-8227-E8CC6C67EB25}"/>
          </ac:spMkLst>
        </pc:spChg>
        <pc:spChg chg="ad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18" creationId="{C13237C8-E62C-4F0D-A318-BD6FB6C2D138}"/>
          </ac:spMkLst>
        </pc:spChg>
        <pc:spChg chg="add">
          <ac:chgData name="Жигалов Роман" userId="0d3bd4b38cf0220e" providerId="Windows Live" clId="Web-{646D1ABE-DE3F-418B-9884-9BA4DB010495}" dt="2022-01-15T09:57:43.378" v="197"/>
          <ac:spMkLst>
            <pc:docMk/>
            <pc:sldMk cId="227301060" sldId="273"/>
            <ac:spMk id="20" creationId="{19C9EAEA-39D0-4B0E-A0EB-51E7B26740B1}"/>
          </ac:spMkLst>
        </pc:spChg>
        <pc:grpChg chg="add">
          <ac:chgData name="Жигалов Роман" userId="0d3bd4b38cf0220e" providerId="Windows Live" clId="Web-{646D1ABE-DE3F-418B-9884-9BA4DB010495}" dt="2022-01-15T09:57:43.378" v="197"/>
          <ac:grpSpMkLst>
            <pc:docMk/>
            <pc:sldMk cId="227301060" sldId="273"/>
            <ac:grpSpMk id="12" creationId="{1DE889C7-FAD6-4397-98E2-05D503484459}"/>
          </ac:grpSpMkLst>
        </pc:grpChg>
        <pc:picChg chg="add mod ord">
          <ac:chgData name="Жигалов Роман" userId="0d3bd4b38cf0220e" providerId="Windows Live" clId="Web-{646D1ABE-DE3F-418B-9884-9BA4DB010495}" dt="2022-01-15T09:57:43.378" v="197"/>
          <ac:picMkLst>
            <pc:docMk/>
            <pc:sldMk cId="227301060" sldId="273"/>
            <ac:picMk id="5" creationId="{DD01909D-0364-429E-9AE3-3A992E2F569C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09:59:26.677" v="200"/>
        <pc:sldMkLst>
          <pc:docMk/>
          <pc:sldMk cId="2017191846" sldId="274"/>
        </pc:sldMkLst>
        <pc:spChg chg="del">
          <ac:chgData name="Жигалов Роман" userId="0d3bd4b38cf0220e" providerId="Windows Live" clId="Web-{646D1ABE-DE3F-418B-9884-9BA4DB010495}" dt="2022-01-15T09:59:26.677" v="200"/>
          <ac:spMkLst>
            <pc:docMk/>
            <pc:sldMk cId="2017191846" sldId="274"/>
            <ac:spMk id="2" creationId="{684F7F79-8347-4977-8201-76599CEBBDA6}"/>
          </ac:spMkLst>
        </pc:spChg>
        <pc:spChg chg="del">
          <ac:chgData name="Жигалов Роман" userId="0d3bd4b38cf0220e" providerId="Windows Live" clId="Web-{646D1ABE-DE3F-418B-9884-9BA4DB010495}" dt="2022-01-15T09:59:21.505" v="199"/>
          <ac:spMkLst>
            <pc:docMk/>
            <pc:sldMk cId="2017191846" sldId="274"/>
            <ac:spMk id="3" creationId="{40FE666F-A7F8-404C-B6F8-406CACA657D5}"/>
          </ac:spMkLst>
        </pc:spChg>
        <pc:spChg chg="add">
          <ac:chgData name="Жигалов Роман" userId="0d3bd4b38cf0220e" providerId="Windows Live" clId="Web-{646D1ABE-DE3F-418B-9884-9BA4DB010495}" dt="2022-01-15T09:59:26.677" v="200"/>
          <ac:spMkLst>
            <pc:docMk/>
            <pc:sldMk cId="2017191846" sldId="274"/>
            <ac:spMk id="9" creationId="{3DAD86CA-8235-409B-982B-5E7A033E2392}"/>
          </ac:spMkLst>
        </pc:spChg>
        <pc:spChg chg="add">
          <ac:chgData name="Жигалов Роман" userId="0d3bd4b38cf0220e" providerId="Windows Live" clId="Web-{646D1ABE-DE3F-418B-9884-9BA4DB010495}" dt="2022-01-15T09:59:26.677" v="200"/>
          <ac:spMkLst>
            <pc:docMk/>
            <pc:sldMk cId="2017191846" sldId="274"/>
            <ac:spMk id="11" creationId="{9F234FBA-3501-47B4-AE0C-AA4AFBC8F603}"/>
          </ac:spMkLst>
        </pc:spChg>
        <pc:spChg chg="add">
          <ac:chgData name="Жигалов Роман" userId="0d3bd4b38cf0220e" providerId="Windows Live" clId="Web-{646D1ABE-DE3F-418B-9884-9BA4DB010495}" dt="2022-01-15T09:59:26.677" v="200"/>
          <ac:spMkLst>
            <pc:docMk/>
            <pc:sldMk cId="2017191846" sldId="274"/>
            <ac:spMk id="13" creationId="{B5EF893B-0491-416E-9D33-BADE9600792A}"/>
          </ac:spMkLst>
        </pc:spChg>
        <pc:picChg chg="add mod ord">
          <ac:chgData name="Жигалов Роман" userId="0d3bd4b38cf0220e" providerId="Windows Live" clId="Web-{646D1ABE-DE3F-418B-9884-9BA4DB010495}" dt="2022-01-15T09:59:26.677" v="200"/>
          <ac:picMkLst>
            <pc:docMk/>
            <pc:sldMk cId="2017191846" sldId="274"/>
            <ac:picMk id="4" creationId="{3F494B91-9ABF-4464-B64C-EAA1C98965C2}"/>
          </ac:picMkLst>
        </pc:picChg>
        <pc:cxnChg chg="add">
          <ac:chgData name="Жигалов Роман" userId="0d3bd4b38cf0220e" providerId="Windows Live" clId="Web-{646D1ABE-DE3F-418B-9884-9BA4DB010495}" dt="2022-01-15T09:59:26.677" v="200"/>
          <ac:cxnSpMkLst>
            <pc:docMk/>
            <pc:sldMk cId="2017191846" sldId="274"/>
            <ac:cxnSpMk id="15" creationId="{469F4FF8-F8B0-4630-BA1B-0D8B324CD5FF}"/>
          </ac:cxnSpMkLst>
        </pc:cxnChg>
      </pc:sldChg>
      <pc:sldChg chg="addSp modSp new mod setBg">
        <pc:chgData name="Жигалов Роман" userId="0d3bd4b38cf0220e" providerId="Windows Live" clId="Web-{646D1ABE-DE3F-418B-9884-9BA4DB010495}" dt="2022-01-15T10:03:22.433" v="307"/>
        <pc:sldMkLst>
          <pc:docMk/>
          <pc:sldMk cId="1085524945" sldId="275"/>
        </pc:sldMkLst>
        <pc:spChg chg="mod">
          <ac:chgData name="Жигалов Роман" userId="0d3bd4b38cf0220e" providerId="Windows Live" clId="Web-{646D1ABE-DE3F-418B-9884-9BA4DB010495}" dt="2022-01-15T10:03:22.433" v="307"/>
          <ac:spMkLst>
            <pc:docMk/>
            <pc:sldMk cId="1085524945" sldId="275"/>
            <ac:spMk id="2" creationId="{D50FE0E3-F204-497A-B886-98390997715E}"/>
          </ac:spMkLst>
        </pc:spChg>
        <pc:spChg chg="mod">
          <ac:chgData name="Жигалов Роман" userId="0d3bd4b38cf0220e" providerId="Windows Live" clId="Web-{646D1ABE-DE3F-418B-9884-9BA4DB010495}" dt="2022-01-15T10:03:22.433" v="307"/>
          <ac:spMkLst>
            <pc:docMk/>
            <pc:sldMk cId="1085524945" sldId="275"/>
            <ac:spMk id="3" creationId="{2B3DEB33-6AAA-4321-9B0C-486BD6081487}"/>
          </ac:spMkLst>
        </pc:spChg>
        <pc:spChg chg="add">
          <ac:chgData name="Жигалов Роман" userId="0d3bd4b38cf0220e" providerId="Windows Live" clId="Web-{646D1ABE-DE3F-418B-9884-9BA4DB010495}" dt="2022-01-15T10:03:22.433" v="307"/>
          <ac:spMkLst>
            <pc:docMk/>
            <pc:sldMk cId="1085524945" sldId="275"/>
            <ac:spMk id="8" creationId="{777A147A-9ED8-46B4-8660-1B3C2AA880B5}"/>
          </ac:spMkLst>
        </pc:spChg>
        <pc:spChg chg="add">
          <ac:chgData name="Жигалов Роман" userId="0d3bd4b38cf0220e" providerId="Windows Live" clId="Web-{646D1ABE-DE3F-418B-9884-9BA4DB010495}" dt="2022-01-15T10:03:22.433" v="307"/>
          <ac:spMkLst>
            <pc:docMk/>
            <pc:sldMk cId="1085524945" sldId="275"/>
            <ac:spMk id="10" creationId="{5D6C15A0-C087-4593-8414-2B4EC1CDC3DE}"/>
          </ac:spMkLst>
        </pc:spChg>
      </pc:sldChg>
      <pc:sldChg chg="addSp delSp modSp new mod setBg">
        <pc:chgData name="Жигалов Роман" userId="0d3bd4b38cf0220e" providerId="Windows Live" clId="Web-{646D1ABE-DE3F-418B-9884-9BA4DB010495}" dt="2022-01-15T10:04:22.793" v="314"/>
        <pc:sldMkLst>
          <pc:docMk/>
          <pc:sldMk cId="6338284" sldId="276"/>
        </pc:sldMkLst>
        <pc:spChg chg="mod">
          <ac:chgData name="Жигалов Роман" userId="0d3bd4b38cf0220e" providerId="Windows Live" clId="Web-{646D1ABE-DE3F-418B-9884-9BA4DB010495}" dt="2022-01-15T10:04:22.793" v="314"/>
          <ac:spMkLst>
            <pc:docMk/>
            <pc:sldMk cId="6338284" sldId="276"/>
            <ac:spMk id="2" creationId="{11A2C3B7-7D5D-4686-9055-5431EADA2039}"/>
          </ac:spMkLst>
        </pc:spChg>
        <pc:spChg chg="del">
          <ac:chgData name="Жигалов Роман" userId="0d3bd4b38cf0220e" providerId="Windows Live" clId="Web-{646D1ABE-DE3F-418B-9884-9BA4DB010495}" dt="2022-01-15T10:04:18.684" v="313"/>
          <ac:spMkLst>
            <pc:docMk/>
            <pc:sldMk cId="6338284" sldId="276"/>
            <ac:spMk id="3" creationId="{53B09D45-B986-4142-92B1-1FF1C31F8327}"/>
          </ac:spMkLst>
        </pc:spChg>
        <pc:spChg chg="add">
          <ac:chgData name="Жигалов Роман" userId="0d3bd4b38cf0220e" providerId="Windows Live" clId="Web-{646D1ABE-DE3F-418B-9884-9BA4DB010495}" dt="2022-01-15T10:04:22.793" v="314"/>
          <ac:spMkLst>
            <pc:docMk/>
            <pc:sldMk cId="6338284" sldId="276"/>
            <ac:spMk id="9" creationId="{E45B1D5C-0827-4AF0-8186-11FC5A8B8B92}"/>
          </ac:spMkLst>
        </pc:spChg>
        <pc:spChg chg="add">
          <ac:chgData name="Жигалов Роман" userId="0d3bd4b38cf0220e" providerId="Windows Live" clId="Web-{646D1ABE-DE3F-418B-9884-9BA4DB010495}" dt="2022-01-15T10:04:22.793" v="314"/>
          <ac:spMkLst>
            <pc:docMk/>
            <pc:sldMk cId="6338284" sldId="276"/>
            <ac:spMk id="11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10:04:22.793" v="314"/>
          <ac:spMkLst>
            <pc:docMk/>
            <pc:sldMk cId="6338284" sldId="276"/>
            <ac:spMk id="13" creationId="{04357C93-F0CB-4A1C-8F77-4E9063789819}"/>
          </ac:spMkLst>
        </pc:spChg>
        <pc:spChg chg="add">
          <ac:chgData name="Жигалов Роман" userId="0d3bd4b38cf0220e" providerId="Windows Live" clId="Web-{646D1ABE-DE3F-418B-9884-9BA4DB010495}" dt="2022-01-15T10:04:22.793" v="314"/>
          <ac:spMkLst>
            <pc:docMk/>
            <pc:sldMk cId="6338284" sldId="276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10:04:22.793" v="314"/>
          <ac:picMkLst>
            <pc:docMk/>
            <pc:sldMk cId="6338284" sldId="276"/>
            <ac:picMk id="4" creationId="{483CADE3-7CC1-4501-8C50-0E65789BAEF7}"/>
          </ac:picMkLst>
        </pc:picChg>
      </pc:sldChg>
      <pc:sldChg chg="addSp delSp modSp new mod setBg">
        <pc:chgData name="Жигалов Роман" userId="0d3bd4b38cf0220e" providerId="Windows Live" clId="Web-{646D1ABE-DE3F-418B-9884-9BA4DB010495}" dt="2022-01-15T10:04:57.294" v="320"/>
        <pc:sldMkLst>
          <pc:docMk/>
          <pc:sldMk cId="1472705853" sldId="277"/>
        </pc:sldMkLst>
        <pc:spChg chg="mod">
          <ac:chgData name="Жигалов Роман" userId="0d3bd4b38cf0220e" providerId="Windows Live" clId="Web-{646D1ABE-DE3F-418B-9884-9BA4DB010495}" dt="2022-01-15T10:04:57.294" v="320"/>
          <ac:spMkLst>
            <pc:docMk/>
            <pc:sldMk cId="1472705853" sldId="277"/>
            <ac:spMk id="2" creationId="{54A31312-64BC-41C7-B832-38B3233B38E4}"/>
          </ac:spMkLst>
        </pc:spChg>
        <pc:spChg chg="del">
          <ac:chgData name="Жигалов Роман" userId="0d3bd4b38cf0220e" providerId="Windows Live" clId="Web-{646D1ABE-DE3F-418B-9884-9BA4DB010495}" dt="2022-01-15T10:04:47.200" v="316"/>
          <ac:spMkLst>
            <pc:docMk/>
            <pc:sldMk cId="1472705853" sldId="277"/>
            <ac:spMk id="3" creationId="{8CE185A8-6415-4E73-91F8-3B8AD6008856}"/>
          </ac:spMkLst>
        </pc:spChg>
        <pc:spChg chg="add">
          <ac:chgData name="Жигалов Роман" userId="0d3bd4b38cf0220e" providerId="Windows Live" clId="Web-{646D1ABE-DE3F-418B-9884-9BA4DB010495}" dt="2022-01-15T10:04:57.294" v="320"/>
          <ac:spMkLst>
            <pc:docMk/>
            <pc:sldMk cId="1472705853" sldId="277"/>
            <ac:spMk id="6" creationId="{E45B1D5C-0827-4AF0-8186-11FC5A8B8B92}"/>
          </ac:spMkLst>
        </pc:spChg>
        <pc:spChg chg="add">
          <ac:chgData name="Жигалов Роман" userId="0d3bd4b38cf0220e" providerId="Windows Live" clId="Web-{646D1ABE-DE3F-418B-9884-9BA4DB010495}" dt="2022-01-15T10:04:57.294" v="320"/>
          <ac:spMkLst>
            <pc:docMk/>
            <pc:sldMk cId="1472705853" sldId="277"/>
            <ac:spMk id="7" creationId="{99413ED5-9ED4-4772-BCE4-2BCAE6B12E35}"/>
          </ac:spMkLst>
        </pc:spChg>
        <pc:spChg chg="add">
          <ac:chgData name="Жигалов Роман" userId="0d3bd4b38cf0220e" providerId="Windows Live" clId="Web-{646D1ABE-DE3F-418B-9884-9BA4DB010495}" dt="2022-01-15T10:04:57.294" v="320"/>
          <ac:spMkLst>
            <pc:docMk/>
            <pc:sldMk cId="1472705853" sldId="277"/>
            <ac:spMk id="8" creationId="{04357C93-F0CB-4A1C-8F77-4E9063789819}"/>
          </ac:spMkLst>
        </pc:spChg>
        <pc:spChg chg="add del">
          <ac:chgData name="Жигалов Роман" userId="0d3bd4b38cf0220e" providerId="Windows Live" clId="Web-{646D1ABE-DE3F-418B-9884-9BA4DB010495}" dt="2022-01-15T10:04:54.357" v="319"/>
          <ac:spMkLst>
            <pc:docMk/>
            <pc:sldMk cId="1472705853" sldId="277"/>
            <ac:spMk id="9" creationId="{E45B1D5C-0827-4AF0-8186-11FC5A8B8B92}"/>
          </ac:spMkLst>
        </pc:spChg>
        <pc:spChg chg="add">
          <ac:chgData name="Жигалов Роман" userId="0d3bd4b38cf0220e" providerId="Windows Live" clId="Web-{646D1ABE-DE3F-418B-9884-9BA4DB010495}" dt="2022-01-15T10:04:57.294" v="320"/>
          <ac:spMkLst>
            <pc:docMk/>
            <pc:sldMk cId="1472705853" sldId="277"/>
            <ac:spMk id="10" creationId="{90F533E9-6690-41A8-A372-4C6C622D028D}"/>
          </ac:spMkLst>
        </pc:spChg>
        <pc:spChg chg="add del">
          <ac:chgData name="Жигалов Роман" userId="0d3bd4b38cf0220e" providerId="Windows Live" clId="Web-{646D1ABE-DE3F-418B-9884-9BA4DB010495}" dt="2022-01-15T10:04:54.357" v="319"/>
          <ac:spMkLst>
            <pc:docMk/>
            <pc:sldMk cId="1472705853" sldId="277"/>
            <ac:spMk id="11" creationId="{99413ED5-9ED4-4772-BCE4-2BCAE6B12E35}"/>
          </ac:spMkLst>
        </pc:spChg>
        <pc:spChg chg="add del">
          <ac:chgData name="Жигалов Роман" userId="0d3bd4b38cf0220e" providerId="Windows Live" clId="Web-{646D1ABE-DE3F-418B-9884-9BA4DB010495}" dt="2022-01-15T10:04:54.357" v="319"/>
          <ac:spMkLst>
            <pc:docMk/>
            <pc:sldMk cId="1472705853" sldId="277"/>
            <ac:spMk id="13" creationId="{04357C93-F0CB-4A1C-8F77-4E9063789819}"/>
          </ac:spMkLst>
        </pc:spChg>
        <pc:spChg chg="add del">
          <ac:chgData name="Жигалов Роман" userId="0d3bd4b38cf0220e" providerId="Windows Live" clId="Web-{646D1ABE-DE3F-418B-9884-9BA4DB010495}" dt="2022-01-15T10:04:54.357" v="319"/>
          <ac:spMkLst>
            <pc:docMk/>
            <pc:sldMk cId="1472705853" sldId="277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646D1ABE-DE3F-418B-9884-9BA4DB010495}" dt="2022-01-15T10:04:57.294" v="320"/>
          <ac:picMkLst>
            <pc:docMk/>
            <pc:sldMk cId="1472705853" sldId="277"/>
            <ac:picMk id="4" creationId="{1898788C-ADA8-47ED-9447-424D2771F79A}"/>
          </ac:picMkLst>
        </pc:picChg>
      </pc:sldChg>
      <pc:sldChg chg="addSp modSp new mod setBg">
        <pc:chgData name="Жигалов Роман" userId="0d3bd4b38cf0220e" providerId="Windows Live" clId="Web-{646D1ABE-DE3F-418B-9884-9BA4DB010495}" dt="2022-01-15T10:08:48.034" v="390" actId="20577"/>
        <pc:sldMkLst>
          <pc:docMk/>
          <pc:sldMk cId="980307355" sldId="278"/>
        </pc:sldMkLst>
        <pc:spChg chg="mod">
          <ac:chgData name="Жигалов Роман" userId="0d3bd4b38cf0220e" providerId="Windows Live" clId="Web-{646D1ABE-DE3F-418B-9884-9BA4DB010495}" dt="2022-01-15T10:08:40.502" v="389"/>
          <ac:spMkLst>
            <pc:docMk/>
            <pc:sldMk cId="980307355" sldId="278"/>
            <ac:spMk id="2" creationId="{B936C3E4-7247-4D89-9F4D-CB4332C0C395}"/>
          </ac:spMkLst>
        </pc:spChg>
        <pc:spChg chg="mod">
          <ac:chgData name="Жигалов Роман" userId="0d3bd4b38cf0220e" providerId="Windows Live" clId="Web-{646D1ABE-DE3F-418B-9884-9BA4DB010495}" dt="2022-01-15T10:08:48.034" v="390" actId="20577"/>
          <ac:spMkLst>
            <pc:docMk/>
            <pc:sldMk cId="980307355" sldId="278"/>
            <ac:spMk id="3" creationId="{C1334846-862E-476F-9C62-F335D8B03E76}"/>
          </ac:spMkLst>
        </pc:spChg>
        <pc:spChg chg="add">
          <ac:chgData name="Жигалов Роман" userId="0d3bd4b38cf0220e" providerId="Windows Live" clId="Web-{646D1ABE-DE3F-418B-9884-9BA4DB010495}" dt="2022-01-15T10:08:40.502" v="389"/>
          <ac:spMkLst>
            <pc:docMk/>
            <pc:sldMk cId="980307355" sldId="278"/>
            <ac:spMk id="8" creationId="{777A147A-9ED8-46B4-8660-1B3C2AA880B5}"/>
          </ac:spMkLst>
        </pc:spChg>
        <pc:spChg chg="add">
          <ac:chgData name="Жигалов Роман" userId="0d3bd4b38cf0220e" providerId="Windows Live" clId="Web-{646D1ABE-DE3F-418B-9884-9BA4DB010495}" dt="2022-01-15T10:08:40.502" v="389"/>
          <ac:spMkLst>
            <pc:docMk/>
            <pc:sldMk cId="980307355" sldId="278"/>
            <ac:spMk id="10" creationId="{5D6C15A0-C087-4593-8414-2B4EC1CDC3DE}"/>
          </ac:spMkLst>
        </pc:spChg>
      </pc:sldChg>
      <pc:sldChg chg="modSp new">
        <pc:chgData name="Жигалов Роман" userId="0d3bd4b38cf0220e" providerId="Windows Live" clId="Web-{646D1ABE-DE3F-418B-9884-9BA4DB010495}" dt="2022-01-15T10:09:21.753" v="396" actId="20577"/>
        <pc:sldMkLst>
          <pc:docMk/>
          <pc:sldMk cId="264441057" sldId="279"/>
        </pc:sldMkLst>
        <pc:spChg chg="mod">
          <ac:chgData name="Жигалов Роман" userId="0d3bd4b38cf0220e" providerId="Windows Live" clId="Web-{646D1ABE-DE3F-418B-9884-9BA4DB010495}" dt="2022-01-15T10:09:21.753" v="396" actId="20577"/>
          <ac:spMkLst>
            <pc:docMk/>
            <pc:sldMk cId="264441057" sldId="279"/>
            <ac:spMk id="2" creationId="{C607B91A-1BD9-491C-8178-744DB0AC1E71}"/>
          </ac:spMkLst>
        </pc:spChg>
      </pc:sldChg>
      <pc:sldChg chg="modSp new">
        <pc:chgData name="Жигалов Роман" userId="0d3bd4b38cf0220e" providerId="Windows Live" clId="Web-{646D1ABE-DE3F-418B-9884-9BA4DB010495}" dt="2022-01-15T10:09:35.066" v="403" actId="20577"/>
        <pc:sldMkLst>
          <pc:docMk/>
          <pc:sldMk cId="830777651" sldId="280"/>
        </pc:sldMkLst>
        <pc:spChg chg="mod">
          <ac:chgData name="Жигалов Роман" userId="0d3bd4b38cf0220e" providerId="Windows Live" clId="Web-{646D1ABE-DE3F-418B-9884-9BA4DB010495}" dt="2022-01-15T10:09:35.066" v="403" actId="20577"/>
          <ac:spMkLst>
            <pc:docMk/>
            <pc:sldMk cId="830777651" sldId="280"/>
            <ac:spMk id="2" creationId="{6B9C2575-FA52-4541-BEE4-D09F5656516D}"/>
          </ac:spMkLst>
        </pc:spChg>
      </pc:sldChg>
      <pc:sldChg chg="add">
        <pc:chgData name="Жигалов Роман" userId="0d3bd4b38cf0220e" providerId="Windows Live" clId="Web-{646D1ABE-DE3F-418B-9884-9BA4DB010495}" dt="2022-01-15T10:09:35.519" v="404"/>
        <pc:sldMkLst>
          <pc:docMk/>
          <pc:sldMk cId="3075062574" sldId="281"/>
        </pc:sldMkLst>
      </pc:sldChg>
      <pc:sldMasterChg chg="add addSldLayout">
        <pc:chgData name="Жигалов Роман" userId="0d3bd4b38cf0220e" providerId="Windows Live" clId="Web-{646D1ABE-DE3F-418B-9884-9BA4DB010495}" dt="2022-01-15T10:09:35.519" v="404"/>
        <pc:sldMasterMkLst>
          <pc:docMk/>
          <pc:sldMasterMk cId="2327910646" sldId="2147483648"/>
        </pc:sldMasterMkLst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3176285955" sldId="2147483649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93619560" sldId="2147483650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2976985454" sldId="2147483651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221232945" sldId="2147483652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3523264721" sldId="2147483653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292853567" sldId="2147483654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3111995755" sldId="2147483655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553194577" sldId="2147483656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3146104281" sldId="2147483657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4164905907" sldId="2147483658"/>
          </pc:sldLayoutMkLst>
        </pc:sldLayoutChg>
        <pc:sldLayoutChg chg="ad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2327910646" sldId="2147483648"/>
            <pc:sldLayoutMk cId="3641407963" sldId="2147483659"/>
          </pc:sldLayoutMkLst>
        </pc:sldLayoutChg>
      </pc:sldMasterChg>
      <pc:sldMasterChg chg="replId modSldLayout">
        <pc:chgData name="Жигалов Роман" userId="0d3bd4b38cf0220e" providerId="Windows Live" clId="Web-{646D1ABE-DE3F-418B-9884-9BA4DB010495}" dt="2022-01-15T10:09:35.519" v="404"/>
        <pc:sldMasterMkLst>
          <pc:docMk/>
          <pc:sldMasterMk cId="3154979492" sldId="2147483660"/>
        </pc:sldMasterMkLst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Жигалов Роман" userId="0d3bd4b38cf0220e" providerId="Windows Live" clId="Web-{646D1ABE-DE3F-418B-9884-9BA4DB010495}" dt="2022-01-15T10:09:35.519" v="404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E2BE3-97DE-4819-A6D4-26E303605C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D8282C-3400-450D-B704-72DF4ACA4895}">
      <dgm:prSet/>
      <dgm:spPr/>
      <dgm:t>
        <a:bodyPr/>
        <a:lstStyle/>
        <a:p>
          <a:r>
            <a:rPr lang="ru-RU"/>
            <a:t>Территория</a:t>
          </a:r>
          <a:endParaRPr lang="en-US"/>
        </a:p>
      </dgm:t>
    </dgm:pt>
    <dgm:pt modelId="{71950669-BC50-4AB2-ACC1-A3BC491B61B1}" type="parTrans" cxnId="{AC4CB151-1A13-458A-B3FE-575AD0C7EF1C}">
      <dgm:prSet/>
      <dgm:spPr/>
      <dgm:t>
        <a:bodyPr/>
        <a:lstStyle/>
        <a:p>
          <a:endParaRPr lang="en-US"/>
        </a:p>
      </dgm:t>
    </dgm:pt>
    <dgm:pt modelId="{0E884E66-75D7-48AC-B661-5C49B8B31E0F}" type="sibTrans" cxnId="{AC4CB151-1A13-458A-B3FE-575AD0C7EF1C}">
      <dgm:prSet/>
      <dgm:spPr/>
      <dgm:t>
        <a:bodyPr/>
        <a:lstStyle/>
        <a:p>
          <a:endParaRPr lang="en-US"/>
        </a:p>
      </dgm:t>
    </dgm:pt>
    <dgm:pt modelId="{F05DC1B5-DD98-49C1-8E2C-650C00FD8483}">
      <dgm:prSet/>
      <dgm:spPr/>
      <dgm:t>
        <a:bodyPr/>
        <a:lstStyle/>
        <a:p>
          <a:r>
            <a:rPr lang="ru-RU"/>
            <a:t>Население</a:t>
          </a:r>
          <a:endParaRPr lang="en-US"/>
        </a:p>
      </dgm:t>
    </dgm:pt>
    <dgm:pt modelId="{F70F55FB-BCFF-4D36-870B-8DCE05AB0A0C}" type="parTrans" cxnId="{33467714-AEF3-4181-BD4B-6CB74E225E4A}">
      <dgm:prSet/>
      <dgm:spPr/>
      <dgm:t>
        <a:bodyPr/>
        <a:lstStyle/>
        <a:p>
          <a:endParaRPr lang="en-US"/>
        </a:p>
      </dgm:t>
    </dgm:pt>
    <dgm:pt modelId="{D04B89E5-8B2C-4812-9CF0-244991FCAD3B}" type="sibTrans" cxnId="{33467714-AEF3-4181-BD4B-6CB74E225E4A}">
      <dgm:prSet/>
      <dgm:spPr/>
      <dgm:t>
        <a:bodyPr/>
        <a:lstStyle/>
        <a:p>
          <a:endParaRPr lang="en-US"/>
        </a:p>
      </dgm:t>
    </dgm:pt>
    <dgm:pt modelId="{661813A6-3EB3-41F9-9DD6-28FEE1F303D5}">
      <dgm:prSet/>
      <dgm:spPr/>
      <dgm:t>
        <a:bodyPr/>
        <a:lstStyle/>
        <a:p>
          <a:r>
            <a:rPr lang="ru-RU"/>
            <a:t>Власть</a:t>
          </a:r>
          <a:endParaRPr lang="en-US"/>
        </a:p>
      </dgm:t>
    </dgm:pt>
    <dgm:pt modelId="{7DAAB129-618C-47FD-8DEA-73BBC74CCF9F}" type="parTrans" cxnId="{5FA62912-F450-49FE-9332-8DDEE8A6D9FA}">
      <dgm:prSet/>
      <dgm:spPr/>
      <dgm:t>
        <a:bodyPr/>
        <a:lstStyle/>
        <a:p>
          <a:endParaRPr lang="en-US"/>
        </a:p>
      </dgm:t>
    </dgm:pt>
    <dgm:pt modelId="{4B004A3B-3601-4C39-B96F-EF7EE8EFD90F}" type="sibTrans" cxnId="{5FA62912-F450-49FE-9332-8DDEE8A6D9FA}">
      <dgm:prSet/>
      <dgm:spPr/>
      <dgm:t>
        <a:bodyPr/>
        <a:lstStyle/>
        <a:p>
          <a:endParaRPr lang="en-US"/>
        </a:p>
      </dgm:t>
    </dgm:pt>
    <dgm:pt modelId="{DB4B8F0D-E7B5-4294-BAE9-3A6DC83D42BB}">
      <dgm:prSet/>
      <dgm:spPr/>
      <dgm:t>
        <a:bodyPr/>
        <a:lstStyle/>
        <a:p>
          <a:r>
            <a:rPr lang="ru-RU"/>
            <a:t>Право</a:t>
          </a:r>
          <a:endParaRPr lang="en-US"/>
        </a:p>
      </dgm:t>
    </dgm:pt>
    <dgm:pt modelId="{CC714950-616F-4435-BE0E-1A5BBECEB7CF}" type="parTrans" cxnId="{231BCFAC-ED9F-454F-BCBD-CDDD3C5479F7}">
      <dgm:prSet/>
      <dgm:spPr/>
      <dgm:t>
        <a:bodyPr/>
        <a:lstStyle/>
        <a:p>
          <a:endParaRPr lang="en-US"/>
        </a:p>
      </dgm:t>
    </dgm:pt>
    <dgm:pt modelId="{773FD9AD-45A8-46A3-9935-E4E09AD5A8AA}" type="sibTrans" cxnId="{231BCFAC-ED9F-454F-BCBD-CDDD3C5479F7}">
      <dgm:prSet/>
      <dgm:spPr/>
      <dgm:t>
        <a:bodyPr/>
        <a:lstStyle/>
        <a:p>
          <a:endParaRPr lang="en-US"/>
        </a:p>
      </dgm:t>
    </dgm:pt>
    <dgm:pt modelId="{5753B53F-F669-4C53-A049-2038BB2CFF85}">
      <dgm:prSet/>
      <dgm:spPr/>
      <dgm:t>
        <a:bodyPr/>
        <a:lstStyle/>
        <a:p>
          <a:r>
            <a:rPr lang="ru-RU"/>
            <a:t>Суверенитет</a:t>
          </a:r>
          <a:endParaRPr lang="en-US"/>
        </a:p>
      </dgm:t>
    </dgm:pt>
    <dgm:pt modelId="{438D40A2-FFC8-4144-856C-97FCD94756CE}" type="parTrans" cxnId="{4FB5CAC7-A0B5-427C-B23F-8DCBCBE7A98F}">
      <dgm:prSet/>
      <dgm:spPr/>
      <dgm:t>
        <a:bodyPr/>
        <a:lstStyle/>
        <a:p>
          <a:endParaRPr lang="en-US"/>
        </a:p>
      </dgm:t>
    </dgm:pt>
    <dgm:pt modelId="{B0171A1D-B5F2-4AE0-9898-CB5A0D2F6CF5}" type="sibTrans" cxnId="{4FB5CAC7-A0B5-427C-B23F-8DCBCBE7A98F}">
      <dgm:prSet/>
      <dgm:spPr/>
      <dgm:t>
        <a:bodyPr/>
        <a:lstStyle/>
        <a:p>
          <a:endParaRPr lang="en-US"/>
        </a:p>
      </dgm:t>
    </dgm:pt>
    <dgm:pt modelId="{FE53AEEE-8486-4C24-97AE-A0E3B7B7B4E9}" type="pres">
      <dgm:prSet presAssocID="{5EDE2BE3-97DE-4819-A6D4-26E303605C97}" presName="linear" presStyleCnt="0">
        <dgm:presLayoutVars>
          <dgm:animLvl val="lvl"/>
          <dgm:resizeHandles val="exact"/>
        </dgm:presLayoutVars>
      </dgm:prSet>
      <dgm:spPr/>
    </dgm:pt>
    <dgm:pt modelId="{F9E4B1BE-E26D-4CFB-B993-8DBB82A98340}" type="pres">
      <dgm:prSet presAssocID="{FED8282C-3400-450D-B704-72DF4ACA489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C4A3AB-3DA8-4C40-A683-4CC7647C6B71}" type="pres">
      <dgm:prSet presAssocID="{0E884E66-75D7-48AC-B661-5C49B8B31E0F}" presName="spacer" presStyleCnt="0"/>
      <dgm:spPr/>
    </dgm:pt>
    <dgm:pt modelId="{9EECD245-5F45-4FE0-92C0-E6138847834F}" type="pres">
      <dgm:prSet presAssocID="{F05DC1B5-DD98-49C1-8E2C-650C00FD84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00FDD5-541F-47D0-AAE0-767629E17FC8}" type="pres">
      <dgm:prSet presAssocID="{D04B89E5-8B2C-4812-9CF0-244991FCAD3B}" presName="spacer" presStyleCnt="0"/>
      <dgm:spPr/>
    </dgm:pt>
    <dgm:pt modelId="{02A6637C-FD46-4D6D-A871-60E8EC53FB5D}" type="pres">
      <dgm:prSet presAssocID="{661813A6-3EB3-41F9-9DD6-28FEE1F303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1875F9-6853-4509-BD1D-41B124B6826B}" type="pres">
      <dgm:prSet presAssocID="{4B004A3B-3601-4C39-B96F-EF7EE8EFD90F}" presName="spacer" presStyleCnt="0"/>
      <dgm:spPr/>
    </dgm:pt>
    <dgm:pt modelId="{812B66F5-D4D7-4290-AB2F-04AFBC42AC9D}" type="pres">
      <dgm:prSet presAssocID="{DB4B8F0D-E7B5-4294-BAE9-3A6DC83D42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E1C54F-B834-4457-AA13-024F8BA1FE99}" type="pres">
      <dgm:prSet presAssocID="{773FD9AD-45A8-46A3-9935-E4E09AD5A8AA}" presName="spacer" presStyleCnt="0"/>
      <dgm:spPr/>
    </dgm:pt>
    <dgm:pt modelId="{E213686B-3A81-4AC4-90C9-8927CDBC6020}" type="pres">
      <dgm:prSet presAssocID="{5753B53F-F669-4C53-A049-2038BB2CFF8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35DE809-0D03-49BE-BFEA-1569689B0FAE}" type="presOf" srcId="{661813A6-3EB3-41F9-9DD6-28FEE1F303D5}" destId="{02A6637C-FD46-4D6D-A871-60E8EC53FB5D}" srcOrd="0" destOrd="0" presId="urn:microsoft.com/office/officeart/2005/8/layout/vList2"/>
    <dgm:cxn modelId="{5FA62912-F450-49FE-9332-8DDEE8A6D9FA}" srcId="{5EDE2BE3-97DE-4819-A6D4-26E303605C97}" destId="{661813A6-3EB3-41F9-9DD6-28FEE1F303D5}" srcOrd="2" destOrd="0" parTransId="{7DAAB129-618C-47FD-8DEA-73BBC74CCF9F}" sibTransId="{4B004A3B-3601-4C39-B96F-EF7EE8EFD90F}"/>
    <dgm:cxn modelId="{33467714-AEF3-4181-BD4B-6CB74E225E4A}" srcId="{5EDE2BE3-97DE-4819-A6D4-26E303605C97}" destId="{F05DC1B5-DD98-49C1-8E2C-650C00FD8483}" srcOrd="1" destOrd="0" parTransId="{F70F55FB-BCFF-4D36-870B-8DCE05AB0A0C}" sibTransId="{D04B89E5-8B2C-4812-9CF0-244991FCAD3B}"/>
    <dgm:cxn modelId="{161F3019-68B4-4366-9C4A-25A870FDF29F}" type="presOf" srcId="{F05DC1B5-DD98-49C1-8E2C-650C00FD8483}" destId="{9EECD245-5F45-4FE0-92C0-E6138847834F}" srcOrd="0" destOrd="0" presId="urn:microsoft.com/office/officeart/2005/8/layout/vList2"/>
    <dgm:cxn modelId="{4CDDE231-40C5-4A40-9705-5321BF004171}" type="presOf" srcId="{DB4B8F0D-E7B5-4294-BAE9-3A6DC83D42BB}" destId="{812B66F5-D4D7-4290-AB2F-04AFBC42AC9D}" srcOrd="0" destOrd="0" presId="urn:microsoft.com/office/officeart/2005/8/layout/vList2"/>
    <dgm:cxn modelId="{4943836D-CAA5-4832-A677-4C5F583E92F4}" type="presOf" srcId="{FED8282C-3400-450D-B704-72DF4ACA4895}" destId="{F9E4B1BE-E26D-4CFB-B993-8DBB82A98340}" srcOrd="0" destOrd="0" presId="urn:microsoft.com/office/officeart/2005/8/layout/vList2"/>
    <dgm:cxn modelId="{AC4CB151-1A13-458A-B3FE-575AD0C7EF1C}" srcId="{5EDE2BE3-97DE-4819-A6D4-26E303605C97}" destId="{FED8282C-3400-450D-B704-72DF4ACA4895}" srcOrd="0" destOrd="0" parTransId="{71950669-BC50-4AB2-ACC1-A3BC491B61B1}" sibTransId="{0E884E66-75D7-48AC-B661-5C49B8B31E0F}"/>
    <dgm:cxn modelId="{90AD3699-40EA-478F-9BAB-EB6B708EF321}" type="presOf" srcId="{5753B53F-F669-4C53-A049-2038BB2CFF85}" destId="{E213686B-3A81-4AC4-90C9-8927CDBC6020}" srcOrd="0" destOrd="0" presId="urn:microsoft.com/office/officeart/2005/8/layout/vList2"/>
    <dgm:cxn modelId="{231BCFAC-ED9F-454F-BCBD-CDDD3C5479F7}" srcId="{5EDE2BE3-97DE-4819-A6D4-26E303605C97}" destId="{DB4B8F0D-E7B5-4294-BAE9-3A6DC83D42BB}" srcOrd="3" destOrd="0" parTransId="{CC714950-616F-4435-BE0E-1A5BBECEB7CF}" sibTransId="{773FD9AD-45A8-46A3-9935-E4E09AD5A8AA}"/>
    <dgm:cxn modelId="{4FB5CAC7-A0B5-427C-B23F-8DCBCBE7A98F}" srcId="{5EDE2BE3-97DE-4819-A6D4-26E303605C97}" destId="{5753B53F-F669-4C53-A049-2038BB2CFF85}" srcOrd="4" destOrd="0" parTransId="{438D40A2-FFC8-4144-856C-97FCD94756CE}" sibTransId="{B0171A1D-B5F2-4AE0-9898-CB5A0D2F6CF5}"/>
    <dgm:cxn modelId="{DF4617ED-20A9-4A28-B9AA-284F8C0BD66C}" type="presOf" srcId="{5EDE2BE3-97DE-4819-A6D4-26E303605C97}" destId="{FE53AEEE-8486-4C24-97AE-A0E3B7B7B4E9}" srcOrd="0" destOrd="0" presId="urn:microsoft.com/office/officeart/2005/8/layout/vList2"/>
    <dgm:cxn modelId="{55904BE8-73C2-4683-8B8E-F99D232F1AF0}" type="presParOf" srcId="{FE53AEEE-8486-4C24-97AE-A0E3B7B7B4E9}" destId="{F9E4B1BE-E26D-4CFB-B993-8DBB82A98340}" srcOrd="0" destOrd="0" presId="urn:microsoft.com/office/officeart/2005/8/layout/vList2"/>
    <dgm:cxn modelId="{E8832652-9638-454C-9005-6F23990503D5}" type="presParOf" srcId="{FE53AEEE-8486-4C24-97AE-A0E3B7B7B4E9}" destId="{ECC4A3AB-3DA8-4C40-A683-4CC7647C6B71}" srcOrd="1" destOrd="0" presId="urn:microsoft.com/office/officeart/2005/8/layout/vList2"/>
    <dgm:cxn modelId="{1350E024-C2FA-444B-9C95-4128471A82EE}" type="presParOf" srcId="{FE53AEEE-8486-4C24-97AE-A0E3B7B7B4E9}" destId="{9EECD245-5F45-4FE0-92C0-E6138847834F}" srcOrd="2" destOrd="0" presId="urn:microsoft.com/office/officeart/2005/8/layout/vList2"/>
    <dgm:cxn modelId="{C62674BB-43C3-4386-8C30-C838C25D5422}" type="presParOf" srcId="{FE53AEEE-8486-4C24-97AE-A0E3B7B7B4E9}" destId="{4E00FDD5-541F-47D0-AAE0-767629E17FC8}" srcOrd="3" destOrd="0" presId="urn:microsoft.com/office/officeart/2005/8/layout/vList2"/>
    <dgm:cxn modelId="{8496EBB7-7C0E-44CF-9BC9-27C0ABD21844}" type="presParOf" srcId="{FE53AEEE-8486-4C24-97AE-A0E3B7B7B4E9}" destId="{02A6637C-FD46-4D6D-A871-60E8EC53FB5D}" srcOrd="4" destOrd="0" presId="urn:microsoft.com/office/officeart/2005/8/layout/vList2"/>
    <dgm:cxn modelId="{FEE9DE70-0097-4222-B2D8-DF164E61BE4A}" type="presParOf" srcId="{FE53AEEE-8486-4C24-97AE-A0E3B7B7B4E9}" destId="{4C1875F9-6853-4509-BD1D-41B124B6826B}" srcOrd="5" destOrd="0" presId="urn:microsoft.com/office/officeart/2005/8/layout/vList2"/>
    <dgm:cxn modelId="{9FA6373B-2427-41B1-A421-A58FA97CE295}" type="presParOf" srcId="{FE53AEEE-8486-4C24-97AE-A0E3B7B7B4E9}" destId="{812B66F5-D4D7-4290-AB2F-04AFBC42AC9D}" srcOrd="6" destOrd="0" presId="urn:microsoft.com/office/officeart/2005/8/layout/vList2"/>
    <dgm:cxn modelId="{2B38BCE5-CBB0-463D-8DFA-0C450D662985}" type="presParOf" srcId="{FE53AEEE-8486-4C24-97AE-A0E3B7B7B4E9}" destId="{37E1C54F-B834-4457-AA13-024F8BA1FE99}" srcOrd="7" destOrd="0" presId="urn:microsoft.com/office/officeart/2005/8/layout/vList2"/>
    <dgm:cxn modelId="{A25F4B15-E888-4095-A530-E02427965773}" type="presParOf" srcId="{FE53AEEE-8486-4C24-97AE-A0E3B7B7B4E9}" destId="{E213686B-3A81-4AC4-90C9-8927CDBC60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4B1BE-E26D-4CFB-B993-8DBB82A98340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Территория</a:t>
          </a:r>
          <a:endParaRPr lang="en-US" sz="4100" kern="1200"/>
        </a:p>
      </dsp:txBody>
      <dsp:txXfrm>
        <a:off x="48005" y="105726"/>
        <a:ext cx="6167630" cy="887374"/>
      </dsp:txXfrm>
    </dsp:sp>
    <dsp:sp modelId="{9EECD245-5F45-4FE0-92C0-E6138847834F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Население</a:t>
          </a:r>
          <a:endParaRPr lang="en-US" sz="4100" kern="1200"/>
        </a:p>
      </dsp:txBody>
      <dsp:txXfrm>
        <a:off x="48005" y="1207191"/>
        <a:ext cx="6167630" cy="887374"/>
      </dsp:txXfrm>
    </dsp:sp>
    <dsp:sp modelId="{02A6637C-FD46-4D6D-A871-60E8EC53FB5D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Власть</a:t>
          </a:r>
          <a:endParaRPr lang="en-US" sz="4100" kern="1200"/>
        </a:p>
      </dsp:txBody>
      <dsp:txXfrm>
        <a:off x="48005" y="2308656"/>
        <a:ext cx="6167630" cy="887374"/>
      </dsp:txXfrm>
    </dsp:sp>
    <dsp:sp modelId="{812B66F5-D4D7-4290-AB2F-04AFBC42AC9D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Право</a:t>
          </a:r>
          <a:endParaRPr lang="en-US" sz="4100" kern="1200"/>
        </a:p>
      </dsp:txBody>
      <dsp:txXfrm>
        <a:off x="48005" y="3410121"/>
        <a:ext cx="6167630" cy="887374"/>
      </dsp:txXfrm>
    </dsp:sp>
    <dsp:sp modelId="{E213686B-3A81-4AC4-90C9-8927CDBC6020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Суверенитет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430E9-A4C9-41D1-895D-DB3779E8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F95A61-8316-4D6A-BD64-7F74B2948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613D1-1C0F-4AA3-BAAD-DDD9C8E3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C5EB-7A8E-449B-ABA8-2A9C4FFA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3B0C-2E9C-4325-A557-C368A0A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8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44389-2761-4368-8204-9FBE12BD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49241-E31E-4EB0-8C8A-5BFA7AB8A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F4DDB-0FAB-4594-8BCB-7DC3B79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E9B13-90FF-4F05-9BE5-F365BB1D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8ED4-D176-43D1-AB43-B3A077B6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99BD0-A4EC-490B-9BA1-70C3A69F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0DFDF-55FA-4A79-88E0-A839DC6F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11A72-F74C-40DF-A8A7-37EE4355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FD1E5-4EED-4EDF-8226-61A4E70E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C3C49-5753-4473-912C-E2773E2A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8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BE8D7-F408-4C9E-A77A-9A3D832A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342A0-83E8-42FE-8BD0-68BB0F73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5D6FE-9745-486C-AB67-612A4B2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34C66-C8D5-411F-9CA1-5D0FD77A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F3EC4-038E-4FD5-BE42-CB11549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B71E6-E2D5-4640-AEE4-89A70A4F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B91EB-4BCA-4085-BA3A-3D21FD83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7AE8E-904B-40B5-8E39-881CAC451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0FAAC-E9B2-4B5D-9BA3-DE446A82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7ACC93-3A1F-4297-9073-FD6C78385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0D0EA-4F03-4328-8226-61E716B51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FB700B-4B31-4E5D-9666-BE8608D4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65269A-8A9D-4E5C-BC81-EE942B90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638EEB-7353-4D42-B3B0-973CCEC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6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27BD-6942-431E-9294-D5865929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950330-E6A0-40B2-B888-13884517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02CF3-5968-4AF0-B869-C658C25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AF7B01-6980-421D-9952-7FE2F034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52FF2-8667-4786-906E-EE580B7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753FE-1127-4054-9460-5E2DAD13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C9D1D-BE77-4C7F-AAF0-34030A57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DED3-F92A-46BD-A259-884670E3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0D0A9-E2D3-406E-BB13-61508D8A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1A9A4-9C15-4484-98A3-8DE7860D5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1B9308-7DD2-41BB-8B6A-85CFA497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CFF0E-A82E-4F3D-AB56-06EF44B6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89FC3-6776-4229-828B-A9187595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7BCE5-8ECE-4DDA-9D50-C2AA0C89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34B19-90AB-4005-A530-C3ED64E9B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DF0EC9-8359-419D-BD28-902DCEB26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15084-08E6-41AD-BB55-053F66BC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EAB20-1A39-4690-959E-4CC723C8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42F44-F512-4350-A064-5FFD433A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D996-30CC-4984-9BA8-B05C5FB6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5466-4C9B-40C8-98ED-689F54FC7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1A0B6-2FFF-45CE-9CA4-F177329E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1DCAA-B792-4DD6-8688-3D678044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09648-7949-4429-B613-709B36B4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0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6BCEDE-D704-4429-B417-F6EF9207A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3498C5-2B76-4826-B4E4-67679CF3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26CEA-99EA-446C-B7F8-9A5A80D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F3AD-CD7A-43D1-8065-BF53991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9318F-48D6-4EFF-A2B5-7D7FCA5A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DCA73-46CE-4005-8763-CCDE76F7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0271A-E181-4FA2-8413-B63AD1E1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9ADEB-EFBA-4C3B-8F36-03B7F3DCE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3BD0-13AD-4AB7-8200-43BB549A30B1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44100-D1FB-43A4-B857-1BF7D73B6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B34F1-7F9D-4AF9-AB87-6ECB4A833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13. Взаимодействие личности и государства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3027A-7F49-4D03-B113-FA17AB1B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30E67C-5321-4B76-8690-A709B10E8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343663"/>
            <a:ext cx="7608304" cy="42416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AC04-D71B-4448-ACCD-456A6224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Суверенитет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анцор, человек, спорт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351B574E-AFD9-4F71-A053-641BEBBA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934717"/>
            <a:ext cx="7608304" cy="50595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26071-1609-4BBD-AA70-098F482D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Герб и Флаг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5273EF-1ED3-48F9-84D0-8DD0207E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581423"/>
            <a:ext cx="7608304" cy="37661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28C5E-106E-47D3-A949-BC5C556E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Право в системе норм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139B5-2F8D-4626-B84A-C0A1B10A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1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FC96-8B51-4BDB-941C-B58EC1C7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Право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1BF385-CF83-4874-8A91-5F79921F4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совокупность норм, правил, установленных государством. Право является главным средством государственного управления жизнью общества.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A40437-8CD4-4322-AB97-D5C7772CA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12" r="1633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0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A23B7-B935-4B43-880B-9DB7F375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Задачи и функции права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6AF75-4857-4424-9BD9-34A2FD2E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Регулирование общественных отношений</a:t>
            </a:r>
          </a:p>
          <a:p>
            <a:r>
              <a:rPr lang="ru-RU" sz="2400">
                <a:cs typeface="Calibri"/>
              </a:rPr>
              <a:t>Упорядочивание отношений между людьми</a:t>
            </a:r>
          </a:p>
          <a:p>
            <a:r>
              <a:rPr lang="ru-RU" sz="2400">
                <a:cs typeface="Calibri"/>
              </a:rPr>
              <a:t>Охранительная функция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92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A0612-0D61-4D4F-8109-174FD21E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Мораль и право: общее и различное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CA542E2-8C1F-42E1-A1E4-9048871A2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9850" y="640080"/>
            <a:ext cx="520350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9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6E614-A07B-4314-BE35-5AE38656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Гражданство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6C435-024E-4F4C-B327-6709D0BB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6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EC8D-90BA-472E-8CF4-BAA9F234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Гражданство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064A2-6F76-49FE-816C-7A42F072E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правовая связь человека и государства, которая выражается в совокупности их взаимных прав, обязанностей и ответственности.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D01909D-0364-429E-9AE3-3A992E2F5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61" r="1468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494B91-9ABF-4464-B64C-EAA1C9896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89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7E993-806F-4C08-8E70-6F7976C0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C2505-C83F-481C-AB0E-45A80FBC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23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FE0E3-F204-497A-B886-98390997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Права граждан Республики Беларусь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DEB33-6AAA-4321-9B0C-486BD608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Личные (на жизнь, на здоровье, благоприятную окружающую среду, свободу, тайну личной жизни, неприкосновенность жилища, свободу выбора национальности и языка общения, судебную защиту)</a:t>
            </a:r>
          </a:p>
          <a:p>
            <a:r>
              <a:rPr lang="ru-RU" sz="2200">
                <a:cs typeface="Calibri"/>
              </a:rPr>
              <a:t>Политические (избирать и быть избранными, на участие в решении государственных дел, свободу объединений, свободу мнений, свободу получения информации и т.д.)</a:t>
            </a:r>
          </a:p>
          <a:p>
            <a:r>
              <a:rPr lang="ru-RU" sz="2200">
                <a:cs typeface="Calibri"/>
              </a:rPr>
              <a:t>Социально-экономические (на достойный уровень жизни, труд, здоровье, справедливую долю, отдых, собственность)</a:t>
            </a:r>
          </a:p>
          <a:p>
            <a:r>
              <a:rPr lang="ru-RU" sz="2200" dirty="0">
                <a:cs typeface="Calibri"/>
              </a:rPr>
              <a:t>Культурные (на образование, свободу творчества, участие в культурной жизни)</a:t>
            </a:r>
          </a:p>
        </p:txBody>
      </p:sp>
    </p:spTree>
    <p:extLst>
      <p:ext uri="{BB962C8B-B14F-4D97-AF65-F5344CB8AC3E}">
        <p14:creationId xmlns:p14="http://schemas.microsoft.com/office/powerpoint/2010/main" val="108552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2C3B7-7D5D-4686-9055-5431EAD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Право на образование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нутренний, семья&#10;&#10;Автоматически созданное описание">
            <a:extLst>
              <a:ext uri="{FF2B5EF4-FFF2-40B4-BE49-F238E27FC236}">
                <a16:creationId xmlns:a16="http://schemas.microsoft.com/office/drawing/2014/main" id="{483CADE3-7CC1-4501-8C50-0E65789BA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9" r="-1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1312-64BC-41C7-B832-38B3233B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/>
              <a:t>Право на медицинскую помощь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нутренний, палата&#10;&#10;Автоматически созданное описание">
            <a:extLst>
              <a:ext uri="{FF2B5EF4-FFF2-40B4-BE49-F238E27FC236}">
                <a16:creationId xmlns:a16="http://schemas.microsoft.com/office/drawing/2014/main" id="{1898788C-ADA8-47ED-9447-424D2771F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887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C3E4-7247-4D89-9F4D-CB4332C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cs typeface="Calibri Light"/>
              </a:rPr>
              <a:t>Обязанности граждан Республики Беларусь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34846-862E-476F-9C62-F335D8B0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Соблюдение законов Республики Беларусь</a:t>
            </a:r>
          </a:p>
          <a:p>
            <a:r>
              <a:rPr lang="ru-RU" sz="2400" dirty="0">
                <a:cs typeface="Calibri"/>
              </a:rPr>
              <a:t>Уважение национальных традиций</a:t>
            </a:r>
          </a:p>
          <a:p>
            <a:r>
              <a:rPr lang="ru-RU" sz="2400" dirty="0">
                <a:cs typeface="Calibri"/>
              </a:rPr>
              <a:t>Уважение достоинства, прав и свобод других граждан</a:t>
            </a:r>
          </a:p>
          <a:p>
            <a:r>
              <a:rPr lang="ru-RU" sz="2400" dirty="0">
                <a:cs typeface="Calibri"/>
              </a:rPr>
              <a:t>Бережное отношение к историко-культурному и духовному наследию</a:t>
            </a:r>
          </a:p>
          <a:p>
            <a:r>
              <a:rPr lang="ru-RU" sz="2400" dirty="0">
                <a:cs typeface="Calibri"/>
              </a:rPr>
              <a:t>Охрана природной среды</a:t>
            </a:r>
          </a:p>
          <a:p>
            <a:r>
              <a:rPr lang="ru-RU" sz="2400" dirty="0">
                <a:cs typeface="Calibri"/>
              </a:rPr>
              <a:t>Защита Республики Беларусь</a:t>
            </a:r>
          </a:p>
          <a:p>
            <a:r>
              <a:rPr lang="ru-RU" sz="2400" dirty="0">
                <a:cs typeface="Calibri"/>
              </a:rPr>
              <a:t>Воспитание детей, забота об их здоровье </a:t>
            </a:r>
          </a:p>
          <a:p>
            <a:r>
              <a:rPr lang="ru-RU" sz="2400" dirty="0">
                <a:cs typeface="Calibri"/>
              </a:rPr>
              <a:t>Забота о родителях</a:t>
            </a:r>
          </a:p>
        </p:txBody>
      </p:sp>
    </p:spTree>
    <p:extLst>
      <p:ext uri="{BB962C8B-B14F-4D97-AF65-F5344CB8AC3E}">
        <p14:creationId xmlns:p14="http://schemas.microsoft.com/office/powerpoint/2010/main" val="98030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7B91A-1BD9-491C-8178-744DB0AC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BF201-9A0B-440E-A9FC-D1885F72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2575-FA52-4541-BEE4-D09F5656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9B7DF-6F51-4F24-BC72-4B925BBA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6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55C7B-9336-41B9-A8DE-B5C34F6A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30F2A-4C64-4700-BA82-BB7E57A9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cs typeface="Calibri"/>
              </a:rPr>
              <a:t>Государство и его признаки</a:t>
            </a:r>
          </a:p>
          <a:p>
            <a:r>
              <a:rPr lang="ru-RU" sz="3200" dirty="0">
                <a:cs typeface="Calibri"/>
              </a:rPr>
              <a:t>Право в системе норм </a:t>
            </a:r>
          </a:p>
          <a:p>
            <a:r>
              <a:rPr lang="ru-RU" sz="3200" dirty="0">
                <a:cs typeface="Calibri"/>
              </a:rPr>
              <a:t>Гражданство </a:t>
            </a:r>
          </a:p>
          <a:p>
            <a:endParaRPr lang="ru-RU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45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EC970-A032-46F6-9B33-A4682A0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1.Государство и его признаки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67B3-497F-48EA-A210-BE947809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E81A-30CD-45BE-BEF1-0B817577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Государство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97536-B52D-44CB-8FB3-55C0F5AD5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единая политическая организация общества, которая распространяет власть на всю свою территорию и население, располагает специальным аппаратом управления и принуждения, издаёт обязательные для всех законы и обладает суверенитетом.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неб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2461840-6BA4-4C54-AE27-70E61B05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7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F460A-8041-4CF8-A25E-37B39114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  <a:cs typeface="Calibri Light"/>
              </a:rPr>
              <a:t>Признаки государства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A65CC39-C754-49DC-B24E-518CA4227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020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99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0AC01-44E4-479C-AA85-E78710DA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Территория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8324D55-FD54-4A88-AEA4-B1D3AB103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59" y="858525"/>
            <a:ext cx="6317461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7A51-E11D-4F90-BE8B-B3AB8A6A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Население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1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9F949B9-415F-4406-95EF-BF846B95E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010800"/>
            <a:ext cx="7608304" cy="49073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F7DC7-EF3E-4E8B-8D89-22759066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Власть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D47878E-B019-4BCB-B292-F9192770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944" y="858525"/>
            <a:ext cx="5004891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7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Тема Office</vt:lpstr>
      <vt:lpstr>§ 13. Взаимодействие личности и государства</vt:lpstr>
      <vt:lpstr>Проверка д/з</vt:lpstr>
      <vt:lpstr>План урока</vt:lpstr>
      <vt:lpstr>1.Государство и его признаки</vt:lpstr>
      <vt:lpstr>Государство</vt:lpstr>
      <vt:lpstr>Признаки государства</vt:lpstr>
      <vt:lpstr>Территория</vt:lpstr>
      <vt:lpstr>Население</vt:lpstr>
      <vt:lpstr>Власть</vt:lpstr>
      <vt:lpstr>Право</vt:lpstr>
      <vt:lpstr>Суверенитет</vt:lpstr>
      <vt:lpstr>Герб и Флаг</vt:lpstr>
      <vt:lpstr>2. Право в системе норм</vt:lpstr>
      <vt:lpstr>Право</vt:lpstr>
      <vt:lpstr>Задачи и функции права</vt:lpstr>
      <vt:lpstr>Мораль и право: общее и различное</vt:lpstr>
      <vt:lpstr>3. Гражданство</vt:lpstr>
      <vt:lpstr>Гражданство</vt:lpstr>
      <vt:lpstr>Презентация PowerPoint</vt:lpstr>
      <vt:lpstr>Права граждан Республики Беларусь</vt:lpstr>
      <vt:lpstr>Право на образование</vt:lpstr>
      <vt:lpstr>Право на медицинскую помощь</vt:lpstr>
      <vt:lpstr>Обязанности граждан Республики Беларусь</vt:lpstr>
      <vt:lpstr>Контроль знаний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Взаимодействие личности и государства</dc:title>
  <dc:creator/>
  <cp:lastModifiedBy/>
  <cp:revision>2</cp:revision>
  <dcterms:created xsi:type="dcterms:W3CDTF">2012-07-30T23:42:41Z</dcterms:created>
  <dcterms:modified xsi:type="dcterms:W3CDTF">2022-01-15T10:12:31Z</dcterms:modified>
</cp:coreProperties>
</file>