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0F0F3-B0EF-4FFC-B000-D3CA7BCBC676}" v="7" dt="2021-09-18T10:10:4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A10F0F3-B0EF-4FFC-B000-D3CA7BCBC676}"/>
    <pc:docChg chg="undo custSel addSld modSld sldOrd">
      <pc:chgData name="Roman Zhigalov" userId="1f97e9fdf7779aa5" providerId="LiveId" clId="{9A10F0F3-B0EF-4FFC-B000-D3CA7BCBC676}" dt="2021-09-18T10:10:43.272" v="2530"/>
      <pc:docMkLst>
        <pc:docMk/>
      </pc:docMkLst>
      <pc:sldChg chg="modSp new mod">
        <pc:chgData name="Roman Zhigalov" userId="1f97e9fdf7779aa5" providerId="LiveId" clId="{9A10F0F3-B0EF-4FFC-B000-D3CA7BCBC676}" dt="2021-09-18T08:36:40.033" v="2" actId="27636"/>
        <pc:sldMkLst>
          <pc:docMk/>
          <pc:sldMk cId="1775803704" sldId="256"/>
        </pc:sldMkLst>
        <pc:spChg chg="mod">
          <ac:chgData name="Roman Zhigalov" userId="1f97e9fdf7779aa5" providerId="LiveId" clId="{9A10F0F3-B0EF-4FFC-B000-D3CA7BCBC676}" dt="2021-09-18T08:36:40.033" v="2" actId="27636"/>
          <ac:spMkLst>
            <pc:docMk/>
            <pc:sldMk cId="1775803704" sldId="256"/>
            <ac:spMk id="2" creationId="{7EC372DA-EC03-40DB-A37F-D334D6178C89}"/>
          </ac:spMkLst>
        </pc:spChg>
      </pc:sldChg>
      <pc:sldChg chg="addSp delSp modSp new mod setBg modClrScheme chgLayout">
        <pc:chgData name="Roman Zhigalov" userId="1f97e9fdf7779aa5" providerId="LiveId" clId="{9A10F0F3-B0EF-4FFC-B000-D3CA7BCBC676}" dt="2021-09-18T09:10:26.034" v="406" actId="26606"/>
        <pc:sldMkLst>
          <pc:docMk/>
          <pc:sldMk cId="3055894571" sldId="257"/>
        </pc:sldMkLst>
        <pc:spChg chg="mod ord">
          <ac:chgData name="Roman Zhigalov" userId="1f97e9fdf7779aa5" providerId="LiveId" clId="{9A10F0F3-B0EF-4FFC-B000-D3CA7BCBC676}" dt="2021-09-18T09:10:26.034" v="406" actId="26606"/>
          <ac:spMkLst>
            <pc:docMk/>
            <pc:sldMk cId="3055894571" sldId="257"/>
            <ac:spMk id="2" creationId="{15B665FD-5584-49D9-9DB9-77BF362DC979}"/>
          </ac:spMkLst>
        </pc:spChg>
        <pc:spChg chg="mod ord">
          <ac:chgData name="Roman Zhigalov" userId="1f97e9fdf7779aa5" providerId="LiveId" clId="{9A10F0F3-B0EF-4FFC-B000-D3CA7BCBC676}" dt="2021-09-18T09:10:26.034" v="406" actId="26606"/>
          <ac:spMkLst>
            <pc:docMk/>
            <pc:sldMk cId="3055894571" sldId="257"/>
            <ac:spMk id="3" creationId="{FB653D04-0EDE-460F-B1E8-E70CC17250BE}"/>
          </ac:spMkLst>
        </pc:spChg>
        <pc:spChg chg="add mod ord">
          <ac:chgData name="Roman Zhigalov" userId="1f97e9fdf7779aa5" providerId="LiveId" clId="{9A10F0F3-B0EF-4FFC-B000-D3CA7BCBC676}" dt="2021-09-18T09:10:26.034" v="406" actId="26606"/>
          <ac:spMkLst>
            <pc:docMk/>
            <pc:sldMk cId="3055894571" sldId="257"/>
            <ac:spMk id="4" creationId="{DD1555D3-70D2-4A74-85F0-1DFBB81B7206}"/>
          </ac:spMkLst>
        </pc:spChg>
        <pc:spChg chg="add del">
          <ac:chgData name="Roman Zhigalov" userId="1f97e9fdf7779aa5" providerId="LiveId" clId="{9A10F0F3-B0EF-4FFC-B000-D3CA7BCBC676}" dt="2021-09-18T09:10:26.034" v="406" actId="26606"/>
          <ac:spMkLst>
            <pc:docMk/>
            <pc:sldMk cId="3055894571" sldId="257"/>
            <ac:spMk id="9" creationId="{4C608BEB-860E-4094-8511-78603564A75E}"/>
          </ac:spMkLst>
        </pc:spChg>
        <pc:cxnChg chg="add del">
          <ac:chgData name="Roman Zhigalov" userId="1f97e9fdf7779aa5" providerId="LiveId" clId="{9A10F0F3-B0EF-4FFC-B000-D3CA7BCBC676}" dt="2021-09-18T09:10:26.034" v="406" actId="26606"/>
          <ac:cxnSpMkLst>
            <pc:docMk/>
            <pc:sldMk cId="3055894571" sldId="257"/>
            <ac:cxnSpMk id="11" creationId="{1F16A8D4-FE87-4604-88B2-394B5D1EB437}"/>
          </ac:cxnSpMkLst>
        </pc:cxnChg>
      </pc:sldChg>
      <pc:sldChg chg="addSp delSp modSp new mod setBg chgLayout">
        <pc:chgData name="Roman Zhigalov" userId="1f97e9fdf7779aa5" providerId="LiveId" clId="{9A10F0F3-B0EF-4FFC-B000-D3CA7BCBC676}" dt="2021-09-18T09:11:19.545" v="571" actId="26606"/>
        <pc:sldMkLst>
          <pc:docMk/>
          <pc:sldMk cId="2126537803" sldId="258"/>
        </pc:sldMkLst>
        <pc:spChg chg="mod ord">
          <ac:chgData name="Roman Zhigalov" userId="1f97e9fdf7779aa5" providerId="LiveId" clId="{9A10F0F3-B0EF-4FFC-B000-D3CA7BCBC676}" dt="2021-09-18T09:11:19.545" v="571" actId="26606"/>
          <ac:spMkLst>
            <pc:docMk/>
            <pc:sldMk cId="2126537803" sldId="258"/>
            <ac:spMk id="2" creationId="{949F2F80-5145-4571-A324-CA7CC693015F}"/>
          </ac:spMkLst>
        </pc:spChg>
        <pc:spChg chg="del mod ord">
          <ac:chgData name="Roman Zhigalov" userId="1f97e9fdf7779aa5" providerId="LiveId" clId="{9A10F0F3-B0EF-4FFC-B000-D3CA7BCBC676}" dt="2021-09-18T09:11:19.545" v="571" actId="26606"/>
          <ac:spMkLst>
            <pc:docMk/>
            <pc:sldMk cId="2126537803" sldId="258"/>
            <ac:spMk id="3" creationId="{B8338B68-9CB9-4FA3-9F69-3EA706B6977B}"/>
          </ac:spMkLst>
        </pc:spChg>
        <pc:spChg chg="add del">
          <ac:chgData name="Roman Zhigalov" userId="1f97e9fdf7779aa5" providerId="LiveId" clId="{9A10F0F3-B0EF-4FFC-B000-D3CA7BCBC676}" dt="2021-09-18T09:11:19.467" v="570" actId="26606"/>
          <ac:spMkLst>
            <pc:docMk/>
            <pc:sldMk cId="2126537803" sldId="258"/>
            <ac:spMk id="8" creationId="{907EF6B7-1338-4443-8C46-6A318D952DFD}"/>
          </ac:spMkLst>
        </pc:spChg>
        <pc:spChg chg="add">
          <ac:chgData name="Roman Zhigalov" userId="1f97e9fdf7779aa5" providerId="LiveId" clId="{9A10F0F3-B0EF-4FFC-B000-D3CA7BCBC676}" dt="2021-09-18T09:11:19.545" v="571" actId="26606"/>
          <ac:spMkLst>
            <pc:docMk/>
            <pc:sldMk cId="2126537803" sldId="258"/>
            <ac:spMk id="9" creationId="{B819A166-7571-4003-A6B8-B62034C3ED30}"/>
          </ac:spMkLst>
        </pc:spChg>
        <pc:spChg chg="add del">
          <ac:chgData name="Roman Zhigalov" userId="1f97e9fdf7779aa5" providerId="LiveId" clId="{9A10F0F3-B0EF-4FFC-B000-D3CA7BCBC676}" dt="2021-09-18T09:11:19.467" v="570" actId="26606"/>
          <ac:spMkLst>
            <pc:docMk/>
            <pc:sldMk cId="2126537803" sldId="258"/>
            <ac:spMk id="10" creationId="{DAAE4CDD-124C-4DCF-9584-B6033B545DD5}"/>
          </ac:spMkLst>
        </pc:spChg>
        <pc:spChg chg="add del">
          <ac:chgData name="Roman Zhigalov" userId="1f97e9fdf7779aa5" providerId="LiveId" clId="{9A10F0F3-B0EF-4FFC-B000-D3CA7BCBC676}" dt="2021-09-18T09:11:19.467" v="570" actId="26606"/>
          <ac:spMkLst>
            <pc:docMk/>
            <pc:sldMk cId="2126537803" sldId="258"/>
            <ac:spMk id="12" creationId="{081E4A58-353D-44AE-B2FC-2A74E2E400F7}"/>
          </ac:spMkLst>
        </pc:spChg>
        <pc:graphicFrameChg chg="add">
          <ac:chgData name="Roman Zhigalov" userId="1f97e9fdf7779aa5" providerId="LiveId" clId="{9A10F0F3-B0EF-4FFC-B000-D3CA7BCBC676}" dt="2021-09-18T09:11:19.545" v="571" actId="26606"/>
          <ac:graphicFrameMkLst>
            <pc:docMk/>
            <pc:sldMk cId="2126537803" sldId="258"/>
            <ac:graphicFrameMk id="5" creationId="{A5B4426F-D26A-4D85-AB83-8839EC695EB1}"/>
          </ac:graphicFrameMkLst>
        </pc:graphicFrameChg>
      </pc:sldChg>
      <pc:sldChg chg="addSp delSp modSp new mod setBg setClrOvrMap">
        <pc:chgData name="Roman Zhigalov" userId="1f97e9fdf7779aa5" providerId="LiveId" clId="{9A10F0F3-B0EF-4FFC-B000-D3CA7BCBC676}" dt="2021-09-18T09:11:38.211" v="619" actId="26606"/>
        <pc:sldMkLst>
          <pc:docMk/>
          <pc:sldMk cId="1633764056" sldId="259"/>
        </pc:sldMkLst>
        <pc:spChg chg="mod">
          <ac:chgData name="Roman Zhigalov" userId="1f97e9fdf7779aa5" providerId="LiveId" clId="{9A10F0F3-B0EF-4FFC-B000-D3CA7BCBC676}" dt="2021-09-18T09:11:38.211" v="619" actId="26606"/>
          <ac:spMkLst>
            <pc:docMk/>
            <pc:sldMk cId="1633764056" sldId="259"/>
            <ac:spMk id="2" creationId="{26C6240F-CDF3-440F-A6F5-8D28F79935F5}"/>
          </ac:spMkLst>
        </pc:spChg>
        <pc:spChg chg="mod">
          <ac:chgData name="Roman Zhigalov" userId="1f97e9fdf7779aa5" providerId="LiveId" clId="{9A10F0F3-B0EF-4FFC-B000-D3CA7BCBC676}" dt="2021-09-18T09:11:38.211" v="619" actId="26606"/>
          <ac:spMkLst>
            <pc:docMk/>
            <pc:sldMk cId="1633764056" sldId="259"/>
            <ac:spMk id="3" creationId="{31385C74-DB23-47E5-8726-D06E6416103B}"/>
          </ac:spMkLst>
        </pc:spChg>
        <pc:spChg chg="add del">
          <ac:chgData name="Roman Zhigalov" userId="1f97e9fdf7779aa5" providerId="LiveId" clId="{9A10F0F3-B0EF-4FFC-B000-D3CA7BCBC676}" dt="2021-09-18T09:11:38.196" v="618" actId="26606"/>
          <ac:spMkLst>
            <pc:docMk/>
            <pc:sldMk cId="1633764056" sldId="259"/>
            <ac:spMk id="9" creationId="{E49CC64F-7275-4E33-961B-0C5CDC439875}"/>
          </ac:spMkLst>
        </pc:spChg>
        <pc:spChg chg="add">
          <ac:chgData name="Roman Zhigalov" userId="1f97e9fdf7779aa5" providerId="LiveId" clId="{9A10F0F3-B0EF-4FFC-B000-D3CA7BCBC676}" dt="2021-09-18T09:11:38.211" v="619" actId="26606"/>
          <ac:spMkLst>
            <pc:docMk/>
            <pc:sldMk cId="1633764056" sldId="259"/>
            <ac:spMk id="13" creationId="{87CC2527-562A-4F69-B487-4371E5B243E7}"/>
          </ac:spMkLst>
        </pc:spChg>
        <pc:picChg chg="add del">
          <ac:chgData name="Roman Zhigalov" userId="1f97e9fdf7779aa5" providerId="LiveId" clId="{9A10F0F3-B0EF-4FFC-B000-D3CA7BCBC676}" dt="2021-09-18T09:11:38.196" v="618" actId="26606"/>
          <ac:picMkLst>
            <pc:docMk/>
            <pc:sldMk cId="1633764056" sldId="259"/>
            <ac:picMk id="5" creationId="{8B4D62FC-8BCC-4D0D-B73A-254FF1A4FEC2}"/>
          </ac:picMkLst>
        </pc:picChg>
        <pc:picChg chg="add">
          <ac:chgData name="Roman Zhigalov" userId="1f97e9fdf7779aa5" providerId="LiveId" clId="{9A10F0F3-B0EF-4FFC-B000-D3CA7BCBC676}" dt="2021-09-18T09:11:38.211" v="619" actId="26606"/>
          <ac:picMkLst>
            <pc:docMk/>
            <pc:sldMk cId="1633764056" sldId="259"/>
            <ac:picMk id="12" creationId="{2CE65D31-2520-4A4D-A09D-FB30D3E4C7E7}"/>
          </ac:picMkLst>
        </pc:picChg>
        <pc:cxnChg chg="add">
          <ac:chgData name="Roman Zhigalov" userId="1f97e9fdf7779aa5" providerId="LiveId" clId="{9A10F0F3-B0EF-4FFC-B000-D3CA7BCBC676}" dt="2021-09-18T09:11:38.211" v="619" actId="26606"/>
          <ac:cxnSpMkLst>
            <pc:docMk/>
            <pc:sldMk cId="1633764056" sldId="259"/>
            <ac:cxnSpMk id="11" creationId="{BCDAEC91-5BCE-4B55-9CC0-43EF94CB734B}"/>
          </ac:cxnSpMkLst>
        </pc:cxnChg>
      </pc:sldChg>
      <pc:sldChg chg="addSp delSp modSp new mod setBg chgLayout">
        <pc:chgData name="Roman Zhigalov" userId="1f97e9fdf7779aa5" providerId="LiveId" clId="{9A10F0F3-B0EF-4FFC-B000-D3CA7BCBC676}" dt="2021-09-18T09:12:47.735" v="811" actId="26606"/>
        <pc:sldMkLst>
          <pc:docMk/>
          <pc:sldMk cId="1430138439" sldId="260"/>
        </pc:sldMkLst>
        <pc:spChg chg="mod ord">
          <ac:chgData name="Roman Zhigalov" userId="1f97e9fdf7779aa5" providerId="LiveId" clId="{9A10F0F3-B0EF-4FFC-B000-D3CA7BCBC676}" dt="2021-09-18T09:12:47.735" v="811" actId="26606"/>
          <ac:spMkLst>
            <pc:docMk/>
            <pc:sldMk cId="1430138439" sldId="260"/>
            <ac:spMk id="2" creationId="{83B174A5-7C47-4CAE-BA07-D08CBEB3490B}"/>
          </ac:spMkLst>
        </pc:spChg>
        <pc:spChg chg="del mod ord">
          <ac:chgData name="Roman Zhigalov" userId="1f97e9fdf7779aa5" providerId="LiveId" clId="{9A10F0F3-B0EF-4FFC-B000-D3CA7BCBC676}" dt="2021-09-18T09:12:47.735" v="811" actId="26606"/>
          <ac:spMkLst>
            <pc:docMk/>
            <pc:sldMk cId="1430138439" sldId="260"/>
            <ac:spMk id="3" creationId="{6C677125-B135-46AF-8039-1250ECFC0942}"/>
          </ac:spMkLst>
        </pc:spChg>
        <pc:spChg chg="add">
          <ac:chgData name="Roman Zhigalov" userId="1f97e9fdf7779aa5" providerId="LiveId" clId="{9A10F0F3-B0EF-4FFC-B000-D3CA7BCBC676}" dt="2021-09-18T09:12:47.735" v="811" actId="26606"/>
          <ac:spMkLst>
            <pc:docMk/>
            <pc:sldMk cId="1430138439" sldId="260"/>
            <ac:spMk id="9" creationId="{B819A166-7571-4003-A6B8-B62034C3ED30}"/>
          </ac:spMkLst>
        </pc:spChg>
        <pc:graphicFrameChg chg="add">
          <ac:chgData name="Roman Zhigalov" userId="1f97e9fdf7779aa5" providerId="LiveId" clId="{9A10F0F3-B0EF-4FFC-B000-D3CA7BCBC676}" dt="2021-09-18T09:12:47.735" v="811" actId="26606"/>
          <ac:graphicFrameMkLst>
            <pc:docMk/>
            <pc:sldMk cId="1430138439" sldId="260"/>
            <ac:graphicFrameMk id="5" creationId="{DD1C900C-A426-467A-AFED-AA08D000DFC4}"/>
          </ac:graphicFrameMkLst>
        </pc:graphicFrameChg>
      </pc:sldChg>
      <pc:sldChg chg="addSp delSp modSp new mod setBg">
        <pc:chgData name="Roman Zhigalov" userId="1f97e9fdf7779aa5" providerId="LiveId" clId="{9A10F0F3-B0EF-4FFC-B000-D3CA7BCBC676}" dt="2021-09-18T09:13:20.310" v="836" actId="26606"/>
        <pc:sldMkLst>
          <pc:docMk/>
          <pc:sldMk cId="3488176918" sldId="261"/>
        </pc:sldMkLst>
        <pc:spChg chg="mod ord">
          <ac:chgData name="Roman Zhigalov" userId="1f97e9fdf7779aa5" providerId="LiveId" clId="{9A10F0F3-B0EF-4FFC-B000-D3CA7BCBC676}" dt="2021-09-18T09:13:20.310" v="836" actId="26606"/>
          <ac:spMkLst>
            <pc:docMk/>
            <pc:sldMk cId="3488176918" sldId="261"/>
            <ac:spMk id="2" creationId="{76F7CDAB-5EF0-485A-B050-E0D85DD6DC9D}"/>
          </ac:spMkLst>
        </pc:spChg>
        <pc:spChg chg="del">
          <ac:chgData name="Roman Zhigalov" userId="1f97e9fdf7779aa5" providerId="LiveId" clId="{9A10F0F3-B0EF-4FFC-B000-D3CA7BCBC676}" dt="2021-09-18T09:13:13.617" v="813"/>
          <ac:spMkLst>
            <pc:docMk/>
            <pc:sldMk cId="3488176918" sldId="261"/>
            <ac:spMk id="3" creationId="{D36DD274-18FD-4B8F-BBC2-156B8AB0F249}"/>
          </ac:spMkLst>
        </pc:spChg>
        <pc:spChg chg="add">
          <ac:chgData name="Roman Zhigalov" userId="1f97e9fdf7779aa5" providerId="LiveId" clId="{9A10F0F3-B0EF-4FFC-B000-D3CA7BCBC676}" dt="2021-09-18T09:13:20.310" v="836" actId="26606"/>
          <ac:spMkLst>
            <pc:docMk/>
            <pc:sldMk cId="3488176918" sldId="261"/>
            <ac:spMk id="71" creationId="{37C89E4B-3C9F-44B9-8B86-D9E3D112D8EC}"/>
          </ac:spMkLst>
        </pc:spChg>
        <pc:picChg chg="add mod">
          <ac:chgData name="Roman Zhigalov" userId="1f97e9fdf7779aa5" providerId="LiveId" clId="{9A10F0F3-B0EF-4FFC-B000-D3CA7BCBC676}" dt="2021-09-18T09:13:20.310" v="836" actId="26606"/>
          <ac:picMkLst>
            <pc:docMk/>
            <pc:sldMk cId="3488176918" sldId="261"/>
            <ac:picMk id="1026" creationId="{DCF58D2E-D408-4F6A-846C-B8605ADE71FA}"/>
          </ac:picMkLst>
        </pc:picChg>
        <pc:cxnChg chg="add">
          <ac:chgData name="Roman Zhigalov" userId="1f97e9fdf7779aa5" providerId="LiveId" clId="{9A10F0F3-B0EF-4FFC-B000-D3CA7BCBC676}" dt="2021-09-18T09:13:20.310" v="836" actId="26606"/>
          <ac:cxnSpMkLst>
            <pc:docMk/>
            <pc:sldMk cId="3488176918" sldId="261"/>
            <ac:cxnSpMk id="73" creationId="{AA2EAA10-076F-46BD-8F0F-B9A2FB77A85C}"/>
          </ac:cxnSpMkLst>
        </pc:cxnChg>
        <pc:cxnChg chg="add">
          <ac:chgData name="Roman Zhigalov" userId="1f97e9fdf7779aa5" providerId="LiveId" clId="{9A10F0F3-B0EF-4FFC-B000-D3CA7BCBC676}" dt="2021-09-18T09:13:20.310" v="836" actId="26606"/>
          <ac:cxnSpMkLst>
            <pc:docMk/>
            <pc:sldMk cId="3488176918" sldId="26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9A10F0F3-B0EF-4FFC-B000-D3CA7BCBC676}" dt="2021-09-18T09:14:01.434" v="842" actId="27614"/>
        <pc:sldMkLst>
          <pc:docMk/>
          <pc:sldMk cId="815801206" sldId="262"/>
        </pc:sldMkLst>
        <pc:spChg chg="add del">
          <ac:chgData name="Roman Zhigalov" userId="1f97e9fdf7779aa5" providerId="LiveId" clId="{9A10F0F3-B0EF-4FFC-B000-D3CA7BCBC676}" dt="2021-09-18T09:13:58.512" v="841" actId="26606"/>
          <ac:spMkLst>
            <pc:docMk/>
            <pc:sldMk cId="815801206" sldId="262"/>
            <ac:spMk id="2" creationId="{225701C5-1EF9-4604-8B86-EFF07FE2A9D0}"/>
          </ac:spMkLst>
        </pc:spChg>
        <pc:spChg chg="del">
          <ac:chgData name="Roman Zhigalov" userId="1f97e9fdf7779aa5" providerId="LiveId" clId="{9A10F0F3-B0EF-4FFC-B000-D3CA7BCBC676}" dt="2021-09-18T09:13:52.885" v="838" actId="22"/>
          <ac:spMkLst>
            <pc:docMk/>
            <pc:sldMk cId="815801206" sldId="262"/>
            <ac:spMk id="3" creationId="{989A6903-27A7-46B4-BF64-2DF996D307E8}"/>
          </ac:spMkLst>
        </pc:spChg>
        <pc:spChg chg="add del">
          <ac:chgData name="Roman Zhigalov" userId="1f97e9fdf7779aa5" providerId="LiveId" clId="{9A10F0F3-B0EF-4FFC-B000-D3CA7BCBC676}" dt="2021-09-18T09:13:58.496" v="840" actId="26606"/>
          <ac:spMkLst>
            <pc:docMk/>
            <pc:sldMk cId="815801206" sldId="262"/>
            <ac:spMk id="10" creationId="{42A4FC2C-047E-45A5-965D-8E1E3BF09BC6}"/>
          </ac:spMkLst>
        </pc:spChg>
        <pc:picChg chg="add mod ord">
          <ac:chgData name="Roman Zhigalov" userId="1f97e9fdf7779aa5" providerId="LiveId" clId="{9A10F0F3-B0EF-4FFC-B000-D3CA7BCBC676}" dt="2021-09-18T09:14:01.434" v="842" actId="27614"/>
          <ac:picMkLst>
            <pc:docMk/>
            <pc:sldMk cId="815801206" sldId="262"/>
            <ac:picMk id="5" creationId="{30A54381-5F0D-4658-AC26-2A9667545C32}"/>
          </ac:picMkLst>
        </pc:picChg>
      </pc:sldChg>
      <pc:sldChg chg="addSp delSp modSp new mod setBg">
        <pc:chgData name="Roman Zhigalov" userId="1f97e9fdf7779aa5" providerId="LiveId" clId="{9A10F0F3-B0EF-4FFC-B000-D3CA7BCBC676}" dt="2021-09-18T09:14:43.705" v="871" actId="26606"/>
        <pc:sldMkLst>
          <pc:docMk/>
          <pc:sldMk cId="708900514" sldId="263"/>
        </pc:sldMkLst>
        <pc:spChg chg="mod ord">
          <ac:chgData name="Roman Zhigalov" userId="1f97e9fdf7779aa5" providerId="LiveId" clId="{9A10F0F3-B0EF-4FFC-B000-D3CA7BCBC676}" dt="2021-09-18T09:14:43.705" v="871" actId="26606"/>
          <ac:spMkLst>
            <pc:docMk/>
            <pc:sldMk cId="708900514" sldId="263"/>
            <ac:spMk id="2" creationId="{95F856CF-B5C4-47B9-B875-4A348A1E85BF}"/>
          </ac:spMkLst>
        </pc:spChg>
        <pc:spChg chg="del">
          <ac:chgData name="Roman Zhigalov" userId="1f97e9fdf7779aa5" providerId="LiveId" clId="{9A10F0F3-B0EF-4FFC-B000-D3CA7BCBC676}" dt="2021-09-18T09:14:29.342" v="867"/>
          <ac:spMkLst>
            <pc:docMk/>
            <pc:sldMk cId="708900514" sldId="263"/>
            <ac:spMk id="3" creationId="{5D38532A-5ABC-443B-A560-F85E14EA17A9}"/>
          </ac:spMkLst>
        </pc:spChg>
        <pc:spChg chg="del">
          <ac:chgData name="Roman Zhigalov" userId="1f97e9fdf7779aa5" providerId="LiveId" clId="{9A10F0F3-B0EF-4FFC-B000-D3CA7BCBC676}" dt="2021-09-18T09:14:38.089" v="868"/>
          <ac:spMkLst>
            <pc:docMk/>
            <pc:sldMk cId="708900514" sldId="263"/>
            <ac:spMk id="4" creationId="{F67AAE4A-053A-4970-9D93-1FF7CE24FF47}"/>
          </ac:spMkLst>
        </pc:spChg>
        <pc:spChg chg="add del">
          <ac:chgData name="Roman Zhigalov" userId="1f97e9fdf7779aa5" providerId="LiveId" clId="{9A10F0F3-B0EF-4FFC-B000-D3CA7BCBC676}" dt="2021-09-18T09:14:43.689" v="870" actId="26606"/>
          <ac:spMkLst>
            <pc:docMk/>
            <pc:sldMk cId="708900514" sldId="263"/>
            <ac:spMk id="73" creationId="{96918796-2918-40D6-BE3A-4600C47FCD42}"/>
          </ac:spMkLst>
        </pc:spChg>
        <pc:spChg chg="add">
          <ac:chgData name="Roman Zhigalov" userId="1f97e9fdf7779aa5" providerId="LiveId" clId="{9A10F0F3-B0EF-4FFC-B000-D3CA7BCBC676}" dt="2021-09-18T09:14:43.705" v="871" actId="26606"/>
          <ac:spMkLst>
            <pc:docMk/>
            <pc:sldMk cId="708900514" sldId="263"/>
            <ac:spMk id="2054" creationId="{823AC064-BC96-4F32-8AE1-B2FD38754823}"/>
          </ac:spMkLst>
        </pc:spChg>
        <pc:picChg chg="add mod">
          <ac:chgData name="Roman Zhigalov" userId="1f97e9fdf7779aa5" providerId="LiveId" clId="{9A10F0F3-B0EF-4FFC-B000-D3CA7BCBC676}" dt="2021-09-18T09:14:43.705" v="871" actId="26606"/>
          <ac:picMkLst>
            <pc:docMk/>
            <pc:sldMk cId="708900514" sldId="263"/>
            <ac:picMk id="2050" creationId="{E3058697-B4C3-4FB4-BC0C-A749EB981A2D}"/>
          </ac:picMkLst>
        </pc:picChg>
        <pc:picChg chg="add mod">
          <ac:chgData name="Roman Zhigalov" userId="1f97e9fdf7779aa5" providerId="LiveId" clId="{9A10F0F3-B0EF-4FFC-B000-D3CA7BCBC676}" dt="2021-09-18T09:14:43.705" v="871" actId="26606"/>
          <ac:picMkLst>
            <pc:docMk/>
            <pc:sldMk cId="708900514" sldId="263"/>
            <ac:picMk id="2052" creationId="{0B3E915F-1565-4B7A-9074-00D00311A86A}"/>
          </ac:picMkLst>
        </pc:picChg>
        <pc:cxnChg chg="add">
          <ac:chgData name="Roman Zhigalov" userId="1f97e9fdf7779aa5" providerId="LiveId" clId="{9A10F0F3-B0EF-4FFC-B000-D3CA7BCBC676}" dt="2021-09-18T09:14:43.705" v="871" actId="26606"/>
          <ac:cxnSpMkLst>
            <pc:docMk/>
            <pc:sldMk cId="708900514" sldId="263"/>
            <ac:cxnSpMk id="75" creationId="{7E7C77BC-7138-40B1-A15B-20F57A494629}"/>
          </ac:cxnSpMkLst>
        </pc:cxnChg>
        <pc:cxnChg chg="add">
          <ac:chgData name="Roman Zhigalov" userId="1f97e9fdf7779aa5" providerId="LiveId" clId="{9A10F0F3-B0EF-4FFC-B000-D3CA7BCBC676}" dt="2021-09-18T09:14:43.705" v="871" actId="26606"/>
          <ac:cxnSpMkLst>
            <pc:docMk/>
            <pc:sldMk cId="708900514" sldId="263"/>
            <ac:cxnSpMk id="77" creationId="{DB146403-F3D6-484B-B2ED-97F9565D0370}"/>
          </ac:cxnSpMkLst>
        </pc:cxnChg>
      </pc:sldChg>
      <pc:sldChg chg="addSp delSp modSp new mod setBg">
        <pc:chgData name="Roman Zhigalov" userId="1f97e9fdf7779aa5" providerId="LiveId" clId="{9A10F0F3-B0EF-4FFC-B000-D3CA7BCBC676}" dt="2021-09-18T09:15:04.305" v="892" actId="26606"/>
        <pc:sldMkLst>
          <pc:docMk/>
          <pc:sldMk cId="2884235681" sldId="264"/>
        </pc:sldMkLst>
        <pc:spChg chg="mod">
          <ac:chgData name="Roman Zhigalov" userId="1f97e9fdf7779aa5" providerId="LiveId" clId="{9A10F0F3-B0EF-4FFC-B000-D3CA7BCBC676}" dt="2021-09-18T09:15:04.305" v="892" actId="26606"/>
          <ac:spMkLst>
            <pc:docMk/>
            <pc:sldMk cId="2884235681" sldId="264"/>
            <ac:spMk id="2" creationId="{D618AABF-90AA-4137-89AB-E71EC877D1B8}"/>
          </ac:spMkLst>
        </pc:spChg>
        <pc:spChg chg="mod">
          <ac:chgData name="Roman Zhigalov" userId="1f97e9fdf7779aa5" providerId="LiveId" clId="{9A10F0F3-B0EF-4FFC-B000-D3CA7BCBC676}" dt="2021-09-18T09:15:04.305" v="892" actId="26606"/>
          <ac:spMkLst>
            <pc:docMk/>
            <pc:sldMk cId="2884235681" sldId="264"/>
            <ac:spMk id="3" creationId="{38C13599-74C8-4903-9B7B-4D7452D391BF}"/>
          </ac:spMkLst>
        </pc:spChg>
        <pc:spChg chg="add del">
          <ac:chgData name="Roman Zhigalov" userId="1f97e9fdf7779aa5" providerId="LiveId" clId="{9A10F0F3-B0EF-4FFC-B000-D3CA7BCBC676}" dt="2021-09-18T09:15:04.289" v="891" actId="26606"/>
          <ac:spMkLst>
            <pc:docMk/>
            <pc:sldMk cId="2884235681" sldId="264"/>
            <ac:spMk id="9" creationId="{87CC2527-562A-4F69-B487-4371E5B243E7}"/>
          </ac:spMkLst>
        </pc:spChg>
        <pc:spChg chg="add">
          <ac:chgData name="Roman Zhigalov" userId="1f97e9fdf7779aa5" providerId="LiveId" clId="{9A10F0F3-B0EF-4FFC-B000-D3CA7BCBC676}" dt="2021-09-18T09:15:04.305" v="892" actId="26606"/>
          <ac:spMkLst>
            <pc:docMk/>
            <pc:sldMk cId="2884235681" sldId="264"/>
            <ac:spMk id="13" creationId="{C1DD1A8A-57D5-4A81-AD04-532B043C5611}"/>
          </ac:spMkLst>
        </pc:spChg>
        <pc:spChg chg="add">
          <ac:chgData name="Roman Zhigalov" userId="1f97e9fdf7779aa5" providerId="LiveId" clId="{9A10F0F3-B0EF-4FFC-B000-D3CA7BCBC676}" dt="2021-09-18T09:15:04.305" v="892" actId="26606"/>
          <ac:spMkLst>
            <pc:docMk/>
            <pc:sldMk cId="2884235681" sldId="264"/>
            <ac:spMk id="15" creationId="{007891EC-4501-44ED-A8C8-B11B6DB767AB}"/>
          </ac:spMkLst>
        </pc:spChg>
        <pc:picChg chg="add del">
          <ac:chgData name="Roman Zhigalov" userId="1f97e9fdf7779aa5" providerId="LiveId" clId="{9A10F0F3-B0EF-4FFC-B000-D3CA7BCBC676}" dt="2021-09-18T09:15:04.289" v="891" actId="26606"/>
          <ac:picMkLst>
            <pc:docMk/>
            <pc:sldMk cId="2884235681" sldId="264"/>
            <ac:picMk id="5" creationId="{6083DFBA-7F6E-48D4-BA29-96F7881B6B3B}"/>
          </ac:picMkLst>
        </pc:picChg>
        <pc:picChg chg="add">
          <ac:chgData name="Roman Zhigalov" userId="1f97e9fdf7779aa5" providerId="LiveId" clId="{9A10F0F3-B0EF-4FFC-B000-D3CA7BCBC676}" dt="2021-09-18T09:15:04.305" v="892" actId="26606"/>
          <ac:picMkLst>
            <pc:docMk/>
            <pc:sldMk cId="2884235681" sldId="264"/>
            <ac:picMk id="14" creationId="{925AAF84-E33D-411E-ADEE-215F730F38F2}"/>
          </ac:picMkLst>
        </pc:picChg>
        <pc:cxnChg chg="add del">
          <ac:chgData name="Roman Zhigalov" userId="1f97e9fdf7779aa5" providerId="LiveId" clId="{9A10F0F3-B0EF-4FFC-B000-D3CA7BCBC676}" dt="2021-09-18T09:15:04.289" v="891" actId="26606"/>
          <ac:cxnSpMkLst>
            <pc:docMk/>
            <pc:sldMk cId="2884235681" sldId="264"/>
            <ac:cxnSpMk id="11" creationId="{BCDAEC91-5BCE-4B55-9CC0-43EF94CB734B}"/>
          </ac:cxnSpMkLst>
        </pc:cxnChg>
      </pc:sldChg>
      <pc:sldChg chg="addSp delSp modSp new mod setBg addAnim">
        <pc:chgData name="Roman Zhigalov" userId="1f97e9fdf7779aa5" providerId="LiveId" clId="{9A10F0F3-B0EF-4FFC-B000-D3CA7BCBC676}" dt="2021-09-18T09:16:02.988" v="1011"/>
        <pc:sldMkLst>
          <pc:docMk/>
          <pc:sldMk cId="1345443310" sldId="265"/>
        </pc:sldMkLst>
        <pc:spChg chg="mod">
          <ac:chgData name="Roman Zhigalov" userId="1f97e9fdf7779aa5" providerId="LiveId" clId="{9A10F0F3-B0EF-4FFC-B000-D3CA7BCBC676}" dt="2021-09-18T09:16:02.988" v="1010" actId="26606"/>
          <ac:spMkLst>
            <pc:docMk/>
            <pc:sldMk cId="1345443310" sldId="265"/>
            <ac:spMk id="2" creationId="{DC770B0F-42E1-4F03-BA9B-97A140BAD2D9}"/>
          </ac:spMkLst>
        </pc:spChg>
        <pc:spChg chg="del">
          <ac:chgData name="Roman Zhigalov" userId="1f97e9fdf7779aa5" providerId="LiveId" clId="{9A10F0F3-B0EF-4FFC-B000-D3CA7BCBC676}" dt="2021-09-18T09:15:36.144" v="894"/>
          <ac:spMkLst>
            <pc:docMk/>
            <pc:sldMk cId="1345443310" sldId="265"/>
            <ac:spMk id="3" creationId="{E2FAC12B-A6D2-4E76-A6E5-C85C56B1862D}"/>
          </ac:spMkLst>
        </pc:spChg>
        <pc:spChg chg="mod">
          <ac:chgData name="Roman Zhigalov" userId="1f97e9fdf7779aa5" providerId="LiveId" clId="{9A10F0F3-B0EF-4FFC-B000-D3CA7BCBC676}" dt="2021-09-18T09:16:02.988" v="1010" actId="26606"/>
          <ac:spMkLst>
            <pc:docMk/>
            <pc:sldMk cId="1345443310" sldId="265"/>
            <ac:spMk id="4" creationId="{44089D94-E0FB-41FB-AF2D-328958CC18D2}"/>
          </ac:spMkLst>
        </pc:spChg>
        <pc:spChg chg="add">
          <ac:chgData name="Roman Zhigalov" userId="1f97e9fdf7779aa5" providerId="LiveId" clId="{9A10F0F3-B0EF-4FFC-B000-D3CA7BCBC676}" dt="2021-09-18T09:16:02.988" v="1010" actId="26606"/>
          <ac:spMkLst>
            <pc:docMk/>
            <pc:sldMk cId="1345443310" sldId="265"/>
            <ac:spMk id="71" creationId="{C1DD1A8A-57D5-4A81-AD04-532B043C5611}"/>
          </ac:spMkLst>
        </pc:spChg>
        <pc:spChg chg="add">
          <ac:chgData name="Roman Zhigalov" userId="1f97e9fdf7779aa5" providerId="LiveId" clId="{9A10F0F3-B0EF-4FFC-B000-D3CA7BCBC676}" dt="2021-09-18T09:16:02.988" v="1010" actId="26606"/>
          <ac:spMkLst>
            <pc:docMk/>
            <pc:sldMk cId="1345443310" sldId="265"/>
            <ac:spMk id="73" creationId="{007891EC-4501-44ED-A8C8-B11B6DB767AB}"/>
          </ac:spMkLst>
        </pc:spChg>
        <pc:picChg chg="add mod ord">
          <ac:chgData name="Roman Zhigalov" userId="1f97e9fdf7779aa5" providerId="LiveId" clId="{9A10F0F3-B0EF-4FFC-B000-D3CA7BCBC676}" dt="2021-09-18T09:16:02.988" v="1010" actId="26606"/>
          <ac:picMkLst>
            <pc:docMk/>
            <pc:sldMk cId="1345443310" sldId="265"/>
            <ac:picMk id="3074" creationId="{E950A0B3-4A00-4B4D-9298-87ED7EBDEDB2}"/>
          </ac:picMkLst>
        </pc:picChg>
      </pc:sldChg>
      <pc:sldChg chg="addSp modSp new mod setBg chgLayout">
        <pc:chgData name="Roman Zhigalov" userId="1f97e9fdf7779aa5" providerId="LiveId" clId="{9A10F0F3-B0EF-4FFC-B000-D3CA7BCBC676}" dt="2021-09-18T09:17:46.122" v="1344" actId="26606"/>
        <pc:sldMkLst>
          <pc:docMk/>
          <pc:sldMk cId="4197277397" sldId="266"/>
        </pc:sldMkLst>
        <pc:spChg chg="mod ord">
          <ac:chgData name="Roman Zhigalov" userId="1f97e9fdf7779aa5" providerId="LiveId" clId="{9A10F0F3-B0EF-4FFC-B000-D3CA7BCBC676}" dt="2021-09-18T09:17:46.122" v="1344" actId="26606"/>
          <ac:spMkLst>
            <pc:docMk/>
            <pc:sldMk cId="4197277397" sldId="266"/>
            <ac:spMk id="2" creationId="{9DABA4E1-9AF0-42E1-A985-434A2AE20808}"/>
          </ac:spMkLst>
        </pc:spChg>
        <pc:spChg chg="mod ord">
          <ac:chgData name="Roman Zhigalov" userId="1f97e9fdf7779aa5" providerId="LiveId" clId="{9A10F0F3-B0EF-4FFC-B000-D3CA7BCBC676}" dt="2021-09-18T09:17:46.122" v="1344" actId="26606"/>
          <ac:spMkLst>
            <pc:docMk/>
            <pc:sldMk cId="4197277397" sldId="266"/>
            <ac:spMk id="3" creationId="{49B25D79-1150-430D-A277-8DCDE2394943}"/>
          </ac:spMkLst>
        </pc:spChg>
        <pc:spChg chg="add">
          <ac:chgData name="Roman Zhigalov" userId="1f97e9fdf7779aa5" providerId="LiveId" clId="{9A10F0F3-B0EF-4FFC-B000-D3CA7BCBC676}" dt="2021-09-18T09:17:46.122" v="1344" actId="26606"/>
          <ac:spMkLst>
            <pc:docMk/>
            <pc:sldMk cId="4197277397" sldId="266"/>
            <ac:spMk id="8" creationId="{907EF6B7-1338-4443-8C46-6A318D952DFD}"/>
          </ac:spMkLst>
        </pc:spChg>
        <pc:spChg chg="add">
          <ac:chgData name="Roman Zhigalov" userId="1f97e9fdf7779aa5" providerId="LiveId" clId="{9A10F0F3-B0EF-4FFC-B000-D3CA7BCBC676}" dt="2021-09-18T09:17:46.122" v="1344" actId="26606"/>
          <ac:spMkLst>
            <pc:docMk/>
            <pc:sldMk cId="4197277397" sldId="266"/>
            <ac:spMk id="10" creationId="{DAAE4CDD-124C-4DCF-9584-B6033B545DD5}"/>
          </ac:spMkLst>
        </pc:spChg>
        <pc:spChg chg="add">
          <ac:chgData name="Roman Zhigalov" userId="1f97e9fdf7779aa5" providerId="LiveId" clId="{9A10F0F3-B0EF-4FFC-B000-D3CA7BCBC676}" dt="2021-09-18T09:17:46.122" v="1344" actId="26606"/>
          <ac:spMkLst>
            <pc:docMk/>
            <pc:sldMk cId="4197277397" sldId="266"/>
            <ac:spMk id="12" creationId="{081E4A58-353D-44AE-B2FC-2A74E2E400F7}"/>
          </ac:spMkLst>
        </pc:spChg>
      </pc:sldChg>
      <pc:sldChg chg="addSp delSp modSp new mod setBg modClrScheme chgLayout">
        <pc:chgData name="Roman Zhigalov" userId="1f97e9fdf7779aa5" providerId="LiveId" clId="{9A10F0F3-B0EF-4FFC-B000-D3CA7BCBC676}" dt="2021-09-18T09:18:58.779" v="1396" actId="26606"/>
        <pc:sldMkLst>
          <pc:docMk/>
          <pc:sldMk cId="2519612612" sldId="267"/>
        </pc:sldMkLst>
        <pc:spChg chg="del mod ord">
          <ac:chgData name="Roman Zhigalov" userId="1f97e9fdf7779aa5" providerId="LiveId" clId="{9A10F0F3-B0EF-4FFC-B000-D3CA7BCBC676}" dt="2021-09-18T09:18:47.018" v="1346" actId="700"/>
          <ac:spMkLst>
            <pc:docMk/>
            <pc:sldMk cId="2519612612" sldId="267"/>
            <ac:spMk id="2" creationId="{ECC45BFF-F23D-49A2-B1A9-F6558DBF591D}"/>
          </ac:spMkLst>
        </pc:spChg>
        <pc:spChg chg="del mod ord">
          <ac:chgData name="Roman Zhigalov" userId="1f97e9fdf7779aa5" providerId="LiveId" clId="{9A10F0F3-B0EF-4FFC-B000-D3CA7BCBC676}" dt="2021-09-18T09:18:47.018" v="1346" actId="700"/>
          <ac:spMkLst>
            <pc:docMk/>
            <pc:sldMk cId="2519612612" sldId="267"/>
            <ac:spMk id="3" creationId="{A948CCF4-B23E-445C-B096-F7BD0968D649}"/>
          </ac:spMkLst>
        </pc:spChg>
        <pc:spChg chg="del">
          <ac:chgData name="Roman Zhigalov" userId="1f97e9fdf7779aa5" providerId="LiveId" clId="{9A10F0F3-B0EF-4FFC-B000-D3CA7BCBC676}" dt="2021-09-18T09:18:47.018" v="1346" actId="700"/>
          <ac:spMkLst>
            <pc:docMk/>
            <pc:sldMk cId="2519612612" sldId="267"/>
            <ac:spMk id="4" creationId="{8FF3EA2C-E7BF-49F6-BF39-C4149364BB20}"/>
          </ac:spMkLst>
        </pc:spChg>
        <pc:spChg chg="add mod or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5" creationId="{C4139541-A12A-4A17-868B-F59FF95C75A7}"/>
          </ac:spMkLst>
        </pc:spChg>
        <pc:spChg chg="add mod or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6" creationId="{5F9FF610-EE4C-4784-B96E-27C00A8EF9B7}"/>
          </ac:spMkLst>
        </pc:spChg>
        <pc:spChg chg="add del">
          <ac:chgData name="Roman Zhigalov" userId="1f97e9fdf7779aa5" providerId="LiveId" clId="{9A10F0F3-B0EF-4FFC-B000-D3CA7BCBC676}" dt="2021-09-18T09:18:58.772" v="1395" actId="26606"/>
          <ac:spMkLst>
            <pc:docMk/>
            <pc:sldMk cId="2519612612" sldId="267"/>
            <ac:spMk id="11" creationId="{4E1BEB12-92AF-4445-98AD-4C7756E7C93B}"/>
          </ac:spMkLst>
        </pc:spChg>
        <pc:spChg chg="add del">
          <ac:chgData name="Roman Zhigalov" userId="1f97e9fdf7779aa5" providerId="LiveId" clId="{9A10F0F3-B0EF-4FFC-B000-D3CA7BCBC676}" dt="2021-09-18T09:18:56.907" v="1391" actId="26606"/>
          <ac:spMkLst>
            <pc:docMk/>
            <pc:sldMk cId="2519612612" sldId="267"/>
            <ac:spMk id="12" creationId="{C1DD1A8A-57D5-4A81-AD04-532B043C5611}"/>
          </ac:spMkLst>
        </pc:spChg>
        <pc:spChg chg="add del">
          <ac:chgData name="Roman Zhigalov" userId="1f97e9fdf7779aa5" providerId="LiveId" clId="{9A10F0F3-B0EF-4FFC-B000-D3CA7BCBC676}" dt="2021-09-18T09:18:58.772" v="1395" actId="26606"/>
          <ac:spMkLst>
            <pc:docMk/>
            <pc:sldMk cId="2519612612" sldId="267"/>
            <ac:spMk id="13" creationId="{D0522C2C-7B5C-48A7-A969-03941E5D2E76}"/>
          </ac:spMkLst>
        </pc:spChg>
        <pc:spChg chg="add del">
          <ac:chgData name="Roman Zhigalov" userId="1f97e9fdf7779aa5" providerId="LiveId" clId="{9A10F0F3-B0EF-4FFC-B000-D3CA7BCBC676}" dt="2021-09-18T09:18:56.907" v="1391" actId="26606"/>
          <ac:spMkLst>
            <pc:docMk/>
            <pc:sldMk cId="2519612612" sldId="267"/>
            <ac:spMk id="14" creationId="{007891EC-4501-44ED-A8C8-B11B6DB767AB}"/>
          </ac:spMkLst>
        </pc:spChg>
        <pc:spChg chg="add del">
          <ac:chgData name="Roman Zhigalov" userId="1f97e9fdf7779aa5" providerId="LiveId" clId="{9A10F0F3-B0EF-4FFC-B000-D3CA7BCBC676}" dt="2021-09-18T09:18:58.772" v="1395" actId="26606"/>
          <ac:spMkLst>
            <pc:docMk/>
            <pc:sldMk cId="2519612612" sldId="267"/>
            <ac:spMk id="15" creationId="{9C682A1A-5B2D-4111-BBD6-620165633E5B}"/>
          </ac:spMkLst>
        </pc:spChg>
        <pc:spChg chg="add del">
          <ac:chgData name="Roman Zhigalov" userId="1f97e9fdf7779aa5" providerId="LiveId" clId="{9A10F0F3-B0EF-4FFC-B000-D3CA7BCBC676}" dt="2021-09-18T09:18:57.367" v="1393" actId="26606"/>
          <ac:spMkLst>
            <pc:docMk/>
            <pc:sldMk cId="2519612612" sldId="267"/>
            <ac:spMk id="16" creationId="{C1DD1A8A-57D5-4A81-AD04-532B043C5611}"/>
          </ac:spMkLst>
        </pc:spChg>
        <pc:spChg chg="add del">
          <ac:chgData name="Roman Zhigalov" userId="1f97e9fdf7779aa5" providerId="LiveId" clId="{9A10F0F3-B0EF-4FFC-B000-D3CA7BCBC676}" dt="2021-09-18T09:18:57.367" v="1393" actId="26606"/>
          <ac:spMkLst>
            <pc:docMk/>
            <pc:sldMk cId="2519612612" sldId="267"/>
            <ac:spMk id="18" creationId="{007891EC-4501-44ED-A8C8-B11B6DB767AB}"/>
          </ac:spMkLst>
        </pc:spChg>
        <pc:spChg chg="add del">
          <ac:chgData name="Roman Zhigalov" userId="1f97e9fdf7779aa5" providerId="LiveId" clId="{9A10F0F3-B0EF-4FFC-B000-D3CA7BCBC676}" dt="2021-09-18T09:18:58.772" v="1395" actId="26606"/>
          <ac:spMkLst>
            <pc:docMk/>
            <pc:sldMk cId="2519612612" sldId="267"/>
            <ac:spMk id="19" creationId="{22D09ED2-868F-42C6-866E-F92E0CEF314F}"/>
          </ac:spMkLst>
        </pc:spChg>
        <pc:spChg chg="add del">
          <ac:chgData name="Roman Zhigalov" userId="1f97e9fdf7779aa5" providerId="LiveId" clId="{9A10F0F3-B0EF-4FFC-B000-D3CA7BCBC676}" dt="2021-09-18T09:18:58.772" v="1395" actId="26606"/>
          <ac:spMkLst>
            <pc:docMk/>
            <pc:sldMk cId="2519612612" sldId="267"/>
            <ac:spMk id="20" creationId="{D6EE29F2-D77F-4BD0-A20B-334D316A1C9D}"/>
          </ac:spMkLst>
        </pc:spChg>
        <pc:spChg chg="ad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21" creationId="{6ED12BFC-A737-46AF-8411-481112D54B0C}"/>
          </ac:spMkLst>
        </pc:spChg>
        <pc:spChg chg="ad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22" creationId="{D278ADA9-6383-4BDD-80D2-8899A402687B}"/>
          </ac:spMkLst>
        </pc:spChg>
        <pc:spChg chg="ad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23" creationId="{484B7147-B0F6-40ED-B5A2-FF72BC8198B6}"/>
          </ac:spMkLst>
        </pc:spChg>
        <pc:spChg chg="ad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24" creationId="{B36D2DE0-0628-4A9A-A59D-7BA8B5EB3022}"/>
          </ac:spMkLst>
        </pc:spChg>
        <pc:spChg chg="ad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25" creationId="{48E405C9-94BE-41DA-928C-DEC9A8550E9F}"/>
          </ac:spMkLst>
        </pc:spChg>
        <pc:spChg chg="add">
          <ac:chgData name="Roman Zhigalov" userId="1f97e9fdf7779aa5" providerId="LiveId" clId="{9A10F0F3-B0EF-4FFC-B000-D3CA7BCBC676}" dt="2021-09-18T09:18:58.779" v="1396" actId="26606"/>
          <ac:spMkLst>
            <pc:docMk/>
            <pc:sldMk cId="2519612612" sldId="267"/>
            <ac:spMk id="26" creationId="{D2091A72-D5BB-42AC-8FD3-F7747D90861E}"/>
          </ac:spMkLst>
        </pc:spChg>
        <pc:picChg chg="add del">
          <ac:chgData name="Roman Zhigalov" userId="1f97e9fdf7779aa5" providerId="LiveId" clId="{9A10F0F3-B0EF-4FFC-B000-D3CA7BCBC676}" dt="2021-09-18T09:18:56.907" v="1391" actId="26606"/>
          <ac:picMkLst>
            <pc:docMk/>
            <pc:sldMk cId="2519612612" sldId="267"/>
            <ac:picMk id="8" creationId="{92996370-835C-42E1-A421-9CED7BF29156}"/>
          </ac:picMkLst>
        </pc:picChg>
        <pc:picChg chg="add del">
          <ac:chgData name="Roman Zhigalov" userId="1f97e9fdf7779aa5" providerId="LiveId" clId="{9A10F0F3-B0EF-4FFC-B000-D3CA7BCBC676}" dt="2021-09-18T09:18:57.367" v="1393" actId="26606"/>
          <ac:picMkLst>
            <pc:docMk/>
            <pc:sldMk cId="2519612612" sldId="267"/>
            <ac:picMk id="17" creationId="{FD1ECDF6-0535-43E9-A946-53B0CD7B7407}"/>
          </ac:picMkLst>
        </pc:picChg>
      </pc:sldChg>
      <pc:sldChg chg="addSp delSp modSp new mod ord setBg modClrScheme chgLayout">
        <pc:chgData name="Roman Zhigalov" userId="1f97e9fdf7779aa5" providerId="LiveId" clId="{9A10F0F3-B0EF-4FFC-B000-D3CA7BCBC676}" dt="2021-09-18T09:23:15.343" v="1917"/>
        <pc:sldMkLst>
          <pc:docMk/>
          <pc:sldMk cId="554911924" sldId="268"/>
        </pc:sldMkLst>
        <pc:spChg chg="mod ord">
          <ac:chgData name="Roman Zhigalov" userId="1f97e9fdf7779aa5" providerId="LiveId" clId="{9A10F0F3-B0EF-4FFC-B000-D3CA7BCBC676}" dt="2021-09-18T09:19:42.155" v="1436" actId="26606"/>
          <ac:spMkLst>
            <pc:docMk/>
            <pc:sldMk cId="554911924" sldId="268"/>
            <ac:spMk id="2" creationId="{C6DA3EBC-5BC1-4AC3-A06F-BBFE13E362A0}"/>
          </ac:spMkLst>
        </pc:spChg>
        <pc:spChg chg="del mod ord">
          <ac:chgData name="Roman Zhigalov" userId="1f97e9fdf7779aa5" providerId="LiveId" clId="{9A10F0F3-B0EF-4FFC-B000-D3CA7BCBC676}" dt="2021-09-18T09:19:34.018" v="1417" actId="700"/>
          <ac:spMkLst>
            <pc:docMk/>
            <pc:sldMk cId="554911924" sldId="268"/>
            <ac:spMk id="3" creationId="{12063D2D-F1AD-462D-BF7A-A7E12977E688}"/>
          </ac:spMkLst>
        </pc:spChg>
        <pc:spChg chg="del">
          <ac:chgData name="Roman Zhigalov" userId="1f97e9fdf7779aa5" providerId="LiveId" clId="{9A10F0F3-B0EF-4FFC-B000-D3CA7BCBC676}" dt="2021-09-18T09:19:34.018" v="1417" actId="700"/>
          <ac:spMkLst>
            <pc:docMk/>
            <pc:sldMk cId="554911924" sldId="268"/>
            <ac:spMk id="4" creationId="{56E197AF-100C-40FF-A239-452E47CC9984}"/>
          </ac:spMkLst>
        </pc:spChg>
        <pc:spChg chg="add del mod ord">
          <ac:chgData name="Roman Zhigalov" userId="1f97e9fdf7779aa5" providerId="LiveId" clId="{9A10F0F3-B0EF-4FFC-B000-D3CA7BCBC676}" dt="2021-09-18T09:19:35.812" v="1418"/>
          <ac:spMkLst>
            <pc:docMk/>
            <pc:sldMk cId="554911924" sldId="268"/>
            <ac:spMk id="5" creationId="{BF89356F-926B-44F7-A532-05487BFED7EB}"/>
          </ac:spMkLst>
        </pc:spChg>
        <pc:spChg chg="add">
          <ac:chgData name="Roman Zhigalov" userId="1f97e9fdf7779aa5" providerId="LiveId" clId="{9A10F0F3-B0EF-4FFC-B000-D3CA7BCBC676}" dt="2021-09-18T09:19:42.155" v="1436" actId="26606"/>
          <ac:spMkLst>
            <pc:docMk/>
            <pc:sldMk cId="554911924" sldId="268"/>
            <ac:spMk id="71" creationId="{37C89E4B-3C9F-44B9-8B86-D9E3D112D8EC}"/>
          </ac:spMkLst>
        </pc:spChg>
        <pc:picChg chg="add mod">
          <ac:chgData name="Roman Zhigalov" userId="1f97e9fdf7779aa5" providerId="LiveId" clId="{9A10F0F3-B0EF-4FFC-B000-D3CA7BCBC676}" dt="2021-09-18T09:19:42.155" v="1436" actId="26606"/>
          <ac:picMkLst>
            <pc:docMk/>
            <pc:sldMk cId="554911924" sldId="268"/>
            <ac:picMk id="4098" creationId="{D5EAFC9E-55D5-4508-9C1E-F7766147363B}"/>
          </ac:picMkLst>
        </pc:picChg>
        <pc:cxnChg chg="add">
          <ac:chgData name="Roman Zhigalov" userId="1f97e9fdf7779aa5" providerId="LiveId" clId="{9A10F0F3-B0EF-4FFC-B000-D3CA7BCBC676}" dt="2021-09-18T09:19:42.155" v="1436" actId="26606"/>
          <ac:cxnSpMkLst>
            <pc:docMk/>
            <pc:sldMk cId="554911924" sldId="268"/>
            <ac:cxnSpMk id="73" creationId="{AA2EAA10-076F-46BD-8F0F-B9A2FB77A85C}"/>
          </ac:cxnSpMkLst>
        </pc:cxnChg>
        <pc:cxnChg chg="add">
          <ac:chgData name="Roman Zhigalov" userId="1f97e9fdf7779aa5" providerId="LiveId" clId="{9A10F0F3-B0EF-4FFC-B000-D3CA7BCBC676}" dt="2021-09-18T09:19:42.155" v="1436" actId="26606"/>
          <ac:cxnSpMkLst>
            <pc:docMk/>
            <pc:sldMk cId="554911924" sldId="268"/>
            <ac:cxnSpMk id="75" creationId="{D891E407-403B-4764-86C9-33A56D3BCAA3}"/>
          </ac:cxnSpMkLst>
        </pc:cxnChg>
      </pc:sldChg>
      <pc:sldChg chg="addSp modSp new mod setBg chgLayout">
        <pc:chgData name="Roman Zhigalov" userId="1f97e9fdf7779aa5" providerId="LiveId" clId="{9A10F0F3-B0EF-4FFC-B000-D3CA7BCBC676}" dt="2021-09-18T09:21:07.478" v="1742" actId="26606"/>
        <pc:sldMkLst>
          <pc:docMk/>
          <pc:sldMk cId="2931500732" sldId="269"/>
        </pc:sldMkLst>
        <pc:spChg chg="mod ord">
          <ac:chgData name="Roman Zhigalov" userId="1f97e9fdf7779aa5" providerId="LiveId" clId="{9A10F0F3-B0EF-4FFC-B000-D3CA7BCBC676}" dt="2021-09-18T09:21:07.478" v="1742" actId="26606"/>
          <ac:spMkLst>
            <pc:docMk/>
            <pc:sldMk cId="2931500732" sldId="269"/>
            <ac:spMk id="2" creationId="{00F113B1-A837-48D2-A9A4-D5F4D9CC918E}"/>
          </ac:spMkLst>
        </pc:spChg>
        <pc:spChg chg="mod ord">
          <ac:chgData name="Roman Zhigalov" userId="1f97e9fdf7779aa5" providerId="LiveId" clId="{9A10F0F3-B0EF-4FFC-B000-D3CA7BCBC676}" dt="2021-09-18T09:21:07.478" v="1742" actId="26606"/>
          <ac:spMkLst>
            <pc:docMk/>
            <pc:sldMk cId="2931500732" sldId="269"/>
            <ac:spMk id="3" creationId="{127D1A14-446F-4059-8F70-9D9D392F598D}"/>
          </ac:spMkLst>
        </pc:spChg>
        <pc:spChg chg="add">
          <ac:chgData name="Roman Zhigalov" userId="1f97e9fdf7779aa5" providerId="LiveId" clId="{9A10F0F3-B0EF-4FFC-B000-D3CA7BCBC676}" dt="2021-09-18T09:21:07.478" v="1742" actId="26606"/>
          <ac:spMkLst>
            <pc:docMk/>
            <pc:sldMk cId="2931500732" sldId="269"/>
            <ac:spMk id="8" creationId="{907EF6B7-1338-4443-8C46-6A318D952DFD}"/>
          </ac:spMkLst>
        </pc:spChg>
        <pc:spChg chg="add">
          <ac:chgData name="Roman Zhigalov" userId="1f97e9fdf7779aa5" providerId="LiveId" clId="{9A10F0F3-B0EF-4FFC-B000-D3CA7BCBC676}" dt="2021-09-18T09:21:07.478" v="1742" actId="26606"/>
          <ac:spMkLst>
            <pc:docMk/>
            <pc:sldMk cId="2931500732" sldId="269"/>
            <ac:spMk id="10" creationId="{DAAE4CDD-124C-4DCF-9584-B6033B545DD5}"/>
          </ac:spMkLst>
        </pc:spChg>
        <pc:spChg chg="add">
          <ac:chgData name="Roman Zhigalov" userId="1f97e9fdf7779aa5" providerId="LiveId" clId="{9A10F0F3-B0EF-4FFC-B000-D3CA7BCBC676}" dt="2021-09-18T09:21:07.478" v="1742" actId="26606"/>
          <ac:spMkLst>
            <pc:docMk/>
            <pc:sldMk cId="2931500732" sldId="269"/>
            <ac:spMk id="12" creationId="{081E4A58-353D-44AE-B2FC-2A74E2E400F7}"/>
          </ac:spMkLst>
        </pc:spChg>
      </pc:sldChg>
      <pc:sldChg chg="addSp modSp new mod ord setBg chgLayout">
        <pc:chgData name="Roman Zhigalov" userId="1f97e9fdf7779aa5" providerId="LiveId" clId="{9A10F0F3-B0EF-4FFC-B000-D3CA7BCBC676}" dt="2021-09-18T09:22:22.563" v="1893" actId="26606"/>
        <pc:sldMkLst>
          <pc:docMk/>
          <pc:sldMk cId="1273515906" sldId="270"/>
        </pc:sldMkLst>
        <pc:spChg chg="mod ord">
          <ac:chgData name="Roman Zhigalov" userId="1f97e9fdf7779aa5" providerId="LiveId" clId="{9A10F0F3-B0EF-4FFC-B000-D3CA7BCBC676}" dt="2021-09-18T09:22:22.563" v="1893" actId="26606"/>
          <ac:spMkLst>
            <pc:docMk/>
            <pc:sldMk cId="1273515906" sldId="270"/>
            <ac:spMk id="2" creationId="{D0E7DC80-EB30-4E4F-951B-EEABE7D76500}"/>
          </ac:spMkLst>
        </pc:spChg>
        <pc:spChg chg="mod ord">
          <ac:chgData name="Roman Zhigalov" userId="1f97e9fdf7779aa5" providerId="LiveId" clId="{9A10F0F3-B0EF-4FFC-B000-D3CA7BCBC676}" dt="2021-09-18T09:22:22.563" v="1893" actId="26606"/>
          <ac:spMkLst>
            <pc:docMk/>
            <pc:sldMk cId="1273515906" sldId="270"/>
            <ac:spMk id="3" creationId="{3C3EA424-3E2A-45AA-975F-C60D88F86C9D}"/>
          </ac:spMkLst>
        </pc:spChg>
        <pc:spChg chg="add">
          <ac:chgData name="Roman Zhigalov" userId="1f97e9fdf7779aa5" providerId="LiveId" clId="{9A10F0F3-B0EF-4FFC-B000-D3CA7BCBC676}" dt="2021-09-18T09:22:22.563" v="1893" actId="26606"/>
          <ac:spMkLst>
            <pc:docMk/>
            <pc:sldMk cId="1273515906" sldId="270"/>
            <ac:spMk id="8" creationId="{907EF6B7-1338-4443-8C46-6A318D952DFD}"/>
          </ac:spMkLst>
        </pc:spChg>
        <pc:spChg chg="add">
          <ac:chgData name="Roman Zhigalov" userId="1f97e9fdf7779aa5" providerId="LiveId" clId="{9A10F0F3-B0EF-4FFC-B000-D3CA7BCBC676}" dt="2021-09-18T09:22:22.563" v="1893" actId="26606"/>
          <ac:spMkLst>
            <pc:docMk/>
            <pc:sldMk cId="1273515906" sldId="270"/>
            <ac:spMk id="10" creationId="{DAAE4CDD-124C-4DCF-9584-B6033B545DD5}"/>
          </ac:spMkLst>
        </pc:spChg>
        <pc:spChg chg="add">
          <ac:chgData name="Roman Zhigalov" userId="1f97e9fdf7779aa5" providerId="LiveId" clId="{9A10F0F3-B0EF-4FFC-B000-D3CA7BCBC676}" dt="2021-09-18T09:22:22.563" v="1893" actId="26606"/>
          <ac:spMkLst>
            <pc:docMk/>
            <pc:sldMk cId="1273515906" sldId="270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9A10F0F3-B0EF-4FFC-B000-D3CA7BCBC676}" dt="2021-09-18T09:23:08.674" v="1913" actId="26606"/>
        <pc:sldMkLst>
          <pc:docMk/>
          <pc:sldMk cId="637241496" sldId="271"/>
        </pc:sldMkLst>
        <pc:spChg chg="mod ord">
          <ac:chgData name="Roman Zhigalov" userId="1f97e9fdf7779aa5" providerId="LiveId" clId="{9A10F0F3-B0EF-4FFC-B000-D3CA7BCBC676}" dt="2021-09-18T09:23:08.674" v="1913" actId="26606"/>
          <ac:spMkLst>
            <pc:docMk/>
            <pc:sldMk cId="637241496" sldId="271"/>
            <ac:spMk id="2" creationId="{6D92FB74-62DA-4FBD-ABD0-57894ED71D76}"/>
          </ac:spMkLst>
        </pc:spChg>
        <pc:spChg chg="del">
          <ac:chgData name="Roman Zhigalov" userId="1f97e9fdf7779aa5" providerId="LiveId" clId="{9A10F0F3-B0EF-4FFC-B000-D3CA7BCBC676}" dt="2021-09-18T09:23:01.118" v="1895"/>
          <ac:spMkLst>
            <pc:docMk/>
            <pc:sldMk cId="637241496" sldId="271"/>
            <ac:spMk id="3" creationId="{50953227-3B6A-49D3-9BC1-8AE79ED01686}"/>
          </ac:spMkLst>
        </pc:spChg>
        <pc:spChg chg="add">
          <ac:chgData name="Roman Zhigalov" userId="1f97e9fdf7779aa5" providerId="LiveId" clId="{9A10F0F3-B0EF-4FFC-B000-D3CA7BCBC676}" dt="2021-09-18T09:23:08.674" v="1913" actId="26606"/>
          <ac:spMkLst>
            <pc:docMk/>
            <pc:sldMk cId="637241496" sldId="271"/>
            <ac:spMk id="71" creationId="{37C89E4B-3C9F-44B9-8B86-D9E3D112D8EC}"/>
          </ac:spMkLst>
        </pc:spChg>
        <pc:picChg chg="add mod">
          <ac:chgData name="Roman Zhigalov" userId="1f97e9fdf7779aa5" providerId="LiveId" clId="{9A10F0F3-B0EF-4FFC-B000-D3CA7BCBC676}" dt="2021-09-18T09:23:08.674" v="1913" actId="26606"/>
          <ac:picMkLst>
            <pc:docMk/>
            <pc:sldMk cId="637241496" sldId="271"/>
            <ac:picMk id="5122" creationId="{0B770C03-B343-4F0A-91FE-4F1A6C469F3C}"/>
          </ac:picMkLst>
        </pc:picChg>
        <pc:cxnChg chg="add">
          <ac:chgData name="Roman Zhigalov" userId="1f97e9fdf7779aa5" providerId="LiveId" clId="{9A10F0F3-B0EF-4FFC-B000-D3CA7BCBC676}" dt="2021-09-18T09:23:08.674" v="1913" actId="26606"/>
          <ac:cxnSpMkLst>
            <pc:docMk/>
            <pc:sldMk cId="637241496" sldId="271"/>
            <ac:cxnSpMk id="73" creationId="{AA2EAA10-076F-46BD-8F0F-B9A2FB77A85C}"/>
          </ac:cxnSpMkLst>
        </pc:cxnChg>
        <pc:cxnChg chg="add">
          <ac:chgData name="Roman Zhigalov" userId="1f97e9fdf7779aa5" providerId="LiveId" clId="{9A10F0F3-B0EF-4FFC-B000-D3CA7BCBC676}" dt="2021-09-18T09:23:08.674" v="1913" actId="26606"/>
          <ac:cxnSpMkLst>
            <pc:docMk/>
            <pc:sldMk cId="637241496" sldId="271"/>
            <ac:cxnSpMk id="75" creationId="{D891E407-403B-4764-86C9-33A56D3BCAA3}"/>
          </ac:cxnSpMkLst>
        </pc:cxnChg>
      </pc:sldChg>
      <pc:sldChg chg="addSp delSp modSp new mod ord setBg">
        <pc:chgData name="Roman Zhigalov" userId="1f97e9fdf7779aa5" providerId="LiveId" clId="{9A10F0F3-B0EF-4FFC-B000-D3CA7BCBC676}" dt="2021-09-18T09:24:19.726" v="2115"/>
        <pc:sldMkLst>
          <pc:docMk/>
          <pc:sldMk cId="3178866856" sldId="272"/>
        </pc:sldMkLst>
        <pc:spChg chg="mod">
          <ac:chgData name="Roman Zhigalov" userId="1f97e9fdf7779aa5" providerId="LiveId" clId="{9A10F0F3-B0EF-4FFC-B000-D3CA7BCBC676}" dt="2021-09-18T09:24:16.306" v="2113" actId="26606"/>
          <ac:spMkLst>
            <pc:docMk/>
            <pc:sldMk cId="3178866856" sldId="272"/>
            <ac:spMk id="2" creationId="{1221F461-96F0-437E-9B43-4E7629770DA4}"/>
          </ac:spMkLst>
        </pc:spChg>
        <pc:spChg chg="del mod">
          <ac:chgData name="Roman Zhigalov" userId="1f97e9fdf7779aa5" providerId="LiveId" clId="{9A10F0F3-B0EF-4FFC-B000-D3CA7BCBC676}" dt="2021-09-18T09:24:16.306" v="2113" actId="26606"/>
          <ac:spMkLst>
            <pc:docMk/>
            <pc:sldMk cId="3178866856" sldId="272"/>
            <ac:spMk id="3" creationId="{173A9A44-95B5-44BB-ADA3-91499D8E9756}"/>
          </ac:spMkLst>
        </pc:spChg>
        <pc:spChg chg="add">
          <ac:chgData name="Roman Zhigalov" userId="1f97e9fdf7779aa5" providerId="LiveId" clId="{9A10F0F3-B0EF-4FFC-B000-D3CA7BCBC676}" dt="2021-09-18T09:24:16.306" v="2113" actId="26606"/>
          <ac:spMkLst>
            <pc:docMk/>
            <pc:sldMk cId="3178866856" sldId="272"/>
            <ac:spMk id="9" creationId="{B819A166-7571-4003-A6B8-B62034C3ED30}"/>
          </ac:spMkLst>
        </pc:spChg>
        <pc:graphicFrameChg chg="add">
          <ac:chgData name="Roman Zhigalov" userId="1f97e9fdf7779aa5" providerId="LiveId" clId="{9A10F0F3-B0EF-4FFC-B000-D3CA7BCBC676}" dt="2021-09-18T09:24:16.306" v="2113" actId="26606"/>
          <ac:graphicFrameMkLst>
            <pc:docMk/>
            <pc:sldMk cId="3178866856" sldId="272"/>
            <ac:graphicFrameMk id="5" creationId="{5293D50C-BDED-4D1E-AEE1-EFECB4305FCF}"/>
          </ac:graphicFrameMkLst>
        </pc:graphicFrameChg>
      </pc:sldChg>
      <pc:sldChg chg="addSp delSp modSp new mod setBg setClrOvrMap">
        <pc:chgData name="Roman Zhigalov" userId="1f97e9fdf7779aa5" providerId="LiveId" clId="{9A10F0F3-B0EF-4FFC-B000-D3CA7BCBC676}" dt="2021-09-18T09:24:35.535" v="2152" actId="26606"/>
        <pc:sldMkLst>
          <pc:docMk/>
          <pc:sldMk cId="1539597388" sldId="273"/>
        </pc:sldMkLst>
        <pc:spChg chg="mo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2" creationId="{E0098F93-F1C6-4517-8F6A-9647F6E320E9}"/>
          </ac:spMkLst>
        </pc:spChg>
        <pc:spChg chg="mo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3" creationId="{AA7C961F-952A-4560-B64F-8EEA62FFB556}"/>
          </ac:spMkLst>
        </pc:spChg>
        <pc:spChg chg="ad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8" creationId="{D278ADA9-6383-4BDD-80D2-8899A402687B}"/>
          </ac:spMkLst>
        </pc:spChg>
        <pc:spChg chg="add del">
          <ac:chgData name="Roman Zhigalov" userId="1f97e9fdf7779aa5" providerId="LiveId" clId="{9A10F0F3-B0EF-4FFC-B000-D3CA7BCBC676}" dt="2021-09-18T09:24:33.867" v="2149" actId="26606"/>
          <ac:spMkLst>
            <pc:docMk/>
            <pc:sldMk cId="1539597388" sldId="273"/>
            <ac:spMk id="9" creationId="{E49CC64F-7275-4E33-961B-0C5CDC439875}"/>
          </ac:spMkLst>
        </pc:spChg>
        <pc:spChg chg="ad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10" creationId="{484B7147-B0F6-40ED-B5A2-FF72BC8198B6}"/>
          </ac:spMkLst>
        </pc:spChg>
        <pc:spChg chg="add del">
          <ac:chgData name="Roman Zhigalov" userId="1f97e9fdf7779aa5" providerId="LiveId" clId="{9A10F0F3-B0EF-4FFC-B000-D3CA7BCBC676}" dt="2021-09-18T09:24:35.519" v="2151" actId="26606"/>
          <ac:spMkLst>
            <pc:docMk/>
            <pc:sldMk cId="1539597388" sldId="273"/>
            <ac:spMk id="13" creationId="{87CC2527-562A-4F69-B487-4371E5B243E7}"/>
          </ac:spMkLst>
        </pc:spChg>
        <pc:spChg chg="ad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14" creationId="{48E405C9-94BE-41DA-928C-DEC9A8550E9F}"/>
          </ac:spMkLst>
        </pc:spChg>
        <pc:spChg chg="ad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15" creationId="{B36D2DE0-0628-4A9A-A59D-7BA8B5EB3022}"/>
          </ac:spMkLst>
        </pc:spChg>
        <pc:spChg chg="ad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16" creationId="{D2091A72-D5BB-42AC-8FD3-F7747D90861E}"/>
          </ac:spMkLst>
        </pc:spChg>
        <pc:spChg chg="add">
          <ac:chgData name="Roman Zhigalov" userId="1f97e9fdf7779aa5" providerId="LiveId" clId="{9A10F0F3-B0EF-4FFC-B000-D3CA7BCBC676}" dt="2021-09-18T09:24:35.535" v="2152" actId="26606"/>
          <ac:spMkLst>
            <pc:docMk/>
            <pc:sldMk cId="1539597388" sldId="273"/>
            <ac:spMk id="18" creationId="{6ED12BFC-A737-46AF-8411-481112D54B0C}"/>
          </ac:spMkLst>
        </pc:spChg>
        <pc:picChg chg="add del">
          <ac:chgData name="Roman Zhigalov" userId="1f97e9fdf7779aa5" providerId="LiveId" clId="{9A10F0F3-B0EF-4FFC-B000-D3CA7BCBC676}" dt="2021-09-18T09:24:33.867" v="2149" actId="26606"/>
          <ac:picMkLst>
            <pc:docMk/>
            <pc:sldMk cId="1539597388" sldId="273"/>
            <ac:picMk id="5" creationId="{CCF4563A-98C4-49D8-938D-ECD8E2B89748}"/>
          </ac:picMkLst>
        </pc:picChg>
        <pc:picChg chg="add del">
          <ac:chgData name="Roman Zhigalov" userId="1f97e9fdf7779aa5" providerId="LiveId" clId="{9A10F0F3-B0EF-4FFC-B000-D3CA7BCBC676}" dt="2021-09-18T09:24:35.519" v="2151" actId="26606"/>
          <ac:picMkLst>
            <pc:docMk/>
            <pc:sldMk cId="1539597388" sldId="273"/>
            <ac:picMk id="12" creationId="{F7B2BF4E-4B3A-48EF-8181-5225D9E6C0FA}"/>
          </ac:picMkLst>
        </pc:picChg>
        <pc:cxnChg chg="add del">
          <ac:chgData name="Roman Zhigalov" userId="1f97e9fdf7779aa5" providerId="LiveId" clId="{9A10F0F3-B0EF-4FFC-B000-D3CA7BCBC676}" dt="2021-09-18T09:24:35.519" v="2151" actId="26606"/>
          <ac:cxnSpMkLst>
            <pc:docMk/>
            <pc:sldMk cId="1539597388" sldId="273"/>
            <ac:cxnSpMk id="11" creationId="{BCDAEC91-5BCE-4B55-9CC0-43EF94CB734B}"/>
          </ac:cxnSpMkLst>
        </pc:cxnChg>
      </pc:sldChg>
      <pc:sldChg chg="addSp delSp modSp new mod setBg">
        <pc:chgData name="Roman Zhigalov" userId="1f97e9fdf7779aa5" providerId="LiveId" clId="{9A10F0F3-B0EF-4FFC-B000-D3CA7BCBC676}" dt="2021-09-18T09:26:00.184" v="2376" actId="26606"/>
        <pc:sldMkLst>
          <pc:docMk/>
          <pc:sldMk cId="630035402" sldId="274"/>
        </pc:sldMkLst>
        <pc:spChg chg="mod">
          <ac:chgData name="Roman Zhigalov" userId="1f97e9fdf7779aa5" providerId="LiveId" clId="{9A10F0F3-B0EF-4FFC-B000-D3CA7BCBC676}" dt="2021-09-18T09:26:00.184" v="2376" actId="26606"/>
          <ac:spMkLst>
            <pc:docMk/>
            <pc:sldMk cId="630035402" sldId="274"/>
            <ac:spMk id="2" creationId="{5620EF26-734C-41C3-853E-B1E3AE2DE5B0}"/>
          </ac:spMkLst>
        </pc:spChg>
        <pc:spChg chg="add del mod">
          <ac:chgData name="Roman Zhigalov" userId="1f97e9fdf7779aa5" providerId="LiveId" clId="{9A10F0F3-B0EF-4FFC-B000-D3CA7BCBC676}" dt="2021-09-18T09:25:49.655" v="2372" actId="26606"/>
          <ac:spMkLst>
            <pc:docMk/>
            <pc:sldMk cId="630035402" sldId="274"/>
            <ac:spMk id="3" creationId="{58F7F6E0-F44C-4C3E-BEC7-2E884BA1BAE6}"/>
          </ac:spMkLst>
        </pc:spChg>
        <pc:spChg chg="add del">
          <ac:chgData name="Roman Zhigalov" userId="1f97e9fdf7779aa5" providerId="LiveId" clId="{9A10F0F3-B0EF-4FFC-B000-D3CA7BCBC676}" dt="2021-09-18T09:25:36.527" v="2367" actId="26606"/>
          <ac:spMkLst>
            <pc:docMk/>
            <pc:sldMk cId="630035402" sldId="274"/>
            <ac:spMk id="8" creationId="{907EF6B7-1338-4443-8C46-6A318D952DFD}"/>
          </ac:spMkLst>
        </pc:spChg>
        <pc:spChg chg="add del">
          <ac:chgData name="Roman Zhigalov" userId="1f97e9fdf7779aa5" providerId="LiveId" clId="{9A10F0F3-B0EF-4FFC-B000-D3CA7BCBC676}" dt="2021-09-18T09:25:39.876" v="2369" actId="26606"/>
          <ac:spMkLst>
            <pc:docMk/>
            <pc:sldMk cId="630035402" sldId="274"/>
            <ac:spMk id="9" creationId="{B819A166-7571-4003-A6B8-B62034C3ED30}"/>
          </ac:spMkLst>
        </pc:spChg>
        <pc:spChg chg="add del">
          <ac:chgData name="Roman Zhigalov" userId="1f97e9fdf7779aa5" providerId="LiveId" clId="{9A10F0F3-B0EF-4FFC-B000-D3CA7BCBC676}" dt="2021-09-18T09:25:36.107" v="2365" actId="26606"/>
          <ac:spMkLst>
            <pc:docMk/>
            <pc:sldMk cId="630035402" sldId="274"/>
            <ac:spMk id="10" creationId="{B50AB553-2A96-4A92-96F2-93548E096954}"/>
          </ac:spMkLst>
        </pc:spChg>
        <pc:spChg chg="add del">
          <ac:chgData name="Roman Zhigalov" userId="1f97e9fdf7779aa5" providerId="LiveId" clId="{9A10F0F3-B0EF-4FFC-B000-D3CA7BCBC676}" dt="2021-09-18T09:25:36.527" v="2367" actId="26606"/>
          <ac:spMkLst>
            <pc:docMk/>
            <pc:sldMk cId="630035402" sldId="274"/>
            <ac:spMk id="12" creationId="{081E4A58-353D-44AE-B2FC-2A74E2E400F7}"/>
          </ac:spMkLst>
        </pc:spChg>
        <pc:spChg chg="add del">
          <ac:chgData name="Roman Zhigalov" userId="1f97e9fdf7779aa5" providerId="LiveId" clId="{9A10F0F3-B0EF-4FFC-B000-D3CA7BCBC676}" dt="2021-09-18T09:25:36.527" v="2367" actId="26606"/>
          <ac:spMkLst>
            <pc:docMk/>
            <pc:sldMk cId="630035402" sldId="274"/>
            <ac:spMk id="13" creationId="{DAAE4CDD-124C-4DCF-9584-B6033B545DD5}"/>
          </ac:spMkLst>
        </pc:spChg>
        <pc:spChg chg="add del">
          <ac:chgData name="Roman Zhigalov" userId="1f97e9fdf7779aa5" providerId="LiveId" clId="{9A10F0F3-B0EF-4FFC-B000-D3CA7BCBC676}" dt="2021-09-18T09:25:36.527" v="2367" actId="26606"/>
          <ac:spMkLst>
            <pc:docMk/>
            <pc:sldMk cId="630035402" sldId="274"/>
            <ac:spMk id="14" creationId="{58F7F6E0-F44C-4C3E-BEC7-2E884BA1BAE6}"/>
          </ac:spMkLst>
        </pc:spChg>
        <pc:spChg chg="add del">
          <ac:chgData name="Roman Zhigalov" userId="1f97e9fdf7779aa5" providerId="LiveId" clId="{9A10F0F3-B0EF-4FFC-B000-D3CA7BCBC676}" dt="2021-09-18T09:25:49.554" v="2371" actId="26606"/>
          <ac:spMkLst>
            <pc:docMk/>
            <pc:sldMk cId="630035402" sldId="274"/>
            <ac:spMk id="18" creationId="{4F7EBAE4-9945-4473-9E34-B2C66EA0F03D}"/>
          </ac:spMkLst>
        </pc:spChg>
        <pc:spChg chg="add del">
          <ac:chgData name="Roman Zhigalov" userId="1f97e9fdf7779aa5" providerId="LiveId" clId="{9A10F0F3-B0EF-4FFC-B000-D3CA7BCBC676}" dt="2021-09-18T09:25:49.554" v="2371" actId="26606"/>
          <ac:spMkLst>
            <pc:docMk/>
            <pc:sldMk cId="630035402" sldId="274"/>
            <ac:spMk id="20" creationId="{70BEB1E7-2F88-40BC-B73D-42E5B6F80BFC}"/>
          </ac:spMkLst>
        </pc:spChg>
        <pc:spChg chg="add del">
          <ac:chgData name="Roman Zhigalov" userId="1f97e9fdf7779aa5" providerId="LiveId" clId="{9A10F0F3-B0EF-4FFC-B000-D3CA7BCBC676}" dt="2021-09-18T09:25:49.554" v="2371" actId="26606"/>
          <ac:spMkLst>
            <pc:docMk/>
            <pc:sldMk cId="630035402" sldId="274"/>
            <ac:spMk id="21" creationId="{A7B99495-F43F-4D80-A44F-2CB4764EB90B}"/>
          </ac:spMkLst>
        </pc:spChg>
        <pc:spChg chg="add del">
          <ac:chgData name="Roman Zhigalov" userId="1f97e9fdf7779aa5" providerId="LiveId" clId="{9A10F0F3-B0EF-4FFC-B000-D3CA7BCBC676}" dt="2021-09-18T09:26:00.184" v="2376" actId="26606"/>
          <ac:spMkLst>
            <pc:docMk/>
            <pc:sldMk cId="630035402" sldId="274"/>
            <ac:spMk id="25" creationId="{B50AB553-2A96-4A92-96F2-93548E096954}"/>
          </ac:spMkLst>
        </pc:spChg>
        <pc:spChg chg="add del">
          <ac:chgData name="Roman Zhigalov" userId="1f97e9fdf7779aa5" providerId="LiveId" clId="{9A10F0F3-B0EF-4FFC-B000-D3CA7BCBC676}" dt="2021-09-18T09:26:00.048" v="2375" actId="26606"/>
          <ac:spMkLst>
            <pc:docMk/>
            <pc:sldMk cId="630035402" sldId="274"/>
            <ac:spMk id="31" creationId="{4F7EBAE4-9945-4473-9E34-B2C66EA0F03D}"/>
          </ac:spMkLst>
        </pc:spChg>
        <pc:spChg chg="add del">
          <ac:chgData name="Roman Zhigalov" userId="1f97e9fdf7779aa5" providerId="LiveId" clId="{9A10F0F3-B0EF-4FFC-B000-D3CA7BCBC676}" dt="2021-09-18T09:26:00.048" v="2375" actId="26606"/>
          <ac:spMkLst>
            <pc:docMk/>
            <pc:sldMk cId="630035402" sldId="274"/>
            <ac:spMk id="33" creationId="{70BEB1E7-2F88-40BC-B73D-42E5B6F80BFC}"/>
          </ac:spMkLst>
        </pc:spChg>
        <pc:spChg chg="add del">
          <ac:chgData name="Roman Zhigalov" userId="1f97e9fdf7779aa5" providerId="LiveId" clId="{9A10F0F3-B0EF-4FFC-B000-D3CA7BCBC676}" dt="2021-09-18T09:26:00.048" v="2375" actId="26606"/>
          <ac:spMkLst>
            <pc:docMk/>
            <pc:sldMk cId="630035402" sldId="274"/>
            <ac:spMk id="35" creationId="{A7B99495-F43F-4D80-A44F-2CB4764EB90B}"/>
          </ac:spMkLst>
        </pc:spChg>
        <pc:spChg chg="add">
          <ac:chgData name="Roman Zhigalov" userId="1f97e9fdf7779aa5" providerId="LiveId" clId="{9A10F0F3-B0EF-4FFC-B000-D3CA7BCBC676}" dt="2021-09-18T09:26:00.184" v="2376" actId="26606"/>
          <ac:spMkLst>
            <pc:docMk/>
            <pc:sldMk cId="630035402" sldId="274"/>
            <ac:spMk id="37" creationId="{4F7EBAE4-9945-4473-9E34-B2C66EA0F03D}"/>
          </ac:spMkLst>
        </pc:spChg>
        <pc:spChg chg="add">
          <ac:chgData name="Roman Zhigalov" userId="1f97e9fdf7779aa5" providerId="LiveId" clId="{9A10F0F3-B0EF-4FFC-B000-D3CA7BCBC676}" dt="2021-09-18T09:26:00.184" v="2376" actId="26606"/>
          <ac:spMkLst>
            <pc:docMk/>
            <pc:sldMk cId="630035402" sldId="274"/>
            <ac:spMk id="38" creationId="{70BEB1E7-2F88-40BC-B73D-42E5B6F80BFC}"/>
          </ac:spMkLst>
        </pc:spChg>
        <pc:spChg chg="add">
          <ac:chgData name="Roman Zhigalov" userId="1f97e9fdf7779aa5" providerId="LiveId" clId="{9A10F0F3-B0EF-4FFC-B000-D3CA7BCBC676}" dt="2021-09-18T09:26:00.184" v="2376" actId="26606"/>
          <ac:spMkLst>
            <pc:docMk/>
            <pc:sldMk cId="630035402" sldId="274"/>
            <ac:spMk id="39" creationId="{A7B99495-F43F-4D80-A44F-2CB4764EB90B}"/>
          </ac:spMkLst>
        </pc:spChg>
        <pc:graphicFrameChg chg="add del">
          <ac:chgData name="Roman Zhigalov" userId="1f97e9fdf7779aa5" providerId="LiveId" clId="{9A10F0F3-B0EF-4FFC-B000-D3CA7BCBC676}" dt="2021-09-18T09:25:36.107" v="2365" actId="26606"/>
          <ac:graphicFrameMkLst>
            <pc:docMk/>
            <pc:sldMk cId="630035402" sldId="274"/>
            <ac:graphicFrameMk id="5" creationId="{787F71BD-D203-43E7-92DA-5A6181D63B2E}"/>
          </ac:graphicFrameMkLst>
        </pc:graphicFrameChg>
        <pc:graphicFrameChg chg="add del">
          <ac:chgData name="Roman Zhigalov" userId="1f97e9fdf7779aa5" providerId="LiveId" clId="{9A10F0F3-B0EF-4FFC-B000-D3CA7BCBC676}" dt="2021-09-18T09:25:39.876" v="2369" actId="26606"/>
          <ac:graphicFrameMkLst>
            <pc:docMk/>
            <pc:sldMk cId="630035402" sldId="274"/>
            <ac:graphicFrameMk id="16" creationId="{A5818038-1968-4694-8B2D-F83655BA0740}"/>
          </ac:graphicFrameMkLst>
        </pc:graphicFrameChg>
        <pc:graphicFrameChg chg="add del">
          <ac:chgData name="Roman Zhigalov" userId="1f97e9fdf7779aa5" providerId="LiveId" clId="{9A10F0F3-B0EF-4FFC-B000-D3CA7BCBC676}" dt="2021-09-18T09:25:49.554" v="2371" actId="26606"/>
          <ac:graphicFrameMkLst>
            <pc:docMk/>
            <pc:sldMk cId="630035402" sldId="274"/>
            <ac:graphicFrameMk id="22" creationId="{61D326EA-2992-41B5-B4E6-8165B97FE315}"/>
          </ac:graphicFrameMkLst>
        </pc:graphicFrameChg>
        <pc:graphicFrameChg chg="add mod modGraphic">
          <ac:chgData name="Roman Zhigalov" userId="1f97e9fdf7779aa5" providerId="LiveId" clId="{9A10F0F3-B0EF-4FFC-B000-D3CA7BCBC676}" dt="2021-09-18T09:26:00.184" v="2376" actId="26606"/>
          <ac:graphicFrameMkLst>
            <pc:docMk/>
            <pc:sldMk cId="630035402" sldId="274"/>
            <ac:graphicFrameMk id="26" creationId="{787F71BD-D203-43E7-92DA-5A6181D63B2E}"/>
          </ac:graphicFrameMkLst>
        </pc:graphicFrameChg>
        <pc:picChg chg="add del">
          <ac:chgData name="Roman Zhigalov" userId="1f97e9fdf7779aa5" providerId="LiveId" clId="{9A10F0F3-B0EF-4FFC-B000-D3CA7BCBC676}" dt="2021-09-18T09:25:36.107" v="2365" actId="26606"/>
          <ac:picMkLst>
            <pc:docMk/>
            <pc:sldMk cId="630035402" sldId="274"/>
            <ac:picMk id="6" creationId="{8DCFD6DA-2DB8-4FAB-BFCC-6B0C7658BC2A}"/>
          </ac:picMkLst>
        </pc:picChg>
        <pc:picChg chg="add del">
          <ac:chgData name="Roman Zhigalov" userId="1f97e9fdf7779aa5" providerId="LiveId" clId="{9A10F0F3-B0EF-4FFC-B000-D3CA7BCBC676}" dt="2021-09-18T09:25:49.554" v="2371" actId="26606"/>
          <ac:picMkLst>
            <pc:docMk/>
            <pc:sldMk cId="630035402" sldId="274"/>
            <ac:picMk id="19" creationId="{B204CD9D-F1D7-43AD-BBC4-098AE916422C}"/>
          </ac:picMkLst>
        </pc:picChg>
        <pc:picChg chg="add mod ord">
          <ac:chgData name="Roman Zhigalov" userId="1f97e9fdf7779aa5" providerId="LiveId" clId="{9A10F0F3-B0EF-4FFC-B000-D3CA7BCBC676}" dt="2021-09-18T09:26:00.184" v="2376" actId="26606"/>
          <ac:picMkLst>
            <pc:docMk/>
            <pc:sldMk cId="630035402" sldId="274"/>
            <ac:picMk id="24" creationId="{8DCFD6DA-2DB8-4FAB-BFCC-6B0C7658BC2A}"/>
          </ac:picMkLst>
        </pc:picChg>
      </pc:sldChg>
      <pc:sldChg chg="addSp modSp new mod setBg addAnim">
        <pc:chgData name="Roman Zhigalov" userId="1f97e9fdf7779aa5" providerId="LiveId" clId="{9A10F0F3-B0EF-4FFC-B000-D3CA7BCBC676}" dt="2021-09-18T09:26:18.441" v="2412"/>
        <pc:sldMkLst>
          <pc:docMk/>
          <pc:sldMk cId="539088429" sldId="275"/>
        </pc:sldMkLst>
        <pc:spChg chg="mod">
          <ac:chgData name="Roman Zhigalov" userId="1f97e9fdf7779aa5" providerId="LiveId" clId="{9A10F0F3-B0EF-4FFC-B000-D3CA7BCBC676}" dt="2021-09-18T09:26:18.441" v="2411" actId="26606"/>
          <ac:spMkLst>
            <pc:docMk/>
            <pc:sldMk cId="539088429" sldId="275"/>
            <ac:spMk id="2" creationId="{7F9C3358-FA9F-4A2D-860B-2C104D7EDBC9}"/>
          </ac:spMkLst>
        </pc:spChg>
        <pc:spChg chg="mod">
          <ac:chgData name="Roman Zhigalov" userId="1f97e9fdf7779aa5" providerId="LiveId" clId="{9A10F0F3-B0EF-4FFC-B000-D3CA7BCBC676}" dt="2021-09-18T09:26:18.441" v="2411" actId="26606"/>
          <ac:spMkLst>
            <pc:docMk/>
            <pc:sldMk cId="539088429" sldId="275"/>
            <ac:spMk id="3" creationId="{8BB884F6-30F7-4B22-BCAC-9C3DCC3F7820}"/>
          </ac:spMkLst>
        </pc:spChg>
        <pc:spChg chg="add">
          <ac:chgData name="Roman Zhigalov" userId="1f97e9fdf7779aa5" providerId="LiveId" clId="{9A10F0F3-B0EF-4FFC-B000-D3CA7BCBC676}" dt="2021-09-18T09:26:18.441" v="2411" actId="26606"/>
          <ac:spMkLst>
            <pc:docMk/>
            <pc:sldMk cId="539088429" sldId="275"/>
            <ac:spMk id="9" creationId="{C1DD1A8A-57D5-4A81-AD04-532B043C5611}"/>
          </ac:spMkLst>
        </pc:spChg>
        <pc:spChg chg="add">
          <ac:chgData name="Roman Zhigalov" userId="1f97e9fdf7779aa5" providerId="LiveId" clId="{9A10F0F3-B0EF-4FFC-B000-D3CA7BCBC676}" dt="2021-09-18T09:26:18.441" v="2411" actId="26606"/>
          <ac:spMkLst>
            <pc:docMk/>
            <pc:sldMk cId="539088429" sldId="275"/>
            <ac:spMk id="11" creationId="{007891EC-4501-44ED-A8C8-B11B6DB767AB}"/>
          </ac:spMkLst>
        </pc:spChg>
        <pc:picChg chg="add">
          <ac:chgData name="Roman Zhigalov" userId="1f97e9fdf7779aa5" providerId="LiveId" clId="{9A10F0F3-B0EF-4FFC-B000-D3CA7BCBC676}" dt="2021-09-18T09:26:18.441" v="2411" actId="26606"/>
          <ac:picMkLst>
            <pc:docMk/>
            <pc:sldMk cId="539088429" sldId="275"/>
            <ac:picMk id="5" creationId="{4A273465-5BB9-435D-AD88-69B4695DC4C7}"/>
          </ac:picMkLst>
        </pc:picChg>
      </pc:sldChg>
      <pc:sldChg chg="addSp delSp modSp new mod setBg chgLayout">
        <pc:chgData name="Roman Zhigalov" userId="1f97e9fdf7779aa5" providerId="LiveId" clId="{9A10F0F3-B0EF-4FFC-B000-D3CA7BCBC676}" dt="2021-09-18T09:26:45.940" v="2529" actId="26606"/>
        <pc:sldMkLst>
          <pc:docMk/>
          <pc:sldMk cId="3934703578" sldId="276"/>
        </pc:sldMkLst>
        <pc:spChg chg="mod ord">
          <ac:chgData name="Roman Zhigalov" userId="1f97e9fdf7779aa5" providerId="LiveId" clId="{9A10F0F3-B0EF-4FFC-B000-D3CA7BCBC676}" dt="2021-09-18T09:26:45.940" v="2529" actId="26606"/>
          <ac:spMkLst>
            <pc:docMk/>
            <pc:sldMk cId="3934703578" sldId="276"/>
            <ac:spMk id="2" creationId="{280684F8-5536-4810-842A-2264B0D691A6}"/>
          </ac:spMkLst>
        </pc:spChg>
        <pc:spChg chg="del mod ord">
          <ac:chgData name="Roman Zhigalov" userId="1f97e9fdf7779aa5" providerId="LiveId" clId="{9A10F0F3-B0EF-4FFC-B000-D3CA7BCBC676}" dt="2021-09-18T09:26:45.940" v="2529" actId="26606"/>
          <ac:spMkLst>
            <pc:docMk/>
            <pc:sldMk cId="3934703578" sldId="276"/>
            <ac:spMk id="3" creationId="{7EC9832E-5EEF-4588-8D3F-729EF6115429}"/>
          </ac:spMkLst>
        </pc:spChg>
        <pc:spChg chg="add">
          <ac:chgData name="Roman Zhigalov" userId="1f97e9fdf7779aa5" providerId="LiveId" clId="{9A10F0F3-B0EF-4FFC-B000-D3CA7BCBC676}" dt="2021-09-18T09:26:45.940" v="2529" actId="26606"/>
          <ac:spMkLst>
            <pc:docMk/>
            <pc:sldMk cId="3934703578" sldId="276"/>
            <ac:spMk id="9" creationId="{AE2B703B-46F9-481A-A605-82E2A828C4FA}"/>
          </ac:spMkLst>
        </pc:spChg>
        <pc:spChg chg="add">
          <ac:chgData name="Roman Zhigalov" userId="1f97e9fdf7779aa5" providerId="LiveId" clId="{9A10F0F3-B0EF-4FFC-B000-D3CA7BCBC676}" dt="2021-09-18T09:26:45.940" v="2529" actId="26606"/>
          <ac:spMkLst>
            <pc:docMk/>
            <pc:sldMk cId="3934703578" sldId="276"/>
            <ac:spMk id="11" creationId="{F13BE4D7-0C3D-4906-B230-A1C5B4665CCF}"/>
          </ac:spMkLst>
        </pc:spChg>
        <pc:graphicFrameChg chg="add">
          <ac:chgData name="Roman Zhigalov" userId="1f97e9fdf7779aa5" providerId="LiveId" clId="{9A10F0F3-B0EF-4FFC-B000-D3CA7BCBC676}" dt="2021-09-18T09:26:45.940" v="2529" actId="26606"/>
          <ac:graphicFrameMkLst>
            <pc:docMk/>
            <pc:sldMk cId="3934703578" sldId="276"/>
            <ac:graphicFrameMk id="5" creationId="{AA24BA61-45D0-49DD-BAD3-766F9B4368DE}"/>
          </ac:graphicFrameMkLst>
        </pc:graphicFrameChg>
      </pc:sldChg>
      <pc:sldChg chg="add">
        <pc:chgData name="Roman Zhigalov" userId="1f97e9fdf7779aa5" providerId="LiveId" clId="{9A10F0F3-B0EF-4FFC-B000-D3CA7BCBC676}" dt="2021-09-18T10:10:43.272" v="2530"/>
        <pc:sldMkLst>
          <pc:docMk/>
          <pc:sldMk cId="2657212820" sldId="2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0AB6D-0171-438F-B3E1-F06CB2EE41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5036F34-4440-47BB-8579-8C7DA9F421DA}">
      <dgm:prSet/>
      <dgm:spPr/>
      <dgm:t>
        <a:bodyPr/>
        <a:lstStyle/>
        <a:p>
          <a:r>
            <a:rPr lang="ru-RU"/>
            <a:t>1. Причины мирового экономического кризиса 1929 г.</a:t>
          </a:r>
          <a:endParaRPr lang="en-US"/>
        </a:p>
      </dgm:t>
    </dgm:pt>
    <dgm:pt modelId="{88F79C0B-34B7-44E1-B4B3-2EFE2FA5FCAB}" type="parTrans" cxnId="{89C25210-E2F3-4012-8B2C-C2F9993CEB9D}">
      <dgm:prSet/>
      <dgm:spPr/>
      <dgm:t>
        <a:bodyPr/>
        <a:lstStyle/>
        <a:p>
          <a:endParaRPr lang="en-US"/>
        </a:p>
      </dgm:t>
    </dgm:pt>
    <dgm:pt modelId="{D9BD1661-7488-4FF4-AEE1-0B6960B4DC63}" type="sibTrans" cxnId="{89C25210-E2F3-4012-8B2C-C2F9993CEB9D}">
      <dgm:prSet/>
      <dgm:spPr/>
      <dgm:t>
        <a:bodyPr/>
        <a:lstStyle/>
        <a:p>
          <a:endParaRPr lang="en-US"/>
        </a:p>
      </dgm:t>
    </dgm:pt>
    <dgm:pt modelId="{56ED197E-3D4D-4754-8801-CAEC749E9890}">
      <dgm:prSet/>
      <dgm:spPr/>
      <dgm:t>
        <a:bodyPr/>
        <a:lstStyle/>
        <a:p>
          <a:r>
            <a:rPr lang="ru-RU"/>
            <a:t>2. «Новый курс»</a:t>
          </a:r>
          <a:endParaRPr lang="en-US"/>
        </a:p>
      </dgm:t>
    </dgm:pt>
    <dgm:pt modelId="{0149923C-FC97-404B-B6FC-D1CD92B65DBB}" type="parTrans" cxnId="{8446CBF1-3177-4117-A688-113CB85E452F}">
      <dgm:prSet/>
      <dgm:spPr/>
      <dgm:t>
        <a:bodyPr/>
        <a:lstStyle/>
        <a:p>
          <a:endParaRPr lang="en-US"/>
        </a:p>
      </dgm:t>
    </dgm:pt>
    <dgm:pt modelId="{60FCCD73-F8FC-4355-B68D-AE9B3575EA13}" type="sibTrans" cxnId="{8446CBF1-3177-4117-A688-113CB85E452F}">
      <dgm:prSet/>
      <dgm:spPr/>
      <dgm:t>
        <a:bodyPr/>
        <a:lstStyle/>
        <a:p>
          <a:endParaRPr lang="en-US"/>
        </a:p>
      </dgm:t>
    </dgm:pt>
    <dgm:pt modelId="{77617F6C-D226-49D9-BAD3-3327DEE8E801}">
      <dgm:prSet/>
      <dgm:spPr/>
      <dgm:t>
        <a:bodyPr/>
        <a:lstStyle/>
        <a:p>
          <a:r>
            <a:rPr lang="ru-RU"/>
            <a:t>3. Тоталитарный вариант выхода из кризиса</a:t>
          </a:r>
          <a:endParaRPr lang="en-US"/>
        </a:p>
      </dgm:t>
    </dgm:pt>
    <dgm:pt modelId="{9023D394-A08B-4287-B36C-B577643D1687}" type="parTrans" cxnId="{157B05DA-B232-40B0-BAC8-EC03F448913E}">
      <dgm:prSet/>
      <dgm:spPr/>
      <dgm:t>
        <a:bodyPr/>
        <a:lstStyle/>
        <a:p>
          <a:endParaRPr lang="en-US"/>
        </a:p>
      </dgm:t>
    </dgm:pt>
    <dgm:pt modelId="{D5B29CEC-4167-4748-8D63-6AB4DDEC0034}" type="sibTrans" cxnId="{157B05DA-B232-40B0-BAC8-EC03F448913E}">
      <dgm:prSet/>
      <dgm:spPr/>
      <dgm:t>
        <a:bodyPr/>
        <a:lstStyle/>
        <a:p>
          <a:endParaRPr lang="en-US"/>
        </a:p>
      </dgm:t>
    </dgm:pt>
    <dgm:pt modelId="{3F06DCA4-CFFA-4CDA-98B1-D12688733FB3}">
      <dgm:prSet/>
      <dgm:spPr/>
      <dgm:t>
        <a:bodyPr/>
        <a:lstStyle/>
        <a:p>
          <a:r>
            <a:rPr lang="ru-RU"/>
            <a:t>4. Последствия кризиса</a:t>
          </a:r>
          <a:endParaRPr lang="en-US"/>
        </a:p>
      </dgm:t>
    </dgm:pt>
    <dgm:pt modelId="{7FFFAB8D-5C86-4B40-9A36-BDF2BEC26713}" type="parTrans" cxnId="{4B8CA624-1489-40BA-9E73-1E84226E78C8}">
      <dgm:prSet/>
      <dgm:spPr/>
      <dgm:t>
        <a:bodyPr/>
        <a:lstStyle/>
        <a:p>
          <a:endParaRPr lang="en-US"/>
        </a:p>
      </dgm:t>
    </dgm:pt>
    <dgm:pt modelId="{84C8C9BF-BE45-4E9F-A790-0C0C0890A932}" type="sibTrans" cxnId="{4B8CA624-1489-40BA-9E73-1E84226E78C8}">
      <dgm:prSet/>
      <dgm:spPr/>
      <dgm:t>
        <a:bodyPr/>
        <a:lstStyle/>
        <a:p>
          <a:endParaRPr lang="en-US"/>
        </a:p>
      </dgm:t>
    </dgm:pt>
    <dgm:pt modelId="{D8EFD667-83BE-4E79-878D-95FFED1165C7}" type="pres">
      <dgm:prSet presAssocID="{8FA0AB6D-0171-438F-B3E1-F06CB2EE41EA}" presName="root" presStyleCnt="0">
        <dgm:presLayoutVars>
          <dgm:dir/>
          <dgm:resizeHandles val="exact"/>
        </dgm:presLayoutVars>
      </dgm:prSet>
      <dgm:spPr/>
    </dgm:pt>
    <dgm:pt modelId="{837C68B8-A0B6-4CBD-988D-7E9ED7F95590}" type="pres">
      <dgm:prSet presAssocID="{C5036F34-4440-47BB-8579-8C7DA9F421DA}" presName="compNode" presStyleCnt="0"/>
      <dgm:spPr/>
    </dgm:pt>
    <dgm:pt modelId="{0088733D-FFD1-4EC2-B0A1-5DC08CAE2AD8}" type="pres">
      <dgm:prSet presAssocID="{C5036F34-4440-47BB-8579-8C7DA9F421DA}" presName="bgRect" presStyleLbl="bgShp" presStyleIdx="0" presStyleCnt="4"/>
      <dgm:spPr/>
    </dgm:pt>
    <dgm:pt modelId="{904E5D00-1237-4B09-85E8-C89ADC7F7F0C}" type="pres">
      <dgm:prSet presAssocID="{C5036F34-4440-47BB-8579-8C7DA9F421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F6820C6A-DCD2-4B7B-9553-2F4BFBA3CDF0}" type="pres">
      <dgm:prSet presAssocID="{C5036F34-4440-47BB-8579-8C7DA9F421DA}" presName="spaceRect" presStyleCnt="0"/>
      <dgm:spPr/>
    </dgm:pt>
    <dgm:pt modelId="{260BCA46-9227-4986-A69D-1B4DE5A83E2B}" type="pres">
      <dgm:prSet presAssocID="{C5036F34-4440-47BB-8579-8C7DA9F421DA}" presName="parTx" presStyleLbl="revTx" presStyleIdx="0" presStyleCnt="4">
        <dgm:presLayoutVars>
          <dgm:chMax val="0"/>
          <dgm:chPref val="0"/>
        </dgm:presLayoutVars>
      </dgm:prSet>
      <dgm:spPr/>
    </dgm:pt>
    <dgm:pt modelId="{DC3E598B-3C4D-4419-9979-03D946B0579F}" type="pres">
      <dgm:prSet presAssocID="{D9BD1661-7488-4FF4-AEE1-0B6960B4DC63}" presName="sibTrans" presStyleCnt="0"/>
      <dgm:spPr/>
    </dgm:pt>
    <dgm:pt modelId="{3ED13C2B-E19A-49D8-AD8F-AF089A40EFAE}" type="pres">
      <dgm:prSet presAssocID="{56ED197E-3D4D-4754-8801-CAEC749E9890}" presName="compNode" presStyleCnt="0"/>
      <dgm:spPr/>
    </dgm:pt>
    <dgm:pt modelId="{FC9E9A07-C132-465D-93E5-1AD2ACAA7985}" type="pres">
      <dgm:prSet presAssocID="{56ED197E-3D4D-4754-8801-CAEC749E9890}" presName="bgRect" presStyleLbl="bgShp" presStyleIdx="1" presStyleCnt="4"/>
      <dgm:spPr/>
    </dgm:pt>
    <dgm:pt modelId="{1D503017-92AC-492A-81B4-01AA4E9580A8}" type="pres">
      <dgm:prSet presAssocID="{56ED197E-3D4D-4754-8801-CAEC749E98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69E31EBC-2E0D-4B51-80F2-0905CCBB9566}" type="pres">
      <dgm:prSet presAssocID="{56ED197E-3D4D-4754-8801-CAEC749E9890}" presName="spaceRect" presStyleCnt="0"/>
      <dgm:spPr/>
    </dgm:pt>
    <dgm:pt modelId="{DA363165-383F-4D27-ACCE-2DB58923DFAB}" type="pres">
      <dgm:prSet presAssocID="{56ED197E-3D4D-4754-8801-CAEC749E9890}" presName="parTx" presStyleLbl="revTx" presStyleIdx="1" presStyleCnt="4">
        <dgm:presLayoutVars>
          <dgm:chMax val="0"/>
          <dgm:chPref val="0"/>
        </dgm:presLayoutVars>
      </dgm:prSet>
      <dgm:spPr/>
    </dgm:pt>
    <dgm:pt modelId="{C82FCA37-C720-4089-B2A0-CBDC15608693}" type="pres">
      <dgm:prSet presAssocID="{60FCCD73-F8FC-4355-B68D-AE9B3575EA13}" presName="sibTrans" presStyleCnt="0"/>
      <dgm:spPr/>
    </dgm:pt>
    <dgm:pt modelId="{EA84FD93-BC97-4A86-A4C4-EF5E0EE5A0F8}" type="pres">
      <dgm:prSet presAssocID="{77617F6C-D226-49D9-BAD3-3327DEE8E801}" presName="compNode" presStyleCnt="0"/>
      <dgm:spPr/>
    </dgm:pt>
    <dgm:pt modelId="{BCC54053-EA5B-4C73-B7A2-34B5D6D28631}" type="pres">
      <dgm:prSet presAssocID="{77617F6C-D226-49D9-BAD3-3327DEE8E801}" presName="bgRect" presStyleLbl="bgShp" presStyleIdx="2" presStyleCnt="4"/>
      <dgm:spPr/>
    </dgm:pt>
    <dgm:pt modelId="{3C7FB74F-9204-4FBC-952C-3693F1470ECB}" type="pres">
      <dgm:prSet presAssocID="{77617F6C-D226-49D9-BAD3-3327DEE8E8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F157B317-F7C3-4E60-84D4-2EDA8EAB147A}" type="pres">
      <dgm:prSet presAssocID="{77617F6C-D226-49D9-BAD3-3327DEE8E801}" presName="spaceRect" presStyleCnt="0"/>
      <dgm:spPr/>
    </dgm:pt>
    <dgm:pt modelId="{828EB429-2D51-42C7-B1AE-C95F5427E45A}" type="pres">
      <dgm:prSet presAssocID="{77617F6C-D226-49D9-BAD3-3327DEE8E801}" presName="parTx" presStyleLbl="revTx" presStyleIdx="2" presStyleCnt="4">
        <dgm:presLayoutVars>
          <dgm:chMax val="0"/>
          <dgm:chPref val="0"/>
        </dgm:presLayoutVars>
      </dgm:prSet>
      <dgm:spPr/>
    </dgm:pt>
    <dgm:pt modelId="{D1EAAB71-12B1-4364-B344-559078C315DB}" type="pres">
      <dgm:prSet presAssocID="{D5B29CEC-4167-4748-8D63-6AB4DDEC0034}" presName="sibTrans" presStyleCnt="0"/>
      <dgm:spPr/>
    </dgm:pt>
    <dgm:pt modelId="{D2F9C9F5-7464-40EA-89DC-60F2D6457C05}" type="pres">
      <dgm:prSet presAssocID="{3F06DCA4-CFFA-4CDA-98B1-D12688733FB3}" presName="compNode" presStyleCnt="0"/>
      <dgm:spPr/>
    </dgm:pt>
    <dgm:pt modelId="{D7BC36EE-4229-47BC-9494-ABC12C96E9C0}" type="pres">
      <dgm:prSet presAssocID="{3F06DCA4-CFFA-4CDA-98B1-D12688733FB3}" presName="bgRect" presStyleLbl="bgShp" presStyleIdx="3" presStyleCnt="4"/>
      <dgm:spPr/>
    </dgm:pt>
    <dgm:pt modelId="{8D6E26C3-AB20-4F6B-9D38-A4EB751EDE9D}" type="pres">
      <dgm:prSet presAssocID="{3F06DCA4-CFFA-4CDA-98B1-D12688733F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ния"/>
        </a:ext>
      </dgm:extLst>
    </dgm:pt>
    <dgm:pt modelId="{BC912CCE-E8A6-4B1C-AA1B-6F1996F08C31}" type="pres">
      <dgm:prSet presAssocID="{3F06DCA4-CFFA-4CDA-98B1-D12688733FB3}" presName="spaceRect" presStyleCnt="0"/>
      <dgm:spPr/>
    </dgm:pt>
    <dgm:pt modelId="{57B348B6-CC1D-4B65-8766-C968A0C66A71}" type="pres">
      <dgm:prSet presAssocID="{3F06DCA4-CFFA-4CDA-98B1-D12688733FB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9C25210-E2F3-4012-8B2C-C2F9993CEB9D}" srcId="{8FA0AB6D-0171-438F-B3E1-F06CB2EE41EA}" destId="{C5036F34-4440-47BB-8579-8C7DA9F421DA}" srcOrd="0" destOrd="0" parTransId="{88F79C0B-34B7-44E1-B4B3-2EFE2FA5FCAB}" sibTransId="{D9BD1661-7488-4FF4-AEE1-0B6960B4DC63}"/>
    <dgm:cxn modelId="{20F89511-333E-417D-924F-B350F6B64C07}" type="presOf" srcId="{56ED197E-3D4D-4754-8801-CAEC749E9890}" destId="{DA363165-383F-4D27-ACCE-2DB58923DFAB}" srcOrd="0" destOrd="0" presId="urn:microsoft.com/office/officeart/2018/2/layout/IconVerticalSolidList"/>
    <dgm:cxn modelId="{4B8CA624-1489-40BA-9E73-1E84226E78C8}" srcId="{8FA0AB6D-0171-438F-B3E1-F06CB2EE41EA}" destId="{3F06DCA4-CFFA-4CDA-98B1-D12688733FB3}" srcOrd="3" destOrd="0" parTransId="{7FFFAB8D-5C86-4B40-9A36-BDF2BEC26713}" sibTransId="{84C8C9BF-BE45-4E9F-A790-0C0C0890A932}"/>
    <dgm:cxn modelId="{E395EC36-A70E-456B-91D6-E7CC2A8CC363}" type="presOf" srcId="{8FA0AB6D-0171-438F-B3E1-F06CB2EE41EA}" destId="{D8EFD667-83BE-4E79-878D-95FFED1165C7}" srcOrd="0" destOrd="0" presId="urn:microsoft.com/office/officeart/2018/2/layout/IconVerticalSolidList"/>
    <dgm:cxn modelId="{4E75BD9C-E45A-4435-990B-951C1DF893DE}" type="presOf" srcId="{77617F6C-D226-49D9-BAD3-3327DEE8E801}" destId="{828EB429-2D51-42C7-B1AE-C95F5427E45A}" srcOrd="0" destOrd="0" presId="urn:microsoft.com/office/officeart/2018/2/layout/IconVerticalSolidList"/>
    <dgm:cxn modelId="{4C2AE0AA-0672-424F-9091-CB0C1F485F9C}" type="presOf" srcId="{C5036F34-4440-47BB-8579-8C7DA9F421DA}" destId="{260BCA46-9227-4986-A69D-1B4DE5A83E2B}" srcOrd="0" destOrd="0" presId="urn:microsoft.com/office/officeart/2018/2/layout/IconVerticalSolidList"/>
    <dgm:cxn modelId="{A06EC3B8-E920-4D9B-9DD1-CD566A6E83D2}" type="presOf" srcId="{3F06DCA4-CFFA-4CDA-98B1-D12688733FB3}" destId="{57B348B6-CC1D-4B65-8766-C968A0C66A71}" srcOrd="0" destOrd="0" presId="urn:microsoft.com/office/officeart/2018/2/layout/IconVerticalSolidList"/>
    <dgm:cxn modelId="{157B05DA-B232-40B0-BAC8-EC03F448913E}" srcId="{8FA0AB6D-0171-438F-B3E1-F06CB2EE41EA}" destId="{77617F6C-D226-49D9-BAD3-3327DEE8E801}" srcOrd="2" destOrd="0" parTransId="{9023D394-A08B-4287-B36C-B577643D1687}" sibTransId="{D5B29CEC-4167-4748-8D63-6AB4DDEC0034}"/>
    <dgm:cxn modelId="{8446CBF1-3177-4117-A688-113CB85E452F}" srcId="{8FA0AB6D-0171-438F-B3E1-F06CB2EE41EA}" destId="{56ED197E-3D4D-4754-8801-CAEC749E9890}" srcOrd="1" destOrd="0" parTransId="{0149923C-FC97-404B-B6FC-D1CD92B65DBB}" sibTransId="{60FCCD73-F8FC-4355-B68D-AE9B3575EA13}"/>
    <dgm:cxn modelId="{C15C2B2B-A261-4442-AB14-07658FA3C90D}" type="presParOf" srcId="{D8EFD667-83BE-4E79-878D-95FFED1165C7}" destId="{837C68B8-A0B6-4CBD-988D-7E9ED7F95590}" srcOrd="0" destOrd="0" presId="urn:microsoft.com/office/officeart/2018/2/layout/IconVerticalSolidList"/>
    <dgm:cxn modelId="{2301A1DB-206A-4662-8129-0403F886355C}" type="presParOf" srcId="{837C68B8-A0B6-4CBD-988D-7E9ED7F95590}" destId="{0088733D-FFD1-4EC2-B0A1-5DC08CAE2AD8}" srcOrd="0" destOrd="0" presId="urn:microsoft.com/office/officeart/2018/2/layout/IconVerticalSolidList"/>
    <dgm:cxn modelId="{9FCD85AB-890D-4BE2-A461-20099C0AA690}" type="presParOf" srcId="{837C68B8-A0B6-4CBD-988D-7E9ED7F95590}" destId="{904E5D00-1237-4B09-85E8-C89ADC7F7F0C}" srcOrd="1" destOrd="0" presId="urn:microsoft.com/office/officeart/2018/2/layout/IconVerticalSolidList"/>
    <dgm:cxn modelId="{1BC540E1-B044-42B0-973B-6CF2D08CAAB8}" type="presParOf" srcId="{837C68B8-A0B6-4CBD-988D-7E9ED7F95590}" destId="{F6820C6A-DCD2-4B7B-9553-2F4BFBA3CDF0}" srcOrd="2" destOrd="0" presId="urn:microsoft.com/office/officeart/2018/2/layout/IconVerticalSolidList"/>
    <dgm:cxn modelId="{EA78DF22-C15A-4A2A-91A9-CB4E07343C71}" type="presParOf" srcId="{837C68B8-A0B6-4CBD-988D-7E9ED7F95590}" destId="{260BCA46-9227-4986-A69D-1B4DE5A83E2B}" srcOrd="3" destOrd="0" presId="urn:microsoft.com/office/officeart/2018/2/layout/IconVerticalSolidList"/>
    <dgm:cxn modelId="{0644A17C-0270-4F01-BC1F-D68CE480CCB5}" type="presParOf" srcId="{D8EFD667-83BE-4E79-878D-95FFED1165C7}" destId="{DC3E598B-3C4D-4419-9979-03D946B0579F}" srcOrd="1" destOrd="0" presId="urn:microsoft.com/office/officeart/2018/2/layout/IconVerticalSolidList"/>
    <dgm:cxn modelId="{FC77B747-A009-4DA2-A36B-1FA13FF5B20F}" type="presParOf" srcId="{D8EFD667-83BE-4E79-878D-95FFED1165C7}" destId="{3ED13C2B-E19A-49D8-AD8F-AF089A40EFAE}" srcOrd="2" destOrd="0" presId="urn:microsoft.com/office/officeart/2018/2/layout/IconVerticalSolidList"/>
    <dgm:cxn modelId="{0A6A9051-FA8F-42B3-9023-A621B7EBFC03}" type="presParOf" srcId="{3ED13C2B-E19A-49D8-AD8F-AF089A40EFAE}" destId="{FC9E9A07-C132-465D-93E5-1AD2ACAA7985}" srcOrd="0" destOrd="0" presId="urn:microsoft.com/office/officeart/2018/2/layout/IconVerticalSolidList"/>
    <dgm:cxn modelId="{FF592C04-CC1E-4D2A-9E70-59D47234A43B}" type="presParOf" srcId="{3ED13C2B-E19A-49D8-AD8F-AF089A40EFAE}" destId="{1D503017-92AC-492A-81B4-01AA4E9580A8}" srcOrd="1" destOrd="0" presId="urn:microsoft.com/office/officeart/2018/2/layout/IconVerticalSolidList"/>
    <dgm:cxn modelId="{19C738D0-0494-44FC-A5F9-2D23B90FF228}" type="presParOf" srcId="{3ED13C2B-E19A-49D8-AD8F-AF089A40EFAE}" destId="{69E31EBC-2E0D-4B51-80F2-0905CCBB9566}" srcOrd="2" destOrd="0" presId="urn:microsoft.com/office/officeart/2018/2/layout/IconVerticalSolidList"/>
    <dgm:cxn modelId="{7BA33D80-9870-462F-91DB-F9A41150F14C}" type="presParOf" srcId="{3ED13C2B-E19A-49D8-AD8F-AF089A40EFAE}" destId="{DA363165-383F-4D27-ACCE-2DB58923DFAB}" srcOrd="3" destOrd="0" presId="urn:microsoft.com/office/officeart/2018/2/layout/IconVerticalSolidList"/>
    <dgm:cxn modelId="{D9879547-C32E-4448-B7B6-B919C405E6FB}" type="presParOf" srcId="{D8EFD667-83BE-4E79-878D-95FFED1165C7}" destId="{C82FCA37-C720-4089-B2A0-CBDC15608693}" srcOrd="3" destOrd="0" presId="urn:microsoft.com/office/officeart/2018/2/layout/IconVerticalSolidList"/>
    <dgm:cxn modelId="{F47FC7C3-A887-4050-A5E6-419D4D2D53D5}" type="presParOf" srcId="{D8EFD667-83BE-4E79-878D-95FFED1165C7}" destId="{EA84FD93-BC97-4A86-A4C4-EF5E0EE5A0F8}" srcOrd="4" destOrd="0" presId="urn:microsoft.com/office/officeart/2018/2/layout/IconVerticalSolidList"/>
    <dgm:cxn modelId="{807C21EB-EBD8-43E2-B238-3090DD566E8C}" type="presParOf" srcId="{EA84FD93-BC97-4A86-A4C4-EF5E0EE5A0F8}" destId="{BCC54053-EA5B-4C73-B7A2-34B5D6D28631}" srcOrd="0" destOrd="0" presId="urn:microsoft.com/office/officeart/2018/2/layout/IconVerticalSolidList"/>
    <dgm:cxn modelId="{DA4AEEAA-9A39-4BB0-8CDC-E1D9778CC47A}" type="presParOf" srcId="{EA84FD93-BC97-4A86-A4C4-EF5E0EE5A0F8}" destId="{3C7FB74F-9204-4FBC-952C-3693F1470ECB}" srcOrd="1" destOrd="0" presId="urn:microsoft.com/office/officeart/2018/2/layout/IconVerticalSolidList"/>
    <dgm:cxn modelId="{07751B31-31AF-4A78-9DC7-D9D7C2318B1C}" type="presParOf" srcId="{EA84FD93-BC97-4A86-A4C4-EF5E0EE5A0F8}" destId="{F157B317-F7C3-4E60-84D4-2EDA8EAB147A}" srcOrd="2" destOrd="0" presId="urn:microsoft.com/office/officeart/2018/2/layout/IconVerticalSolidList"/>
    <dgm:cxn modelId="{62822395-3E4A-4F03-A33E-9E5192E67F12}" type="presParOf" srcId="{EA84FD93-BC97-4A86-A4C4-EF5E0EE5A0F8}" destId="{828EB429-2D51-42C7-B1AE-C95F5427E45A}" srcOrd="3" destOrd="0" presId="urn:microsoft.com/office/officeart/2018/2/layout/IconVerticalSolidList"/>
    <dgm:cxn modelId="{FF6BF544-5CE3-460C-8017-6C4751FD31B0}" type="presParOf" srcId="{D8EFD667-83BE-4E79-878D-95FFED1165C7}" destId="{D1EAAB71-12B1-4364-B344-559078C315DB}" srcOrd="5" destOrd="0" presId="urn:microsoft.com/office/officeart/2018/2/layout/IconVerticalSolidList"/>
    <dgm:cxn modelId="{35B925F4-43DA-4EC5-817F-7DC350EA6F9F}" type="presParOf" srcId="{D8EFD667-83BE-4E79-878D-95FFED1165C7}" destId="{D2F9C9F5-7464-40EA-89DC-60F2D6457C05}" srcOrd="6" destOrd="0" presId="urn:microsoft.com/office/officeart/2018/2/layout/IconVerticalSolidList"/>
    <dgm:cxn modelId="{74D9B342-73F7-447F-9269-A4D76A0B7DA1}" type="presParOf" srcId="{D2F9C9F5-7464-40EA-89DC-60F2D6457C05}" destId="{D7BC36EE-4229-47BC-9494-ABC12C96E9C0}" srcOrd="0" destOrd="0" presId="urn:microsoft.com/office/officeart/2018/2/layout/IconVerticalSolidList"/>
    <dgm:cxn modelId="{ED72208A-D641-4757-82F7-C06EB0B147BF}" type="presParOf" srcId="{D2F9C9F5-7464-40EA-89DC-60F2D6457C05}" destId="{8D6E26C3-AB20-4F6B-9D38-A4EB751EDE9D}" srcOrd="1" destOrd="0" presId="urn:microsoft.com/office/officeart/2018/2/layout/IconVerticalSolidList"/>
    <dgm:cxn modelId="{C9793A1B-58E9-4DBF-87D6-431935CBFB73}" type="presParOf" srcId="{D2F9C9F5-7464-40EA-89DC-60F2D6457C05}" destId="{BC912CCE-E8A6-4B1C-AA1B-6F1996F08C31}" srcOrd="2" destOrd="0" presId="urn:microsoft.com/office/officeart/2018/2/layout/IconVerticalSolidList"/>
    <dgm:cxn modelId="{E8D28D73-046C-43E4-A969-E9749F5E549F}" type="presParOf" srcId="{D2F9C9F5-7464-40EA-89DC-60F2D6457C05}" destId="{57B348B6-CC1D-4B65-8766-C968A0C66A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27CD8-9730-41FE-9B98-49C6548E68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46DE25-F110-4740-8882-41BCAB6C3D07}">
      <dgm:prSet/>
      <dgm:spPr/>
      <dgm:t>
        <a:bodyPr/>
        <a:lstStyle/>
        <a:p>
          <a:r>
            <a:rPr lang="ru-RU"/>
            <a:t>Перепроизводство товаров и услуг</a:t>
          </a:r>
          <a:endParaRPr lang="en-US"/>
        </a:p>
      </dgm:t>
    </dgm:pt>
    <dgm:pt modelId="{8872DB7E-9509-4668-9E66-485DE30E0225}" type="parTrans" cxnId="{F861907A-BDD8-4D33-9DE7-273F60E681DF}">
      <dgm:prSet/>
      <dgm:spPr/>
      <dgm:t>
        <a:bodyPr/>
        <a:lstStyle/>
        <a:p>
          <a:endParaRPr lang="en-US"/>
        </a:p>
      </dgm:t>
    </dgm:pt>
    <dgm:pt modelId="{3B01840F-3DD1-40C1-8069-A84EFF08C310}" type="sibTrans" cxnId="{F861907A-BDD8-4D33-9DE7-273F60E681DF}">
      <dgm:prSet/>
      <dgm:spPr/>
      <dgm:t>
        <a:bodyPr/>
        <a:lstStyle/>
        <a:p>
          <a:endParaRPr lang="en-US"/>
        </a:p>
      </dgm:t>
    </dgm:pt>
    <dgm:pt modelId="{2405BB08-15EE-4654-8F2E-BFA3C3F750BC}">
      <dgm:prSet/>
      <dgm:spPr/>
      <dgm:t>
        <a:bodyPr/>
        <a:lstStyle/>
        <a:p>
          <a:r>
            <a:rPr lang="ru-RU"/>
            <a:t>Спекуляции ценными бумагами</a:t>
          </a:r>
          <a:endParaRPr lang="en-US"/>
        </a:p>
      </dgm:t>
    </dgm:pt>
    <dgm:pt modelId="{647F9D86-F233-49ED-BCC7-8450457FFC8A}" type="parTrans" cxnId="{DFDA620C-6145-4ED2-ADB9-8306BCF8DA02}">
      <dgm:prSet/>
      <dgm:spPr/>
      <dgm:t>
        <a:bodyPr/>
        <a:lstStyle/>
        <a:p>
          <a:endParaRPr lang="en-US"/>
        </a:p>
      </dgm:t>
    </dgm:pt>
    <dgm:pt modelId="{6F0C59A7-4A2D-4B53-9DF3-3AF242F0FCAA}" type="sibTrans" cxnId="{DFDA620C-6145-4ED2-ADB9-8306BCF8DA02}">
      <dgm:prSet/>
      <dgm:spPr/>
      <dgm:t>
        <a:bodyPr/>
        <a:lstStyle/>
        <a:p>
          <a:endParaRPr lang="en-US"/>
        </a:p>
      </dgm:t>
    </dgm:pt>
    <dgm:pt modelId="{CABC205D-E63C-455D-B54F-94B902B1D649}">
      <dgm:prSet/>
      <dgm:spPr/>
      <dgm:t>
        <a:bodyPr/>
        <a:lstStyle/>
        <a:p>
          <a:r>
            <a:rPr lang="ru-RU"/>
            <a:t>Слишком непосильные выплаты репараций, странами проигравшими войну</a:t>
          </a:r>
          <a:endParaRPr lang="en-US"/>
        </a:p>
      </dgm:t>
    </dgm:pt>
    <dgm:pt modelId="{6E69DC2B-AD7C-4457-85D8-AF7B62D6EB52}" type="parTrans" cxnId="{6B0C8879-1139-48B4-8628-E04E194E8D05}">
      <dgm:prSet/>
      <dgm:spPr/>
      <dgm:t>
        <a:bodyPr/>
        <a:lstStyle/>
        <a:p>
          <a:endParaRPr lang="en-US"/>
        </a:p>
      </dgm:t>
    </dgm:pt>
    <dgm:pt modelId="{830DB2CA-2BEF-47EE-8B64-D4BC79738F7F}" type="sibTrans" cxnId="{6B0C8879-1139-48B4-8628-E04E194E8D05}">
      <dgm:prSet/>
      <dgm:spPr/>
      <dgm:t>
        <a:bodyPr/>
        <a:lstStyle/>
        <a:p>
          <a:endParaRPr lang="en-US"/>
        </a:p>
      </dgm:t>
    </dgm:pt>
    <dgm:pt modelId="{41721E89-E979-47A7-A701-6729E7E4ED75}" type="pres">
      <dgm:prSet presAssocID="{58027CD8-9730-41FE-9B98-49C6548E689F}" presName="root" presStyleCnt="0">
        <dgm:presLayoutVars>
          <dgm:dir/>
          <dgm:resizeHandles val="exact"/>
        </dgm:presLayoutVars>
      </dgm:prSet>
      <dgm:spPr/>
    </dgm:pt>
    <dgm:pt modelId="{239900D9-99B7-47CA-B61A-C38F452DD48A}" type="pres">
      <dgm:prSet presAssocID="{1646DE25-F110-4740-8882-41BCAB6C3D07}" presName="compNode" presStyleCnt="0"/>
      <dgm:spPr/>
    </dgm:pt>
    <dgm:pt modelId="{914F3AB8-5A78-4AA5-8F4A-BD44EEED6957}" type="pres">
      <dgm:prSet presAssocID="{1646DE25-F110-4740-8882-41BCAB6C3D07}" presName="bgRect" presStyleLbl="bgShp" presStyleIdx="0" presStyleCnt="3"/>
      <dgm:spPr/>
    </dgm:pt>
    <dgm:pt modelId="{DBF938A3-6DAD-4A05-88D5-752FDB9D171E}" type="pres">
      <dgm:prSet presAssocID="{1646DE25-F110-4740-8882-41BCAB6C3D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робка"/>
        </a:ext>
      </dgm:extLst>
    </dgm:pt>
    <dgm:pt modelId="{7F76DE17-C03C-4F66-A5F3-457DC56CA6DD}" type="pres">
      <dgm:prSet presAssocID="{1646DE25-F110-4740-8882-41BCAB6C3D07}" presName="spaceRect" presStyleCnt="0"/>
      <dgm:spPr/>
    </dgm:pt>
    <dgm:pt modelId="{62BA0D3E-19E0-40C9-A36E-BCECC3C5A23F}" type="pres">
      <dgm:prSet presAssocID="{1646DE25-F110-4740-8882-41BCAB6C3D07}" presName="parTx" presStyleLbl="revTx" presStyleIdx="0" presStyleCnt="3">
        <dgm:presLayoutVars>
          <dgm:chMax val="0"/>
          <dgm:chPref val="0"/>
        </dgm:presLayoutVars>
      </dgm:prSet>
      <dgm:spPr/>
    </dgm:pt>
    <dgm:pt modelId="{B9CD0C1B-074F-4B19-AE6C-BE06389B8C92}" type="pres">
      <dgm:prSet presAssocID="{3B01840F-3DD1-40C1-8069-A84EFF08C310}" presName="sibTrans" presStyleCnt="0"/>
      <dgm:spPr/>
    </dgm:pt>
    <dgm:pt modelId="{2049476C-4F56-4AC3-9643-538BEE67BDD7}" type="pres">
      <dgm:prSet presAssocID="{2405BB08-15EE-4654-8F2E-BFA3C3F750BC}" presName="compNode" presStyleCnt="0"/>
      <dgm:spPr/>
    </dgm:pt>
    <dgm:pt modelId="{E522ACCE-49E2-4B32-8051-0C1746E244F1}" type="pres">
      <dgm:prSet presAssocID="{2405BB08-15EE-4654-8F2E-BFA3C3F750BC}" presName="bgRect" presStyleLbl="bgShp" presStyleIdx="1" presStyleCnt="3"/>
      <dgm:spPr/>
    </dgm:pt>
    <dgm:pt modelId="{C861135D-7A58-4615-9A38-6E69D90BB8C9}" type="pres">
      <dgm:prSet presAssocID="{2405BB08-15EE-4654-8F2E-BFA3C3F750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FE4C06C-5E92-468E-90B7-EB88A6CA32E7}" type="pres">
      <dgm:prSet presAssocID="{2405BB08-15EE-4654-8F2E-BFA3C3F750BC}" presName="spaceRect" presStyleCnt="0"/>
      <dgm:spPr/>
    </dgm:pt>
    <dgm:pt modelId="{AEF4D142-FECF-467E-A780-CDF0E85E2D4E}" type="pres">
      <dgm:prSet presAssocID="{2405BB08-15EE-4654-8F2E-BFA3C3F750BC}" presName="parTx" presStyleLbl="revTx" presStyleIdx="1" presStyleCnt="3">
        <dgm:presLayoutVars>
          <dgm:chMax val="0"/>
          <dgm:chPref val="0"/>
        </dgm:presLayoutVars>
      </dgm:prSet>
      <dgm:spPr/>
    </dgm:pt>
    <dgm:pt modelId="{42AC10D2-7594-4BA9-92B9-091478A38253}" type="pres">
      <dgm:prSet presAssocID="{6F0C59A7-4A2D-4B53-9DF3-3AF242F0FCAA}" presName="sibTrans" presStyleCnt="0"/>
      <dgm:spPr/>
    </dgm:pt>
    <dgm:pt modelId="{F0E2E571-0526-447F-AE41-01AF57A2E673}" type="pres">
      <dgm:prSet presAssocID="{CABC205D-E63C-455D-B54F-94B902B1D649}" presName="compNode" presStyleCnt="0"/>
      <dgm:spPr/>
    </dgm:pt>
    <dgm:pt modelId="{1BA16C8A-D88B-4279-8DA0-772495A21EF3}" type="pres">
      <dgm:prSet presAssocID="{CABC205D-E63C-455D-B54F-94B902B1D649}" presName="bgRect" presStyleLbl="bgShp" presStyleIdx="2" presStyleCnt="3"/>
      <dgm:spPr/>
    </dgm:pt>
    <dgm:pt modelId="{C473029B-4F70-4AE3-9DB7-9151CB471003}" type="pres">
      <dgm:prSet presAssocID="{CABC205D-E63C-455D-B54F-94B902B1D6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D981A0A0-685F-4357-BEBB-9A642035F63D}" type="pres">
      <dgm:prSet presAssocID="{CABC205D-E63C-455D-B54F-94B902B1D649}" presName="spaceRect" presStyleCnt="0"/>
      <dgm:spPr/>
    </dgm:pt>
    <dgm:pt modelId="{A20BA30C-0722-4D29-A4B5-76B4A66AAD35}" type="pres">
      <dgm:prSet presAssocID="{CABC205D-E63C-455D-B54F-94B902B1D6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DA620C-6145-4ED2-ADB9-8306BCF8DA02}" srcId="{58027CD8-9730-41FE-9B98-49C6548E689F}" destId="{2405BB08-15EE-4654-8F2E-BFA3C3F750BC}" srcOrd="1" destOrd="0" parTransId="{647F9D86-F233-49ED-BCC7-8450457FFC8A}" sibTransId="{6F0C59A7-4A2D-4B53-9DF3-3AF242F0FCAA}"/>
    <dgm:cxn modelId="{570A6F3D-4CD1-4808-BD61-CDF1FB986107}" type="presOf" srcId="{2405BB08-15EE-4654-8F2E-BFA3C3F750BC}" destId="{AEF4D142-FECF-467E-A780-CDF0E85E2D4E}" srcOrd="0" destOrd="0" presId="urn:microsoft.com/office/officeart/2018/2/layout/IconVerticalSolidList"/>
    <dgm:cxn modelId="{6B0C8879-1139-48B4-8628-E04E194E8D05}" srcId="{58027CD8-9730-41FE-9B98-49C6548E689F}" destId="{CABC205D-E63C-455D-B54F-94B902B1D649}" srcOrd="2" destOrd="0" parTransId="{6E69DC2B-AD7C-4457-85D8-AF7B62D6EB52}" sibTransId="{830DB2CA-2BEF-47EE-8B64-D4BC79738F7F}"/>
    <dgm:cxn modelId="{F861907A-BDD8-4D33-9DE7-273F60E681DF}" srcId="{58027CD8-9730-41FE-9B98-49C6548E689F}" destId="{1646DE25-F110-4740-8882-41BCAB6C3D07}" srcOrd="0" destOrd="0" parTransId="{8872DB7E-9509-4668-9E66-485DE30E0225}" sibTransId="{3B01840F-3DD1-40C1-8069-A84EFF08C310}"/>
    <dgm:cxn modelId="{F3A1ECBE-10D8-4F5F-9C8C-6E7279B7E94B}" type="presOf" srcId="{58027CD8-9730-41FE-9B98-49C6548E689F}" destId="{41721E89-E979-47A7-A701-6729E7E4ED75}" srcOrd="0" destOrd="0" presId="urn:microsoft.com/office/officeart/2018/2/layout/IconVerticalSolidList"/>
    <dgm:cxn modelId="{B87F04DF-FB9B-4E08-B972-8C791B18AFDA}" type="presOf" srcId="{CABC205D-E63C-455D-B54F-94B902B1D649}" destId="{A20BA30C-0722-4D29-A4B5-76B4A66AAD35}" srcOrd="0" destOrd="0" presId="urn:microsoft.com/office/officeart/2018/2/layout/IconVerticalSolidList"/>
    <dgm:cxn modelId="{9419E4E1-397F-453E-BB8D-153857119C8A}" type="presOf" srcId="{1646DE25-F110-4740-8882-41BCAB6C3D07}" destId="{62BA0D3E-19E0-40C9-A36E-BCECC3C5A23F}" srcOrd="0" destOrd="0" presId="urn:microsoft.com/office/officeart/2018/2/layout/IconVerticalSolidList"/>
    <dgm:cxn modelId="{27A9413B-3A2C-41CA-97DF-CFB2A2E4B3E5}" type="presParOf" srcId="{41721E89-E979-47A7-A701-6729E7E4ED75}" destId="{239900D9-99B7-47CA-B61A-C38F452DD48A}" srcOrd="0" destOrd="0" presId="urn:microsoft.com/office/officeart/2018/2/layout/IconVerticalSolidList"/>
    <dgm:cxn modelId="{B8324117-7A01-4695-9AA4-F3747B666B0E}" type="presParOf" srcId="{239900D9-99B7-47CA-B61A-C38F452DD48A}" destId="{914F3AB8-5A78-4AA5-8F4A-BD44EEED6957}" srcOrd="0" destOrd="0" presId="urn:microsoft.com/office/officeart/2018/2/layout/IconVerticalSolidList"/>
    <dgm:cxn modelId="{653318B0-69F8-4030-9E9F-7108F72E21A4}" type="presParOf" srcId="{239900D9-99B7-47CA-B61A-C38F452DD48A}" destId="{DBF938A3-6DAD-4A05-88D5-752FDB9D171E}" srcOrd="1" destOrd="0" presId="urn:microsoft.com/office/officeart/2018/2/layout/IconVerticalSolidList"/>
    <dgm:cxn modelId="{02D15461-2F09-4E63-A5AD-39A9183DBBF2}" type="presParOf" srcId="{239900D9-99B7-47CA-B61A-C38F452DD48A}" destId="{7F76DE17-C03C-4F66-A5F3-457DC56CA6DD}" srcOrd="2" destOrd="0" presId="urn:microsoft.com/office/officeart/2018/2/layout/IconVerticalSolidList"/>
    <dgm:cxn modelId="{1BC586C7-2620-4554-B2A0-013D9BCFD0D3}" type="presParOf" srcId="{239900D9-99B7-47CA-B61A-C38F452DD48A}" destId="{62BA0D3E-19E0-40C9-A36E-BCECC3C5A23F}" srcOrd="3" destOrd="0" presId="urn:microsoft.com/office/officeart/2018/2/layout/IconVerticalSolidList"/>
    <dgm:cxn modelId="{4C32602F-49D7-485A-A8D9-03FF61CE27B9}" type="presParOf" srcId="{41721E89-E979-47A7-A701-6729E7E4ED75}" destId="{B9CD0C1B-074F-4B19-AE6C-BE06389B8C92}" srcOrd="1" destOrd="0" presId="urn:microsoft.com/office/officeart/2018/2/layout/IconVerticalSolidList"/>
    <dgm:cxn modelId="{9CBB6304-DCE6-4CC7-B6D4-39C9B6D46016}" type="presParOf" srcId="{41721E89-E979-47A7-A701-6729E7E4ED75}" destId="{2049476C-4F56-4AC3-9643-538BEE67BDD7}" srcOrd="2" destOrd="0" presId="urn:microsoft.com/office/officeart/2018/2/layout/IconVerticalSolidList"/>
    <dgm:cxn modelId="{CEB25B76-BA1C-4D7C-858C-CF9CB715B9C2}" type="presParOf" srcId="{2049476C-4F56-4AC3-9643-538BEE67BDD7}" destId="{E522ACCE-49E2-4B32-8051-0C1746E244F1}" srcOrd="0" destOrd="0" presId="urn:microsoft.com/office/officeart/2018/2/layout/IconVerticalSolidList"/>
    <dgm:cxn modelId="{FE660A07-135B-4C6E-8EE3-8DA0A9E76701}" type="presParOf" srcId="{2049476C-4F56-4AC3-9643-538BEE67BDD7}" destId="{C861135D-7A58-4615-9A38-6E69D90BB8C9}" srcOrd="1" destOrd="0" presId="urn:microsoft.com/office/officeart/2018/2/layout/IconVerticalSolidList"/>
    <dgm:cxn modelId="{8390953C-E6EA-46D2-BDE3-0ECB3A693D10}" type="presParOf" srcId="{2049476C-4F56-4AC3-9643-538BEE67BDD7}" destId="{0FE4C06C-5E92-468E-90B7-EB88A6CA32E7}" srcOrd="2" destOrd="0" presId="urn:microsoft.com/office/officeart/2018/2/layout/IconVerticalSolidList"/>
    <dgm:cxn modelId="{FDFE9942-E6A6-4B0B-8B5D-1EF08C5265D5}" type="presParOf" srcId="{2049476C-4F56-4AC3-9643-538BEE67BDD7}" destId="{AEF4D142-FECF-467E-A780-CDF0E85E2D4E}" srcOrd="3" destOrd="0" presId="urn:microsoft.com/office/officeart/2018/2/layout/IconVerticalSolidList"/>
    <dgm:cxn modelId="{11C92C85-4BD0-421E-9324-89CF246EA798}" type="presParOf" srcId="{41721E89-E979-47A7-A701-6729E7E4ED75}" destId="{42AC10D2-7594-4BA9-92B9-091478A38253}" srcOrd="3" destOrd="0" presId="urn:microsoft.com/office/officeart/2018/2/layout/IconVerticalSolidList"/>
    <dgm:cxn modelId="{858EC129-2902-4715-8328-8312CED59F06}" type="presParOf" srcId="{41721E89-E979-47A7-A701-6729E7E4ED75}" destId="{F0E2E571-0526-447F-AE41-01AF57A2E673}" srcOrd="4" destOrd="0" presId="urn:microsoft.com/office/officeart/2018/2/layout/IconVerticalSolidList"/>
    <dgm:cxn modelId="{1FB1FBB6-ECFF-4BE3-9A1A-32AE66D63CFC}" type="presParOf" srcId="{F0E2E571-0526-447F-AE41-01AF57A2E673}" destId="{1BA16C8A-D88B-4279-8DA0-772495A21EF3}" srcOrd="0" destOrd="0" presId="urn:microsoft.com/office/officeart/2018/2/layout/IconVerticalSolidList"/>
    <dgm:cxn modelId="{0BE409B9-800D-4F18-A024-0E2103599FAE}" type="presParOf" srcId="{F0E2E571-0526-447F-AE41-01AF57A2E673}" destId="{C473029B-4F70-4AE3-9DB7-9151CB471003}" srcOrd="1" destOrd="0" presId="urn:microsoft.com/office/officeart/2018/2/layout/IconVerticalSolidList"/>
    <dgm:cxn modelId="{C11DB5B2-86F5-44CB-846C-CFC8A75A2F8E}" type="presParOf" srcId="{F0E2E571-0526-447F-AE41-01AF57A2E673}" destId="{D981A0A0-685F-4357-BEBB-9A642035F63D}" srcOrd="2" destOrd="0" presId="urn:microsoft.com/office/officeart/2018/2/layout/IconVerticalSolidList"/>
    <dgm:cxn modelId="{FB7D3B1A-BE4C-4774-93A2-629E7BE37904}" type="presParOf" srcId="{F0E2E571-0526-447F-AE41-01AF57A2E673}" destId="{A20BA30C-0722-4D29-A4B5-76B4A66AAD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BBD48-C893-45BD-BCD7-5F700EAB21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79D7D9-EE06-456F-9D15-E4EEF4B4EF2A}">
      <dgm:prSet/>
      <dgm:spPr/>
      <dgm:t>
        <a:bodyPr/>
        <a:lstStyle/>
        <a:p>
          <a:r>
            <a:rPr lang="ru-RU"/>
            <a:t>Наделил себя чрезвычайными полномочиями</a:t>
          </a:r>
          <a:endParaRPr lang="en-US"/>
        </a:p>
      </dgm:t>
    </dgm:pt>
    <dgm:pt modelId="{C7AC83B3-96F2-4A98-B38F-A6D12172D49B}" type="parTrans" cxnId="{2DB6619E-4504-44A4-B2E8-C7E521D46B53}">
      <dgm:prSet/>
      <dgm:spPr/>
      <dgm:t>
        <a:bodyPr/>
        <a:lstStyle/>
        <a:p>
          <a:endParaRPr lang="en-US"/>
        </a:p>
      </dgm:t>
    </dgm:pt>
    <dgm:pt modelId="{C97FF935-D7BA-4794-A5D7-9A12455BD5A9}" type="sibTrans" cxnId="{2DB6619E-4504-44A4-B2E8-C7E521D46B53}">
      <dgm:prSet/>
      <dgm:spPr/>
      <dgm:t>
        <a:bodyPr/>
        <a:lstStyle/>
        <a:p>
          <a:endParaRPr lang="en-US"/>
        </a:p>
      </dgm:t>
    </dgm:pt>
    <dgm:pt modelId="{ECB29314-14F6-4BCB-BF6D-3F348BC50034}">
      <dgm:prSet/>
      <dgm:spPr/>
      <dgm:t>
        <a:bodyPr/>
        <a:lstStyle/>
        <a:p>
          <a:r>
            <a:rPr lang="ru-RU"/>
            <a:t>Ограничил деятельность парламента</a:t>
          </a:r>
          <a:endParaRPr lang="en-US"/>
        </a:p>
      </dgm:t>
    </dgm:pt>
    <dgm:pt modelId="{E4488B39-AF39-41B4-BDE3-3BF3EC5391CC}" type="parTrans" cxnId="{EDD5A143-A184-46D2-B847-80126FE40FE1}">
      <dgm:prSet/>
      <dgm:spPr/>
      <dgm:t>
        <a:bodyPr/>
        <a:lstStyle/>
        <a:p>
          <a:endParaRPr lang="en-US"/>
        </a:p>
      </dgm:t>
    </dgm:pt>
    <dgm:pt modelId="{75E37474-E654-4CD6-A73A-C87D6F3D24D4}" type="sibTrans" cxnId="{EDD5A143-A184-46D2-B847-80126FE40FE1}">
      <dgm:prSet/>
      <dgm:spPr/>
      <dgm:t>
        <a:bodyPr/>
        <a:lstStyle/>
        <a:p>
          <a:endParaRPr lang="en-US"/>
        </a:p>
      </dgm:t>
    </dgm:pt>
    <dgm:pt modelId="{3480B4AC-C4A9-481F-AC8A-C841EFEE506D}">
      <dgm:prSet/>
      <dgm:spPr/>
      <dgm:t>
        <a:bodyPr/>
        <a:lstStyle/>
        <a:p>
          <a:r>
            <a:rPr lang="ru-RU"/>
            <a:t>Политические и этнические чистки</a:t>
          </a:r>
          <a:endParaRPr lang="en-US"/>
        </a:p>
      </dgm:t>
    </dgm:pt>
    <dgm:pt modelId="{26289B6E-118C-4D04-8BB0-8367DD9F8CCC}" type="parTrans" cxnId="{1B73B76F-D9BD-4C5C-A8B1-83E78E7DDB1C}">
      <dgm:prSet/>
      <dgm:spPr/>
      <dgm:t>
        <a:bodyPr/>
        <a:lstStyle/>
        <a:p>
          <a:endParaRPr lang="en-US"/>
        </a:p>
      </dgm:t>
    </dgm:pt>
    <dgm:pt modelId="{CDD049C1-5E7C-4BC6-AE8E-80FA7A067075}" type="sibTrans" cxnId="{1B73B76F-D9BD-4C5C-A8B1-83E78E7DDB1C}">
      <dgm:prSet/>
      <dgm:spPr/>
      <dgm:t>
        <a:bodyPr/>
        <a:lstStyle/>
        <a:p>
          <a:endParaRPr lang="en-US"/>
        </a:p>
      </dgm:t>
    </dgm:pt>
    <dgm:pt modelId="{C967E2FB-B0A5-439F-8516-7A6D5792D476}">
      <dgm:prSet/>
      <dgm:spPr/>
      <dgm:t>
        <a:bodyPr/>
        <a:lstStyle/>
        <a:p>
          <a:r>
            <a:rPr lang="ru-RU"/>
            <a:t>Создание концлагерей </a:t>
          </a:r>
          <a:endParaRPr lang="en-US"/>
        </a:p>
      </dgm:t>
    </dgm:pt>
    <dgm:pt modelId="{E866D82D-370F-4098-981F-E5828762FB4B}" type="parTrans" cxnId="{FC61D7A4-672F-424B-B8CC-2F511F15CD6C}">
      <dgm:prSet/>
      <dgm:spPr/>
      <dgm:t>
        <a:bodyPr/>
        <a:lstStyle/>
        <a:p>
          <a:endParaRPr lang="en-US"/>
        </a:p>
      </dgm:t>
    </dgm:pt>
    <dgm:pt modelId="{E531E9DD-BFE5-439E-8C71-98B44DE3ABFC}" type="sibTrans" cxnId="{FC61D7A4-672F-424B-B8CC-2F511F15CD6C}">
      <dgm:prSet/>
      <dgm:spPr/>
      <dgm:t>
        <a:bodyPr/>
        <a:lstStyle/>
        <a:p>
          <a:endParaRPr lang="en-US"/>
        </a:p>
      </dgm:t>
    </dgm:pt>
    <dgm:pt modelId="{48C177F7-EBA4-4694-8C46-DD158F735915}">
      <dgm:prSet/>
      <dgm:spPr/>
      <dgm:t>
        <a:bodyPr/>
        <a:lstStyle/>
        <a:p>
          <a:r>
            <a:rPr lang="ru-RU"/>
            <a:t>Запрет партий</a:t>
          </a:r>
          <a:endParaRPr lang="en-US"/>
        </a:p>
      </dgm:t>
    </dgm:pt>
    <dgm:pt modelId="{2155501A-EC0E-4192-95D9-2F695FBAE183}" type="parTrans" cxnId="{9E25251B-C687-4D17-96B9-632255266C2B}">
      <dgm:prSet/>
      <dgm:spPr/>
      <dgm:t>
        <a:bodyPr/>
        <a:lstStyle/>
        <a:p>
          <a:endParaRPr lang="en-US"/>
        </a:p>
      </dgm:t>
    </dgm:pt>
    <dgm:pt modelId="{3861973D-B427-42BF-9A5D-D99508875E81}" type="sibTrans" cxnId="{9E25251B-C687-4D17-96B9-632255266C2B}">
      <dgm:prSet/>
      <dgm:spPr/>
      <dgm:t>
        <a:bodyPr/>
        <a:lstStyle/>
        <a:p>
          <a:endParaRPr lang="en-US"/>
        </a:p>
      </dgm:t>
    </dgm:pt>
    <dgm:pt modelId="{9239F8AA-AC7A-4A21-885B-5E93AF9BBCF2}" type="pres">
      <dgm:prSet presAssocID="{2CBBBD48-C893-45BD-BCD7-5F700EAB21A0}" presName="linear" presStyleCnt="0">
        <dgm:presLayoutVars>
          <dgm:animLvl val="lvl"/>
          <dgm:resizeHandles val="exact"/>
        </dgm:presLayoutVars>
      </dgm:prSet>
      <dgm:spPr/>
    </dgm:pt>
    <dgm:pt modelId="{AF97B834-B52D-479D-8985-E26A1FD1594E}" type="pres">
      <dgm:prSet presAssocID="{1179D7D9-EE06-456F-9D15-E4EEF4B4EF2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405AA7-AEDA-492C-8048-3252AC4FD954}" type="pres">
      <dgm:prSet presAssocID="{C97FF935-D7BA-4794-A5D7-9A12455BD5A9}" presName="spacer" presStyleCnt="0"/>
      <dgm:spPr/>
    </dgm:pt>
    <dgm:pt modelId="{365452A7-37EC-46DC-B57F-55BADF5C1481}" type="pres">
      <dgm:prSet presAssocID="{ECB29314-14F6-4BCB-BF6D-3F348BC500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E59C27-0458-4F41-ACAC-7FBA468761A2}" type="pres">
      <dgm:prSet presAssocID="{75E37474-E654-4CD6-A73A-C87D6F3D24D4}" presName="spacer" presStyleCnt="0"/>
      <dgm:spPr/>
    </dgm:pt>
    <dgm:pt modelId="{5CF52DF3-DCE3-4FA1-8D7C-77D439983247}" type="pres">
      <dgm:prSet presAssocID="{3480B4AC-C4A9-481F-AC8A-C841EFEE50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3507FC-4DD4-4AA2-A01C-96385ED94B1D}" type="pres">
      <dgm:prSet presAssocID="{CDD049C1-5E7C-4BC6-AE8E-80FA7A067075}" presName="spacer" presStyleCnt="0"/>
      <dgm:spPr/>
    </dgm:pt>
    <dgm:pt modelId="{99883BC0-19F2-43DB-8DF8-DDCF876A20CE}" type="pres">
      <dgm:prSet presAssocID="{C967E2FB-B0A5-439F-8516-7A6D5792D4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F78944-6618-4734-9AE2-B119334D9B83}" type="pres">
      <dgm:prSet presAssocID="{E531E9DD-BFE5-439E-8C71-98B44DE3ABFC}" presName="spacer" presStyleCnt="0"/>
      <dgm:spPr/>
    </dgm:pt>
    <dgm:pt modelId="{1FEC619A-1C41-4574-B479-79FB9B7D8F96}" type="pres">
      <dgm:prSet presAssocID="{48C177F7-EBA4-4694-8C46-DD158F73591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25251B-C687-4D17-96B9-632255266C2B}" srcId="{2CBBBD48-C893-45BD-BCD7-5F700EAB21A0}" destId="{48C177F7-EBA4-4694-8C46-DD158F735915}" srcOrd="4" destOrd="0" parTransId="{2155501A-EC0E-4192-95D9-2F695FBAE183}" sibTransId="{3861973D-B427-42BF-9A5D-D99508875E81}"/>
    <dgm:cxn modelId="{714ACA1D-8732-4E49-B56C-30762D40DCE4}" type="presOf" srcId="{3480B4AC-C4A9-481F-AC8A-C841EFEE506D}" destId="{5CF52DF3-DCE3-4FA1-8D7C-77D439983247}" srcOrd="0" destOrd="0" presId="urn:microsoft.com/office/officeart/2005/8/layout/vList2"/>
    <dgm:cxn modelId="{EDD5A143-A184-46D2-B847-80126FE40FE1}" srcId="{2CBBBD48-C893-45BD-BCD7-5F700EAB21A0}" destId="{ECB29314-14F6-4BCB-BF6D-3F348BC50034}" srcOrd="1" destOrd="0" parTransId="{E4488B39-AF39-41B4-BDE3-3BF3EC5391CC}" sibTransId="{75E37474-E654-4CD6-A73A-C87D6F3D24D4}"/>
    <dgm:cxn modelId="{3CA68D6F-BF2C-441F-9395-09219044E230}" type="presOf" srcId="{1179D7D9-EE06-456F-9D15-E4EEF4B4EF2A}" destId="{AF97B834-B52D-479D-8985-E26A1FD1594E}" srcOrd="0" destOrd="0" presId="urn:microsoft.com/office/officeart/2005/8/layout/vList2"/>
    <dgm:cxn modelId="{1B73B76F-D9BD-4C5C-A8B1-83E78E7DDB1C}" srcId="{2CBBBD48-C893-45BD-BCD7-5F700EAB21A0}" destId="{3480B4AC-C4A9-481F-AC8A-C841EFEE506D}" srcOrd="2" destOrd="0" parTransId="{26289B6E-118C-4D04-8BB0-8367DD9F8CCC}" sibTransId="{CDD049C1-5E7C-4BC6-AE8E-80FA7A067075}"/>
    <dgm:cxn modelId="{A2549E72-46E1-4C18-9D52-91622E2072B6}" type="presOf" srcId="{ECB29314-14F6-4BCB-BF6D-3F348BC50034}" destId="{365452A7-37EC-46DC-B57F-55BADF5C1481}" srcOrd="0" destOrd="0" presId="urn:microsoft.com/office/officeart/2005/8/layout/vList2"/>
    <dgm:cxn modelId="{2DB6619E-4504-44A4-B2E8-C7E521D46B53}" srcId="{2CBBBD48-C893-45BD-BCD7-5F700EAB21A0}" destId="{1179D7D9-EE06-456F-9D15-E4EEF4B4EF2A}" srcOrd="0" destOrd="0" parTransId="{C7AC83B3-96F2-4A98-B38F-A6D12172D49B}" sibTransId="{C97FF935-D7BA-4794-A5D7-9A12455BD5A9}"/>
    <dgm:cxn modelId="{353282A2-6265-4689-83A2-B802C1C6CE6D}" type="presOf" srcId="{2CBBBD48-C893-45BD-BCD7-5F700EAB21A0}" destId="{9239F8AA-AC7A-4A21-885B-5E93AF9BBCF2}" srcOrd="0" destOrd="0" presId="urn:microsoft.com/office/officeart/2005/8/layout/vList2"/>
    <dgm:cxn modelId="{FC61D7A4-672F-424B-B8CC-2F511F15CD6C}" srcId="{2CBBBD48-C893-45BD-BCD7-5F700EAB21A0}" destId="{C967E2FB-B0A5-439F-8516-7A6D5792D476}" srcOrd="3" destOrd="0" parTransId="{E866D82D-370F-4098-981F-E5828762FB4B}" sibTransId="{E531E9DD-BFE5-439E-8C71-98B44DE3ABFC}"/>
    <dgm:cxn modelId="{7293B9B9-AA2D-4059-8817-2DB3F9B1A266}" type="presOf" srcId="{48C177F7-EBA4-4694-8C46-DD158F735915}" destId="{1FEC619A-1C41-4574-B479-79FB9B7D8F96}" srcOrd="0" destOrd="0" presId="urn:microsoft.com/office/officeart/2005/8/layout/vList2"/>
    <dgm:cxn modelId="{3759D4F2-4D2C-46B7-911E-D007683E41E4}" type="presOf" srcId="{C967E2FB-B0A5-439F-8516-7A6D5792D476}" destId="{99883BC0-19F2-43DB-8DF8-DDCF876A20CE}" srcOrd="0" destOrd="0" presId="urn:microsoft.com/office/officeart/2005/8/layout/vList2"/>
    <dgm:cxn modelId="{8E8BB501-26C8-4417-A634-3565A69360B7}" type="presParOf" srcId="{9239F8AA-AC7A-4A21-885B-5E93AF9BBCF2}" destId="{AF97B834-B52D-479D-8985-E26A1FD1594E}" srcOrd="0" destOrd="0" presId="urn:microsoft.com/office/officeart/2005/8/layout/vList2"/>
    <dgm:cxn modelId="{F981D29F-2BC3-43C8-961B-35BCEC2558EF}" type="presParOf" srcId="{9239F8AA-AC7A-4A21-885B-5E93AF9BBCF2}" destId="{67405AA7-AEDA-492C-8048-3252AC4FD954}" srcOrd="1" destOrd="0" presId="urn:microsoft.com/office/officeart/2005/8/layout/vList2"/>
    <dgm:cxn modelId="{264EBDBC-AC67-419B-90EB-319A6AE7D74D}" type="presParOf" srcId="{9239F8AA-AC7A-4A21-885B-5E93AF9BBCF2}" destId="{365452A7-37EC-46DC-B57F-55BADF5C1481}" srcOrd="2" destOrd="0" presId="urn:microsoft.com/office/officeart/2005/8/layout/vList2"/>
    <dgm:cxn modelId="{3A7F03B6-1424-477E-B93D-E04591456838}" type="presParOf" srcId="{9239F8AA-AC7A-4A21-885B-5E93AF9BBCF2}" destId="{C6E59C27-0458-4F41-ACAC-7FBA468761A2}" srcOrd="3" destOrd="0" presId="urn:microsoft.com/office/officeart/2005/8/layout/vList2"/>
    <dgm:cxn modelId="{921609E5-9513-4EEF-A77E-AEC5C4BC719C}" type="presParOf" srcId="{9239F8AA-AC7A-4A21-885B-5E93AF9BBCF2}" destId="{5CF52DF3-DCE3-4FA1-8D7C-77D439983247}" srcOrd="4" destOrd="0" presId="urn:microsoft.com/office/officeart/2005/8/layout/vList2"/>
    <dgm:cxn modelId="{AF388CA2-4A2D-4700-8208-08425F024DA7}" type="presParOf" srcId="{9239F8AA-AC7A-4A21-885B-5E93AF9BBCF2}" destId="{4F3507FC-4DD4-4AA2-A01C-96385ED94B1D}" srcOrd="5" destOrd="0" presId="urn:microsoft.com/office/officeart/2005/8/layout/vList2"/>
    <dgm:cxn modelId="{302B09FC-FFFF-430A-AE2A-ACE61B829BE5}" type="presParOf" srcId="{9239F8AA-AC7A-4A21-885B-5E93AF9BBCF2}" destId="{99883BC0-19F2-43DB-8DF8-DDCF876A20CE}" srcOrd="6" destOrd="0" presId="urn:microsoft.com/office/officeart/2005/8/layout/vList2"/>
    <dgm:cxn modelId="{8E16A27E-3A6B-4F08-BF68-9FDE3CEC085F}" type="presParOf" srcId="{9239F8AA-AC7A-4A21-885B-5E93AF9BBCF2}" destId="{4CF78944-6618-4734-9AE2-B119334D9B83}" srcOrd="7" destOrd="0" presId="urn:microsoft.com/office/officeart/2005/8/layout/vList2"/>
    <dgm:cxn modelId="{F540F3B1-68B3-43FC-85BD-9342D57BC60C}" type="presParOf" srcId="{9239F8AA-AC7A-4A21-885B-5E93AF9BBCF2}" destId="{1FEC619A-1C41-4574-B479-79FB9B7D8F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85DA4-2CA7-4106-80CF-E7E8D1EB4C97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DFD6AF-EDDC-4312-9BB2-3C8981632BF4}">
      <dgm:prSet/>
      <dgm:spPr/>
      <dgm:t>
        <a:bodyPr/>
        <a:lstStyle/>
        <a:p>
          <a:r>
            <a:rPr lang="ru-RU" dirty="0"/>
            <a:t>Установление нацистского режима в Германии</a:t>
          </a:r>
          <a:endParaRPr lang="en-US" dirty="0"/>
        </a:p>
      </dgm:t>
    </dgm:pt>
    <dgm:pt modelId="{3D32A504-E8C3-4189-942E-0D07FA308BED}" type="parTrans" cxnId="{1CCD00B5-374F-438C-AF74-A0D60807F709}">
      <dgm:prSet/>
      <dgm:spPr/>
      <dgm:t>
        <a:bodyPr/>
        <a:lstStyle/>
        <a:p>
          <a:endParaRPr lang="en-US"/>
        </a:p>
      </dgm:t>
    </dgm:pt>
    <dgm:pt modelId="{CB5CD423-F8D2-46DE-B3B9-2A35B278143F}" type="sibTrans" cxnId="{1CCD00B5-374F-438C-AF74-A0D60807F709}">
      <dgm:prSet/>
      <dgm:spPr/>
      <dgm:t>
        <a:bodyPr/>
        <a:lstStyle/>
        <a:p>
          <a:endParaRPr lang="en-US"/>
        </a:p>
      </dgm:t>
    </dgm:pt>
    <dgm:pt modelId="{90DFA5AE-4884-4201-B2DE-368ACB71C901}">
      <dgm:prSet/>
      <dgm:spPr/>
      <dgm:t>
        <a:bodyPr/>
        <a:lstStyle/>
        <a:p>
          <a:r>
            <a:rPr lang="ru-RU" dirty="0"/>
            <a:t>Рост недовольства текущим положением дел в Европе</a:t>
          </a:r>
          <a:endParaRPr lang="en-US" dirty="0"/>
        </a:p>
      </dgm:t>
    </dgm:pt>
    <dgm:pt modelId="{EB42FF4E-682C-4E1A-BAE3-39386587A2AF}" type="parTrans" cxnId="{904E3730-AFB1-4D08-B07B-CD6E593059D3}">
      <dgm:prSet/>
      <dgm:spPr/>
      <dgm:t>
        <a:bodyPr/>
        <a:lstStyle/>
        <a:p>
          <a:endParaRPr lang="en-US"/>
        </a:p>
      </dgm:t>
    </dgm:pt>
    <dgm:pt modelId="{A227BD99-B956-4BB6-8B82-F362DF8A24D0}" type="sibTrans" cxnId="{904E3730-AFB1-4D08-B07B-CD6E593059D3}">
      <dgm:prSet/>
      <dgm:spPr/>
      <dgm:t>
        <a:bodyPr/>
        <a:lstStyle/>
        <a:p>
          <a:endParaRPr lang="en-US"/>
        </a:p>
      </dgm:t>
    </dgm:pt>
    <dgm:pt modelId="{0142A457-E6BC-4044-87DD-0AD5920E3659}">
      <dgm:prSet/>
      <dgm:spPr/>
      <dgm:t>
        <a:bodyPr/>
        <a:lstStyle/>
        <a:p>
          <a:r>
            <a:rPr lang="ru-RU"/>
            <a:t>Рост реваншизма </a:t>
          </a:r>
          <a:endParaRPr lang="en-US"/>
        </a:p>
      </dgm:t>
    </dgm:pt>
    <dgm:pt modelId="{8104002F-04DF-40A4-BBB5-221590061B2A}" type="parTrans" cxnId="{87B6D69D-8EC9-4493-94C9-C50E3BE766D6}">
      <dgm:prSet/>
      <dgm:spPr/>
      <dgm:t>
        <a:bodyPr/>
        <a:lstStyle/>
        <a:p>
          <a:endParaRPr lang="en-US"/>
        </a:p>
      </dgm:t>
    </dgm:pt>
    <dgm:pt modelId="{5789FE39-5465-4211-B3AB-4B411F530ECD}" type="sibTrans" cxnId="{87B6D69D-8EC9-4493-94C9-C50E3BE766D6}">
      <dgm:prSet/>
      <dgm:spPr/>
      <dgm:t>
        <a:bodyPr/>
        <a:lstStyle/>
        <a:p>
          <a:endParaRPr lang="en-US"/>
        </a:p>
      </dgm:t>
    </dgm:pt>
    <dgm:pt modelId="{5A1C7A54-9FE5-410A-BC6A-410987FD4FFB}">
      <dgm:prSet/>
      <dgm:spPr/>
      <dgm:t>
        <a:bodyPr/>
        <a:lstStyle/>
        <a:p>
          <a:r>
            <a:rPr lang="ru-RU"/>
            <a:t>Обострение борьбы за ресурсы, сырье, рабочую силу</a:t>
          </a:r>
          <a:endParaRPr lang="en-US"/>
        </a:p>
      </dgm:t>
    </dgm:pt>
    <dgm:pt modelId="{7517DC07-C764-4651-842C-A585D556674E}" type="parTrans" cxnId="{6C93E749-D04C-478F-8C3A-4E1FCE557318}">
      <dgm:prSet/>
      <dgm:spPr/>
      <dgm:t>
        <a:bodyPr/>
        <a:lstStyle/>
        <a:p>
          <a:endParaRPr lang="en-US"/>
        </a:p>
      </dgm:t>
    </dgm:pt>
    <dgm:pt modelId="{B91A4ED8-5559-4F0B-B3F3-6184CE064D05}" type="sibTrans" cxnId="{6C93E749-D04C-478F-8C3A-4E1FCE557318}">
      <dgm:prSet/>
      <dgm:spPr/>
      <dgm:t>
        <a:bodyPr/>
        <a:lstStyle/>
        <a:p>
          <a:endParaRPr lang="en-US"/>
        </a:p>
      </dgm:t>
    </dgm:pt>
    <dgm:pt modelId="{E42886B5-0978-4E24-B151-176AB35D2C3F}" type="pres">
      <dgm:prSet presAssocID="{AE785DA4-2CA7-4106-80CF-E7E8D1EB4C97}" presName="outerComposite" presStyleCnt="0">
        <dgm:presLayoutVars>
          <dgm:chMax val="5"/>
          <dgm:dir/>
          <dgm:resizeHandles val="exact"/>
        </dgm:presLayoutVars>
      </dgm:prSet>
      <dgm:spPr/>
    </dgm:pt>
    <dgm:pt modelId="{7C9582EB-213D-4498-A2E7-A40E176A85F5}" type="pres">
      <dgm:prSet presAssocID="{AE785DA4-2CA7-4106-80CF-E7E8D1EB4C97}" presName="dummyMaxCanvas" presStyleCnt="0">
        <dgm:presLayoutVars/>
      </dgm:prSet>
      <dgm:spPr/>
    </dgm:pt>
    <dgm:pt modelId="{196396B2-C28A-410F-B4A5-F6FB2A1591CE}" type="pres">
      <dgm:prSet presAssocID="{AE785DA4-2CA7-4106-80CF-E7E8D1EB4C97}" presName="FourNodes_1" presStyleLbl="node1" presStyleIdx="0" presStyleCnt="4">
        <dgm:presLayoutVars>
          <dgm:bulletEnabled val="1"/>
        </dgm:presLayoutVars>
      </dgm:prSet>
      <dgm:spPr/>
    </dgm:pt>
    <dgm:pt modelId="{7ABC34EA-0465-4476-B460-1802E4E1D3F5}" type="pres">
      <dgm:prSet presAssocID="{AE785DA4-2CA7-4106-80CF-E7E8D1EB4C97}" presName="FourNodes_2" presStyleLbl="node1" presStyleIdx="1" presStyleCnt="4">
        <dgm:presLayoutVars>
          <dgm:bulletEnabled val="1"/>
        </dgm:presLayoutVars>
      </dgm:prSet>
      <dgm:spPr/>
    </dgm:pt>
    <dgm:pt modelId="{8B8E879F-618E-4A99-8066-1EAF73E991A7}" type="pres">
      <dgm:prSet presAssocID="{AE785DA4-2CA7-4106-80CF-E7E8D1EB4C97}" presName="FourNodes_3" presStyleLbl="node1" presStyleIdx="2" presStyleCnt="4">
        <dgm:presLayoutVars>
          <dgm:bulletEnabled val="1"/>
        </dgm:presLayoutVars>
      </dgm:prSet>
      <dgm:spPr/>
    </dgm:pt>
    <dgm:pt modelId="{42194A49-AE85-4C62-A360-4994FF0F25DD}" type="pres">
      <dgm:prSet presAssocID="{AE785DA4-2CA7-4106-80CF-E7E8D1EB4C97}" presName="FourNodes_4" presStyleLbl="node1" presStyleIdx="3" presStyleCnt="4">
        <dgm:presLayoutVars>
          <dgm:bulletEnabled val="1"/>
        </dgm:presLayoutVars>
      </dgm:prSet>
      <dgm:spPr/>
    </dgm:pt>
    <dgm:pt modelId="{7726921A-0870-4EBE-9AC9-0B6DA7EE89CA}" type="pres">
      <dgm:prSet presAssocID="{AE785DA4-2CA7-4106-80CF-E7E8D1EB4C97}" presName="FourConn_1-2" presStyleLbl="fgAccFollowNode1" presStyleIdx="0" presStyleCnt="3">
        <dgm:presLayoutVars>
          <dgm:bulletEnabled val="1"/>
        </dgm:presLayoutVars>
      </dgm:prSet>
      <dgm:spPr/>
    </dgm:pt>
    <dgm:pt modelId="{3EF4A270-D17C-4929-9E0F-01AE50CB7A38}" type="pres">
      <dgm:prSet presAssocID="{AE785DA4-2CA7-4106-80CF-E7E8D1EB4C97}" presName="FourConn_2-3" presStyleLbl="fgAccFollowNode1" presStyleIdx="1" presStyleCnt="3">
        <dgm:presLayoutVars>
          <dgm:bulletEnabled val="1"/>
        </dgm:presLayoutVars>
      </dgm:prSet>
      <dgm:spPr/>
    </dgm:pt>
    <dgm:pt modelId="{A6F43162-8801-45E5-812A-0E6C94CF11F1}" type="pres">
      <dgm:prSet presAssocID="{AE785DA4-2CA7-4106-80CF-E7E8D1EB4C97}" presName="FourConn_3-4" presStyleLbl="fgAccFollowNode1" presStyleIdx="2" presStyleCnt="3">
        <dgm:presLayoutVars>
          <dgm:bulletEnabled val="1"/>
        </dgm:presLayoutVars>
      </dgm:prSet>
      <dgm:spPr/>
    </dgm:pt>
    <dgm:pt modelId="{51357609-A109-4684-BD2A-F1F15E933888}" type="pres">
      <dgm:prSet presAssocID="{AE785DA4-2CA7-4106-80CF-E7E8D1EB4C97}" presName="FourNodes_1_text" presStyleLbl="node1" presStyleIdx="3" presStyleCnt="4">
        <dgm:presLayoutVars>
          <dgm:bulletEnabled val="1"/>
        </dgm:presLayoutVars>
      </dgm:prSet>
      <dgm:spPr/>
    </dgm:pt>
    <dgm:pt modelId="{91646232-403D-44F7-B17F-EC982F491610}" type="pres">
      <dgm:prSet presAssocID="{AE785DA4-2CA7-4106-80CF-E7E8D1EB4C97}" presName="FourNodes_2_text" presStyleLbl="node1" presStyleIdx="3" presStyleCnt="4">
        <dgm:presLayoutVars>
          <dgm:bulletEnabled val="1"/>
        </dgm:presLayoutVars>
      </dgm:prSet>
      <dgm:spPr/>
    </dgm:pt>
    <dgm:pt modelId="{742DDB2E-F7E1-4777-A2CA-1E9808996AA3}" type="pres">
      <dgm:prSet presAssocID="{AE785DA4-2CA7-4106-80CF-E7E8D1EB4C97}" presName="FourNodes_3_text" presStyleLbl="node1" presStyleIdx="3" presStyleCnt="4">
        <dgm:presLayoutVars>
          <dgm:bulletEnabled val="1"/>
        </dgm:presLayoutVars>
      </dgm:prSet>
      <dgm:spPr/>
    </dgm:pt>
    <dgm:pt modelId="{F0C58BC2-E03E-4FB1-86E9-774C67C94BB6}" type="pres">
      <dgm:prSet presAssocID="{AE785DA4-2CA7-4106-80CF-E7E8D1EB4C9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BBC6C08-90E8-4818-A428-4261C6F4B2E8}" type="presOf" srcId="{5789FE39-5465-4211-B3AB-4B411F530ECD}" destId="{A6F43162-8801-45E5-812A-0E6C94CF11F1}" srcOrd="0" destOrd="0" presId="urn:microsoft.com/office/officeart/2005/8/layout/vProcess5"/>
    <dgm:cxn modelId="{904E3730-AFB1-4D08-B07B-CD6E593059D3}" srcId="{AE785DA4-2CA7-4106-80CF-E7E8D1EB4C97}" destId="{90DFA5AE-4884-4201-B2DE-368ACB71C901}" srcOrd="1" destOrd="0" parTransId="{EB42FF4E-682C-4E1A-BAE3-39386587A2AF}" sibTransId="{A227BD99-B956-4BB6-8B82-F362DF8A24D0}"/>
    <dgm:cxn modelId="{52FF3360-49C3-4B57-BB36-8FED98CD63D4}" type="presOf" srcId="{A227BD99-B956-4BB6-8B82-F362DF8A24D0}" destId="{3EF4A270-D17C-4929-9E0F-01AE50CB7A38}" srcOrd="0" destOrd="0" presId="urn:microsoft.com/office/officeart/2005/8/layout/vProcess5"/>
    <dgm:cxn modelId="{5AA37066-8E41-4FCA-AA2A-FADA4DFF1DE4}" type="presOf" srcId="{5A1C7A54-9FE5-410A-BC6A-410987FD4FFB}" destId="{F0C58BC2-E03E-4FB1-86E9-774C67C94BB6}" srcOrd="1" destOrd="0" presId="urn:microsoft.com/office/officeart/2005/8/layout/vProcess5"/>
    <dgm:cxn modelId="{014B0969-1AF4-47DE-9FA9-3972A9701E63}" type="presOf" srcId="{90DFA5AE-4884-4201-B2DE-368ACB71C901}" destId="{91646232-403D-44F7-B17F-EC982F491610}" srcOrd="1" destOrd="0" presId="urn:microsoft.com/office/officeart/2005/8/layout/vProcess5"/>
    <dgm:cxn modelId="{6C93E749-D04C-478F-8C3A-4E1FCE557318}" srcId="{AE785DA4-2CA7-4106-80CF-E7E8D1EB4C97}" destId="{5A1C7A54-9FE5-410A-BC6A-410987FD4FFB}" srcOrd="3" destOrd="0" parTransId="{7517DC07-C764-4651-842C-A585D556674E}" sibTransId="{B91A4ED8-5559-4F0B-B3F3-6184CE064D05}"/>
    <dgm:cxn modelId="{39E0106B-801A-4631-8C51-66AA47EA060C}" type="presOf" srcId="{0142A457-E6BC-4044-87DD-0AD5920E3659}" destId="{8B8E879F-618E-4A99-8066-1EAF73E991A7}" srcOrd="0" destOrd="0" presId="urn:microsoft.com/office/officeart/2005/8/layout/vProcess5"/>
    <dgm:cxn modelId="{230DE259-B9F1-44F7-A84D-8B5E7ABE91C0}" type="presOf" srcId="{5A1C7A54-9FE5-410A-BC6A-410987FD4FFB}" destId="{42194A49-AE85-4C62-A360-4994FF0F25DD}" srcOrd="0" destOrd="0" presId="urn:microsoft.com/office/officeart/2005/8/layout/vProcess5"/>
    <dgm:cxn modelId="{12664781-F6A8-4FF4-B9DF-E71761201ABD}" type="presOf" srcId="{0142A457-E6BC-4044-87DD-0AD5920E3659}" destId="{742DDB2E-F7E1-4777-A2CA-1E9808996AA3}" srcOrd="1" destOrd="0" presId="urn:microsoft.com/office/officeart/2005/8/layout/vProcess5"/>
    <dgm:cxn modelId="{29A9B49D-E0B9-4186-B594-947A9B361FE3}" type="presOf" srcId="{AE785DA4-2CA7-4106-80CF-E7E8D1EB4C97}" destId="{E42886B5-0978-4E24-B151-176AB35D2C3F}" srcOrd="0" destOrd="0" presId="urn:microsoft.com/office/officeart/2005/8/layout/vProcess5"/>
    <dgm:cxn modelId="{87B6D69D-8EC9-4493-94C9-C50E3BE766D6}" srcId="{AE785DA4-2CA7-4106-80CF-E7E8D1EB4C97}" destId="{0142A457-E6BC-4044-87DD-0AD5920E3659}" srcOrd="2" destOrd="0" parTransId="{8104002F-04DF-40A4-BBB5-221590061B2A}" sibTransId="{5789FE39-5465-4211-B3AB-4B411F530ECD}"/>
    <dgm:cxn modelId="{E8AF30A5-40D9-433C-BBDA-568303017543}" type="presOf" srcId="{D7DFD6AF-EDDC-4312-9BB2-3C8981632BF4}" destId="{51357609-A109-4684-BD2A-F1F15E933888}" srcOrd="1" destOrd="0" presId="urn:microsoft.com/office/officeart/2005/8/layout/vProcess5"/>
    <dgm:cxn modelId="{1CCD00B5-374F-438C-AF74-A0D60807F709}" srcId="{AE785DA4-2CA7-4106-80CF-E7E8D1EB4C97}" destId="{D7DFD6AF-EDDC-4312-9BB2-3C8981632BF4}" srcOrd="0" destOrd="0" parTransId="{3D32A504-E8C3-4189-942E-0D07FA308BED}" sibTransId="{CB5CD423-F8D2-46DE-B3B9-2A35B278143F}"/>
    <dgm:cxn modelId="{455FF5C0-B805-48DD-B06A-2E5E8749C622}" type="presOf" srcId="{CB5CD423-F8D2-46DE-B3B9-2A35B278143F}" destId="{7726921A-0870-4EBE-9AC9-0B6DA7EE89CA}" srcOrd="0" destOrd="0" presId="urn:microsoft.com/office/officeart/2005/8/layout/vProcess5"/>
    <dgm:cxn modelId="{7C056FC8-E8AF-49AD-A87C-CEAA16980A4D}" type="presOf" srcId="{90DFA5AE-4884-4201-B2DE-368ACB71C901}" destId="{7ABC34EA-0465-4476-B460-1802E4E1D3F5}" srcOrd="0" destOrd="0" presId="urn:microsoft.com/office/officeart/2005/8/layout/vProcess5"/>
    <dgm:cxn modelId="{07F55FEF-0219-4B78-A185-222139EB7D67}" type="presOf" srcId="{D7DFD6AF-EDDC-4312-9BB2-3C8981632BF4}" destId="{196396B2-C28A-410F-B4A5-F6FB2A1591CE}" srcOrd="0" destOrd="0" presId="urn:microsoft.com/office/officeart/2005/8/layout/vProcess5"/>
    <dgm:cxn modelId="{5BB5CAB7-8CD4-4A96-839D-0D3CE7FEE514}" type="presParOf" srcId="{E42886B5-0978-4E24-B151-176AB35D2C3F}" destId="{7C9582EB-213D-4498-A2E7-A40E176A85F5}" srcOrd="0" destOrd="0" presId="urn:microsoft.com/office/officeart/2005/8/layout/vProcess5"/>
    <dgm:cxn modelId="{73E34A3C-0CC1-4AB3-AAA3-1C22FC543B98}" type="presParOf" srcId="{E42886B5-0978-4E24-B151-176AB35D2C3F}" destId="{196396B2-C28A-410F-B4A5-F6FB2A1591CE}" srcOrd="1" destOrd="0" presId="urn:microsoft.com/office/officeart/2005/8/layout/vProcess5"/>
    <dgm:cxn modelId="{60C01422-A358-4133-8C55-AB55979F2078}" type="presParOf" srcId="{E42886B5-0978-4E24-B151-176AB35D2C3F}" destId="{7ABC34EA-0465-4476-B460-1802E4E1D3F5}" srcOrd="2" destOrd="0" presId="urn:microsoft.com/office/officeart/2005/8/layout/vProcess5"/>
    <dgm:cxn modelId="{6932683F-05FA-49DC-8516-B99092FDF717}" type="presParOf" srcId="{E42886B5-0978-4E24-B151-176AB35D2C3F}" destId="{8B8E879F-618E-4A99-8066-1EAF73E991A7}" srcOrd="3" destOrd="0" presId="urn:microsoft.com/office/officeart/2005/8/layout/vProcess5"/>
    <dgm:cxn modelId="{32C9BB34-9607-4263-8C0C-888AB06B40DF}" type="presParOf" srcId="{E42886B5-0978-4E24-B151-176AB35D2C3F}" destId="{42194A49-AE85-4C62-A360-4994FF0F25DD}" srcOrd="4" destOrd="0" presId="urn:microsoft.com/office/officeart/2005/8/layout/vProcess5"/>
    <dgm:cxn modelId="{E737808B-0ED6-4A98-9416-04B8410A69AC}" type="presParOf" srcId="{E42886B5-0978-4E24-B151-176AB35D2C3F}" destId="{7726921A-0870-4EBE-9AC9-0B6DA7EE89CA}" srcOrd="5" destOrd="0" presId="urn:microsoft.com/office/officeart/2005/8/layout/vProcess5"/>
    <dgm:cxn modelId="{A691B46D-8E8B-482F-986C-7EC06192297D}" type="presParOf" srcId="{E42886B5-0978-4E24-B151-176AB35D2C3F}" destId="{3EF4A270-D17C-4929-9E0F-01AE50CB7A38}" srcOrd="6" destOrd="0" presId="urn:microsoft.com/office/officeart/2005/8/layout/vProcess5"/>
    <dgm:cxn modelId="{4959E768-BF18-4CC4-A84D-C480792D6AAF}" type="presParOf" srcId="{E42886B5-0978-4E24-B151-176AB35D2C3F}" destId="{A6F43162-8801-45E5-812A-0E6C94CF11F1}" srcOrd="7" destOrd="0" presId="urn:microsoft.com/office/officeart/2005/8/layout/vProcess5"/>
    <dgm:cxn modelId="{9FCD01C8-0675-4538-AD54-571DECAC6044}" type="presParOf" srcId="{E42886B5-0978-4E24-B151-176AB35D2C3F}" destId="{51357609-A109-4684-BD2A-F1F15E933888}" srcOrd="8" destOrd="0" presId="urn:microsoft.com/office/officeart/2005/8/layout/vProcess5"/>
    <dgm:cxn modelId="{9ADF2152-0AEF-4EB8-B3BA-0F6F919D340B}" type="presParOf" srcId="{E42886B5-0978-4E24-B151-176AB35D2C3F}" destId="{91646232-403D-44F7-B17F-EC982F491610}" srcOrd="9" destOrd="0" presId="urn:microsoft.com/office/officeart/2005/8/layout/vProcess5"/>
    <dgm:cxn modelId="{574FB6DC-549C-439E-B1B9-317FBD13A133}" type="presParOf" srcId="{E42886B5-0978-4E24-B151-176AB35D2C3F}" destId="{742DDB2E-F7E1-4777-A2CA-1E9808996AA3}" srcOrd="10" destOrd="0" presId="urn:microsoft.com/office/officeart/2005/8/layout/vProcess5"/>
    <dgm:cxn modelId="{3B91A38F-74EC-419B-94B5-CEBCB40E3B74}" type="presParOf" srcId="{E42886B5-0978-4E24-B151-176AB35D2C3F}" destId="{F0C58BC2-E03E-4FB1-86E9-774C67C94BB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4C37F-ECD1-4589-9140-BC4DEDD3FAB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782F60A-650D-4CF8-BC93-38741886F13E}">
      <dgm:prSet/>
      <dgm:spPr/>
      <dgm:t>
        <a:bodyPr/>
        <a:lstStyle/>
        <a:p>
          <a:pPr>
            <a:defRPr cap="all"/>
          </a:pPr>
          <a:r>
            <a:rPr lang="ru-RU"/>
            <a:t>Параграф 4</a:t>
          </a:r>
          <a:endParaRPr lang="en-US"/>
        </a:p>
      </dgm:t>
    </dgm:pt>
    <dgm:pt modelId="{F80DBA26-E077-4473-89BE-1188FDE30849}" type="parTrans" cxnId="{75B1642B-1CA6-4A64-BD51-43333E4F18DF}">
      <dgm:prSet/>
      <dgm:spPr/>
      <dgm:t>
        <a:bodyPr/>
        <a:lstStyle/>
        <a:p>
          <a:endParaRPr lang="en-US"/>
        </a:p>
      </dgm:t>
    </dgm:pt>
    <dgm:pt modelId="{9529CE8B-780E-4387-B1DC-9DAF6A3FA2C3}" type="sibTrans" cxnId="{75B1642B-1CA6-4A64-BD51-43333E4F18DF}">
      <dgm:prSet/>
      <dgm:spPr/>
      <dgm:t>
        <a:bodyPr/>
        <a:lstStyle/>
        <a:p>
          <a:endParaRPr lang="en-US"/>
        </a:p>
      </dgm:t>
    </dgm:pt>
    <dgm:pt modelId="{EE4BF239-CE30-4976-9205-4B1889AA7E26}">
      <dgm:prSet/>
      <dgm:spPr/>
      <dgm:t>
        <a:bodyPr/>
        <a:lstStyle/>
        <a:p>
          <a:pPr>
            <a:defRPr cap="all"/>
          </a:pPr>
          <a:r>
            <a:rPr lang="ru-RU"/>
            <a:t>Знать причины кризиса и способы выхода из него (два пути. Про каждый)</a:t>
          </a:r>
          <a:endParaRPr lang="en-US"/>
        </a:p>
      </dgm:t>
    </dgm:pt>
    <dgm:pt modelId="{3C7D938D-0E3A-4A97-ADA6-0505EC1E6673}" type="parTrans" cxnId="{28BF4CD2-9FE2-4E86-9741-CB53956A07DB}">
      <dgm:prSet/>
      <dgm:spPr/>
      <dgm:t>
        <a:bodyPr/>
        <a:lstStyle/>
        <a:p>
          <a:endParaRPr lang="en-US"/>
        </a:p>
      </dgm:t>
    </dgm:pt>
    <dgm:pt modelId="{4B782D92-3CCA-4172-A694-AE3345EE9E02}" type="sibTrans" cxnId="{28BF4CD2-9FE2-4E86-9741-CB53956A07DB}">
      <dgm:prSet/>
      <dgm:spPr/>
      <dgm:t>
        <a:bodyPr/>
        <a:lstStyle/>
        <a:p>
          <a:endParaRPr lang="en-US"/>
        </a:p>
      </dgm:t>
    </dgm:pt>
    <dgm:pt modelId="{46DDCA3D-C532-41A4-8849-3B84DF2E8679}" type="pres">
      <dgm:prSet presAssocID="{BF44C37F-ECD1-4589-9140-BC4DEDD3FABA}" presName="root" presStyleCnt="0">
        <dgm:presLayoutVars>
          <dgm:dir/>
          <dgm:resizeHandles val="exact"/>
        </dgm:presLayoutVars>
      </dgm:prSet>
      <dgm:spPr/>
    </dgm:pt>
    <dgm:pt modelId="{87E03761-528D-4B7A-8082-2A590AF9ACB3}" type="pres">
      <dgm:prSet presAssocID="{C782F60A-650D-4CF8-BC93-38741886F13E}" presName="compNode" presStyleCnt="0"/>
      <dgm:spPr/>
    </dgm:pt>
    <dgm:pt modelId="{AD235EF9-96DD-4CAA-84DD-8759815A5A47}" type="pres">
      <dgm:prSet presAssocID="{C782F60A-650D-4CF8-BC93-38741886F13E}" presName="iconBgRect" presStyleLbl="bgShp" presStyleIdx="0" presStyleCnt="2"/>
      <dgm:spPr/>
    </dgm:pt>
    <dgm:pt modelId="{1E815195-489F-43B4-8A01-ADE4A940E007}" type="pres">
      <dgm:prSet presAssocID="{C782F60A-650D-4CF8-BC93-38741886F1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D2ECFD1A-4849-4C63-A3D1-CDC577B0868A}" type="pres">
      <dgm:prSet presAssocID="{C782F60A-650D-4CF8-BC93-38741886F13E}" presName="spaceRect" presStyleCnt="0"/>
      <dgm:spPr/>
    </dgm:pt>
    <dgm:pt modelId="{8EEFD5B3-4A0F-4886-995A-0F41A61881B4}" type="pres">
      <dgm:prSet presAssocID="{C782F60A-650D-4CF8-BC93-38741886F13E}" presName="textRect" presStyleLbl="revTx" presStyleIdx="0" presStyleCnt="2">
        <dgm:presLayoutVars>
          <dgm:chMax val="1"/>
          <dgm:chPref val="1"/>
        </dgm:presLayoutVars>
      </dgm:prSet>
      <dgm:spPr/>
    </dgm:pt>
    <dgm:pt modelId="{C9AAECE5-1243-464F-A787-7A9F14BEE856}" type="pres">
      <dgm:prSet presAssocID="{9529CE8B-780E-4387-B1DC-9DAF6A3FA2C3}" presName="sibTrans" presStyleCnt="0"/>
      <dgm:spPr/>
    </dgm:pt>
    <dgm:pt modelId="{21F3B0B2-1D5C-4D58-8A9E-E6EAA5F52240}" type="pres">
      <dgm:prSet presAssocID="{EE4BF239-CE30-4976-9205-4B1889AA7E26}" presName="compNode" presStyleCnt="0"/>
      <dgm:spPr/>
    </dgm:pt>
    <dgm:pt modelId="{99862AF3-49F6-4A09-BABD-84D668118D06}" type="pres">
      <dgm:prSet presAssocID="{EE4BF239-CE30-4976-9205-4B1889AA7E26}" presName="iconBgRect" presStyleLbl="bgShp" presStyleIdx="1" presStyleCnt="2"/>
      <dgm:spPr/>
    </dgm:pt>
    <dgm:pt modelId="{CA8E1DE6-2ABC-480F-99A3-3BA5AA7A12A2}" type="pres">
      <dgm:prSet presAssocID="{EE4BF239-CE30-4976-9205-4B1889AA7E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ейерверки"/>
        </a:ext>
      </dgm:extLst>
    </dgm:pt>
    <dgm:pt modelId="{26259C73-6422-4859-B0B1-FD16DF268CB3}" type="pres">
      <dgm:prSet presAssocID="{EE4BF239-CE30-4976-9205-4B1889AA7E26}" presName="spaceRect" presStyleCnt="0"/>
      <dgm:spPr/>
    </dgm:pt>
    <dgm:pt modelId="{E092509C-5D87-4B44-8E5E-C4A942B97DB2}" type="pres">
      <dgm:prSet presAssocID="{EE4BF239-CE30-4976-9205-4B1889AA7E2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5B1642B-1CA6-4A64-BD51-43333E4F18DF}" srcId="{BF44C37F-ECD1-4589-9140-BC4DEDD3FABA}" destId="{C782F60A-650D-4CF8-BC93-38741886F13E}" srcOrd="0" destOrd="0" parTransId="{F80DBA26-E077-4473-89BE-1188FDE30849}" sibTransId="{9529CE8B-780E-4387-B1DC-9DAF6A3FA2C3}"/>
    <dgm:cxn modelId="{73A66E4B-7A2B-4DB9-A0B7-884F9BD7C9F6}" type="presOf" srcId="{BF44C37F-ECD1-4589-9140-BC4DEDD3FABA}" destId="{46DDCA3D-C532-41A4-8849-3B84DF2E8679}" srcOrd="0" destOrd="0" presId="urn:microsoft.com/office/officeart/2018/5/layout/IconCircleLabelList"/>
    <dgm:cxn modelId="{FA60F07D-E038-4068-A879-D2F9710019F3}" type="presOf" srcId="{C782F60A-650D-4CF8-BC93-38741886F13E}" destId="{8EEFD5B3-4A0F-4886-995A-0F41A61881B4}" srcOrd="0" destOrd="0" presId="urn:microsoft.com/office/officeart/2018/5/layout/IconCircleLabelList"/>
    <dgm:cxn modelId="{28BF4CD2-9FE2-4E86-9741-CB53956A07DB}" srcId="{BF44C37F-ECD1-4589-9140-BC4DEDD3FABA}" destId="{EE4BF239-CE30-4976-9205-4B1889AA7E26}" srcOrd="1" destOrd="0" parTransId="{3C7D938D-0E3A-4A97-ADA6-0505EC1E6673}" sibTransId="{4B782D92-3CCA-4172-A694-AE3345EE9E02}"/>
    <dgm:cxn modelId="{D5F205FA-2EA3-4727-9ED5-40908FF19E7C}" type="presOf" srcId="{EE4BF239-CE30-4976-9205-4B1889AA7E26}" destId="{E092509C-5D87-4B44-8E5E-C4A942B97DB2}" srcOrd="0" destOrd="0" presId="urn:microsoft.com/office/officeart/2018/5/layout/IconCircleLabelList"/>
    <dgm:cxn modelId="{2D8FCDC1-4E1A-4A3A-AE69-135D30EE708C}" type="presParOf" srcId="{46DDCA3D-C532-41A4-8849-3B84DF2E8679}" destId="{87E03761-528D-4B7A-8082-2A590AF9ACB3}" srcOrd="0" destOrd="0" presId="urn:microsoft.com/office/officeart/2018/5/layout/IconCircleLabelList"/>
    <dgm:cxn modelId="{D1F37F6D-52DE-4D56-AC5C-5098FFCC8BFD}" type="presParOf" srcId="{87E03761-528D-4B7A-8082-2A590AF9ACB3}" destId="{AD235EF9-96DD-4CAA-84DD-8759815A5A47}" srcOrd="0" destOrd="0" presId="urn:microsoft.com/office/officeart/2018/5/layout/IconCircleLabelList"/>
    <dgm:cxn modelId="{A19721A4-C4F5-4033-8FE3-D01F20BA5666}" type="presParOf" srcId="{87E03761-528D-4B7A-8082-2A590AF9ACB3}" destId="{1E815195-489F-43B4-8A01-ADE4A940E007}" srcOrd="1" destOrd="0" presId="urn:microsoft.com/office/officeart/2018/5/layout/IconCircleLabelList"/>
    <dgm:cxn modelId="{33BA2F71-D75E-4E50-90E6-7EBC4B43A29E}" type="presParOf" srcId="{87E03761-528D-4B7A-8082-2A590AF9ACB3}" destId="{D2ECFD1A-4849-4C63-A3D1-CDC577B0868A}" srcOrd="2" destOrd="0" presId="urn:microsoft.com/office/officeart/2018/5/layout/IconCircleLabelList"/>
    <dgm:cxn modelId="{4AFD735F-C2E7-4D7D-B77D-D1DC72F59C2B}" type="presParOf" srcId="{87E03761-528D-4B7A-8082-2A590AF9ACB3}" destId="{8EEFD5B3-4A0F-4886-995A-0F41A61881B4}" srcOrd="3" destOrd="0" presId="urn:microsoft.com/office/officeart/2018/5/layout/IconCircleLabelList"/>
    <dgm:cxn modelId="{6D2FDC02-801C-44E7-8B69-BB8F3DDEFF1A}" type="presParOf" srcId="{46DDCA3D-C532-41A4-8849-3B84DF2E8679}" destId="{C9AAECE5-1243-464F-A787-7A9F14BEE856}" srcOrd="1" destOrd="0" presId="urn:microsoft.com/office/officeart/2018/5/layout/IconCircleLabelList"/>
    <dgm:cxn modelId="{C9BBB106-9DF3-4C8D-8D4F-F4ED0E81DED4}" type="presParOf" srcId="{46DDCA3D-C532-41A4-8849-3B84DF2E8679}" destId="{21F3B0B2-1D5C-4D58-8A9E-E6EAA5F52240}" srcOrd="2" destOrd="0" presId="urn:microsoft.com/office/officeart/2018/5/layout/IconCircleLabelList"/>
    <dgm:cxn modelId="{756E75C8-4873-419B-BCBE-64C67A4A4490}" type="presParOf" srcId="{21F3B0B2-1D5C-4D58-8A9E-E6EAA5F52240}" destId="{99862AF3-49F6-4A09-BABD-84D668118D06}" srcOrd="0" destOrd="0" presId="urn:microsoft.com/office/officeart/2018/5/layout/IconCircleLabelList"/>
    <dgm:cxn modelId="{37E2A0FB-3A12-4C4C-8692-80EEFBA298C6}" type="presParOf" srcId="{21F3B0B2-1D5C-4D58-8A9E-E6EAA5F52240}" destId="{CA8E1DE6-2ABC-480F-99A3-3BA5AA7A12A2}" srcOrd="1" destOrd="0" presId="urn:microsoft.com/office/officeart/2018/5/layout/IconCircleLabelList"/>
    <dgm:cxn modelId="{21F6AA15-D646-437A-945D-6C974068EDAB}" type="presParOf" srcId="{21F3B0B2-1D5C-4D58-8A9E-E6EAA5F52240}" destId="{26259C73-6422-4859-B0B1-FD16DF268CB3}" srcOrd="2" destOrd="0" presId="urn:microsoft.com/office/officeart/2018/5/layout/IconCircleLabelList"/>
    <dgm:cxn modelId="{ACB5507C-7035-442C-8218-F922EAB556EB}" type="presParOf" srcId="{21F3B0B2-1D5C-4D58-8A9E-E6EAA5F52240}" destId="{E092509C-5D87-4B44-8E5E-C4A942B97DB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8733D-FFD1-4EC2-B0A1-5DC08CAE2AD8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E5D00-1237-4B09-85E8-C89ADC7F7F0C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BCA46-9227-4986-A69D-1B4DE5A83E2B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1. Причины мирового экономического кризиса 1929 г.</a:t>
          </a:r>
          <a:endParaRPr lang="en-US" sz="2200" kern="1200"/>
        </a:p>
      </dsp:txBody>
      <dsp:txXfrm>
        <a:off x="1337397" y="2284"/>
        <a:ext cx="4926242" cy="1157919"/>
      </dsp:txXfrm>
    </dsp:sp>
    <dsp:sp modelId="{FC9E9A07-C132-465D-93E5-1AD2ACAA7985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3017-92AC-492A-81B4-01AA4E9580A8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63165-383F-4D27-ACCE-2DB58923DFAB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2. «Новый курс»</a:t>
          </a:r>
          <a:endParaRPr lang="en-US" sz="2200" kern="1200"/>
        </a:p>
      </dsp:txBody>
      <dsp:txXfrm>
        <a:off x="1337397" y="1449684"/>
        <a:ext cx="4926242" cy="1157919"/>
      </dsp:txXfrm>
    </dsp:sp>
    <dsp:sp modelId="{BCC54053-EA5B-4C73-B7A2-34B5D6D28631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FB74F-9204-4FBC-952C-3693F1470ECB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EB429-2D51-42C7-B1AE-C95F5427E45A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3. Тоталитарный вариант выхода из кризиса</a:t>
          </a:r>
          <a:endParaRPr lang="en-US" sz="2200" kern="1200"/>
        </a:p>
      </dsp:txBody>
      <dsp:txXfrm>
        <a:off x="1337397" y="2897083"/>
        <a:ext cx="4926242" cy="1157919"/>
      </dsp:txXfrm>
    </dsp:sp>
    <dsp:sp modelId="{D7BC36EE-4229-47BC-9494-ABC12C96E9C0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E26C3-AB20-4F6B-9D38-A4EB751EDE9D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48B6-CC1D-4B65-8766-C968A0C66A71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4. Последствия кризиса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F3AB8-5A78-4AA5-8F4A-BD44EEED6957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938A3-6DAD-4A05-88D5-752FDB9D171E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A0D3E-19E0-40C9-A36E-BCECC3C5A23F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Перепроизводство товаров и услуг</a:t>
          </a:r>
          <a:endParaRPr lang="en-US" sz="2400" kern="1200"/>
        </a:p>
      </dsp:txBody>
      <dsp:txXfrm>
        <a:off x="1816103" y="671"/>
        <a:ext cx="4447536" cy="1572384"/>
      </dsp:txXfrm>
    </dsp:sp>
    <dsp:sp modelId="{E522ACCE-49E2-4B32-8051-0C1746E244F1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1135D-7A58-4615-9A38-6E69D90BB8C9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4D142-FECF-467E-A780-CDF0E85E2D4E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Спекуляции ценными бумагами</a:t>
          </a:r>
          <a:endParaRPr lang="en-US" sz="2400" kern="1200"/>
        </a:p>
      </dsp:txBody>
      <dsp:txXfrm>
        <a:off x="1816103" y="1966151"/>
        <a:ext cx="4447536" cy="1572384"/>
      </dsp:txXfrm>
    </dsp:sp>
    <dsp:sp modelId="{1BA16C8A-D88B-4279-8DA0-772495A21EF3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3029B-4F70-4AE3-9DB7-9151CB471003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BA30C-0722-4D29-A4B5-76B4A66AAD35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Слишком непосильные выплаты репараций, странами проигравшими войну</a:t>
          </a:r>
          <a:endParaRPr lang="en-US" sz="2400" kern="1200"/>
        </a:p>
      </dsp:txBody>
      <dsp:txXfrm>
        <a:off x="1816103" y="3931632"/>
        <a:ext cx="4447536" cy="157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7B834-B52D-479D-8985-E26A1FD1594E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Наделил себя чрезвычайными полномочиями</a:t>
          </a:r>
          <a:endParaRPr lang="en-US" sz="2600" kern="1200"/>
        </a:p>
      </dsp:txBody>
      <dsp:txXfrm>
        <a:off x="50489" y="67372"/>
        <a:ext cx="6162662" cy="933302"/>
      </dsp:txXfrm>
    </dsp:sp>
    <dsp:sp modelId="{365452A7-37EC-46DC-B57F-55BADF5C1481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Ограничил деятельность парламента</a:t>
          </a:r>
          <a:endParaRPr lang="en-US" sz="2600" kern="1200"/>
        </a:p>
      </dsp:txBody>
      <dsp:txXfrm>
        <a:off x="50489" y="1176532"/>
        <a:ext cx="6162662" cy="933302"/>
      </dsp:txXfrm>
    </dsp:sp>
    <dsp:sp modelId="{5CF52DF3-DCE3-4FA1-8D7C-77D439983247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Политические и этнические чистки</a:t>
          </a:r>
          <a:endParaRPr lang="en-US" sz="2600" kern="1200"/>
        </a:p>
      </dsp:txBody>
      <dsp:txXfrm>
        <a:off x="50489" y="2285692"/>
        <a:ext cx="6162662" cy="933302"/>
      </dsp:txXfrm>
    </dsp:sp>
    <dsp:sp modelId="{99883BC0-19F2-43DB-8DF8-DDCF876A20CE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Создание концлагерей </a:t>
          </a:r>
          <a:endParaRPr lang="en-US" sz="2600" kern="1200"/>
        </a:p>
      </dsp:txBody>
      <dsp:txXfrm>
        <a:off x="50489" y="3394852"/>
        <a:ext cx="6162662" cy="933302"/>
      </dsp:txXfrm>
    </dsp:sp>
    <dsp:sp modelId="{1FEC619A-1C41-4574-B479-79FB9B7D8F96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Запрет партий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6B2-C28A-410F-B4A5-F6FB2A1591CE}">
      <dsp:nvSpPr>
        <dsp:cNvPr id="0" name=""/>
        <dsp:cNvSpPr/>
      </dsp:nvSpPr>
      <dsp:spPr>
        <a:xfrm>
          <a:off x="0" y="0"/>
          <a:ext cx="4314688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Установление нацистского режима в Германии</a:t>
          </a:r>
          <a:endParaRPr lang="en-US" sz="1900" kern="1200" dirty="0"/>
        </a:p>
      </dsp:txBody>
      <dsp:txXfrm>
        <a:off x="28038" y="28038"/>
        <a:ext cx="3200802" cy="901218"/>
      </dsp:txXfrm>
    </dsp:sp>
    <dsp:sp modelId="{7ABC34EA-0465-4476-B460-1802E4E1D3F5}">
      <dsp:nvSpPr>
        <dsp:cNvPr id="0" name=""/>
        <dsp:cNvSpPr/>
      </dsp:nvSpPr>
      <dsp:spPr>
        <a:xfrm>
          <a:off x="361355" y="1131347"/>
          <a:ext cx="4314688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Рост недовольства текущим положением дел в Европе</a:t>
          </a:r>
          <a:endParaRPr lang="en-US" sz="1900" kern="1200" dirty="0"/>
        </a:p>
      </dsp:txBody>
      <dsp:txXfrm>
        <a:off x="389393" y="1159385"/>
        <a:ext cx="3275016" cy="901218"/>
      </dsp:txXfrm>
    </dsp:sp>
    <dsp:sp modelId="{8B8E879F-618E-4A99-8066-1EAF73E991A7}">
      <dsp:nvSpPr>
        <dsp:cNvPr id="0" name=""/>
        <dsp:cNvSpPr/>
      </dsp:nvSpPr>
      <dsp:spPr>
        <a:xfrm>
          <a:off x="717317" y="2262695"/>
          <a:ext cx="4314688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Рост реваншизма </a:t>
          </a:r>
          <a:endParaRPr lang="en-US" sz="1900" kern="1200"/>
        </a:p>
      </dsp:txBody>
      <dsp:txXfrm>
        <a:off x="745355" y="2290733"/>
        <a:ext cx="3280409" cy="901218"/>
      </dsp:txXfrm>
    </dsp:sp>
    <dsp:sp modelId="{42194A49-AE85-4C62-A360-4994FF0F25DD}">
      <dsp:nvSpPr>
        <dsp:cNvPr id="0" name=""/>
        <dsp:cNvSpPr/>
      </dsp:nvSpPr>
      <dsp:spPr>
        <a:xfrm>
          <a:off x="1078672" y="3394043"/>
          <a:ext cx="4314688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Обострение борьбы за ресурсы, сырье, рабочую силу</a:t>
          </a:r>
          <a:endParaRPr lang="en-US" sz="1900" kern="1200"/>
        </a:p>
      </dsp:txBody>
      <dsp:txXfrm>
        <a:off x="1106710" y="3422081"/>
        <a:ext cx="3275016" cy="901218"/>
      </dsp:txXfrm>
    </dsp:sp>
    <dsp:sp modelId="{7726921A-0870-4EBE-9AC9-0B6DA7EE89CA}">
      <dsp:nvSpPr>
        <dsp:cNvPr id="0" name=""/>
        <dsp:cNvSpPr/>
      </dsp:nvSpPr>
      <dsp:spPr>
        <a:xfrm>
          <a:off x="3692447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832451" y="733200"/>
        <a:ext cx="342233" cy="468236"/>
      </dsp:txXfrm>
    </dsp:sp>
    <dsp:sp modelId="{3EF4A270-D17C-4929-9E0F-01AE50CB7A38}">
      <dsp:nvSpPr>
        <dsp:cNvPr id="0" name=""/>
        <dsp:cNvSpPr/>
      </dsp:nvSpPr>
      <dsp:spPr>
        <a:xfrm>
          <a:off x="4053802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193806" y="1864548"/>
        <a:ext cx="342233" cy="468236"/>
      </dsp:txXfrm>
    </dsp:sp>
    <dsp:sp modelId="{A6F43162-8801-45E5-812A-0E6C94CF11F1}">
      <dsp:nvSpPr>
        <dsp:cNvPr id="0" name=""/>
        <dsp:cNvSpPr/>
      </dsp:nvSpPr>
      <dsp:spPr>
        <a:xfrm>
          <a:off x="4409764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49768" y="2995896"/>
        <a:ext cx="342233" cy="46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35EF9-96DD-4CAA-84DD-8759815A5A47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15195-489F-43B4-8A01-ADE4A940E007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FD5B3-4A0F-4886-995A-0F41A61881B4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kern="1200"/>
            <a:t>Параграф 4</a:t>
          </a:r>
          <a:endParaRPr lang="en-US" sz="1700" kern="1200"/>
        </a:p>
      </dsp:txBody>
      <dsp:txXfrm>
        <a:off x="1342800" y="3255669"/>
        <a:ext cx="3600000" cy="720000"/>
      </dsp:txXfrm>
    </dsp:sp>
    <dsp:sp modelId="{99862AF3-49F6-4A09-BABD-84D668118D06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E1DE6-2ABC-480F-99A3-3BA5AA7A12A2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2509C-5D87-4B44-8E5E-C4A942B97DB2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kern="1200"/>
            <a:t>Знать причины кризиса и способы выхода из него (два пути. Про каждый)</a:t>
          </a:r>
          <a:endParaRPr lang="en-US" sz="17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EE9D2-238F-47D8-9E79-219BE1A8C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7CD3F9-7888-4BC2-835B-F85DEC5B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E713B-8D64-4F86-A516-35129AC6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6771C-5B25-40CE-9D6C-8687986F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F9700-EE74-45F3-9C54-8E03066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3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0F58A-68FA-41EA-A9B4-2538423B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760BD-4C67-4716-B914-EE68BBA5F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0DFA6-8C2A-4B57-B56B-9231503E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989ABC-603A-4D82-8C19-C61364B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D39A6-1C60-46B2-BAE8-838EC5D3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1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9E9825-CB5A-46C3-B37F-F68B7CA2F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6163D8-7419-44D8-8903-C945A1A7C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4CD84-1D8E-4002-896B-CF85F116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E57E8-3FA7-4377-BC24-D7E3B5D8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C03DF-A874-4CC8-925C-C06D66C4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9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DB226-79F3-4F69-BBDD-7F6D501E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89F7C-3457-434B-BEF6-D977E826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F12BB-096E-4FAB-84B2-FF75D661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B2EF9-9379-47B6-BF85-FB548A4C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65C13-6C20-4851-989D-E264C0DB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620F1-C246-4197-B662-03CE7DA4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123A6-80A2-409E-B84C-B01428C56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1D6C6-2796-43CF-B72B-EA8DB8D0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69D19-4CD7-4280-B8DF-09D62CC8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8994C-7D57-4AC1-A404-C1CE204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8657E-A403-4705-AA15-84DC814E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59BE5-19A8-4B56-9E00-9D82D377C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BE00AC-61F8-4B02-9CEC-FF67EE8B9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57BFF-980A-4DC1-82E5-B8766564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0B081-0C1A-4960-8E9D-D7D72C7E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91C8BE-7AC6-4C6F-B9A7-AE9D3F13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7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8725B-4733-4A5C-8A2C-3EC3959F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90720-B6E6-422F-AFCF-4DC7646C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68DF97-B691-4099-9625-7AC72A78F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B76E21-142D-4F9C-A4B4-050E26030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D8DCD3-A524-4174-A003-37EC16062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43B7DB-8970-4646-B976-0448650A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1E9476-446B-4E2F-9871-1E2B474F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14281-FCA3-4297-A525-67D4B6F4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4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56E13-B93D-4987-A7FF-B5B39FF1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B3CF9-694C-4B5C-87B6-8F0580C7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AC1A50-8D9F-429A-990E-0F7828F0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747FB-8D7A-4330-840F-5EDD87F0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3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63DD9B-95F0-4CA5-9274-3AD3F06F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522FCA-0A85-4362-ACC4-CC9644EA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04F338-0C5E-45DA-9B15-6167F744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7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FA0F3-B0EA-4A16-BBA1-040B95E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22E34-CC3A-4CD4-8195-D87EFCB5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0908BD-D46E-4916-BFCF-9353681DB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DA835C-8F21-4F2C-B772-9C2EF116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A82E5B-3378-4728-BBDA-474DBFD8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0D318B-9EE7-4186-A9A7-DB9E10F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8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F7615-76CF-44FF-AD7D-811F5AD2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006932-8CD8-4F94-9E03-6EF666793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846CBC-9484-4F23-BDAF-4EBF227CF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3F71A-A0B1-4872-B87A-01286569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5D6F6-CE30-452E-A5D1-D34516E3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EC5FC-B547-4021-A541-9728BF74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38C6F-A02C-45E7-A093-28945234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C93B4-B4B1-41BF-BC0E-0A07A406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E6ED9-198A-4B4E-84BE-F599A091D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AB6C-E28D-476A-93A3-FFA7AF80F92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F49D55-44D5-4622-8C90-C2C0D73C3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C4C2E-D3C4-428C-AD72-6B1D2480D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84A4-6F6B-4B33-8F71-FD905009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372DA-EC03-40DB-A37F-D334D6178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4. Мировой экономический кризис и страны Запада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C029E0-45FD-4944-909E-F5F07549C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0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Рузвельт, Франклин Делано — Википедия">
            <a:extLst>
              <a:ext uri="{FF2B5EF4-FFF2-40B4-BE49-F238E27FC236}">
                <a16:creationId xmlns:a16="http://schemas.microsoft.com/office/drawing/2014/main" id="{E950A0B3-4A00-4B4D-9298-87ED7EBDE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3" b="4220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70B0F-42E1-4F03-BA9B-97A140BA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Франклин Рузвельт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089D94-E0FB-41FB-AF2D-328958CC1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Президент США. Автор программы выхода из кризиса, получившей название «Новый курс»</a:t>
            </a:r>
          </a:p>
        </p:txBody>
      </p:sp>
    </p:spTree>
    <p:extLst>
      <p:ext uri="{BB962C8B-B14F-4D97-AF65-F5344CB8AC3E}">
        <p14:creationId xmlns:p14="http://schemas.microsoft.com/office/powerpoint/2010/main" val="13454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BA4E1-9AF0-42E1-A985-434A2AE2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 программы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25D79-1150-430D-A277-8DCDE239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Организация общественных работ </a:t>
            </a:r>
          </a:p>
          <a:p>
            <a:r>
              <a:rPr lang="ru-RU" dirty="0"/>
              <a:t>Стабилизация банковской системы (закрытие разорившихся банков, введение жёсткого контроля)</a:t>
            </a:r>
          </a:p>
          <a:p>
            <a:r>
              <a:rPr lang="ru-RU" dirty="0"/>
              <a:t>Субсидии промышленности и сельского хозяйства</a:t>
            </a:r>
          </a:p>
          <a:p>
            <a:r>
              <a:rPr lang="ru-RU" dirty="0"/>
              <a:t>Инвестиции в социальную сферу</a:t>
            </a:r>
          </a:p>
          <a:p>
            <a:r>
              <a:rPr lang="ru-RU" dirty="0"/>
              <a:t>Государство становится активным участником экономической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9727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4139541-A12A-4A17-868B-F59FF95C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Тоталитарный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вариант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выхода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кризиса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9FF610-EE4C-4784-B96E-27C00A8E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cus: Дедушка Гитлера все-таки был евреем? - LRT">
            <a:extLst>
              <a:ext uri="{FF2B5EF4-FFF2-40B4-BE49-F238E27FC236}">
                <a16:creationId xmlns:a16="http://schemas.microsoft.com/office/drawing/2014/main" id="{D5EAFC9E-55D5-4508-9C1E-F776614736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A3EBC-5BC1-4AC3-A06F-BBFE13E3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Германия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Италия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1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7DC80-EB30-4E4F-951B-EEABE7D7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Последствия кризиса для Германии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EA424-3E2A-45AA-975F-C60D88F8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7 миллионов безработных</a:t>
            </a:r>
          </a:p>
          <a:p>
            <a:r>
              <a:rPr lang="ru-RU" dirty="0"/>
              <a:t>30 тыс. предприятий закрылось</a:t>
            </a:r>
          </a:p>
          <a:p>
            <a:r>
              <a:rPr lang="ru-RU" dirty="0"/>
              <a:t>Разорение сотен тысяч людей</a:t>
            </a:r>
          </a:p>
          <a:p>
            <a:r>
              <a:rPr lang="ru-RU" dirty="0"/>
              <a:t>Упадок экономики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51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нь Потсдама - Фотоподборка">
            <a:extLst>
              <a:ext uri="{FF2B5EF4-FFF2-40B4-BE49-F238E27FC236}">
                <a16:creationId xmlns:a16="http://schemas.microsoft.com/office/drawing/2014/main" id="{0B770C03-B343-4F0A-91FE-4F1A6C469F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 b="158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2FB74-62DA-4FBD-ABD0-57894ED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30 января 1933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4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113B1-A837-48D2-A9A4-D5F4D9CC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D1A14-446F-4059-8F70-9D9D392F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Экономика подчинена государству (введение плановых показателей, государственного заказа)</a:t>
            </a:r>
          </a:p>
          <a:p>
            <a:r>
              <a:rPr lang="ru-RU" dirty="0"/>
              <a:t>Тоталитарный контроль за жизнью общества</a:t>
            </a:r>
          </a:p>
          <a:p>
            <a:r>
              <a:rPr lang="ru-RU" dirty="0"/>
              <a:t>Даже частные предприятия подчинены государственному контролю</a:t>
            </a:r>
          </a:p>
          <a:p>
            <a:r>
              <a:rPr lang="ru-RU" dirty="0"/>
              <a:t>Отказ от выплат репараций и внешних долгов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50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1F461-96F0-437E-9B43-4E762977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Политика Гитлера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293D50C-BDED-4D1E-AEE1-EFECB430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49910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86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8F93-F1C6-4517-8F6A-9647F6E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Последствия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кризиса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C961F-952A-4560-B64F-8EEA62FF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EF26-734C-41C3-853E-B1E3AE2D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ru-RU"/>
              <a:t>Последствия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8DCFD6DA-2DB8-4FAB-BFCC-6B0C7658B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2" r="13257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787F71BD-D203-43E7-92DA-5A6181D63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25771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03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665FD-5584-49D9-9DB9-77BF362D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Проверка домашнего задания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53D04-0EDE-460F-B1E8-E70CC17250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1. Дата восстания моряков в Киле</a:t>
            </a:r>
          </a:p>
          <a:p>
            <a:r>
              <a:rPr lang="ru-RU" dirty="0"/>
              <a:t>Основатель фашизма</a:t>
            </a:r>
          </a:p>
          <a:p>
            <a:r>
              <a:rPr lang="ru-RU" dirty="0"/>
              <a:t>3. Основные идеи нацизма</a:t>
            </a:r>
          </a:p>
          <a:p>
            <a:r>
              <a:rPr lang="ru-RU" dirty="0"/>
              <a:t>4. Муссолини пришел к власти в Италии в</a:t>
            </a:r>
            <a:r>
              <a:rPr lang="en-US" dirty="0"/>
              <a:t> </a:t>
            </a:r>
            <a:r>
              <a:rPr lang="be-BY" dirty="0"/>
              <a:t>(</a:t>
            </a:r>
            <a:r>
              <a:rPr lang="ru-RU" dirty="0"/>
              <a:t>год)</a:t>
            </a:r>
          </a:p>
          <a:p>
            <a:r>
              <a:rPr lang="ru-RU" dirty="0"/>
              <a:t>5. Страны победители 1-й мировой войны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555D3-70D2-4A74-85F0-1DFBB81B72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/>
              <a:t>1. Дата революции в Германии (Берлине)</a:t>
            </a:r>
          </a:p>
          <a:p>
            <a:r>
              <a:rPr lang="ru-RU"/>
              <a:t>2. Основатель нацизма</a:t>
            </a:r>
          </a:p>
          <a:p>
            <a:r>
              <a:rPr lang="ru-RU"/>
              <a:t>3. Основные идеи фашизма</a:t>
            </a:r>
          </a:p>
          <a:p>
            <a:r>
              <a:rPr lang="ru-RU"/>
              <a:t>4. Дата принятия Германской конституции </a:t>
            </a:r>
          </a:p>
          <a:p>
            <a:r>
              <a:rPr lang="ru-RU"/>
              <a:t>5. Страны проигравшие 1-ю мировую войну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9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4A273465-5BB9-435D-AD88-69B4695DC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C3358-FA9F-4A2D-860B-2C104D7E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884F6-30F7-4B22-BCAC-9C3DCC3F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QR-коды</a:t>
            </a:r>
          </a:p>
        </p:txBody>
      </p:sp>
    </p:spTree>
    <p:extLst>
      <p:ext uri="{BB962C8B-B14F-4D97-AF65-F5344CB8AC3E}">
        <p14:creationId xmlns:p14="http://schemas.microsoft.com/office/powerpoint/2010/main" val="5390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684F8-5536-4810-842A-2264B0D6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Домашнее задание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A24BA61-45D0-49DD-BAD3-766F9B436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1283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70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F2F80-5145-4571-A324-CA7CC693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5B4426F-D26A-4D85-AB83-8839EC695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04807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5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Документ с графиком и ручкой">
            <a:extLst>
              <a:ext uri="{FF2B5EF4-FFF2-40B4-BE49-F238E27FC236}">
                <a16:creationId xmlns:a16="http://schemas.microsoft.com/office/drawing/2014/main" id="{2CE65D31-2520-4A4D-A09D-FB30D3E4C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6240F-CDF3-440F-A6F5-8D28F799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/>
              <a:t>1. Причины мирового экономического кризиса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85C74-DB23-47E5-8726-D06E6416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76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174A5-7C47-4CAE-BA07-D08CBEB3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Причины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D1C900C-A426-467A-AFED-AA08D000D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27933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13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4 октября 1929 года на Нью-Йоркской бирже начался обвал акций - Газета.Ru">
            <a:extLst>
              <a:ext uri="{FF2B5EF4-FFF2-40B4-BE49-F238E27FC236}">
                <a16:creationId xmlns:a16="http://schemas.microsoft.com/office/drawing/2014/main" id="{DCF58D2E-D408-4F6A-846C-B8605ADE71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7CDAB-5EF0-485A-B050-E0D85DD6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октября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1929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7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0A54381-5F0D-4658-AC26-2A9667545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640" y="643466"/>
            <a:ext cx="72587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856CF-B5C4-47B9-B875-4A348A1E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Последствия кризиса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Мировой экономический кризис 1929-1933 кратко о причинах и проявлениях">
            <a:extLst>
              <a:ext uri="{FF2B5EF4-FFF2-40B4-BE49-F238E27FC236}">
                <a16:creationId xmlns:a16="http://schemas.microsoft.com/office/drawing/2014/main" id="{E3058697-B4C3-4FB4-BC0C-A749EB981A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25184"/>
            <a:ext cx="5455917" cy="36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ВСЕМИРНЫЙ ЭКОНОМИЧЕСКИЙ КРИЗИС 1929–1933 гг.. 500 знаменитых исторических  событий">
            <a:extLst>
              <a:ext uri="{FF2B5EF4-FFF2-40B4-BE49-F238E27FC236}">
                <a16:creationId xmlns:a16="http://schemas.microsoft.com/office/drawing/2014/main" id="{0B3E915F-1565-4B7A-9074-00D00311A8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727482"/>
            <a:ext cx="5455917" cy="33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0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Календарь на столе">
            <a:extLst>
              <a:ext uri="{FF2B5EF4-FFF2-40B4-BE49-F238E27FC236}">
                <a16:creationId xmlns:a16="http://schemas.microsoft.com/office/drawing/2014/main" id="{925AAF84-E33D-411E-ADEE-215F730F3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8AABF-90AA-4137-89AB-E71EC877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2. «</a:t>
            </a:r>
            <a:r>
              <a:rPr lang="en-US" sz="5200" dirty="0" err="1">
                <a:solidFill>
                  <a:srgbClr val="FFFFFF"/>
                </a:solidFill>
              </a:rPr>
              <a:t>Новый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курс</a:t>
            </a:r>
            <a:r>
              <a:rPr lang="en-US" sz="52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13599-74C8-4903-9B7B-4D7452D39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35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329</Words>
  <Application>Microsoft Office PowerPoint</Application>
  <PresentationFormat>Широкоэкранный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4. Мировой экономический кризис и страны Запада</vt:lpstr>
      <vt:lpstr>Проверка домашнего задания</vt:lpstr>
      <vt:lpstr>План урока</vt:lpstr>
      <vt:lpstr>1. Причины мирового экономического кризиса</vt:lpstr>
      <vt:lpstr>Причины</vt:lpstr>
      <vt:lpstr>24 октября 1929 г.</vt:lpstr>
      <vt:lpstr>Презентация PowerPoint</vt:lpstr>
      <vt:lpstr>Последствия кризиса</vt:lpstr>
      <vt:lpstr>2. «Новый курс»</vt:lpstr>
      <vt:lpstr>Франклин Рузвельт</vt:lpstr>
      <vt:lpstr>Основные положения программы</vt:lpstr>
      <vt:lpstr>3. Тоталитарный вариант выхода из кризиса</vt:lpstr>
      <vt:lpstr>Германия и Италия</vt:lpstr>
      <vt:lpstr>Последствия кризиса для Германии</vt:lpstr>
      <vt:lpstr>30 января 1933 г.</vt:lpstr>
      <vt:lpstr>Основные положения</vt:lpstr>
      <vt:lpstr>Политика Гитлера</vt:lpstr>
      <vt:lpstr>4. Последствия кризиса</vt:lpstr>
      <vt:lpstr>Последствия</vt:lpstr>
      <vt:lpstr>Контроль знаний</vt:lpstr>
      <vt:lpstr>Домашнее задание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4. Мировой экономический кризис и страны Запада</dc:title>
  <dc:creator>Роман Жигалов</dc:creator>
  <cp:lastModifiedBy>Роман Жигалов</cp:lastModifiedBy>
  <cp:revision>1</cp:revision>
  <dcterms:created xsi:type="dcterms:W3CDTF">2021-09-18T08:36:37Z</dcterms:created>
  <dcterms:modified xsi:type="dcterms:W3CDTF">2021-09-18T10:10:44Z</dcterms:modified>
</cp:coreProperties>
</file>