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A07A7-7EFB-4A49-B482-2BEDC4D5DFB8}" v="539" dt="2021-12-19T11:31:17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12A07A7-7EFB-4A49-B482-2BEDC4D5DFB8}"/>
    <pc:docChg chg="modSld">
      <pc:chgData name="" userId="" providerId="" clId="Web-{E12A07A7-7EFB-4A49-B482-2BEDC4D5DFB8}" dt="2021-12-19T11:07:52.537" v="0" actId="20577"/>
      <pc:docMkLst>
        <pc:docMk/>
      </pc:docMkLst>
      <pc:sldChg chg="modSp">
        <pc:chgData name="" userId="" providerId="" clId="Web-{E12A07A7-7EFB-4A49-B482-2BEDC4D5DFB8}" dt="2021-12-19T11:07:52.537" v="0" actId="20577"/>
        <pc:sldMkLst>
          <pc:docMk/>
          <pc:sldMk cId="1351651579" sldId="256"/>
        </pc:sldMkLst>
        <pc:spChg chg="mod">
          <ac:chgData name="" userId="" providerId="" clId="Web-{E12A07A7-7EFB-4A49-B482-2BEDC4D5DFB8}" dt="2021-12-19T11:07:52.537" v="0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Zhigalov Roman" userId="1f97e9fdf7779aa5" providerId="Windows Live" clId="Web-{E12A07A7-7EFB-4A49-B482-2BEDC4D5DFB8}"/>
    <pc:docChg chg="addSld modSld addMainMaster modMainMaster">
      <pc:chgData name="Zhigalov Roman" userId="1f97e9fdf7779aa5" providerId="Windows Live" clId="Web-{E12A07A7-7EFB-4A49-B482-2BEDC4D5DFB8}" dt="2021-12-19T11:31:17.838" v="604"/>
      <pc:docMkLst>
        <pc:docMk/>
      </pc:docMkLst>
      <pc:sldChg chg="modSp new">
        <pc:chgData name="Zhigalov Roman" userId="1f97e9fdf7779aa5" providerId="Windows Live" clId="Web-{E12A07A7-7EFB-4A49-B482-2BEDC4D5DFB8}" dt="2021-12-19T11:08:58.835" v="10" actId="20577"/>
        <pc:sldMkLst>
          <pc:docMk/>
          <pc:sldMk cId="3216132651" sldId="257"/>
        </pc:sldMkLst>
        <pc:spChg chg="mod">
          <ac:chgData name="Zhigalov Roman" userId="1f97e9fdf7779aa5" providerId="Windows Live" clId="Web-{E12A07A7-7EFB-4A49-B482-2BEDC4D5DFB8}" dt="2021-12-19T11:08:58.835" v="10" actId="20577"/>
          <ac:spMkLst>
            <pc:docMk/>
            <pc:sldMk cId="3216132651" sldId="257"/>
            <ac:spMk id="2" creationId="{8CD3EE63-7561-453B-BBD9-23B6470AE47C}"/>
          </ac:spMkLst>
        </pc:spChg>
      </pc:sldChg>
      <pc:sldChg chg="addSp delSp modSp new mod setBg">
        <pc:chgData name="Zhigalov Roman" userId="1f97e9fdf7779aa5" providerId="Windows Live" clId="Web-{E12A07A7-7EFB-4A49-B482-2BEDC4D5DFB8}" dt="2021-12-19T11:11:08.432" v="49" actId="20577"/>
        <pc:sldMkLst>
          <pc:docMk/>
          <pc:sldMk cId="262018119" sldId="258"/>
        </pc:sldMkLst>
        <pc:spChg chg="mod">
          <ac:chgData name="Zhigalov Roman" userId="1f97e9fdf7779aa5" providerId="Windows Live" clId="Web-{E12A07A7-7EFB-4A49-B482-2BEDC4D5DFB8}" dt="2021-12-19T11:11:05.729" v="48"/>
          <ac:spMkLst>
            <pc:docMk/>
            <pc:sldMk cId="262018119" sldId="258"/>
            <ac:spMk id="2" creationId="{7CD2A87F-3CA8-4880-A105-5DD19AAB81EB}"/>
          </ac:spMkLst>
        </pc:spChg>
        <pc:spChg chg="mod">
          <ac:chgData name="Zhigalov Roman" userId="1f97e9fdf7779aa5" providerId="Windows Live" clId="Web-{E12A07A7-7EFB-4A49-B482-2BEDC4D5DFB8}" dt="2021-12-19T11:11:08.432" v="49" actId="20577"/>
          <ac:spMkLst>
            <pc:docMk/>
            <pc:sldMk cId="262018119" sldId="258"/>
            <ac:spMk id="3" creationId="{E7457058-598A-45DC-B327-5F08303A74C9}"/>
          </ac:spMkLst>
        </pc:spChg>
        <pc:spChg chg="add">
          <ac:chgData name="Zhigalov Roman" userId="1f97e9fdf7779aa5" providerId="Windows Live" clId="Web-{E12A07A7-7EFB-4A49-B482-2BEDC4D5DFB8}" dt="2021-12-19T11:11:05.729" v="48"/>
          <ac:spMkLst>
            <pc:docMk/>
            <pc:sldMk cId="262018119" sldId="258"/>
            <ac:spMk id="8" creationId="{777A147A-9ED8-46B4-8660-1B3C2AA880B5}"/>
          </ac:spMkLst>
        </pc:spChg>
        <pc:spChg chg="add del">
          <ac:chgData name="Zhigalov Roman" userId="1f97e9fdf7779aa5" providerId="Windows Live" clId="Web-{E12A07A7-7EFB-4A49-B482-2BEDC4D5DFB8}" dt="2021-12-19T11:11:05.714" v="47"/>
          <ac:spMkLst>
            <pc:docMk/>
            <pc:sldMk cId="262018119" sldId="258"/>
            <ac:spMk id="9" creationId="{F13C74B1-5B17-4795-BED0-7140497B445A}"/>
          </ac:spMkLst>
        </pc:spChg>
        <pc:spChg chg="add">
          <ac:chgData name="Zhigalov Roman" userId="1f97e9fdf7779aa5" providerId="Windows Live" clId="Web-{E12A07A7-7EFB-4A49-B482-2BEDC4D5DFB8}" dt="2021-12-19T11:11:05.729" v="48"/>
          <ac:spMkLst>
            <pc:docMk/>
            <pc:sldMk cId="262018119" sldId="258"/>
            <ac:spMk id="10" creationId="{5D6C15A0-C087-4593-8414-2B4EC1CDC3DE}"/>
          </ac:spMkLst>
        </pc:spChg>
        <pc:spChg chg="add del">
          <ac:chgData name="Zhigalov Roman" userId="1f97e9fdf7779aa5" providerId="Windows Live" clId="Web-{E12A07A7-7EFB-4A49-B482-2BEDC4D5DFB8}" dt="2021-12-19T11:11:05.714" v="47"/>
          <ac:spMkLst>
            <pc:docMk/>
            <pc:sldMk cId="262018119" sldId="258"/>
            <ac:spMk id="11" creationId="{D4974D33-8DC5-464E-8C6D-BE58F0669C17}"/>
          </ac:spMkLst>
        </pc:spChg>
        <pc:picChg chg="add del">
          <ac:chgData name="Zhigalov Roman" userId="1f97e9fdf7779aa5" providerId="Windows Live" clId="Web-{E12A07A7-7EFB-4A49-B482-2BEDC4D5DFB8}" dt="2021-12-19T11:11:05.714" v="47"/>
          <ac:picMkLst>
            <pc:docMk/>
            <pc:sldMk cId="262018119" sldId="258"/>
            <ac:picMk id="5" creationId="{3F81C9B6-CC69-4186-A613-C6A3F0DB4868}"/>
          </ac:picMkLst>
        </pc:picChg>
      </pc:sldChg>
      <pc:sldChg chg="addSp delSp modSp new mod setBg">
        <pc:chgData name="Zhigalov Roman" userId="1f97e9fdf7779aa5" providerId="Windows Live" clId="Web-{E12A07A7-7EFB-4A49-B482-2BEDC4D5DFB8}" dt="2021-12-19T11:11:22.995" v="71"/>
        <pc:sldMkLst>
          <pc:docMk/>
          <pc:sldMk cId="2258013789" sldId="259"/>
        </pc:sldMkLst>
        <pc:spChg chg="mod">
          <ac:chgData name="Zhigalov Roman" userId="1f97e9fdf7779aa5" providerId="Windows Live" clId="Web-{E12A07A7-7EFB-4A49-B482-2BEDC4D5DFB8}" dt="2021-12-19T11:11:22.995" v="71"/>
          <ac:spMkLst>
            <pc:docMk/>
            <pc:sldMk cId="2258013789" sldId="259"/>
            <ac:spMk id="2" creationId="{43776392-9B66-4A49-94EB-B144284185A0}"/>
          </ac:spMkLst>
        </pc:spChg>
        <pc:spChg chg="mod">
          <ac:chgData name="Zhigalov Roman" userId="1f97e9fdf7779aa5" providerId="Windows Live" clId="Web-{E12A07A7-7EFB-4A49-B482-2BEDC4D5DFB8}" dt="2021-12-19T11:11:22.995" v="71"/>
          <ac:spMkLst>
            <pc:docMk/>
            <pc:sldMk cId="2258013789" sldId="259"/>
            <ac:spMk id="3" creationId="{3047518A-C0C0-4F6A-ABE4-4F7D9664E9FD}"/>
          </ac:spMkLst>
        </pc:spChg>
        <pc:spChg chg="add">
          <ac:chgData name="Zhigalov Roman" userId="1f97e9fdf7779aa5" providerId="Windows Live" clId="Web-{E12A07A7-7EFB-4A49-B482-2BEDC4D5DFB8}" dt="2021-12-19T11:11:22.995" v="71"/>
          <ac:spMkLst>
            <pc:docMk/>
            <pc:sldMk cId="2258013789" sldId="259"/>
            <ac:spMk id="5" creationId="{4522B21E-B2B9-4C72-9A71-C87EFD137480}"/>
          </ac:spMkLst>
        </pc:spChg>
        <pc:spChg chg="add">
          <ac:chgData name="Zhigalov Roman" userId="1f97e9fdf7779aa5" providerId="Windows Live" clId="Web-{E12A07A7-7EFB-4A49-B482-2BEDC4D5DFB8}" dt="2021-12-19T11:11:22.995" v="71"/>
          <ac:spMkLst>
            <pc:docMk/>
            <pc:sldMk cId="2258013789" sldId="259"/>
            <ac:spMk id="6" creationId="{5EB7D2A2-F448-44D4-938C-DC84CBCB3B1E}"/>
          </ac:spMkLst>
        </pc:spChg>
        <pc:spChg chg="add del">
          <ac:chgData name="Zhigalov Roman" userId="1f97e9fdf7779aa5" providerId="Windows Live" clId="Web-{E12A07A7-7EFB-4A49-B482-2BEDC4D5DFB8}" dt="2021-12-19T11:11:22.979" v="70"/>
          <ac:spMkLst>
            <pc:docMk/>
            <pc:sldMk cId="2258013789" sldId="259"/>
            <ac:spMk id="8" creationId="{943CAA20-3569-4189-9E48-239A229A86CA}"/>
          </ac:spMkLst>
        </pc:spChg>
        <pc:spChg chg="add del">
          <ac:chgData name="Zhigalov Roman" userId="1f97e9fdf7779aa5" providerId="Windows Live" clId="Web-{E12A07A7-7EFB-4A49-B482-2BEDC4D5DFB8}" dt="2021-12-19T11:11:22.979" v="70"/>
          <ac:spMkLst>
            <pc:docMk/>
            <pc:sldMk cId="2258013789" sldId="259"/>
            <ac:spMk id="10" creationId="{DA542B6D-E775-4832-91DC-2D20F857813A}"/>
          </ac:spMkLst>
        </pc:spChg>
        <pc:spChg chg="add">
          <ac:chgData name="Zhigalov Roman" userId="1f97e9fdf7779aa5" providerId="Windows Live" clId="Web-{E12A07A7-7EFB-4A49-B482-2BEDC4D5DFB8}" dt="2021-12-19T11:11:22.995" v="71"/>
          <ac:spMkLst>
            <pc:docMk/>
            <pc:sldMk cId="2258013789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E12A07A7-7EFB-4A49-B482-2BEDC4D5DFB8}" dt="2021-12-19T11:11:22.995" v="71"/>
          <ac:cxnSpMkLst>
            <pc:docMk/>
            <pc:sldMk cId="2258013789" sldId="259"/>
            <ac:cxnSpMk id="14" creationId="{F7C8EA93-3210-4C62-99E9-153C275E3A87}"/>
          </ac:cxnSpMkLst>
        </pc:cxnChg>
      </pc:sldChg>
      <pc:sldChg chg="addSp delSp modSp new mod setBg modClrScheme chgLayout">
        <pc:chgData name="Zhigalov Roman" userId="1f97e9fdf7779aa5" providerId="Windows Live" clId="Web-{E12A07A7-7EFB-4A49-B482-2BEDC4D5DFB8}" dt="2021-12-19T11:13:27.842" v="99"/>
        <pc:sldMkLst>
          <pc:docMk/>
          <pc:sldMk cId="4153384210" sldId="260"/>
        </pc:sldMkLst>
        <pc:spChg chg="mod ord">
          <ac:chgData name="Zhigalov Roman" userId="1f97e9fdf7779aa5" providerId="Windows Live" clId="Web-{E12A07A7-7EFB-4A49-B482-2BEDC4D5DFB8}" dt="2021-12-19T11:13:27.842" v="99"/>
          <ac:spMkLst>
            <pc:docMk/>
            <pc:sldMk cId="4153384210" sldId="260"/>
            <ac:spMk id="2" creationId="{CADB1F29-8D9A-4767-884D-25C858926D39}"/>
          </ac:spMkLst>
        </pc:spChg>
        <pc:spChg chg="del mod ord">
          <ac:chgData name="Zhigalov Roman" userId="1f97e9fdf7779aa5" providerId="Windows Live" clId="Web-{E12A07A7-7EFB-4A49-B482-2BEDC4D5DFB8}" dt="2021-12-19T11:13:24.045" v="98"/>
          <ac:spMkLst>
            <pc:docMk/>
            <pc:sldMk cId="4153384210" sldId="260"/>
            <ac:spMk id="3" creationId="{8272E563-31C6-46A2-BE57-ABB0EBC87B6D}"/>
          </ac:spMkLst>
        </pc:spChg>
        <pc:spChg chg="add mod ord">
          <ac:chgData name="Zhigalov Roman" userId="1f97e9fdf7779aa5" providerId="Windows Live" clId="Web-{E12A07A7-7EFB-4A49-B482-2BEDC4D5DFB8}" dt="2021-12-19T11:13:27.842" v="99"/>
          <ac:spMkLst>
            <pc:docMk/>
            <pc:sldMk cId="4153384210" sldId="260"/>
            <ac:spMk id="4" creationId="{81FF8A2F-FDD6-4659-B74F-9F63E7F34BF3}"/>
          </ac:spMkLst>
        </pc:spChg>
        <pc:spChg chg="add">
          <ac:chgData name="Zhigalov Roman" userId="1f97e9fdf7779aa5" providerId="Windows Live" clId="Web-{E12A07A7-7EFB-4A49-B482-2BEDC4D5DFB8}" dt="2021-12-19T11:13:27.842" v="99"/>
          <ac:spMkLst>
            <pc:docMk/>
            <pc:sldMk cId="4153384210" sldId="260"/>
            <ac:spMk id="10" creationId="{665DBBEF-238B-476B-96AB-8AAC3224ECEA}"/>
          </ac:spMkLst>
        </pc:spChg>
        <pc:spChg chg="add">
          <ac:chgData name="Zhigalov Roman" userId="1f97e9fdf7779aa5" providerId="Windows Live" clId="Web-{E12A07A7-7EFB-4A49-B482-2BEDC4D5DFB8}" dt="2021-12-19T11:13:27.842" v="99"/>
          <ac:spMkLst>
            <pc:docMk/>
            <pc:sldMk cId="4153384210" sldId="260"/>
            <ac:spMk id="12" creationId="{3FCFB1DE-0B7E-48CC-BA90-B2AB0889F9D6}"/>
          </ac:spMkLst>
        </pc:spChg>
        <pc:picChg chg="add mod ord">
          <ac:chgData name="Zhigalov Roman" userId="1f97e9fdf7779aa5" providerId="Windows Live" clId="Web-{E12A07A7-7EFB-4A49-B482-2BEDC4D5DFB8}" dt="2021-12-19T11:13:27.842" v="99"/>
          <ac:picMkLst>
            <pc:docMk/>
            <pc:sldMk cId="4153384210" sldId="260"/>
            <ac:picMk id="5" creationId="{35E9D96B-8423-467E-8DC5-1EC477A38B94}"/>
          </ac:picMkLst>
        </pc:picChg>
      </pc:sldChg>
      <pc:sldChg chg="addSp delSp modSp new mod setBg">
        <pc:chgData name="Zhigalov Roman" userId="1f97e9fdf7779aa5" providerId="Windows Live" clId="Web-{E12A07A7-7EFB-4A49-B482-2BEDC4D5DFB8}" dt="2021-12-19T11:17:57.442" v="266"/>
        <pc:sldMkLst>
          <pc:docMk/>
          <pc:sldMk cId="128155623" sldId="261"/>
        </pc:sldMkLst>
        <pc:spChg chg="add del mod">
          <ac:chgData name="Zhigalov Roman" userId="1f97e9fdf7779aa5" providerId="Windows Live" clId="Web-{E12A07A7-7EFB-4A49-B482-2BEDC4D5DFB8}" dt="2021-12-19T11:17:57.442" v="266"/>
          <ac:spMkLst>
            <pc:docMk/>
            <pc:sldMk cId="128155623" sldId="261"/>
            <ac:spMk id="2" creationId="{0708D15A-5996-48C1-8FCC-40A1AC199C8C}"/>
          </ac:spMkLst>
        </pc:spChg>
        <pc:spChg chg="add del mod">
          <ac:chgData name="Zhigalov Roman" userId="1f97e9fdf7779aa5" providerId="Windows Live" clId="Web-{E12A07A7-7EFB-4A49-B482-2BEDC4D5DFB8}" dt="2021-12-19T11:17:57.442" v="266"/>
          <ac:spMkLst>
            <pc:docMk/>
            <pc:sldMk cId="128155623" sldId="261"/>
            <ac:spMk id="3" creationId="{5FF00980-5051-46D3-A40A-1845E2B4B44D}"/>
          </ac:spMkLst>
        </pc:spChg>
        <pc:spChg chg="add del">
          <ac:chgData name="Zhigalov Roman" userId="1f97e9fdf7779aa5" providerId="Windows Live" clId="Web-{E12A07A7-7EFB-4A49-B482-2BEDC4D5DFB8}" dt="2021-12-19T11:17:57.442" v="266"/>
          <ac:spMkLst>
            <pc:docMk/>
            <pc:sldMk cId="128155623" sldId="261"/>
            <ac:spMk id="8" creationId="{777A147A-9ED8-46B4-8660-1B3C2AA880B5}"/>
          </ac:spMkLst>
        </pc:spChg>
        <pc:spChg chg="add del">
          <ac:chgData name="Zhigalov Roman" userId="1f97e9fdf7779aa5" providerId="Windows Live" clId="Web-{E12A07A7-7EFB-4A49-B482-2BEDC4D5DFB8}" dt="2021-12-19T11:17:57.442" v="266"/>
          <ac:spMkLst>
            <pc:docMk/>
            <pc:sldMk cId="128155623" sldId="261"/>
            <ac:spMk id="10" creationId="{5D6C15A0-C087-4593-8414-2B4EC1CDC3DE}"/>
          </ac:spMkLst>
        </pc:spChg>
        <pc:spChg chg="add">
          <ac:chgData name="Zhigalov Roman" userId="1f97e9fdf7779aa5" providerId="Windows Live" clId="Web-{E12A07A7-7EFB-4A49-B482-2BEDC4D5DFB8}" dt="2021-12-19T11:17:57.442" v="266"/>
          <ac:spMkLst>
            <pc:docMk/>
            <pc:sldMk cId="128155623" sldId="261"/>
            <ac:spMk id="16" creationId="{F13C74B1-5B17-4795-BED0-7140497B445A}"/>
          </ac:spMkLst>
        </pc:spChg>
        <pc:spChg chg="add">
          <ac:chgData name="Zhigalov Roman" userId="1f97e9fdf7779aa5" providerId="Windows Live" clId="Web-{E12A07A7-7EFB-4A49-B482-2BEDC4D5DFB8}" dt="2021-12-19T11:17:57.442" v="266"/>
          <ac:spMkLst>
            <pc:docMk/>
            <pc:sldMk cId="128155623" sldId="261"/>
            <ac:spMk id="18" creationId="{D4974D33-8DC5-464E-8C6D-BE58F0669C17}"/>
          </ac:spMkLst>
        </pc:spChg>
        <pc:picChg chg="add del mod ord">
          <ac:chgData name="Zhigalov Roman" userId="1f97e9fdf7779aa5" providerId="Windows Live" clId="Web-{E12A07A7-7EFB-4A49-B482-2BEDC4D5DFB8}" dt="2021-12-19T11:14:12.406" v="104"/>
          <ac:picMkLst>
            <pc:docMk/>
            <pc:sldMk cId="128155623" sldId="261"/>
            <ac:picMk id="4" creationId="{7B3F00D3-E8D8-4E0C-A65F-F3F4B3B820DC}"/>
          </ac:picMkLst>
        </pc:picChg>
        <pc:picChg chg="add">
          <ac:chgData name="Zhigalov Roman" userId="1f97e9fdf7779aa5" providerId="Windows Live" clId="Web-{E12A07A7-7EFB-4A49-B482-2BEDC4D5DFB8}" dt="2021-12-19T11:17:57.442" v="266"/>
          <ac:picMkLst>
            <pc:docMk/>
            <pc:sldMk cId="128155623" sldId="261"/>
            <ac:picMk id="12" creationId="{419FA013-5986-48A4-B0A1-91848E8B0072}"/>
          </ac:picMkLst>
        </pc:picChg>
      </pc:sldChg>
      <pc:sldChg chg="addSp modSp new mod setBg">
        <pc:chgData name="Zhigalov Roman" userId="1f97e9fdf7779aa5" providerId="Windows Live" clId="Web-{E12A07A7-7EFB-4A49-B482-2BEDC4D5DFB8}" dt="2021-12-19T11:17:47.630" v="265"/>
        <pc:sldMkLst>
          <pc:docMk/>
          <pc:sldMk cId="3129704770" sldId="262"/>
        </pc:sldMkLst>
        <pc:spChg chg="mod">
          <ac:chgData name="Zhigalov Roman" userId="1f97e9fdf7779aa5" providerId="Windows Live" clId="Web-{E12A07A7-7EFB-4A49-B482-2BEDC4D5DFB8}" dt="2021-12-19T11:17:47.630" v="265"/>
          <ac:spMkLst>
            <pc:docMk/>
            <pc:sldMk cId="3129704770" sldId="262"/>
            <ac:spMk id="2" creationId="{60DE5E3E-3EEA-427A-97BB-0E406C0AD08C}"/>
          </ac:spMkLst>
        </pc:spChg>
        <pc:spChg chg="mod">
          <ac:chgData name="Zhigalov Roman" userId="1f97e9fdf7779aa5" providerId="Windows Live" clId="Web-{E12A07A7-7EFB-4A49-B482-2BEDC4D5DFB8}" dt="2021-12-19T11:17:47.630" v="265"/>
          <ac:spMkLst>
            <pc:docMk/>
            <pc:sldMk cId="3129704770" sldId="262"/>
            <ac:spMk id="3" creationId="{B2C185ED-ABC9-4B2A-8BA8-ADA606221688}"/>
          </ac:spMkLst>
        </pc:spChg>
        <pc:spChg chg="add">
          <ac:chgData name="Zhigalov Roman" userId="1f97e9fdf7779aa5" providerId="Windows Live" clId="Web-{E12A07A7-7EFB-4A49-B482-2BEDC4D5DFB8}" dt="2021-12-19T11:17:47.630" v="265"/>
          <ac:spMkLst>
            <pc:docMk/>
            <pc:sldMk cId="3129704770" sldId="262"/>
            <ac:spMk id="9" creationId="{F13C74B1-5B17-4795-BED0-7140497B445A}"/>
          </ac:spMkLst>
        </pc:spChg>
        <pc:spChg chg="add">
          <ac:chgData name="Zhigalov Roman" userId="1f97e9fdf7779aa5" providerId="Windows Live" clId="Web-{E12A07A7-7EFB-4A49-B482-2BEDC4D5DFB8}" dt="2021-12-19T11:17:47.630" v="265"/>
          <ac:spMkLst>
            <pc:docMk/>
            <pc:sldMk cId="3129704770" sldId="262"/>
            <ac:spMk id="11" creationId="{D4974D33-8DC5-464E-8C6D-BE58F0669C17}"/>
          </ac:spMkLst>
        </pc:spChg>
        <pc:picChg chg="add">
          <ac:chgData name="Zhigalov Roman" userId="1f97e9fdf7779aa5" providerId="Windows Live" clId="Web-{E12A07A7-7EFB-4A49-B482-2BEDC4D5DFB8}" dt="2021-12-19T11:17:47.630" v="265"/>
          <ac:picMkLst>
            <pc:docMk/>
            <pc:sldMk cId="3129704770" sldId="262"/>
            <ac:picMk id="5" creationId="{A3DB9A09-97E1-47EE-BD0E-6873958BEABC}"/>
          </ac:picMkLst>
        </pc:picChg>
      </pc:sldChg>
      <pc:sldChg chg="addSp modSp new mod setBg">
        <pc:chgData name="Zhigalov Roman" userId="1f97e9fdf7779aa5" providerId="Windows Live" clId="Web-{E12A07A7-7EFB-4A49-B482-2BEDC4D5DFB8}" dt="2021-12-19T11:18:14.365" v="269"/>
        <pc:sldMkLst>
          <pc:docMk/>
          <pc:sldMk cId="1493566945" sldId="263"/>
        </pc:sldMkLst>
        <pc:spChg chg="mod">
          <ac:chgData name="Zhigalov Roman" userId="1f97e9fdf7779aa5" providerId="Windows Live" clId="Web-{E12A07A7-7EFB-4A49-B482-2BEDC4D5DFB8}" dt="2021-12-19T11:18:14.365" v="269"/>
          <ac:spMkLst>
            <pc:docMk/>
            <pc:sldMk cId="1493566945" sldId="263"/>
            <ac:spMk id="2" creationId="{0BCFE6A6-2872-4936-8550-5FAD83D5BB62}"/>
          </ac:spMkLst>
        </pc:spChg>
        <pc:spChg chg="mod">
          <ac:chgData name="Zhigalov Roman" userId="1f97e9fdf7779aa5" providerId="Windows Live" clId="Web-{E12A07A7-7EFB-4A49-B482-2BEDC4D5DFB8}" dt="2021-12-19T11:18:14.365" v="269"/>
          <ac:spMkLst>
            <pc:docMk/>
            <pc:sldMk cId="1493566945" sldId="263"/>
            <ac:spMk id="3" creationId="{C8C74C1A-C1B7-4BD1-9E9E-785155589674}"/>
          </ac:spMkLst>
        </pc:spChg>
        <pc:spChg chg="add">
          <ac:chgData name="Zhigalov Roman" userId="1f97e9fdf7779aa5" providerId="Windows Live" clId="Web-{E12A07A7-7EFB-4A49-B482-2BEDC4D5DFB8}" dt="2021-12-19T11:18:14.365" v="269"/>
          <ac:spMkLst>
            <pc:docMk/>
            <pc:sldMk cId="1493566945" sldId="263"/>
            <ac:spMk id="8" creationId="{4522B21E-B2B9-4C72-9A71-C87EFD137480}"/>
          </ac:spMkLst>
        </pc:spChg>
        <pc:spChg chg="add">
          <ac:chgData name="Zhigalov Roman" userId="1f97e9fdf7779aa5" providerId="Windows Live" clId="Web-{E12A07A7-7EFB-4A49-B482-2BEDC4D5DFB8}" dt="2021-12-19T11:18:14.365" v="269"/>
          <ac:spMkLst>
            <pc:docMk/>
            <pc:sldMk cId="1493566945" sldId="263"/>
            <ac:spMk id="10" creationId="{5EB7D2A2-F448-44D4-938C-DC84CBCB3B1E}"/>
          </ac:spMkLst>
        </pc:spChg>
        <pc:spChg chg="add">
          <ac:chgData name="Zhigalov Roman" userId="1f97e9fdf7779aa5" providerId="Windows Live" clId="Web-{E12A07A7-7EFB-4A49-B482-2BEDC4D5DFB8}" dt="2021-12-19T11:18:14.365" v="269"/>
          <ac:spMkLst>
            <pc:docMk/>
            <pc:sldMk cId="1493566945" sldId="263"/>
            <ac:spMk id="12" creationId="{871AEA07-1E14-44B4-8E55-64EF049CD66F}"/>
          </ac:spMkLst>
        </pc:spChg>
        <pc:cxnChg chg="add">
          <ac:chgData name="Zhigalov Roman" userId="1f97e9fdf7779aa5" providerId="Windows Live" clId="Web-{E12A07A7-7EFB-4A49-B482-2BEDC4D5DFB8}" dt="2021-12-19T11:18:14.365" v="269"/>
          <ac:cxnSpMkLst>
            <pc:docMk/>
            <pc:sldMk cId="1493566945" sldId="263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E12A07A7-7EFB-4A49-B482-2BEDC4D5DFB8}" dt="2021-12-19T11:21:10.166" v="348"/>
        <pc:sldMkLst>
          <pc:docMk/>
          <pc:sldMk cId="233912585" sldId="264"/>
        </pc:sldMkLst>
        <pc:spChg chg="mod">
          <ac:chgData name="Zhigalov Roman" userId="1f97e9fdf7779aa5" providerId="Windows Live" clId="Web-{E12A07A7-7EFB-4A49-B482-2BEDC4D5DFB8}" dt="2021-12-19T11:21:10.166" v="348"/>
          <ac:spMkLst>
            <pc:docMk/>
            <pc:sldMk cId="233912585" sldId="264"/>
            <ac:spMk id="2" creationId="{4C78EB9E-ADA6-4692-96A8-988684699897}"/>
          </ac:spMkLst>
        </pc:spChg>
        <pc:spChg chg="del">
          <ac:chgData name="Zhigalov Roman" userId="1f97e9fdf7779aa5" providerId="Windows Live" clId="Web-{E12A07A7-7EFB-4A49-B482-2BEDC4D5DFB8}" dt="2021-12-19T11:19:37.148" v="281"/>
          <ac:spMkLst>
            <pc:docMk/>
            <pc:sldMk cId="233912585" sldId="264"/>
            <ac:spMk id="3" creationId="{AE9A6674-8B05-4EAE-A3AE-5781B6B58302}"/>
          </ac:spMkLst>
        </pc:spChg>
        <pc:spChg chg="mod">
          <ac:chgData name="Zhigalov Roman" userId="1f97e9fdf7779aa5" providerId="Windows Live" clId="Web-{E12A07A7-7EFB-4A49-B482-2BEDC4D5DFB8}" dt="2021-12-19T11:21:10.166" v="348"/>
          <ac:spMkLst>
            <pc:docMk/>
            <pc:sldMk cId="233912585" sldId="264"/>
            <ac:spMk id="4" creationId="{950A9EF3-F6B8-40E8-8CCF-408956ADBBBA}"/>
          </ac:spMkLst>
        </pc:spChg>
        <pc:spChg chg="add">
          <ac:chgData name="Zhigalov Roman" userId="1f97e9fdf7779aa5" providerId="Windows Live" clId="Web-{E12A07A7-7EFB-4A49-B482-2BEDC4D5DFB8}" dt="2021-12-19T11:21:10.166" v="348"/>
          <ac:spMkLst>
            <pc:docMk/>
            <pc:sldMk cId="233912585" sldId="264"/>
            <ac:spMk id="101" creationId="{F13C74B1-5B17-4795-BED0-7140497B445A}"/>
          </ac:spMkLst>
        </pc:spChg>
        <pc:spChg chg="add">
          <ac:chgData name="Zhigalov Roman" userId="1f97e9fdf7779aa5" providerId="Windows Live" clId="Web-{E12A07A7-7EFB-4A49-B482-2BEDC4D5DFB8}" dt="2021-12-19T11:21:10.166" v="348"/>
          <ac:spMkLst>
            <pc:docMk/>
            <pc:sldMk cId="233912585" sldId="264"/>
            <ac:spMk id="103" creationId="{D4974D33-8DC5-464E-8C6D-BE58F0669C17}"/>
          </ac:spMkLst>
        </pc:spChg>
        <pc:spChg chg="add del mod">
          <ac:chgData name="Zhigalov Roman" userId="1f97e9fdf7779aa5" providerId="Windows Live" clId="Web-{E12A07A7-7EFB-4A49-B482-2BEDC4D5DFB8}" dt="2021-12-19T11:21:06.275" v="347"/>
          <ac:spMkLst>
            <pc:docMk/>
            <pc:sldMk cId="233912585" sldId="264"/>
            <ac:spMk id="543" creationId="{BCB841FB-72E6-4FE6-B516-9A8F5BE4BDEF}"/>
          </ac:spMkLst>
        </pc:spChg>
        <pc:graphicFrameChg chg="add del mod ord modGraphic">
          <ac:chgData name="Zhigalov Roman" userId="1f97e9fdf7779aa5" providerId="Windows Live" clId="Web-{E12A07A7-7EFB-4A49-B482-2BEDC4D5DFB8}" dt="2021-12-19T11:20:52.650" v="346"/>
          <ac:graphicFrameMkLst>
            <pc:docMk/>
            <pc:sldMk cId="233912585" sldId="264"/>
            <ac:graphicFrameMk id="5" creationId="{5DD9FE01-1159-481C-AF07-6DE980A03CE8}"/>
          </ac:graphicFrameMkLst>
        </pc:graphicFrameChg>
        <pc:picChg chg="add mod ord">
          <ac:chgData name="Zhigalov Roman" userId="1f97e9fdf7779aa5" providerId="Windows Live" clId="Web-{E12A07A7-7EFB-4A49-B482-2BEDC4D5DFB8}" dt="2021-12-19T11:21:10.166" v="348"/>
          <ac:picMkLst>
            <pc:docMk/>
            <pc:sldMk cId="233912585" sldId="264"/>
            <ac:picMk id="544" creationId="{EB9C69D6-E6C4-4AE6-880D-DB1C345617DA}"/>
          </ac:picMkLst>
        </pc:picChg>
      </pc:sldChg>
      <pc:sldChg chg="addSp modSp new mod setBg">
        <pc:chgData name="Zhigalov Roman" userId="1f97e9fdf7779aa5" providerId="Windows Live" clId="Web-{E12A07A7-7EFB-4A49-B482-2BEDC4D5DFB8}" dt="2021-12-19T11:23:39.904" v="422"/>
        <pc:sldMkLst>
          <pc:docMk/>
          <pc:sldMk cId="1495238859" sldId="265"/>
        </pc:sldMkLst>
        <pc:spChg chg="mod">
          <ac:chgData name="Zhigalov Roman" userId="1f97e9fdf7779aa5" providerId="Windows Live" clId="Web-{E12A07A7-7EFB-4A49-B482-2BEDC4D5DFB8}" dt="2021-12-19T11:23:39.904" v="422"/>
          <ac:spMkLst>
            <pc:docMk/>
            <pc:sldMk cId="1495238859" sldId="265"/>
            <ac:spMk id="2" creationId="{E805C4D9-D092-4AFF-9346-8443EE5B1F84}"/>
          </ac:spMkLst>
        </pc:spChg>
        <pc:spChg chg="mod">
          <ac:chgData name="Zhigalov Roman" userId="1f97e9fdf7779aa5" providerId="Windows Live" clId="Web-{E12A07A7-7EFB-4A49-B482-2BEDC4D5DFB8}" dt="2021-12-19T11:23:39.904" v="422"/>
          <ac:spMkLst>
            <pc:docMk/>
            <pc:sldMk cId="1495238859" sldId="265"/>
            <ac:spMk id="3" creationId="{8F6424A5-5EBB-403E-A4D8-C755CC662B66}"/>
          </ac:spMkLst>
        </pc:spChg>
        <pc:spChg chg="add">
          <ac:chgData name="Zhigalov Roman" userId="1f97e9fdf7779aa5" providerId="Windows Live" clId="Web-{E12A07A7-7EFB-4A49-B482-2BEDC4D5DFB8}" dt="2021-12-19T11:23:39.904" v="422"/>
          <ac:spMkLst>
            <pc:docMk/>
            <pc:sldMk cId="1495238859" sldId="265"/>
            <ac:spMk id="9" creationId="{F13C74B1-5B17-4795-BED0-7140497B445A}"/>
          </ac:spMkLst>
        </pc:spChg>
        <pc:spChg chg="add">
          <ac:chgData name="Zhigalov Roman" userId="1f97e9fdf7779aa5" providerId="Windows Live" clId="Web-{E12A07A7-7EFB-4A49-B482-2BEDC4D5DFB8}" dt="2021-12-19T11:23:39.904" v="422"/>
          <ac:spMkLst>
            <pc:docMk/>
            <pc:sldMk cId="1495238859" sldId="265"/>
            <ac:spMk id="11" creationId="{D4974D33-8DC5-464E-8C6D-BE58F0669C17}"/>
          </ac:spMkLst>
        </pc:spChg>
        <pc:picChg chg="add">
          <ac:chgData name="Zhigalov Roman" userId="1f97e9fdf7779aa5" providerId="Windows Live" clId="Web-{E12A07A7-7EFB-4A49-B482-2BEDC4D5DFB8}" dt="2021-12-19T11:23:39.904" v="422"/>
          <ac:picMkLst>
            <pc:docMk/>
            <pc:sldMk cId="1495238859" sldId="265"/>
            <ac:picMk id="5" creationId="{5667065F-FC06-4B44-8E24-FBA954159C37}"/>
          </ac:picMkLst>
        </pc:picChg>
      </pc:sldChg>
      <pc:sldChg chg="addSp delSp modSp new mod setBg">
        <pc:chgData name="Zhigalov Roman" userId="1f97e9fdf7779aa5" providerId="Windows Live" clId="Web-{E12A07A7-7EFB-4A49-B482-2BEDC4D5DFB8}" dt="2021-12-19T11:24:37" v="431"/>
        <pc:sldMkLst>
          <pc:docMk/>
          <pc:sldMk cId="226882505" sldId="266"/>
        </pc:sldMkLst>
        <pc:spChg chg="mod">
          <ac:chgData name="Zhigalov Roman" userId="1f97e9fdf7779aa5" providerId="Windows Live" clId="Web-{E12A07A7-7EFB-4A49-B482-2BEDC4D5DFB8}" dt="2021-12-19T11:24:37" v="431"/>
          <ac:spMkLst>
            <pc:docMk/>
            <pc:sldMk cId="226882505" sldId="266"/>
            <ac:spMk id="2" creationId="{9CED0DCC-6293-4FA7-BF60-08C70190B321}"/>
          </ac:spMkLst>
        </pc:spChg>
        <pc:spChg chg="del">
          <ac:chgData name="Zhigalov Roman" userId="1f97e9fdf7779aa5" providerId="Windows Live" clId="Web-{E12A07A7-7EFB-4A49-B482-2BEDC4D5DFB8}" dt="2021-12-19T11:24:31.687" v="430"/>
          <ac:spMkLst>
            <pc:docMk/>
            <pc:sldMk cId="226882505" sldId="266"/>
            <ac:spMk id="3" creationId="{68C32032-615A-4B7E-A918-64ED4F23F0E3}"/>
          </ac:spMkLst>
        </pc:spChg>
        <pc:spChg chg="mod">
          <ac:chgData name="Zhigalov Roman" userId="1f97e9fdf7779aa5" providerId="Windows Live" clId="Web-{E12A07A7-7EFB-4A49-B482-2BEDC4D5DFB8}" dt="2021-12-19T11:24:37" v="431"/>
          <ac:spMkLst>
            <pc:docMk/>
            <pc:sldMk cId="226882505" sldId="266"/>
            <ac:spMk id="4" creationId="{E1FD4386-AD75-4EE9-ABE6-68C67C004405}"/>
          </ac:spMkLst>
        </pc:spChg>
        <pc:spChg chg="add">
          <ac:chgData name="Zhigalov Roman" userId="1f97e9fdf7779aa5" providerId="Windows Live" clId="Web-{E12A07A7-7EFB-4A49-B482-2BEDC4D5DFB8}" dt="2021-12-19T11:24:37" v="431"/>
          <ac:spMkLst>
            <pc:docMk/>
            <pc:sldMk cId="226882505" sldId="266"/>
            <ac:spMk id="10" creationId="{058A14AF-9FB5-4CC7-BA35-E8E85D3EDF0E}"/>
          </ac:spMkLst>
        </pc:spChg>
        <pc:spChg chg="add">
          <ac:chgData name="Zhigalov Roman" userId="1f97e9fdf7779aa5" providerId="Windows Live" clId="Web-{E12A07A7-7EFB-4A49-B482-2BEDC4D5DFB8}" dt="2021-12-19T11:24:37" v="431"/>
          <ac:spMkLst>
            <pc:docMk/>
            <pc:sldMk cId="226882505" sldId="266"/>
            <ac:spMk id="12" creationId="{3A9A4357-BD1D-4622-A4FE-766E6AB8DE84}"/>
          </ac:spMkLst>
        </pc:spChg>
        <pc:spChg chg="add">
          <ac:chgData name="Zhigalov Roman" userId="1f97e9fdf7779aa5" providerId="Windows Live" clId="Web-{E12A07A7-7EFB-4A49-B482-2BEDC4D5DFB8}" dt="2021-12-19T11:24:37" v="431"/>
          <ac:spMkLst>
            <pc:docMk/>
            <pc:sldMk cId="226882505" sldId="266"/>
            <ac:spMk id="14" creationId="{E659831F-0D9A-4C63-9EBB-8435B85A440F}"/>
          </ac:spMkLst>
        </pc:spChg>
        <pc:spChg chg="add">
          <ac:chgData name="Zhigalov Roman" userId="1f97e9fdf7779aa5" providerId="Windows Live" clId="Web-{E12A07A7-7EFB-4A49-B482-2BEDC4D5DFB8}" dt="2021-12-19T11:24:37" v="431"/>
          <ac:spMkLst>
            <pc:docMk/>
            <pc:sldMk cId="226882505" sldId="266"/>
            <ac:spMk id="16" creationId="{E6995CE5-F890-4ABA-82A2-26507CE8D2A3}"/>
          </ac:spMkLst>
        </pc:spChg>
        <pc:picChg chg="add mod ord">
          <ac:chgData name="Zhigalov Roman" userId="1f97e9fdf7779aa5" providerId="Windows Live" clId="Web-{E12A07A7-7EFB-4A49-B482-2BEDC4D5DFB8}" dt="2021-12-19T11:24:37" v="431"/>
          <ac:picMkLst>
            <pc:docMk/>
            <pc:sldMk cId="226882505" sldId="266"/>
            <ac:picMk id="5" creationId="{44394519-8D26-4EC8-A105-CBE9C7F2A48A}"/>
          </ac:picMkLst>
        </pc:picChg>
      </pc:sldChg>
      <pc:sldChg chg="addSp modSp new mod setBg">
        <pc:chgData name="Zhigalov Roman" userId="1f97e9fdf7779aa5" providerId="Windows Live" clId="Web-{E12A07A7-7EFB-4A49-B482-2BEDC4D5DFB8}" dt="2021-12-19T11:26:22.206" v="446"/>
        <pc:sldMkLst>
          <pc:docMk/>
          <pc:sldMk cId="1501132302" sldId="267"/>
        </pc:sldMkLst>
        <pc:spChg chg="mod">
          <ac:chgData name="Zhigalov Roman" userId="1f97e9fdf7779aa5" providerId="Windows Live" clId="Web-{E12A07A7-7EFB-4A49-B482-2BEDC4D5DFB8}" dt="2021-12-19T11:26:22.206" v="446"/>
          <ac:spMkLst>
            <pc:docMk/>
            <pc:sldMk cId="1501132302" sldId="267"/>
            <ac:spMk id="2" creationId="{A87766D5-6CF6-47FA-815C-89DF5412CE5C}"/>
          </ac:spMkLst>
        </pc:spChg>
        <pc:spChg chg="mod">
          <ac:chgData name="Zhigalov Roman" userId="1f97e9fdf7779aa5" providerId="Windows Live" clId="Web-{E12A07A7-7EFB-4A49-B482-2BEDC4D5DFB8}" dt="2021-12-19T11:26:22.206" v="446"/>
          <ac:spMkLst>
            <pc:docMk/>
            <pc:sldMk cId="1501132302" sldId="267"/>
            <ac:spMk id="3" creationId="{58E310C4-3110-4DEF-83EE-D2713F238D72}"/>
          </ac:spMkLst>
        </pc:spChg>
        <pc:spChg chg="add">
          <ac:chgData name="Zhigalov Roman" userId="1f97e9fdf7779aa5" providerId="Windows Live" clId="Web-{E12A07A7-7EFB-4A49-B482-2BEDC4D5DFB8}" dt="2021-12-19T11:26:22.206" v="446"/>
          <ac:spMkLst>
            <pc:docMk/>
            <pc:sldMk cId="1501132302" sldId="267"/>
            <ac:spMk id="8" creationId="{4522B21E-B2B9-4C72-9A71-C87EFD137480}"/>
          </ac:spMkLst>
        </pc:spChg>
        <pc:spChg chg="add">
          <ac:chgData name="Zhigalov Roman" userId="1f97e9fdf7779aa5" providerId="Windows Live" clId="Web-{E12A07A7-7EFB-4A49-B482-2BEDC4D5DFB8}" dt="2021-12-19T11:26:22.206" v="446"/>
          <ac:spMkLst>
            <pc:docMk/>
            <pc:sldMk cId="1501132302" sldId="267"/>
            <ac:spMk id="10" creationId="{5EB7D2A2-F448-44D4-938C-DC84CBCB3B1E}"/>
          </ac:spMkLst>
        </pc:spChg>
        <pc:spChg chg="add">
          <ac:chgData name="Zhigalov Roman" userId="1f97e9fdf7779aa5" providerId="Windows Live" clId="Web-{E12A07A7-7EFB-4A49-B482-2BEDC4D5DFB8}" dt="2021-12-19T11:26:22.206" v="446"/>
          <ac:spMkLst>
            <pc:docMk/>
            <pc:sldMk cId="1501132302" sldId="267"/>
            <ac:spMk id="12" creationId="{871AEA07-1E14-44B4-8E55-64EF049CD66F}"/>
          </ac:spMkLst>
        </pc:spChg>
        <pc:cxnChg chg="add">
          <ac:chgData name="Zhigalov Roman" userId="1f97e9fdf7779aa5" providerId="Windows Live" clId="Web-{E12A07A7-7EFB-4A49-B482-2BEDC4D5DFB8}" dt="2021-12-19T11:26:22.206" v="446"/>
          <ac:cxnSpMkLst>
            <pc:docMk/>
            <pc:sldMk cId="1501132302" sldId="267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E12A07A7-7EFB-4A49-B482-2BEDC4D5DFB8}" dt="2021-12-19T11:27:07.863" v="463"/>
        <pc:sldMkLst>
          <pc:docMk/>
          <pc:sldMk cId="1979108687" sldId="268"/>
        </pc:sldMkLst>
        <pc:spChg chg="mod">
          <ac:chgData name="Zhigalov Roman" userId="1f97e9fdf7779aa5" providerId="Windows Live" clId="Web-{E12A07A7-7EFB-4A49-B482-2BEDC4D5DFB8}" dt="2021-12-19T11:27:07.863" v="463"/>
          <ac:spMkLst>
            <pc:docMk/>
            <pc:sldMk cId="1979108687" sldId="268"/>
            <ac:spMk id="2" creationId="{F25342B0-7993-4408-8EDA-068490516598}"/>
          </ac:spMkLst>
        </pc:spChg>
        <pc:spChg chg="del">
          <ac:chgData name="Zhigalov Roman" userId="1f97e9fdf7779aa5" providerId="Windows Live" clId="Web-{E12A07A7-7EFB-4A49-B482-2BEDC4D5DFB8}" dt="2021-12-19T11:27:03.894" v="462"/>
          <ac:spMkLst>
            <pc:docMk/>
            <pc:sldMk cId="1979108687" sldId="268"/>
            <ac:spMk id="3" creationId="{9986ED6D-5C68-4E78-8114-13C514AA89D4}"/>
          </ac:spMkLst>
        </pc:spChg>
        <pc:spChg chg="mod">
          <ac:chgData name="Zhigalov Roman" userId="1f97e9fdf7779aa5" providerId="Windows Live" clId="Web-{E12A07A7-7EFB-4A49-B482-2BEDC4D5DFB8}" dt="2021-12-19T11:27:07.863" v="463"/>
          <ac:spMkLst>
            <pc:docMk/>
            <pc:sldMk cId="1979108687" sldId="268"/>
            <ac:spMk id="4" creationId="{48864BDD-57FB-4833-8AB2-D9DBBF1E39CB}"/>
          </ac:spMkLst>
        </pc:spChg>
        <pc:spChg chg="add del mod">
          <ac:chgData name="Zhigalov Roman" userId="1f97e9fdf7779aa5" providerId="Windows Live" clId="Web-{E12A07A7-7EFB-4A49-B482-2BEDC4D5DFB8}" dt="2021-12-19T11:26:43.034" v="451"/>
          <ac:spMkLst>
            <pc:docMk/>
            <pc:sldMk cId="1979108687" sldId="268"/>
            <ac:spMk id="5" creationId="{6816E11C-C432-4C7D-BD62-24BED913DCA4}"/>
          </ac:spMkLst>
        </pc:spChg>
        <pc:spChg chg="add">
          <ac:chgData name="Zhigalov Roman" userId="1f97e9fdf7779aa5" providerId="Windows Live" clId="Web-{E12A07A7-7EFB-4A49-B482-2BEDC4D5DFB8}" dt="2021-12-19T11:27:07.863" v="463"/>
          <ac:spMkLst>
            <pc:docMk/>
            <pc:sldMk cId="1979108687" sldId="268"/>
            <ac:spMk id="11" creationId="{665DBBEF-238B-476B-96AB-8AAC3224ECEA}"/>
          </ac:spMkLst>
        </pc:spChg>
        <pc:spChg chg="add">
          <ac:chgData name="Zhigalov Roman" userId="1f97e9fdf7779aa5" providerId="Windows Live" clId="Web-{E12A07A7-7EFB-4A49-B482-2BEDC4D5DFB8}" dt="2021-12-19T11:27:07.863" v="463"/>
          <ac:spMkLst>
            <pc:docMk/>
            <pc:sldMk cId="1979108687" sldId="268"/>
            <ac:spMk id="13" creationId="{3FCFB1DE-0B7E-48CC-BA90-B2AB0889F9D6}"/>
          </ac:spMkLst>
        </pc:spChg>
        <pc:picChg chg="add mod ord">
          <ac:chgData name="Zhigalov Roman" userId="1f97e9fdf7779aa5" providerId="Windows Live" clId="Web-{E12A07A7-7EFB-4A49-B482-2BEDC4D5DFB8}" dt="2021-12-19T11:27:07.863" v="463"/>
          <ac:picMkLst>
            <pc:docMk/>
            <pc:sldMk cId="1979108687" sldId="268"/>
            <ac:picMk id="6" creationId="{EE5DC309-40FE-4294-8DF2-2146232C6166}"/>
          </ac:picMkLst>
        </pc:picChg>
      </pc:sldChg>
      <pc:sldChg chg="addSp modSp new mod setBg modClrScheme chgLayout">
        <pc:chgData name="Zhigalov Roman" userId="1f97e9fdf7779aa5" providerId="Windows Live" clId="Web-{E12A07A7-7EFB-4A49-B482-2BEDC4D5DFB8}" dt="2021-12-19T11:28:26.115" v="499"/>
        <pc:sldMkLst>
          <pc:docMk/>
          <pc:sldMk cId="969664656" sldId="269"/>
        </pc:sldMkLst>
        <pc:spChg chg="mod ord">
          <ac:chgData name="Zhigalov Roman" userId="1f97e9fdf7779aa5" providerId="Windows Live" clId="Web-{E12A07A7-7EFB-4A49-B482-2BEDC4D5DFB8}" dt="2021-12-19T11:28:26.115" v="499"/>
          <ac:spMkLst>
            <pc:docMk/>
            <pc:sldMk cId="969664656" sldId="269"/>
            <ac:spMk id="2" creationId="{E608305C-E799-4D43-B4AF-F027CDA9B149}"/>
          </ac:spMkLst>
        </pc:spChg>
        <pc:spChg chg="mod ord">
          <ac:chgData name="Zhigalov Roman" userId="1f97e9fdf7779aa5" providerId="Windows Live" clId="Web-{E12A07A7-7EFB-4A49-B482-2BEDC4D5DFB8}" dt="2021-12-19T11:28:26.115" v="499"/>
          <ac:spMkLst>
            <pc:docMk/>
            <pc:sldMk cId="969664656" sldId="269"/>
            <ac:spMk id="3" creationId="{E49964B3-F60A-4663-94E5-A9600334CC1F}"/>
          </ac:spMkLst>
        </pc:spChg>
        <pc:spChg chg="add">
          <ac:chgData name="Zhigalov Roman" userId="1f97e9fdf7779aa5" providerId="Windows Live" clId="Web-{E12A07A7-7EFB-4A49-B482-2BEDC4D5DFB8}" dt="2021-12-19T11:28:26.115" v="499"/>
          <ac:spMkLst>
            <pc:docMk/>
            <pc:sldMk cId="969664656" sldId="269"/>
            <ac:spMk id="9" creationId="{9B7AD9F6-8CE7-4299-8FC6-328F4DCD3FF9}"/>
          </ac:spMkLst>
        </pc:spChg>
        <pc:spChg chg="add">
          <ac:chgData name="Zhigalov Roman" userId="1f97e9fdf7779aa5" providerId="Windows Live" clId="Web-{E12A07A7-7EFB-4A49-B482-2BEDC4D5DFB8}" dt="2021-12-19T11:28:26.115" v="499"/>
          <ac:spMkLst>
            <pc:docMk/>
            <pc:sldMk cId="969664656" sldId="269"/>
            <ac:spMk id="11" creationId="{F49775AF-8896-43EE-92C6-83497D6DC56F}"/>
          </ac:spMkLst>
        </pc:spChg>
        <pc:picChg chg="add">
          <ac:chgData name="Zhigalov Roman" userId="1f97e9fdf7779aa5" providerId="Windows Live" clId="Web-{E12A07A7-7EFB-4A49-B482-2BEDC4D5DFB8}" dt="2021-12-19T11:28:26.115" v="499"/>
          <ac:picMkLst>
            <pc:docMk/>
            <pc:sldMk cId="969664656" sldId="269"/>
            <ac:picMk id="5" creationId="{0EC01C25-4718-4181-8654-BBC490CA0456}"/>
          </ac:picMkLst>
        </pc:picChg>
      </pc:sldChg>
      <pc:sldChg chg="addSp delSp modSp new mod setBg">
        <pc:chgData name="Zhigalov Roman" userId="1f97e9fdf7779aa5" providerId="Windows Live" clId="Web-{E12A07A7-7EFB-4A49-B482-2BEDC4D5DFB8}" dt="2021-12-19T11:30:21.180" v="578"/>
        <pc:sldMkLst>
          <pc:docMk/>
          <pc:sldMk cId="2422178203" sldId="270"/>
        </pc:sldMkLst>
        <pc:spChg chg="mod">
          <ac:chgData name="Zhigalov Roman" userId="1f97e9fdf7779aa5" providerId="Windows Live" clId="Web-{E12A07A7-7EFB-4A49-B482-2BEDC4D5DFB8}" dt="2021-12-19T11:30:21.180" v="578"/>
          <ac:spMkLst>
            <pc:docMk/>
            <pc:sldMk cId="2422178203" sldId="270"/>
            <ac:spMk id="2" creationId="{16A52AB2-841F-4076-A184-65EB044D8497}"/>
          </ac:spMkLst>
        </pc:spChg>
        <pc:spChg chg="add del mod">
          <ac:chgData name="Zhigalov Roman" userId="1f97e9fdf7779aa5" providerId="Windows Live" clId="Web-{E12A07A7-7EFB-4A49-B482-2BEDC4D5DFB8}" dt="2021-12-19T11:30:21.180" v="578"/>
          <ac:spMkLst>
            <pc:docMk/>
            <pc:sldMk cId="2422178203" sldId="270"/>
            <ac:spMk id="3" creationId="{B1704391-7C60-4310-B874-AF364741328D}"/>
          </ac:spMkLst>
        </pc:spChg>
        <pc:spChg chg="add">
          <ac:chgData name="Zhigalov Roman" userId="1f97e9fdf7779aa5" providerId="Windows Live" clId="Web-{E12A07A7-7EFB-4A49-B482-2BEDC4D5DFB8}" dt="2021-12-19T11:30:21.180" v="578"/>
          <ac:spMkLst>
            <pc:docMk/>
            <pc:sldMk cId="2422178203" sldId="270"/>
            <ac:spMk id="9" creationId="{F13C74B1-5B17-4795-BED0-7140497B445A}"/>
          </ac:spMkLst>
        </pc:spChg>
        <pc:spChg chg="add">
          <ac:chgData name="Zhigalov Roman" userId="1f97e9fdf7779aa5" providerId="Windows Live" clId="Web-{E12A07A7-7EFB-4A49-B482-2BEDC4D5DFB8}" dt="2021-12-19T11:30:21.180" v="578"/>
          <ac:spMkLst>
            <pc:docMk/>
            <pc:sldMk cId="2422178203" sldId="270"/>
            <ac:spMk id="11" creationId="{D4974D33-8DC5-464E-8C6D-BE58F0669C17}"/>
          </ac:spMkLst>
        </pc:spChg>
        <pc:picChg chg="add del mod ord">
          <ac:chgData name="Zhigalov Roman" userId="1f97e9fdf7779aa5" providerId="Windows Live" clId="Web-{E12A07A7-7EFB-4A49-B482-2BEDC4D5DFB8}" dt="2021-12-19T11:29:35.132" v="519"/>
          <ac:picMkLst>
            <pc:docMk/>
            <pc:sldMk cId="2422178203" sldId="270"/>
            <ac:picMk id="4" creationId="{9DFB57F5-C8FD-4769-9205-FDBB75A00399}"/>
          </ac:picMkLst>
        </pc:picChg>
        <pc:picChg chg="add">
          <ac:chgData name="Zhigalov Roman" userId="1f97e9fdf7779aa5" providerId="Windows Live" clId="Web-{E12A07A7-7EFB-4A49-B482-2BEDC4D5DFB8}" dt="2021-12-19T11:30:21.180" v="578"/>
          <ac:picMkLst>
            <pc:docMk/>
            <pc:sldMk cId="2422178203" sldId="270"/>
            <ac:picMk id="5" creationId="{234B7872-04C0-4ED6-B57A-5BFB1CA082CD}"/>
          </ac:picMkLst>
        </pc:picChg>
      </pc:sldChg>
      <pc:sldChg chg="modSp new">
        <pc:chgData name="Zhigalov Roman" userId="1f97e9fdf7779aa5" providerId="Windows Live" clId="Web-{E12A07A7-7EFB-4A49-B482-2BEDC4D5DFB8}" dt="2021-12-19T11:30:34.024" v="585" actId="20577"/>
        <pc:sldMkLst>
          <pc:docMk/>
          <pc:sldMk cId="3307172235" sldId="271"/>
        </pc:sldMkLst>
        <pc:spChg chg="mod">
          <ac:chgData name="Zhigalov Roman" userId="1f97e9fdf7779aa5" providerId="Windows Live" clId="Web-{E12A07A7-7EFB-4A49-B482-2BEDC4D5DFB8}" dt="2021-12-19T11:30:34.024" v="585" actId="20577"/>
          <ac:spMkLst>
            <pc:docMk/>
            <pc:sldMk cId="3307172235" sldId="271"/>
            <ac:spMk id="2" creationId="{3A8FDB08-FF05-473D-8A30-EAEB58FE00DB}"/>
          </ac:spMkLst>
        </pc:spChg>
      </pc:sldChg>
      <pc:sldChg chg="modSp new">
        <pc:chgData name="Zhigalov Roman" userId="1f97e9fdf7779aa5" providerId="Windows Live" clId="Web-{E12A07A7-7EFB-4A49-B482-2BEDC4D5DFB8}" dt="2021-12-19T11:31:17.525" v="603" actId="20577"/>
        <pc:sldMkLst>
          <pc:docMk/>
          <pc:sldMk cId="2491802596" sldId="272"/>
        </pc:sldMkLst>
        <pc:spChg chg="mod">
          <ac:chgData name="Zhigalov Roman" userId="1f97e9fdf7779aa5" providerId="Windows Live" clId="Web-{E12A07A7-7EFB-4A49-B482-2BEDC4D5DFB8}" dt="2021-12-19T11:31:17.525" v="603" actId="20577"/>
          <ac:spMkLst>
            <pc:docMk/>
            <pc:sldMk cId="2491802596" sldId="272"/>
            <ac:spMk id="2" creationId="{1BFE076E-7F4B-4542-A981-8BF75B760EC8}"/>
          </ac:spMkLst>
        </pc:spChg>
      </pc:sldChg>
      <pc:sldChg chg="add">
        <pc:chgData name="Zhigalov Roman" userId="1f97e9fdf7779aa5" providerId="Windows Live" clId="Web-{E12A07A7-7EFB-4A49-B482-2BEDC4D5DFB8}" dt="2021-12-19T11:31:17.838" v="604"/>
        <pc:sldMkLst>
          <pc:docMk/>
          <pc:sldMk cId="4019657607" sldId="273"/>
        </pc:sldMkLst>
      </pc:sldChg>
      <pc:sldMasterChg chg="add addSldLayout">
        <pc:chgData name="Zhigalov Roman" userId="1f97e9fdf7779aa5" providerId="Windows Live" clId="Web-{E12A07A7-7EFB-4A49-B482-2BEDC4D5DFB8}" dt="2021-12-19T11:31:17.838" v="604"/>
        <pc:sldMasterMkLst>
          <pc:docMk/>
          <pc:sldMasterMk cId="2327910646" sldId="2147483648"/>
        </pc:sldMasterMkLst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3176285955" sldId="2147483649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93619560" sldId="2147483650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2976985454" sldId="2147483651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221232945" sldId="2147483652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3523264721" sldId="2147483653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292853567" sldId="2147483654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3111995755" sldId="2147483655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553194577" sldId="2147483656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3146104281" sldId="2147483657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4164905907" sldId="2147483658"/>
          </pc:sldLayoutMkLst>
        </pc:sldLayoutChg>
        <pc:sldLayoutChg chg="add">
          <pc:chgData name="Zhigalov Roman" userId="1f97e9fdf7779aa5" providerId="Windows Live" clId="Web-{E12A07A7-7EFB-4A49-B482-2BEDC4D5DFB8}" dt="2021-12-19T11:31:17.838" v="604"/>
          <pc:sldLayoutMkLst>
            <pc:docMk/>
            <pc:sldMasterMk cId="2327910646" sldId="2147483648"/>
            <pc:sldLayoutMk cId="3641407963" sldId="2147483659"/>
          </pc:sldLayoutMkLst>
        </pc:sldLayoutChg>
      </pc:sldMasterChg>
      <pc:sldMasterChg chg="replId modSldLayout">
        <pc:chgData name="Zhigalov Roman" userId="1f97e9fdf7779aa5" providerId="Windows Live" clId="Web-{E12A07A7-7EFB-4A49-B482-2BEDC4D5DFB8}" dt="2021-12-19T11:31:17.838" v="604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E12A07A7-7EFB-4A49-B482-2BEDC4D5DFB8}" dt="2021-12-19T11:31:17.838" v="604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430E9-A4C9-41D1-895D-DB3779E8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F95A61-8316-4D6A-BD64-7F74B2948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613D1-1C0F-4AA3-BAAD-DDD9C8E3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C5EB-7A8E-449B-ABA8-2A9C4FFA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3B0C-2E9C-4325-A557-C368A0A0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8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44389-2761-4368-8204-9FBE12BD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49241-E31E-4EB0-8C8A-5BFA7AB8A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F4DDB-0FAB-4594-8BCB-7DC3B79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E9B13-90FF-4F05-9BE5-F365BB1D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A8ED4-D176-43D1-AB43-B3A077B6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99BD0-A4EC-490B-9BA1-70C3A69F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0DFDF-55FA-4A79-88E0-A839DC6F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11A72-F74C-40DF-A8A7-37EE4355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FD1E5-4EED-4EDF-8226-61A4E70E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C3C49-5753-4473-912C-E2773E2A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8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BE8D7-F408-4C9E-A77A-9A3D832A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342A0-83E8-42FE-8BD0-68BB0F73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5D6FE-9745-486C-AB67-612A4B277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34C66-C8D5-411F-9CA1-5D0FD77A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F3EC4-038E-4FD5-BE42-CB11549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B71E6-E2D5-4640-AEE4-89A70A4F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B91EB-4BCA-4085-BA3A-3D21FD83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7AE8E-904B-40B5-8E39-881CAC451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0FAAC-E9B2-4B5D-9BA3-DE446A82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7ACC93-3A1F-4297-9073-FD6C78385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D0D0EA-4F03-4328-8226-61E716B51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FB700B-4B31-4E5D-9666-BE8608D4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65269A-8A9D-4E5C-BC81-EE942B90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638EEB-7353-4D42-B3B0-973CCEC7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6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27BD-6942-431E-9294-D5865929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950330-E6A0-40B2-B888-13884517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402CF3-5968-4AF0-B869-C658C25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AF7B01-6980-421D-9952-7FE2F034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652FF2-8667-4786-906E-EE580B70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753FE-1127-4054-9460-5E2DAD13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C9D1D-BE77-4C7F-AAF0-34030A57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8DED3-F92A-46BD-A259-884670E3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0D0A9-E2D3-406E-BB13-61508D8A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1A9A4-9C15-4484-98A3-8DE7860D5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1B9308-7DD2-41BB-8B6A-85CFA497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CFF0E-A82E-4F3D-AB56-06EF44B6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89FC3-6776-4229-828B-A9187595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9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7BCE5-8ECE-4DDA-9D50-C2AA0C89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A34B19-90AB-4005-A530-C3ED64E9B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DF0EC9-8359-419D-BD28-902DCEB26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15084-08E6-41AD-BB55-053F66BC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EAB20-1A39-4690-959E-4CC723C8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42F44-F512-4350-A064-5FFD433A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3D996-30CC-4984-9BA8-B05C5FB6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5466-4C9B-40C8-98ED-689F54FC7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1A0B6-2FFF-45CE-9CA4-F177329E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1DCAA-B792-4DD6-8688-3D678044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09648-7949-4429-B613-709B36B4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0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6BCEDE-D704-4429-B417-F6EF9207A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3498C5-2B76-4826-B4E4-67679CF3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26CEA-99EA-446C-B7F8-9A5A80D4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DF3AD-CD7A-43D1-8065-BF53991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9318F-48D6-4EFF-A2B5-7D7FCA5A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DCA73-46CE-4005-8763-CCDE76F7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0271A-E181-4FA2-8413-B63AD1E1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9ADEB-EFBA-4C3B-8F36-03B7F3DCE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3BD0-13AD-4AB7-8200-43BB549A30B1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44100-D1FB-43A4-B857-1BF7D73B6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B34F1-7F9D-4AF9-AB87-6ECB4A833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7AC7-DE97-4589-8FAE-049B5F952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12. Социальные нормы и поведение личности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5C4D9-D092-4AFF-9346-8443EE5B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600">
                <a:cs typeface="Calibri Light"/>
              </a:rPr>
              <a:t>Задачи и функции морали</a:t>
            </a:r>
            <a:endParaRPr lang="ru-RU" sz="46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424A5-5EBB-403E-A4D8-C755CC662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>
                <a:cs typeface="Calibri"/>
              </a:rPr>
              <a:t>Оценивать</a:t>
            </a:r>
            <a:endParaRPr lang="ru-RU" sz="2200"/>
          </a:p>
          <a:p>
            <a:r>
              <a:rPr lang="ru-RU" sz="2200">
                <a:cs typeface="Calibri"/>
              </a:rPr>
              <a:t> Регулировать</a:t>
            </a:r>
          </a:p>
          <a:p>
            <a:r>
              <a:rPr lang="ru-RU" sz="2200">
                <a:cs typeface="Calibri"/>
              </a:rPr>
              <a:t>Воспитывать</a:t>
            </a:r>
            <a:endParaRPr lang="ru-RU" sz="2200"/>
          </a:p>
          <a:p>
            <a:r>
              <a:rPr lang="ru-RU" sz="2200">
                <a:cs typeface="Calibri"/>
              </a:rPr>
              <a:t>Мотивировать</a:t>
            </a:r>
          </a:p>
          <a:p>
            <a:r>
              <a:rPr lang="ru-RU" sz="2200" dirty="0">
                <a:cs typeface="Calibri"/>
              </a:rPr>
              <a:t>Координировать</a:t>
            </a:r>
          </a:p>
          <a:p>
            <a:endParaRPr lang="ru-RU" sz="2200">
              <a:cs typeface="Calibri"/>
            </a:endParaRPr>
          </a:p>
        </p:txBody>
      </p:sp>
      <p:pic>
        <p:nvPicPr>
          <p:cNvPr id="5" name="Picture 4" descr="Замок с сердцем">
            <a:extLst>
              <a:ext uri="{FF2B5EF4-FFF2-40B4-BE49-F238E27FC236}">
                <a16:creationId xmlns:a16="http://schemas.microsoft.com/office/drawing/2014/main" id="{5667065F-FC06-4B44-8E24-FBA954159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2" r="2054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523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D0DCC-6293-4FA7-BF60-08C70190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Совесть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D4386-AD75-4EE9-ABE6-68C67C004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психический (когнитивный) процесс, вызывающий эмоции и рациональные ассоциации, основанные на моральной философии или системе ценностей личности. Зачастую совесть является причиной появления чувства вины или «угрызений совести», раскаяния, когда человек совершает поступок, противоречащий его моральным ценностям.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4394519-8D26-4EC8-A105-CBE9C7F2A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532" y="3755533"/>
            <a:ext cx="5150277" cy="1171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766D5-6CF6-47FA-815C-89DF5412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Нравственность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310C4-3110-4DEF-83EE-D2713F238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3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342B0-7993-4408-8EDA-06849051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Нравственность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64BDD-57FB-4833-8AB2-D9DBBF1E3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моральное качество человека, правила, которыми руководствуется человек в своём выборе.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текст, челове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EE5DC309-40FE-4294-8DF2-2146232C6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71333"/>
            <a:ext cx="7214616" cy="48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305C-E799-4D43-B4AF-F027CDA9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Поступай с другими так, как хочешь, чтобы поступали с тобой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964B3-F60A-4663-94E5-A9600334C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Искры в хранилище стекла">
            <a:extLst>
              <a:ext uri="{FF2B5EF4-FFF2-40B4-BE49-F238E27FC236}">
                <a16:creationId xmlns:a16="http://schemas.microsoft.com/office/drawing/2014/main" id="{0EC01C25-4718-4181-8654-BBC490CA0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7" r="17609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966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52AB2-841F-4076-A184-65EB044D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>
                <a:cs typeface="Calibri Light"/>
              </a:rPr>
              <a:t>Принципы морали и нравственности</a:t>
            </a:r>
            <a:endParaRPr lang="ru-RU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04391-7C60-4310-B874-AF364741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>
                <a:cs typeface="Calibri"/>
              </a:rPr>
              <a:t>Гуманизм</a:t>
            </a:r>
          </a:p>
          <a:p>
            <a:r>
              <a:rPr lang="ru-RU" sz="2200">
                <a:cs typeface="Calibri"/>
              </a:rPr>
              <a:t>Альтруизм</a:t>
            </a:r>
          </a:p>
          <a:p>
            <a:r>
              <a:rPr lang="ru-RU" sz="2200">
                <a:cs typeface="Calibri"/>
              </a:rPr>
              <a:t>Коллективизм</a:t>
            </a:r>
          </a:p>
          <a:p>
            <a:r>
              <a:rPr lang="ru-RU" sz="2200">
                <a:cs typeface="Calibri"/>
              </a:rPr>
              <a:t>Справедливость и милосердие</a:t>
            </a:r>
          </a:p>
          <a:p>
            <a:r>
              <a:rPr lang="ru-RU" sz="2200">
                <a:cs typeface="Calibri"/>
              </a:rPr>
              <a:t>Патриотизм</a:t>
            </a:r>
          </a:p>
          <a:p>
            <a:r>
              <a:rPr lang="ru-RU" sz="2200">
                <a:cs typeface="Calibri"/>
              </a:rPr>
              <a:t>Толерантность</a:t>
            </a:r>
          </a:p>
          <a:p>
            <a:endParaRPr lang="ru-RU" sz="2200">
              <a:cs typeface="Calibri"/>
            </a:endParaRPr>
          </a:p>
        </p:txBody>
      </p:sp>
      <p:pic>
        <p:nvPicPr>
          <p:cNvPr id="5" name="Picture 4" descr="Винтаж совместимые весыая шкала">
            <a:extLst>
              <a:ext uri="{FF2B5EF4-FFF2-40B4-BE49-F238E27FC236}">
                <a16:creationId xmlns:a16="http://schemas.microsoft.com/office/drawing/2014/main" id="{234B7872-04C0-4ED6-B57A-5BFB1CA08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3" r="7" b="294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217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FDB08-FF05-473D-8A30-EAEB58FE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EA4A6-A48C-4379-BCF2-0CD8D81C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E076E-7F4B-4542-A981-8BF75B76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9BA8A-1767-4875-B15C-9DC56AA3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0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5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3EE63-7561-453B-BBD9-23B6470A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7CBAF-38A3-464B-A589-1CB78D261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2A87F-3CA8-4880-A105-5DD19AAB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57058-598A-45DC-B327-5F08303A7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600" dirty="0">
                <a:cs typeface="Calibri"/>
              </a:rPr>
              <a:t>Понятие социальных норм</a:t>
            </a:r>
          </a:p>
          <a:p>
            <a:r>
              <a:rPr lang="ru-RU" sz="2600" dirty="0">
                <a:cs typeface="Calibri"/>
              </a:rPr>
              <a:t>Мораль</a:t>
            </a:r>
          </a:p>
          <a:p>
            <a:r>
              <a:rPr lang="ru-RU" sz="2600" dirty="0">
                <a:cs typeface="Calibri"/>
              </a:rPr>
              <a:t>Нравственность </a:t>
            </a:r>
          </a:p>
          <a:p>
            <a:endParaRPr lang="ru-RU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1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76392-9B66-4A49-94EB-B1442841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Понятие социальных норм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7518A-C0C0-4F6A-ABE4-4F7D9664E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1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B1F29-8D9A-4767-884D-25C85892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Социальные нормы 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FF8A2F-FDD6-4659-B74F-9F63E7F34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и образцы определённых действий в различных жизненных ситуациях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5E9D96B-8423-467E-8DC5-1EC477A38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8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8D15A-5996-48C1-8FCC-40A1AC19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>
                <a:cs typeface="Calibri Light"/>
              </a:rPr>
              <a:t>Признаки социальных норм</a:t>
            </a:r>
            <a:endParaRPr lang="ru-RU" sz="42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00980-5051-46D3-A40A-1845E2B4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500">
                <a:ea typeface="+mn-lt"/>
                <a:cs typeface="+mn-lt"/>
              </a:rPr>
              <a:t>Являются общими правилами (Адресованы одновременно всем людям)</a:t>
            </a:r>
          </a:p>
          <a:p>
            <a:r>
              <a:rPr lang="ru-RU" sz="1500">
                <a:ea typeface="+mn-lt"/>
                <a:cs typeface="+mn-lt"/>
              </a:rPr>
              <a:t>Сложились исторически (Существуют длительное время, отражают условия развития общества)</a:t>
            </a:r>
            <a:endParaRPr lang="ru-RU" sz="1500"/>
          </a:p>
          <a:p>
            <a:r>
              <a:rPr lang="ru-RU" sz="1500">
                <a:ea typeface="+mn-lt"/>
                <a:cs typeface="+mn-lt"/>
              </a:rPr>
              <a:t>Являются регуляторами поведения (Регулируют наиболее типичные отношения между людьми)</a:t>
            </a:r>
          </a:p>
          <a:p>
            <a:r>
              <a:rPr lang="ru-RU" sz="1500">
                <a:ea typeface="+mn-lt"/>
                <a:cs typeface="+mn-lt"/>
              </a:rPr>
              <a:t>Осуществляют социальный контроль (Подкреплены мерами общественного воздействия для побуждения людей их исполнять)</a:t>
            </a:r>
          </a:p>
          <a:p>
            <a:endParaRPr lang="ru-RU" sz="1500">
              <a:ea typeface="+mn-lt"/>
              <a:cs typeface="+mn-lt"/>
            </a:endParaRPr>
          </a:p>
        </p:txBody>
      </p:sp>
      <p:pic>
        <p:nvPicPr>
          <p:cNvPr id="12" name="Picture 11" descr="Люди, держащие руки">
            <a:extLst>
              <a:ext uri="{FF2B5EF4-FFF2-40B4-BE49-F238E27FC236}">
                <a16:creationId xmlns:a16="http://schemas.microsoft.com/office/drawing/2014/main" id="{419FA013-5986-48A4-B0A1-91848E8B0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8" r="12584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15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E5E3E-3EEA-427A-97BB-0E406C0A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>
                <a:cs typeface="Calibri Light"/>
              </a:rPr>
              <a:t>Виды социальных норм</a:t>
            </a:r>
            <a:endParaRPr lang="ru-RU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185ED-ABC9-4B2A-8BA8-ADA606221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cs typeface="Calibri"/>
              </a:rPr>
              <a:t>Обычаи</a:t>
            </a:r>
          </a:p>
          <a:p>
            <a:r>
              <a:rPr lang="ru-RU" sz="2000">
                <a:cs typeface="Calibri"/>
              </a:rPr>
              <a:t>Традиции</a:t>
            </a:r>
          </a:p>
          <a:p>
            <a:r>
              <a:rPr lang="ru-RU" sz="2000">
                <a:cs typeface="Calibri"/>
              </a:rPr>
              <a:t>Правовые нормы</a:t>
            </a:r>
          </a:p>
          <a:p>
            <a:r>
              <a:rPr lang="ru-RU" sz="2000">
                <a:cs typeface="Calibri"/>
              </a:rPr>
              <a:t>Моральные нормы</a:t>
            </a:r>
          </a:p>
          <a:p>
            <a:r>
              <a:rPr lang="ru-RU" sz="2000">
                <a:cs typeface="Calibri"/>
              </a:rPr>
              <a:t>Эстетические нормы</a:t>
            </a:r>
          </a:p>
          <a:p>
            <a:r>
              <a:rPr lang="ru-RU" sz="2000">
                <a:cs typeface="Calibri"/>
              </a:rPr>
              <a:t>Религиозные нормы</a:t>
            </a:r>
          </a:p>
          <a:p>
            <a:r>
              <a:rPr lang="ru-RU" sz="2000">
                <a:cs typeface="Calibri"/>
              </a:rPr>
              <a:t>Правила этикета</a:t>
            </a:r>
          </a:p>
          <a:p>
            <a:r>
              <a:rPr lang="ru-RU" sz="2000">
                <a:cs typeface="Calibri"/>
              </a:rPr>
              <a:t>Мода</a:t>
            </a:r>
          </a:p>
        </p:txBody>
      </p:sp>
      <p:pic>
        <p:nvPicPr>
          <p:cNvPr id="5" name="Picture 4" descr="Стопка из многоцветовых веаведных корзина">
            <a:extLst>
              <a:ext uri="{FF2B5EF4-FFF2-40B4-BE49-F238E27FC236}">
                <a16:creationId xmlns:a16="http://schemas.microsoft.com/office/drawing/2014/main" id="{A3DB9A09-97E1-47EE-BD0E-6873958BE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r="5166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970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E6A6-2872-4936-8550-5FAD83D5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Мораль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74C1A-C1B7-4BD1-9E9E-78515558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6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8EB9E-ADA6-4692-96A8-98868469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Мораль</a:t>
            </a:r>
          </a:p>
        </p:txBody>
      </p:sp>
      <p:sp>
        <p:nvSpPr>
          <p:cNvPr id="10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A9EF3-F6B8-40E8-8CCF-408956AD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принятые в обществе представления о хорошем и плохом, правильном и неправильном, добре и зле, а также совокупность правил поведения, вытекающих из этих представлений</a:t>
            </a:r>
          </a:p>
        </p:txBody>
      </p:sp>
      <p:pic>
        <p:nvPicPr>
          <p:cNvPr id="544" name="Рисунок 544" descr="Изображение выглядит как текс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EB9C69D6-E6C4-4AE6-880D-DB1C34561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912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Тема Office</vt:lpstr>
      <vt:lpstr>§ 12. Социальные нормы и поведение личности</vt:lpstr>
      <vt:lpstr>Контроль знаний</vt:lpstr>
      <vt:lpstr>План урока</vt:lpstr>
      <vt:lpstr>1. Понятие социальных норм</vt:lpstr>
      <vt:lpstr>Социальные нормы </vt:lpstr>
      <vt:lpstr>Признаки социальных норм</vt:lpstr>
      <vt:lpstr>Виды социальных норм</vt:lpstr>
      <vt:lpstr>2. Мораль</vt:lpstr>
      <vt:lpstr>Мораль</vt:lpstr>
      <vt:lpstr>Задачи и функции морали</vt:lpstr>
      <vt:lpstr>Совесть</vt:lpstr>
      <vt:lpstr>3. Нравственность</vt:lpstr>
      <vt:lpstr>Нравственность</vt:lpstr>
      <vt:lpstr>Поступай с другими так, как хочешь, чтобы поступали с тобой</vt:lpstr>
      <vt:lpstr>Принципы морали и нравственности</vt:lpstr>
      <vt:lpstr>Контроль знаний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Социальные нормы и поведение личности</dc:title>
  <dc:creator/>
  <cp:lastModifiedBy/>
  <cp:revision>104</cp:revision>
  <dcterms:created xsi:type="dcterms:W3CDTF">2021-12-19T11:07:50Z</dcterms:created>
  <dcterms:modified xsi:type="dcterms:W3CDTF">2021-12-19T11:31:20Z</dcterms:modified>
</cp:coreProperties>
</file>