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C7F7E-0A9E-4BE0-BD2C-3FE752E5647F}" v="15" dt="2021-09-25T12:06:23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C1C7F7E-0A9E-4BE0-BD2C-3FE752E5647F}"/>
    <pc:docChg chg="undo custSel addSld modSld">
      <pc:chgData name="Roman Zhigalov" userId="1f97e9fdf7779aa5" providerId="LiveId" clId="{8C1C7F7E-0A9E-4BE0-BD2C-3FE752E5647F}" dt="2021-09-25T12:06:23.445" v="1467"/>
      <pc:docMkLst>
        <pc:docMk/>
      </pc:docMkLst>
      <pc:sldChg chg="modSp new mod">
        <pc:chgData name="Roman Zhigalov" userId="1f97e9fdf7779aa5" providerId="LiveId" clId="{8C1C7F7E-0A9E-4BE0-BD2C-3FE752E5647F}" dt="2021-09-25T10:58:04.451" v="2" actId="27636"/>
        <pc:sldMkLst>
          <pc:docMk/>
          <pc:sldMk cId="421288672" sldId="256"/>
        </pc:sldMkLst>
        <pc:spChg chg="mod">
          <ac:chgData name="Roman Zhigalov" userId="1f97e9fdf7779aa5" providerId="LiveId" clId="{8C1C7F7E-0A9E-4BE0-BD2C-3FE752E5647F}" dt="2021-09-25T10:58:04.451" v="2" actId="27636"/>
          <ac:spMkLst>
            <pc:docMk/>
            <pc:sldMk cId="421288672" sldId="256"/>
            <ac:spMk id="2" creationId="{BFF4CE28-38BD-4E6A-BF24-F4DBE0789376}"/>
          </ac:spMkLst>
        </pc:spChg>
      </pc:sldChg>
      <pc:sldChg chg="modSp new mod">
        <pc:chgData name="Roman Zhigalov" userId="1f97e9fdf7779aa5" providerId="LiveId" clId="{8C1C7F7E-0A9E-4BE0-BD2C-3FE752E5647F}" dt="2021-09-25T11:52:02.077" v="34" actId="122"/>
        <pc:sldMkLst>
          <pc:docMk/>
          <pc:sldMk cId="2077336146" sldId="257"/>
        </pc:sldMkLst>
        <pc:spChg chg="mod">
          <ac:chgData name="Roman Zhigalov" userId="1f97e9fdf7779aa5" providerId="LiveId" clId="{8C1C7F7E-0A9E-4BE0-BD2C-3FE752E5647F}" dt="2021-09-25T11:52:02.077" v="34" actId="122"/>
          <ac:spMkLst>
            <pc:docMk/>
            <pc:sldMk cId="2077336146" sldId="257"/>
            <ac:spMk id="2" creationId="{71178191-ABE5-4466-BC1B-1B9CE5DEA9F4}"/>
          </ac:spMkLst>
        </pc:spChg>
      </pc:sldChg>
      <pc:sldChg chg="addSp delSp modSp new mod setBg">
        <pc:chgData name="Roman Zhigalov" userId="1f97e9fdf7779aa5" providerId="LiveId" clId="{8C1C7F7E-0A9E-4BE0-BD2C-3FE752E5647F}" dt="2021-09-25T11:53:01.535" v="178" actId="26606"/>
        <pc:sldMkLst>
          <pc:docMk/>
          <pc:sldMk cId="65658270" sldId="258"/>
        </pc:sldMkLst>
        <pc:spChg chg="mod">
          <ac:chgData name="Roman Zhigalov" userId="1f97e9fdf7779aa5" providerId="LiveId" clId="{8C1C7F7E-0A9E-4BE0-BD2C-3FE752E5647F}" dt="2021-09-25T11:53:01.535" v="178" actId="26606"/>
          <ac:spMkLst>
            <pc:docMk/>
            <pc:sldMk cId="65658270" sldId="258"/>
            <ac:spMk id="2" creationId="{03965FC4-8796-460E-A741-6BBBD3F106E2}"/>
          </ac:spMkLst>
        </pc:spChg>
        <pc:spChg chg="del mod">
          <ac:chgData name="Roman Zhigalov" userId="1f97e9fdf7779aa5" providerId="LiveId" clId="{8C1C7F7E-0A9E-4BE0-BD2C-3FE752E5647F}" dt="2021-09-25T11:53:01.535" v="178" actId="26606"/>
          <ac:spMkLst>
            <pc:docMk/>
            <pc:sldMk cId="65658270" sldId="258"/>
            <ac:spMk id="3" creationId="{618ECA33-03EF-4BCF-8E4F-AD287E173E34}"/>
          </ac:spMkLst>
        </pc:spChg>
        <pc:spChg chg="add">
          <ac:chgData name="Roman Zhigalov" userId="1f97e9fdf7779aa5" providerId="LiveId" clId="{8C1C7F7E-0A9E-4BE0-BD2C-3FE752E5647F}" dt="2021-09-25T11:53:01.535" v="178" actId="26606"/>
          <ac:spMkLst>
            <pc:docMk/>
            <pc:sldMk cId="65658270" sldId="258"/>
            <ac:spMk id="9" creationId="{B819A166-7571-4003-A6B8-B62034C3ED30}"/>
          </ac:spMkLst>
        </pc:spChg>
        <pc:graphicFrameChg chg="add">
          <ac:chgData name="Roman Zhigalov" userId="1f97e9fdf7779aa5" providerId="LiveId" clId="{8C1C7F7E-0A9E-4BE0-BD2C-3FE752E5647F}" dt="2021-09-25T11:53:01.535" v="178" actId="26606"/>
          <ac:graphicFrameMkLst>
            <pc:docMk/>
            <pc:sldMk cId="65658270" sldId="258"/>
            <ac:graphicFrameMk id="5" creationId="{DFC0FCD8-6066-40DF-A1C6-EDD545808047}"/>
          </ac:graphicFrameMkLst>
        </pc:graphicFrameChg>
      </pc:sldChg>
      <pc:sldChg chg="addSp modSp new mod setBg">
        <pc:chgData name="Roman Zhigalov" userId="1f97e9fdf7779aa5" providerId="LiveId" clId="{8C1C7F7E-0A9E-4BE0-BD2C-3FE752E5647F}" dt="2021-09-25T11:53:11.705" v="209" actId="26606"/>
        <pc:sldMkLst>
          <pc:docMk/>
          <pc:sldMk cId="256423095" sldId="259"/>
        </pc:sldMkLst>
        <pc:spChg chg="mod">
          <ac:chgData name="Roman Zhigalov" userId="1f97e9fdf7779aa5" providerId="LiveId" clId="{8C1C7F7E-0A9E-4BE0-BD2C-3FE752E5647F}" dt="2021-09-25T11:53:11.705" v="209" actId="26606"/>
          <ac:spMkLst>
            <pc:docMk/>
            <pc:sldMk cId="256423095" sldId="259"/>
            <ac:spMk id="2" creationId="{B5B71F05-A2B6-4997-B6AA-67D727453200}"/>
          </ac:spMkLst>
        </pc:spChg>
        <pc:spChg chg="mod">
          <ac:chgData name="Roman Zhigalov" userId="1f97e9fdf7779aa5" providerId="LiveId" clId="{8C1C7F7E-0A9E-4BE0-BD2C-3FE752E5647F}" dt="2021-09-25T11:53:11.705" v="209" actId="26606"/>
          <ac:spMkLst>
            <pc:docMk/>
            <pc:sldMk cId="256423095" sldId="259"/>
            <ac:spMk id="3" creationId="{777E26F6-0323-4139-A78B-D8F6DAE2394A}"/>
          </ac:spMkLst>
        </pc:spChg>
        <pc:spChg chg="add">
          <ac:chgData name="Roman Zhigalov" userId="1f97e9fdf7779aa5" providerId="LiveId" clId="{8C1C7F7E-0A9E-4BE0-BD2C-3FE752E5647F}" dt="2021-09-25T11:53:11.705" v="209" actId="26606"/>
          <ac:spMkLst>
            <pc:docMk/>
            <pc:sldMk cId="256423095" sldId="259"/>
            <ac:spMk id="8" creationId="{4522B21E-B2B9-4C72-9A71-C87EFD137480}"/>
          </ac:spMkLst>
        </pc:spChg>
        <pc:spChg chg="add">
          <ac:chgData name="Roman Zhigalov" userId="1f97e9fdf7779aa5" providerId="LiveId" clId="{8C1C7F7E-0A9E-4BE0-BD2C-3FE752E5647F}" dt="2021-09-25T11:53:11.705" v="209" actId="26606"/>
          <ac:spMkLst>
            <pc:docMk/>
            <pc:sldMk cId="256423095" sldId="259"/>
            <ac:spMk id="10" creationId="{5EB7D2A2-F448-44D4-938C-DC84CBCB3B1E}"/>
          </ac:spMkLst>
        </pc:spChg>
        <pc:spChg chg="add">
          <ac:chgData name="Roman Zhigalov" userId="1f97e9fdf7779aa5" providerId="LiveId" clId="{8C1C7F7E-0A9E-4BE0-BD2C-3FE752E5647F}" dt="2021-09-25T11:53:11.705" v="209" actId="26606"/>
          <ac:spMkLst>
            <pc:docMk/>
            <pc:sldMk cId="256423095" sldId="259"/>
            <ac:spMk id="12" creationId="{871AEA07-1E14-44B4-8E55-64EF049CD66F}"/>
          </ac:spMkLst>
        </pc:spChg>
        <pc:cxnChg chg="add">
          <ac:chgData name="Roman Zhigalov" userId="1f97e9fdf7779aa5" providerId="LiveId" clId="{8C1C7F7E-0A9E-4BE0-BD2C-3FE752E5647F}" dt="2021-09-25T11:53:11.705" v="209" actId="26606"/>
          <ac:cxnSpMkLst>
            <pc:docMk/>
            <pc:sldMk cId="256423095" sldId="259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8C1C7F7E-0A9E-4BE0-BD2C-3FE752E5647F}" dt="2021-09-25T11:55:39.372" v="382" actId="26606"/>
        <pc:sldMkLst>
          <pc:docMk/>
          <pc:sldMk cId="3256127488" sldId="260"/>
        </pc:sldMkLst>
        <pc:spChg chg="del mod ord">
          <ac:chgData name="Roman Zhigalov" userId="1f97e9fdf7779aa5" providerId="LiveId" clId="{8C1C7F7E-0A9E-4BE0-BD2C-3FE752E5647F}" dt="2021-09-25T11:54:46.318" v="211" actId="700"/>
          <ac:spMkLst>
            <pc:docMk/>
            <pc:sldMk cId="3256127488" sldId="260"/>
            <ac:spMk id="2" creationId="{957C64F0-5CF5-4CDD-A9FE-F652D557AB0D}"/>
          </ac:spMkLst>
        </pc:spChg>
        <pc:spChg chg="del mod ord">
          <ac:chgData name="Roman Zhigalov" userId="1f97e9fdf7779aa5" providerId="LiveId" clId="{8C1C7F7E-0A9E-4BE0-BD2C-3FE752E5647F}" dt="2021-09-25T11:54:46.318" v="211" actId="700"/>
          <ac:spMkLst>
            <pc:docMk/>
            <pc:sldMk cId="3256127488" sldId="260"/>
            <ac:spMk id="3" creationId="{D21AC2C9-744A-4342-8DD8-74FFE9AB0139}"/>
          </ac:spMkLst>
        </pc:spChg>
        <pc:spChg chg="add mod ord">
          <ac:chgData name="Roman Zhigalov" userId="1f97e9fdf7779aa5" providerId="LiveId" clId="{8C1C7F7E-0A9E-4BE0-BD2C-3FE752E5647F}" dt="2021-09-25T11:55:39.372" v="382" actId="26606"/>
          <ac:spMkLst>
            <pc:docMk/>
            <pc:sldMk cId="3256127488" sldId="260"/>
            <ac:spMk id="4" creationId="{BD2609ED-A981-4C50-A263-38714655FDB9}"/>
          </ac:spMkLst>
        </pc:spChg>
        <pc:spChg chg="add del mod ord">
          <ac:chgData name="Roman Zhigalov" userId="1f97e9fdf7779aa5" providerId="LiveId" clId="{8C1C7F7E-0A9E-4BE0-BD2C-3FE752E5647F}" dt="2021-09-25T11:54:47.899" v="212"/>
          <ac:spMkLst>
            <pc:docMk/>
            <pc:sldMk cId="3256127488" sldId="260"/>
            <ac:spMk id="5" creationId="{901D5DD8-CBE5-4BC1-9D9D-5DF437A49473}"/>
          </ac:spMkLst>
        </pc:spChg>
        <pc:spChg chg="add mod ord">
          <ac:chgData name="Roman Zhigalov" userId="1f97e9fdf7779aa5" providerId="LiveId" clId="{8C1C7F7E-0A9E-4BE0-BD2C-3FE752E5647F}" dt="2021-09-25T11:55:39.372" v="382" actId="26606"/>
          <ac:spMkLst>
            <pc:docMk/>
            <pc:sldMk cId="3256127488" sldId="260"/>
            <ac:spMk id="6" creationId="{52AE4B3B-6BF8-4D01-952E-8B95EB63503E}"/>
          </ac:spMkLst>
        </pc:spChg>
        <pc:picChg chg="add mod">
          <ac:chgData name="Roman Zhigalov" userId="1f97e9fdf7779aa5" providerId="LiveId" clId="{8C1C7F7E-0A9E-4BE0-BD2C-3FE752E5647F}" dt="2021-09-25T11:55:39.372" v="382" actId="26606"/>
          <ac:picMkLst>
            <pc:docMk/>
            <pc:sldMk cId="3256127488" sldId="260"/>
            <ac:picMk id="1026" creationId="{2828ED17-F9F5-4784-8244-AA115E93D676}"/>
          </ac:picMkLst>
        </pc:picChg>
        <pc:cxnChg chg="add">
          <ac:chgData name="Roman Zhigalov" userId="1f97e9fdf7779aa5" providerId="LiveId" clId="{8C1C7F7E-0A9E-4BE0-BD2C-3FE752E5647F}" dt="2021-09-25T11:55:39.372" v="382" actId="26606"/>
          <ac:cxnSpMkLst>
            <pc:docMk/>
            <pc:sldMk cId="3256127488" sldId="260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8C1C7F7E-0A9E-4BE0-BD2C-3FE752E5647F}" dt="2021-09-25T11:56:49.081" v="664" actId="26606"/>
        <pc:sldMkLst>
          <pc:docMk/>
          <pc:sldMk cId="1200782727" sldId="261"/>
        </pc:sldMkLst>
        <pc:spChg chg="mod">
          <ac:chgData name="Roman Zhigalov" userId="1f97e9fdf7779aa5" providerId="LiveId" clId="{8C1C7F7E-0A9E-4BE0-BD2C-3FE752E5647F}" dt="2021-09-25T11:56:49.081" v="664" actId="26606"/>
          <ac:spMkLst>
            <pc:docMk/>
            <pc:sldMk cId="1200782727" sldId="261"/>
            <ac:spMk id="2" creationId="{AC1E5014-9871-4815-A515-D89893A52ABF}"/>
          </ac:spMkLst>
        </pc:spChg>
        <pc:spChg chg="add del mod">
          <ac:chgData name="Roman Zhigalov" userId="1f97e9fdf7779aa5" providerId="LiveId" clId="{8C1C7F7E-0A9E-4BE0-BD2C-3FE752E5647F}" dt="2021-09-25T11:56:49.081" v="664" actId="26606"/>
          <ac:spMkLst>
            <pc:docMk/>
            <pc:sldMk cId="1200782727" sldId="261"/>
            <ac:spMk id="3" creationId="{07497902-74F5-41D3-AED6-8F31CA9BC0D9}"/>
          </ac:spMkLst>
        </pc:spChg>
        <pc:spChg chg="add">
          <ac:chgData name="Roman Zhigalov" userId="1f97e9fdf7779aa5" providerId="LiveId" clId="{8C1C7F7E-0A9E-4BE0-BD2C-3FE752E5647F}" dt="2021-09-25T11:56:49.081" v="664" actId="26606"/>
          <ac:spMkLst>
            <pc:docMk/>
            <pc:sldMk cId="1200782727" sldId="261"/>
            <ac:spMk id="9" creationId="{B819A166-7571-4003-A6B8-B62034C3ED30}"/>
          </ac:spMkLst>
        </pc:spChg>
        <pc:graphicFrameChg chg="add del">
          <ac:chgData name="Roman Zhigalov" userId="1f97e9fdf7779aa5" providerId="LiveId" clId="{8C1C7F7E-0A9E-4BE0-BD2C-3FE752E5647F}" dt="2021-09-25T11:56:49.050" v="663" actId="26606"/>
          <ac:graphicFrameMkLst>
            <pc:docMk/>
            <pc:sldMk cId="1200782727" sldId="261"/>
            <ac:graphicFrameMk id="5" creationId="{6D06E41D-D7E5-454F-ABC8-6FD6F27E0480}"/>
          </ac:graphicFrameMkLst>
        </pc:graphicFrameChg>
        <pc:graphicFrameChg chg="add">
          <ac:chgData name="Roman Zhigalov" userId="1f97e9fdf7779aa5" providerId="LiveId" clId="{8C1C7F7E-0A9E-4BE0-BD2C-3FE752E5647F}" dt="2021-09-25T11:56:49.081" v="664" actId="26606"/>
          <ac:graphicFrameMkLst>
            <pc:docMk/>
            <pc:sldMk cId="1200782727" sldId="261"/>
            <ac:graphicFrameMk id="12" creationId="{B0D2A5FB-65B2-4DB6-92C4-0A409A74D42F}"/>
          </ac:graphicFrameMkLst>
        </pc:graphicFrameChg>
        <pc:picChg chg="add del">
          <ac:chgData name="Roman Zhigalov" userId="1f97e9fdf7779aa5" providerId="LiveId" clId="{8C1C7F7E-0A9E-4BE0-BD2C-3FE752E5647F}" dt="2021-09-25T11:56:49.050" v="663" actId="26606"/>
          <ac:picMkLst>
            <pc:docMk/>
            <pc:sldMk cId="1200782727" sldId="261"/>
            <ac:picMk id="6" creationId="{C3F89941-30D9-4BAD-8A6D-2620689BC2C7}"/>
          </ac:picMkLst>
        </pc:picChg>
        <pc:cxnChg chg="add del">
          <ac:chgData name="Roman Zhigalov" userId="1f97e9fdf7779aa5" providerId="LiveId" clId="{8C1C7F7E-0A9E-4BE0-BD2C-3FE752E5647F}" dt="2021-09-25T11:56:49.050" v="663" actId="26606"/>
          <ac:cxnSpMkLst>
            <pc:docMk/>
            <pc:sldMk cId="1200782727" sldId="261"/>
            <ac:cxnSpMk id="10" creationId="{A7F400EE-A8A5-48AF-B4D6-291B52C6F0B0}"/>
          </ac:cxnSpMkLst>
        </pc:cxnChg>
      </pc:sldChg>
      <pc:sldChg chg="addSp delSp modSp new mod setBg">
        <pc:chgData name="Roman Zhigalov" userId="1f97e9fdf7779aa5" providerId="LiveId" clId="{8C1C7F7E-0A9E-4BE0-BD2C-3FE752E5647F}" dt="2021-09-25T11:57:55.697" v="679" actId="26606"/>
        <pc:sldMkLst>
          <pc:docMk/>
          <pc:sldMk cId="2374273175" sldId="262"/>
        </pc:sldMkLst>
        <pc:spChg chg="mod ord">
          <ac:chgData name="Roman Zhigalov" userId="1f97e9fdf7779aa5" providerId="LiveId" clId="{8C1C7F7E-0A9E-4BE0-BD2C-3FE752E5647F}" dt="2021-09-25T11:57:55.697" v="679" actId="26606"/>
          <ac:spMkLst>
            <pc:docMk/>
            <pc:sldMk cId="2374273175" sldId="262"/>
            <ac:spMk id="2" creationId="{B917B85C-FC7A-4A00-B067-26CADC985773}"/>
          </ac:spMkLst>
        </pc:spChg>
        <pc:spChg chg="del">
          <ac:chgData name="Roman Zhigalov" userId="1f97e9fdf7779aa5" providerId="LiveId" clId="{8C1C7F7E-0A9E-4BE0-BD2C-3FE752E5647F}" dt="2021-09-25T11:57:48.021" v="666"/>
          <ac:spMkLst>
            <pc:docMk/>
            <pc:sldMk cId="2374273175" sldId="262"/>
            <ac:spMk id="3" creationId="{7AA6A258-BEBC-4C73-884D-73DB46477621}"/>
          </ac:spMkLst>
        </pc:spChg>
        <pc:spChg chg="add del">
          <ac:chgData name="Roman Zhigalov" userId="1f97e9fdf7779aa5" providerId="LiveId" clId="{8C1C7F7E-0A9E-4BE0-BD2C-3FE752E5647F}" dt="2021-09-25T11:57:55.150" v="676" actId="26606"/>
          <ac:spMkLst>
            <pc:docMk/>
            <pc:sldMk cId="2374273175" sldId="262"/>
            <ac:spMk id="71" creationId="{6753252F-4873-4F63-801D-CC719279A7D5}"/>
          </ac:spMkLst>
        </pc:spChg>
        <pc:spChg chg="add del">
          <ac:chgData name="Roman Zhigalov" userId="1f97e9fdf7779aa5" providerId="LiveId" clId="{8C1C7F7E-0A9E-4BE0-BD2C-3FE752E5647F}" dt="2021-09-25T11:57:55.150" v="676" actId="26606"/>
          <ac:spMkLst>
            <pc:docMk/>
            <pc:sldMk cId="2374273175" sldId="262"/>
            <ac:spMk id="73" creationId="{047C8CCB-F95D-4249-92DD-651249D3535A}"/>
          </ac:spMkLst>
        </pc:spChg>
        <pc:spChg chg="add del">
          <ac:chgData name="Roman Zhigalov" userId="1f97e9fdf7779aa5" providerId="LiveId" clId="{8C1C7F7E-0A9E-4BE0-BD2C-3FE752E5647F}" dt="2021-09-25T11:57:55.681" v="678" actId="26606"/>
          <ac:spMkLst>
            <pc:docMk/>
            <pc:sldMk cId="2374273175" sldId="262"/>
            <ac:spMk id="2052" creationId="{37C89E4B-3C9F-44B9-8B86-D9E3D112D8EC}"/>
          </ac:spMkLst>
        </pc:spChg>
        <pc:spChg chg="add">
          <ac:chgData name="Roman Zhigalov" userId="1f97e9fdf7779aa5" providerId="LiveId" clId="{8C1C7F7E-0A9E-4BE0-BD2C-3FE752E5647F}" dt="2021-09-25T11:57:55.697" v="679" actId="26606"/>
          <ac:spMkLst>
            <pc:docMk/>
            <pc:sldMk cId="2374273175" sldId="262"/>
            <ac:spMk id="2055" creationId="{6753252F-4873-4F63-801D-CC719279A7D5}"/>
          </ac:spMkLst>
        </pc:spChg>
        <pc:spChg chg="add">
          <ac:chgData name="Roman Zhigalov" userId="1f97e9fdf7779aa5" providerId="LiveId" clId="{8C1C7F7E-0A9E-4BE0-BD2C-3FE752E5647F}" dt="2021-09-25T11:57:55.697" v="679" actId="26606"/>
          <ac:spMkLst>
            <pc:docMk/>
            <pc:sldMk cId="2374273175" sldId="262"/>
            <ac:spMk id="2056" creationId="{047C8CCB-F95D-4249-92DD-651249D3535A}"/>
          </ac:spMkLst>
        </pc:spChg>
        <pc:picChg chg="add mod">
          <ac:chgData name="Roman Zhigalov" userId="1f97e9fdf7779aa5" providerId="LiveId" clId="{8C1C7F7E-0A9E-4BE0-BD2C-3FE752E5647F}" dt="2021-09-25T11:57:55.697" v="679" actId="26606"/>
          <ac:picMkLst>
            <pc:docMk/>
            <pc:sldMk cId="2374273175" sldId="262"/>
            <ac:picMk id="2050" creationId="{139C7ED3-F419-4180-BDD9-09290AF76995}"/>
          </ac:picMkLst>
        </pc:picChg>
        <pc:cxnChg chg="add del">
          <ac:chgData name="Roman Zhigalov" userId="1f97e9fdf7779aa5" providerId="LiveId" clId="{8C1C7F7E-0A9E-4BE0-BD2C-3FE752E5647F}" dt="2021-09-25T11:57:55.681" v="678" actId="26606"/>
          <ac:cxnSpMkLst>
            <pc:docMk/>
            <pc:sldMk cId="2374273175" sldId="262"/>
            <ac:cxnSpMk id="75" creationId="{D891E407-403B-4764-86C9-33A56D3BCAA3}"/>
          </ac:cxnSpMkLst>
        </pc:cxnChg>
        <pc:cxnChg chg="add del">
          <ac:chgData name="Roman Zhigalov" userId="1f97e9fdf7779aa5" providerId="LiveId" clId="{8C1C7F7E-0A9E-4BE0-BD2C-3FE752E5647F}" dt="2021-09-25T11:57:55.681" v="678" actId="26606"/>
          <ac:cxnSpMkLst>
            <pc:docMk/>
            <pc:sldMk cId="2374273175" sldId="262"/>
            <ac:cxnSpMk id="2053" creationId="{AA2EAA10-076F-46BD-8F0F-B9A2FB77A85C}"/>
          </ac:cxnSpMkLst>
        </pc:cxnChg>
      </pc:sldChg>
      <pc:sldChg chg="modSp new mod">
        <pc:chgData name="Roman Zhigalov" userId="1f97e9fdf7779aa5" providerId="LiveId" clId="{8C1C7F7E-0A9E-4BE0-BD2C-3FE752E5647F}" dt="2021-09-25T11:58:09.258" v="719" actId="20577"/>
        <pc:sldMkLst>
          <pc:docMk/>
          <pc:sldMk cId="3948949342" sldId="263"/>
        </pc:sldMkLst>
        <pc:spChg chg="mod">
          <ac:chgData name="Roman Zhigalov" userId="1f97e9fdf7779aa5" providerId="LiveId" clId="{8C1C7F7E-0A9E-4BE0-BD2C-3FE752E5647F}" dt="2021-09-25T11:58:09.258" v="719" actId="20577"/>
          <ac:spMkLst>
            <pc:docMk/>
            <pc:sldMk cId="3948949342" sldId="263"/>
            <ac:spMk id="2" creationId="{BB46912E-810A-477C-9E89-6B88EF227FE4}"/>
          </ac:spMkLst>
        </pc:spChg>
      </pc:sldChg>
      <pc:sldChg chg="addSp delSp modSp new mod setBg">
        <pc:chgData name="Roman Zhigalov" userId="1f97e9fdf7779aa5" providerId="LiveId" clId="{8C1C7F7E-0A9E-4BE0-BD2C-3FE752E5647F}" dt="2021-09-25T11:58:46.883" v="739" actId="27614"/>
        <pc:sldMkLst>
          <pc:docMk/>
          <pc:sldMk cId="1584997872" sldId="264"/>
        </pc:sldMkLst>
        <pc:spChg chg="mod">
          <ac:chgData name="Roman Zhigalov" userId="1f97e9fdf7779aa5" providerId="LiveId" clId="{8C1C7F7E-0A9E-4BE0-BD2C-3FE752E5647F}" dt="2021-09-25T11:58:44.501" v="738" actId="26606"/>
          <ac:spMkLst>
            <pc:docMk/>
            <pc:sldMk cId="1584997872" sldId="264"/>
            <ac:spMk id="2" creationId="{B0CA03D9-4A9B-48DC-AEE1-A388E1CA68ED}"/>
          </ac:spMkLst>
        </pc:spChg>
        <pc:spChg chg="del">
          <ac:chgData name="Roman Zhigalov" userId="1f97e9fdf7779aa5" providerId="LiveId" clId="{8C1C7F7E-0A9E-4BE0-BD2C-3FE752E5647F}" dt="2021-09-25T11:58:37.612" v="729" actId="22"/>
          <ac:spMkLst>
            <pc:docMk/>
            <pc:sldMk cId="1584997872" sldId="264"/>
            <ac:spMk id="3" creationId="{BA6E7961-686F-4E8D-A245-FD2C121D2EA1}"/>
          </ac:spMkLst>
        </pc:spChg>
        <pc:spChg chg="add del">
          <ac:chgData name="Roman Zhigalov" userId="1f97e9fdf7779aa5" providerId="LiveId" clId="{8C1C7F7E-0A9E-4BE0-BD2C-3FE752E5647F}" dt="2021-09-25T11:58:43.793" v="735" actId="26606"/>
          <ac:spMkLst>
            <pc:docMk/>
            <pc:sldMk cId="1584997872" sldId="264"/>
            <ac:spMk id="7" creationId="{6753252F-4873-4F63-801D-CC719279A7D5}"/>
          </ac:spMkLst>
        </pc:spChg>
        <pc:spChg chg="add del">
          <ac:chgData name="Roman Zhigalov" userId="1f97e9fdf7779aa5" providerId="LiveId" clId="{8C1C7F7E-0A9E-4BE0-BD2C-3FE752E5647F}" dt="2021-09-25T11:58:43.793" v="735" actId="26606"/>
          <ac:spMkLst>
            <pc:docMk/>
            <pc:sldMk cId="1584997872" sldId="264"/>
            <ac:spMk id="8" creationId="{047C8CCB-F95D-4249-92DD-651249D3535A}"/>
          </ac:spMkLst>
        </pc:spChg>
        <pc:spChg chg="add del">
          <ac:chgData name="Roman Zhigalov" userId="1f97e9fdf7779aa5" providerId="LiveId" clId="{8C1C7F7E-0A9E-4BE0-BD2C-3FE752E5647F}" dt="2021-09-25T11:58:42.294" v="731" actId="26606"/>
          <ac:spMkLst>
            <pc:docMk/>
            <pc:sldMk cId="1584997872" sldId="264"/>
            <ac:spMk id="10" creationId="{6753252F-4873-4F63-801D-CC719279A7D5}"/>
          </ac:spMkLst>
        </pc:spChg>
        <pc:spChg chg="add del">
          <ac:chgData name="Roman Zhigalov" userId="1f97e9fdf7779aa5" providerId="LiveId" clId="{8C1C7F7E-0A9E-4BE0-BD2C-3FE752E5647F}" dt="2021-09-25T11:58:44.495" v="737" actId="26606"/>
          <ac:spMkLst>
            <pc:docMk/>
            <pc:sldMk cId="1584997872" sldId="264"/>
            <ac:spMk id="11" creationId="{BA79A7CF-01AF-4178-9369-94E0C90EB046}"/>
          </ac:spMkLst>
        </pc:spChg>
        <pc:spChg chg="add del">
          <ac:chgData name="Roman Zhigalov" userId="1f97e9fdf7779aa5" providerId="LiveId" clId="{8C1C7F7E-0A9E-4BE0-BD2C-3FE752E5647F}" dt="2021-09-25T11:58:42.294" v="731" actId="26606"/>
          <ac:spMkLst>
            <pc:docMk/>
            <pc:sldMk cId="1584997872" sldId="264"/>
            <ac:spMk id="12" creationId="{047C8CCB-F95D-4249-92DD-651249D3535A}"/>
          </ac:spMkLst>
        </pc:spChg>
        <pc:spChg chg="add del">
          <ac:chgData name="Roman Zhigalov" userId="1f97e9fdf7779aa5" providerId="LiveId" clId="{8C1C7F7E-0A9E-4BE0-BD2C-3FE752E5647F}" dt="2021-09-25T11:58:44.495" v="737" actId="26606"/>
          <ac:spMkLst>
            <pc:docMk/>
            <pc:sldMk cId="1584997872" sldId="264"/>
            <ac:spMk id="13" creationId="{99413ED5-9ED4-4772-BCE4-2BCAE6B12E35}"/>
          </ac:spMkLst>
        </pc:spChg>
        <pc:spChg chg="add del">
          <ac:chgData name="Roman Zhigalov" userId="1f97e9fdf7779aa5" providerId="LiveId" clId="{8C1C7F7E-0A9E-4BE0-BD2C-3FE752E5647F}" dt="2021-09-25T11:58:44.495" v="737" actId="26606"/>
          <ac:spMkLst>
            <pc:docMk/>
            <pc:sldMk cId="1584997872" sldId="264"/>
            <ac:spMk id="14" creationId="{04357C93-F0CB-4A1C-8F77-4E9063789819}"/>
          </ac:spMkLst>
        </pc:spChg>
        <pc:spChg chg="add del">
          <ac:chgData name="Roman Zhigalov" userId="1f97e9fdf7779aa5" providerId="LiveId" clId="{8C1C7F7E-0A9E-4BE0-BD2C-3FE752E5647F}" dt="2021-09-25T11:58:44.495" v="737" actId="26606"/>
          <ac:spMkLst>
            <pc:docMk/>
            <pc:sldMk cId="1584997872" sldId="264"/>
            <ac:spMk id="16" creationId="{90F533E9-6690-41A8-A372-4C6C622D028D}"/>
          </ac:spMkLst>
        </pc:spChg>
        <pc:spChg chg="add">
          <ac:chgData name="Roman Zhigalov" userId="1f97e9fdf7779aa5" providerId="LiveId" clId="{8C1C7F7E-0A9E-4BE0-BD2C-3FE752E5647F}" dt="2021-09-25T11:58:44.501" v="738" actId="26606"/>
          <ac:spMkLst>
            <pc:docMk/>
            <pc:sldMk cId="1584997872" sldId="264"/>
            <ac:spMk id="18" creationId="{6753252F-4873-4F63-801D-CC719279A7D5}"/>
          </ac:spMkLst>
        </pc:spChg>
        <pc:spChg chg="add">
          <ac:chgData name="Roman Zhigalov" userId="1f97e9fdf7779aa5" providerId="LiveId" clId="{8C1C7F7E-0A9E-4BE0-BD2C-3FE752E5647F}" dt="2021-09-25T11:58:44.501" v="738" actId="26606"/>
          <ac:spMkLst>
            <pc:docMk/>
            <pc:sldMk cId="1584997872" sldId="264"/>
            <ac:spMk id="19" creationId="{047C8CCB-F95D-4249-92DD-651249D3535A}"/>
          </ac:spMkLst>
        </pc:spChg>
        <pc:picChg chg="add mod ord">
          <ac:chgData name="Roman Zhigalov" userId="1f97e9fdf7779aa5" providerId="LiveId" clId="{8C1C7F7E-0A9E-4BE0-BD2C-3FE752E5647F}" dt="2021-09-25T11:58:46.883" v="739" actId="27614"/>
          <ac:picMkLst>
            <pc:docMk/>
            <pc:sldMk cId="1584997872" sldId="264"/>
            <ac:picMk id="5" creationId="{CCDF34C5-26F6-429D-87F3-FC73104520BA}"/>
          </ac:picMkLst>
        </pc:picChg>
      </pc:sldChg>
      <pc:sldChg chg="addSp delSp modSp new mod setBg modClrScheme addAnim delAnim chgLayout">
        <pc:chgData name="Roman Zhigalov" userId="1f97e9fdf7779aa5" providerId="LiveId" clId="{8C1C7F7E-0A9E-4BE0-BD2C-3FE752E5647F}" dt="2021-09-25T11:59:48.135" v="865" actId="26606"/>
        <pc:sldMkLst>
          <pc:docMk/>
          <pc:sldMk cId="2406651893" sldId="265"/>
        </pc:sldMkLst>
        <pc:spChg chg="del mod ord">
          <ac:chgData name="Roman Zhigalov" userId="1f97e9fdf7779aa5" providerId="LiveId" clId="{8C1C7F7E-0A9E-4BE0-BD2C-3FE752E5647F}" dt="2021-09-25T11:59:16.342" v="741" actId="700"/>
          <ac:spMkLst>
            <pc:docMk/>
            <pc:sldMk cId="2406651893" sldId="265"/>
            <ac:spMk id="2" creationId="{570AC0CA-8104-4443-BD03-6BA5E6296D68}"/>
          </ac:spMkLst>
        </pc:spChg>
        <pc:spChg chg="del mod ord">
          <ac:chgData name="Roman Zhigalov" userId="1f97e9fdf7779aa5" providerId="LiveId" clId="{8C1C7F7E-0A9E-4BE0-BD2C-3FE752E5647F}" dt="2021-09-25T11:59:16.342" v="741" actId="700"/>
          <ac:spMkLst>
            <pc:docMk/>
            <pc:sldMk cId="2406651893" sldId="265"/>
            <ac:spMk id="3" creationId="{407F9D20-A84E-46F4-97C1-10CA409FB03F}"/>
          </ac:spMkLst>
        </pc:spChg>
        <pc:spChg chg="add mod ord">
          <ac:chgData name="Roman Zhigalov" userId="1f97e9fdf7779aa5" providerId="LiveId" clId="{8C1C7F7E-0A9E-4BE0-BD2C-3FE752E5647F}" dt="2021-09-25T11:59:48.135" v="865" actId="26606"/>
          <ac:spMkLst>
            <pc:docMk/>
            <pc:sldMk cId="2406651893" sldId="265"/>
            <ac:spMk id="4" creationId="{BF559FA2-7016-47D3-B990-73809907E211}"/>
          </ac:spMkLst>
        </pc:spChg>
        <pc:spChg chg="add del mod ord">
          <ac:chgData name="Roman Zhigalov" userId="1f97e9fdf7779aa5" providerId="LiveId" clId="{8C1C7F7E-0A9E-4BE0-BD2C-3FE752E5647F}" dt="2021-09-25T11:59:17.083" v="742"/>
          <ac:spMkLst>
            <pc:docMk/>
            <pc:sldMk cId="2406651893" sldId="265"/>
            <ac:spMk id="5" creationId="{7C27EFD8-2B3F-49C2-A950-D7A168068484}"/>
          </ac:spMkLst>
        </pc:spChg>
        <pc:spChg chg="add mod ord">
          <ac:chgData name="Roman Zhigalov" userId="1f97e9fdf7779aa5" providerId="LiveId" clId="{8C1C7F7E-0A9E-4BE0-BD2C-3FE752E5647F}" dt="2021-09-25T11:59:48.135" v="865" actId="26606"/>
          <ac:spMkLst>
            <pc:docMk/>
            <pc:sldMk cId="2406651893" sldId="265"/>
            <ac:spMk id="6" creationId="{04259810-0CF4-495A-A494-DCAE796CD5AB}"/>
          </ac:spMkLst>
        </pc:spChg>
        <pc:spChg chg="add del">
          <ac:chgData name="Roman Zhigalov" userId="1f97e9fdf7779aa5" providerId="LiveId" clId="{8C1C7F7E-0A9E-4BE0-BD2C-3FE752E5647F}" dt="2021-09-25T11:59:46.163" v="861" actId="26606"/>
          <ac:spMkLst>
            <pc:docMk/>
            <pc:sldMk cId="2406651893" sldId="265"/>
            <ac:spMk id="71" creationId="{47942995-B07F-4636-9A06-C6A104B260A8}"/>
          </ac:spMkLst>
        </pc:spChg>
        <pc:spChg chg="add del">
          <ac:chgData name="Roman Zhigalov" userId="1f97e9fdf7779aa5" providerId="LiveId" clId="{8C1C7F7E-0A9E-4BE0-BD2C-3FE752E5647F}" dt="2021-09-25T11:59:46.163" v="861" actId="26606"/>
          <ac:spMkLst>
            <pc:docMk/>
            <pc:sldMk cId="2406651893" sldId="265"/>
            <ac:spMk id="78" creationId="{B81933D1-5615-42C7-9C0B-4EB7105CCE2D}"/>
          </ac:spMkLst>
        </pc:spChg>
        <pc:spChg chg="add del">
          <ac:chgData name="Roman Zhigalov" userId="1f97e9fdf7779aa5" providerId="LiveId" clId="{8C1C7F7E-0A9E-4BE0-BD2C-3FE752E5647F}" dt="2021-09-25T11:59:46.163" v="861" actId="26606"/>
          <ac:spMkLst>
            <pc:docMk/>
            <pc:sldMk cId="2406651893" sldId="265"/>
            <ac:spMk id="80" creationId="{19C9EAEA-39D0-4B0E-A0EB-51E7B26740B1}"/>
          </ac:spMkLst>
        </pc:spChg>
        <pc:spChg chg="add del">
          <ac:chgData name="Roman Zhigalov" userId="1f97e9fdf7779aa5" providerId="LiveId" clId="{8C1C7F7E-0A9E-4BE0-BD2C-3FE752E5647F}" dt="2021-09-25T11:59:48.104" v="864" actId="26606"/>
          <ac:spMkLst>
            <pc:docMk/>
            <pc:sldMk cId="2406651893" sldId="265"/>
            <ac:spMk id="3076" creationId="{C7D023E4-8DE1-436E-9847-ED6A4B4B04FD}"/>
          </ac:spMkLst>
        </pc:spChg>
        <pc:spChg chg="add">
          <ac:chgData name="Roman Zhigalov" userId="1f97e9fdf7779aa5" providerId="LiveId" clId="{8C1C7F7E-0A9E-4BE0-BD2C-3FE752E5647F}" dt="2021-09-25T11:59:48.135" v="865" actId="26606"/>
          <ac:spMkLst>
            <pc:docMk/>
            <pc:sldMk cId="2406651893" sldId="265"/>
            <ac:spMk id="3083" creationId="{47942995-B07F-4636-9A06-C6A104B260A8}"/>
          </ac:spMkLst>
        </pc:spChg>
        <pc:spChg chg="add">
          <ac:chgData name="Roman Zhigalov" userId="1f97e9fdf7779aa5" providerId="LiveId" clId="{8C1C7F7E-0A9E-4BE0-BD2C-3FE752E5647F}" dt="2021-09-25T11:59:48.135" v="865" actId="26606"/>
          <ac:spMkLst>
            <pc:docMk/>
            <pc:sldMk cId="2406651893" sldId="265"/>
            <ac:spMk id="3085" creationId="{B81933D1-5615-42C7-9C0B-4EB7105CCE2D}"/>
          </ac:spMkLst>
        </pc:spChg>
        <pc:spChg chg="add">
          <ac:chgData name="Roman Zhigalov" userId="1f97e9fdf7779aa5" providerId="LiveId" clId="{8C1C7F7E-0A9E-4BE0-BD2C-3FE752E5647F}" dt="2021-09-25T11:59:48.135" v="865" actId="26606"/>
          <ac:spMkLst>
            <pc:docMk/>
            <pc:sldMk cId="2406651893" sldId="265"/>
            <ac:spMk id="3086" creationId="{19C9EAEA-39D0-4B0E-A0EB-51E7B26740B1}"/>
          </ac:spMkLst>
        </pc:spChg>
        <pc:grpChg chg="add del">
          <ac:chgData name="Roman Zhigalov" userId="1f97e9fdf7779aa5" providerId="LiveId" clId="{8C1C7F7E-0A9E-4BE0-BD2C-3FE752E5647F}" dt="2021-09-25T11:59:46.163" v="861" actId="26606"/>
          <ac:grpSpMkLst>
            <pc:docMk/>
            <pc:sldMk cId="2406651893" sldId="265"/>
            <ac:grpSpMk id="73" creationId="{032D8612-31EB-44CF-A1D0-14FD4C705424}"/>
          </ac:grpSpMkLst>
        </pc:grpChg>
        <pc:grpChg chg="add del">
          <ac:chgData name="Roman Zhigalov" userId="1f97e9fdf7779aa5" providerId="LiveId" clId="{8C1C7F7E-0A9E-4BE0-BD2C-3FE752E5647F}" dt="2021-09-25T11:59:48.104" v="864" actId="26606"/>
          <ac:grpSpMkLst>
            <pc:docMk/>
            <pc:sldMk cId="2406651893" sldId="265"/>
            <ac:grpSpMk id="77" creationId="{65EABBED-2B80-4B13-A7A8-1D34C4A02741}"/>
          </ac:grpSpMkLst>
        </pc:grpChg>
        <pc:grpChg chg="add del">
          <ac:chgData name="Roman Zhigalov" userId="1f97e9fdf7779aa5" providerId="LiveId" clId="{8C1C7F7E-0A9E-4BE0-BD2C-3FE752E5647F}" dt="2021-09-25T11:59:48.104" v="864" actId="26606"/>
          <ac:grpSpMkLst>
            <pc:docMk/>
            <pc:sldMk cId="2406651893" sldId="265"/>
            <ac:grpSpMk id="3077" creationId="{E4556D3F-F9E0-4DD4-A96F-6A8297B92405}"/>
          </ac:grpSpMkLst>
        </pc:grpChg>
        <pc:grpChg chg="add">
          <ac:chgData name="Roman Zhigalov" userId="1f97e9fdf7779aa5" providerId="LiveId" clId="{8C1C7F7E-0A9E-4BE0-BD2C-3FE752E5647F}" dt="2021-09-25T11:59:48.135" v="865" actId="26606"/>
          <ac:grpSpMkLst>
            <pc:docMk/>
            <pc:sldMk cId="2406651893" sldId="265"/>
            <ac:grpSpMk id="3084" creationId="{032D8612-31EB-44CF-A1D0-14FD4C705424}"/>
          </ac:grpSpMkLst>
        </pc:grpChg>
        <pc:picChg chg="add mod ord">
          <ac:chgData name="Roman Zhigalov" userId="1f97e9fdf7779aa5" providerId="LiveId" clId="{8C1C7F7E-0A9E-4BE0-BD2C-3FE752E5647F}" dt="2021-09-25T11:59:48.135" v="865" actId="26606"/>
          <ac:picMkLst>
            <pc:docMk/>
            <pc:sldMk cId="2406651893" sldId="265"/>
            <ac:picMk id="3074" creationId="{454BEF8A-E069-4D0E-B7F9-1DE83B6D9496}"/>
          </ac:picMkLst>
        </pc:picChg>
      </pc:sldChg>
      <pc:sldChg chg="addSp delSp modSp new mod setBg modClrScheme chgLayout">
        <pc:chgData name="Roman Zhigalov" userId="1f97e9fdf7779aa5" providerId="LiveId" clId="{8C1C7F7E-0A9E-4BE0-BD2C-3FE752E5647F}" dt="2021-09-25T12:00:41.042" v="876" actId="26606"/>
        <pc:sldMkLst>
          <pc:docMk/>
          <pc:sldMk cId="1337537007" sldId="266"/>
        </pc:sldMkLst>
        <pc:spChg chg="add del mod ord">
          <ac:chgData name="Roman Zhigalov" userId="1f97e9fdf7779aa5" providerId="LiveId" clId="{8C1C7F7E-0A9E-4BE0-BD2C-3FE752E5647F}" dt="2021-09-25T12:00:27.523" v="870" actId="700"/>
          <ac:spMkLst>
            <pc:docMk/>
            <pc:sldMk cId="1337537007" sldId="266"/>
            <ac:spMk id="2" creationId="{9B6A086F-3984-43FA-9F5D-148891AB73B4}"/>
          </ac:spMkLst>
        </pc:spChg>
        <pc:spChg chg="add del mod ord">
          <ac:chgData name="Roman Zhigalov" userId="1f97e9fdf7779aa5" providerId="LiveId" clId="{8C1C7F7E-0A9E-4BE0-BD2C-3FE752E5647F}" dt="2021-09-25T12:00:27.523" v="870" actId="700"/>
          <ac:spMkLst>
            <pc:docMk/>
            <pc:sldMk cId="1337537007" sldId="266"/>
            <ac:spMk id="3" creationId="{8937281D-92F1-4779-B434-EF0BA4883B49}"/>
          </ac:spMkLst>
        </pc:spChg>
        <pc:spChg chg="add del mod ord">
          <ac:chgData name="Roman Zhigalov" userId="1f97e9fdf7779aa5" providerId="LiveId" clId="{8C1C7F7E-0A9E-4BE0-BD2C-3FE752E5647F}" dt="2021-09-25T12:00:41.042" v="876" actId="26606"/>
          <ac:spMkLst>
            <pc:docMk/>
            <pc:sldMk cId="1337537007" sldId="266"/>
            <ac:spMk id="4" creationId="{305E0FFD-8DF3-4AFB-A53F-9AFBF20844DA}"/>
          </ac:spMkLst>
        </pc:spChg>
        <pc:spChg chg="add del mod">
          <ac:chgData name="Roman Zhigalov" userId="1f97e9fdf7779aa5" providerId="LiveId" clId="{8C1C7F7E-0A9E-4BE0-BD2C-3FE752E5647F}" dt="2021-09-25T12:00:30.273" v="874"/>
          <ac:spMkLst>
            <pc:docMk/>
            <pc:sldMk cId="1337537007" sldId="266"/>
            <ac:spMk id="5" creationId="{D40506AA-3ECC-4AAC-B619-C8990A96BA30}"/>
          </ac:spMkLst>
        </pc:spChg>
        <pc:spChg chg="add del">
          <ac:chgData name="Roman Zhigalov" userId="1f97e9fdf7779aa5" providerId="LiveId" clId="{8C1C7F7E-0A9E-4BE0-BD2C-3FE752E5647F}" dt="2021-09-25T12:00:41.042" v="876" actId="26606"/>
          <ac:spMkLst>
            <pc:docMk/>
            <pc:sldMk cId="1337537007" sldId="266"/>
            <ac:spMk id="73" creationId="{37C89E4B-3C9F-44B9-8B86-D9E3D112D8EC}"/>
          </ac:spMkLst>
        </pc:spChg>
        <pc:spChg chg="add">
          <ac:chgData name="Roman Zhigalov" userId="1f97e9fdf7779aa5" providerId="LiveId" clId="{8C1C7F7E-0A9E-4BE0-BD2C-3FE752E5647F}" dt="2021-09-25T12:00:41.042" v="876" actId="26606"/>
          <ac:spMkLst>
            <pc:docMk/>
            <pc:sldMk cId="1337537007" sldId="266"/>
            <ac:spMk id="76" creationId="{42A4FC2C-047E-45A5-965D-8E1E3BF09BC6}"/>
          </ac:spMkLst>
        </pc:spChg>
        <pc:picChg chg="add del mod">
          <ac:chgData name="Roman Zhigalov" userId="1f97e9fdf7779aa5" providerId="LiveId" clId="{8C1C7F7E-0A9E-4BE0-BD2C-3FE752E5647F}" dt="2021-09-25T12:00:28.367" v="872"/>
          <ac:picMkLst>
            <pc:docMk/>
            <pc:sldMk cId="1337537007" sldId="266"/>
            <ac:picMk id="4098" creationId="{C44B7D0D-6E05-480F-BF50-CEC112E38874}"/>
          </ac:picMkLst>
        </pc:picChg>
        <pc:picChg chg="add mod">
          <ac:chgData name="Roman Zhigalov" userId="1f97e9fdf7779aa5" providerId="LiveId" clId="{8C1C7F7E-0A9E-4BE0-BD2C-3FE752E5647F}" dt="2021-09-25T12:00:41.042" v="876" actId="26606"/>
          <ac:picMkLst>
            <pc:docMk/>
            <pc:sldMk cId="1337537007" sldId="266"/>
            <ac:picMk id="4100" creationId="{0685B1D8-2A13-46C8-B9D3-D14B02F0E8D3}"/>
          </ac:picMkLst>
        </pc:picChg>
        <pc:cxnChg chg="add del">
          <ac:chgData name="Roman Zhigalov" userId="1f97e9fdf7779aa5" providerId="LiveId" clId="{8C1C7F7E-0A9E-4BE0-BD2C-3FE752E5647F}" dt="2021-09-25T12:00:41.042" v="876" actId="26606"/>
          <ac:cxnSpMkLst>
            <pc:docMk/>
            <pc:sldMk cId="1337537007" sldId="266"/>
            <ac:cxnSpMk id="75" creationId="{AA2EAA10-076F-46BD-8F0F-B9A2FB77A85C}"/>
          </ac:cxnSpMkLst>
        </pc:cxnChg>
        <pc:cxnChg chg="add del">
          <ac:chgData name="Roman Zhigalov" userId="1f97e9fdf7779aa5" providerId="LiveId" clId="{8C1C7F7E-0A9E-4BE0-BD2C-3FE752E5647F}" dt="2021-09-25T12:00:41.042" v="876" actId="26606"/>
          <ac:cxnSpMkLst>
            <pc:docMk/>
            <pc:sldMk cId="1337537007" sldId="266"/>
            <ac:cxnSpMk id="77" creationId="{D891E407-403B-4764-86C9-33A56D3BCAA3}"/>
          </ac:cxnSpMkLst>
        </pc:cxnChg>
      </pc:sldChg>
      <pc:sldChg chg="addSp delSp modSp new mod setBg">
        <pc:chgData name="Roman Zhigalov" userId="1f97e9fdf7779aa5" providerId="LiveId" clId="{8C1C7F7E-0A9E-4BE0-BD2C-3FE752E5647F}" dt="2021-09-25T12:00:59.329" v="879" actId="26606"/>
        <pc:sldMkLst>
          <pc:docMk/>
          <pc:sldMk cId="2511760964" sldId="267"/>
        </pc:sldMkLst>
        <pc:spChg chg="del">
          <ac:chgData name="Roman Zhigalov" userId="1f97e9fdf7779aa5" providerId="LiveId" clId="{8C1C7F7E-0A9E-4BE0-BD2C-3FE752E5647F}" dt="2021-09-25T12:00:59.329" v="879" actId="26606"/>
          <ac:spMkLst>
            <pc:docMk/>
            <pc:sldMk cId="2511760964" sldId="267"/>
            <ac:spMk id="2" creationId="{4A493B40-19EE-43A4-B697-881CC147BCDC}"/>
          </ac:spMkLst>
        </pc:spChg>
        <pc:spChg chg="del">
          <ac:chgData name="Roman Zhigalov" userId="1f97e9fdf7779aa5" providerId="LiveId" clId="{8C1C7F7E-0A9E-4BE0-BD2C-3FE752E5647F}" dt="2021-09-25T12:00:56.855" v="878"/>
          <ac:spMkLst>
            <pc:docMk/>
            <pc:sldMk cId="2511760964" sldId="267"/>
            <ac:spMk id="3" creationId="{49E9AE53-C8AC-4668-AFBC-9475449E0A0F}"/>
          </ac:spMkLst>
        </pc:spChg>
        <pc:spChg chg="add">
          <ac:chgData name="Roman Zhigalov" userId="1f97e9fdf7779aa5" providerId="LiveId" clId="{8C1C7F7E-0A9E-4BE0-BD2C-3FE752E5647F}" dt="2021-09-25T12:00:59.329" v="879" actId="26606"/>
          <ac:spMkLst>
            <pc:docMk/>
            <pc:sldMk cId="2511760964" sldId="267"/>
            <ac:spMk id="71" creationId="{42A4FC2C-047E-45A5-965D-8E1E3BF09BC6}"/>
          </ac:spMkLst>
        </pc:spChg>
        <pc:picChg chg="add mod">
          <ac:chgData name="Roman Zhigalov" userId="1f97e9fdf7779aa5" providerId="LiveId" clId="{8C1C7F7E-0A9E-4BE0-BD2C-3FE752E5647F}" dt="2021-09-25T12:00:59.329" v="879" actId="26606"/>
          <ac:picMkLst>
            <pc:docMk/>
            <pc:sldMk cId="2511760964" sldId="267"/>
            <ac:picMk id="5122" creationId="{3CB3E056-3A89-4FAE-97B8-06FAC2F20C33}"/>
          </ac:picMkLst>
        </pc:picChg>
      </pc:sldChg>
      <pc:sldChg chg="addSp delSp modSp new mod setBg">
        <pc:chgData name="Roman Zhigalov" userId="1f97e9fdf7779aa5" providerId="LiveId" clId="{8C1C7F7E-0A9E-4BE0-BD2C-3FE752E5647F}" dt="2021-09-25T12:01:11.508" v="882" actId="26606"/>
        <pc:sldMkLst>
          <pc:docMk/>
          <pc:sldMk cId="3304984835" sldId="268"/>
        </pc:sldMkLst>
        <pc:spChg chg="del">
          <ac:chgData name="Roman Zhigalov" userId="1f97e9fdf7779aa5" providerId="LiveId" clId="{8C1C7F7E-0A9E-4BE0-BD2C-3FE752E5647F}" dt="2021-09-25T12:01:11.508" v="882" actId="26606"/>
          <ac:spMkLst>
            <pc:docMk/>
            <pc:sldMk cId="3304984835" sldId="268"/>
            <ac:spMk id="2" creationId="{0300DA8B-B39A-4289-BA0B-D9A093B57049}"/>
          </ac:spMkLst>
        </pc:spChg>
        <pc:spChg chg="del">
          <ac:chgData name="Roman Zhigalov" userId="1f97e9fdf7779aa5" providerId="LiveId" clId="{8C1C7F7E-0A9E-4BE0-BD2C-3FE752E5647F}" dt="2021-09-25T12:01:09.607" v="881"/>
          <ac:spMkLst>
            <pc:docMk/>
            <pc:sldMk cId="3304984835" sldId="268"/>
            <ac:spMk id="3" creationId="{131BB0B8-77BF-4902-BEE6-81F8CCEF7208}"/>
          </ac:spMkLst>
        </pc:spChg>
        <pc:spChg chg="add">
          <ac:chgData name="Roman Zhigalov" userId="1f97e9fdf7779aa5" providerId="LiveId" clId="{8C1C7F7E-0A9E-4BE0-BD2C-3FE752E5647F}" dt="2021-09-25T12:01:11.508" v="882" actId="26606"/>
          <ac:spMkLst>
            <pc:docMk/>
            <pc:sldMk cId="3304984835" sldId="268"/>
            <ac:spMk id="71" creationId="{42A4FC2C-047E-45A5-965D-8E1E3BF09BC6}"/>
          </ac:spMkLst>
        </pc:spChg>
        <pc:picChg chg="add mod">
          <ac:chgData name="Roman Zhigalov" userId="1f97e9fdf7779aa5" providerId="LiveId" clId="{8C1C7F7E-0A9E-4BE0-BD2C-3FE752E5647F}" dt="2021-09-25T12:01:11.508" v="882" actId="26606"/>
          <ac:picMkLst>
            <pc:docMk/>
            <pc:sldMk cId="3304984835" sldId="268"/>
            <ac:picMk id="6146" creationId="{79C704FB-22C4-489E-94A9-79C4981483A9}"/>
          </ac:picMkLst>
        </pc:picChg>
      </pc:sldChg>
      <pc:sldChg chg="addSp modSp new mod setBg">
        <pc:chgData name="Roman Zhigalov" userId="1f97e9fdf7779aa5" providerId="LiveId" clId="{8C1C7F7E-0A9E-4BE0-BD2C-3FE752E5647F}" dt="2021-09-25T12:02:34.796" v="982" actId="26606"/>
        <pc:sldMkLst>
          <pc:docMk/>
          <pc:sldMk cId="2946498118" sldId="269"/>
        </pc:sldMkLst>
        <pc:spChg chg="mod">
          <ac:chgData name="Roman Zhigalov" userId="1f97e9fdf7779aa5" providerId="LiveId" clId="{8C1C7F7E-0A9E-4BE0-BD2C-3FE752E5647F}" dt="2021-09-25T12:02:34.796" v="982" actId="26606"/>
          <ac:spMkLst>
            <pc:docMk/>
            <pc:sldMk cId="2946498118" sldId="269"/>
            <ac:spMk id="2" creationId="{1C91288E-1551-4AB5-9A1A-507E7E5DAB1C}"/>
          </ac:spMkLst>
        </pc:spChg>
        <pc:spChg chg="mod">
          <ac:chgData name="Roman Zhigalov" userId="1f97e9fdf7779aa5" providerId="LiveId" clId="{8C1C7F7E-0A9E-4BE0-BD2C-3FE752E5647F}" dt="2021-09-25T12:02:34.796" v="982" actId="26606"/>
          <ac:spMkLst>
            <pc:docMk/>
            <pc:sldMk cId="2946498118" sldId="269"/>
            <ac:spMk id="3" creationId="{D3F1C6A0-8022-4E64-B51E-2A31B772AB7D}"/>
          </ac:spMkLst>
        </pc:spChg>
        <pc:spChg chg="add">
          <ac:chgData name="Roman Zhigalov" userId="1f97e9fdf7779aa5" providerId="LiveId" clId="{8C1C7F7E-0A9E-4BE0-BD2C-3FE752E5647F}" dt="2021-09-25T12:02:34.796" v="982" actId="26606"/>
          <ac:spMkLst>
            <pc:docMk/>
            <pc:sldMk cId="2946498118" sldId="269"/>
            <ac:spMk id="8" creationId="{D8386171-E87D-46AB-8718-4CE2A88748BD}"/>
          </ac:spMkLst>
        </pc:spChg>
        <pc:spChg chg="add">
          <ac:chgData name="Roman Zhigalov" userId="1f97e9fdf7779aa5" providerId="LiveId" clId="{8C1C7F7E-0A9E-4BE0-BD2C-3FE752E5647F}" dt="2021-09-25T12:02:34.796" v="982" actId="26606"/>
          <ac:spMkLst>
            <pc:docMk/>
            <pc:sldMk cId="2946498118" sldId="269"/>
            <ac:spMk id="10" creationId="{207CB456-8849-413C-8210-B663779A32E0}"/>
          </ac:spMkLst>
        </pc:spChg>
        <pc:spChg chg="add">
          <ac:chgData name="Roman Zhigalov" userId="1f97e9fdf7779aa5" providerId="LiveId" clId="{8C1C7F7E-0A9E-4BE0-BD2C-3FE752E5647F}" dt="2021-09-25T12:02:34.796" v="982" actId="26606"/>
          <ac:spMkLst>
            <pc:docMk/>
            <pc:sldMk cId="2946498118" sldId="269"/>
            <ac:spMk id="12" creationId="{E513936D-D1EB-4E42-A97F-942BA1F3DFA7}"/>
          </ac:spMkLst>
        </pc:spChg>
        <pc:cxnChg chg="add">
          <ac:chgData name="Roman Zhigalov" userId="1f97e9fdf7779aa5" providerId="LiveId" clId="{8C1C7F7E-0A9E-4BE0-BD2C-3FE752E5647F}" dt="2021-09-25T12:02:34.796" v="982" actId="26606"/>
          <ac:cxnSpMkLst>
            <pc:docMk/>
            <pc:sldMk cId="2946498118" sldId="269"/>
            <ac:cxnSpMk id="14" creationId="{AFA75EE9-0DE4-4982-A870-290AD61EAAD7}"/>
          </ac:cxnSpMkLst>
        </pc:cxnChg>
      </pc:sldChg>
      <pc:sldChg chg="addSp delSp modSp new mod setBg">
        <pc:chgData name="Roman Zhigalov" userId="1f97e9fdf7779aa5" providerId="LiveId" clId="{8C1C7F7E-0A9E-4BE0-BD2C-3FE752E5647F}" dt="2021-09-25T12:02:05.855" v="960" actId="26606"/>
        <pc:sldMkLst>
          <pc:docMk/>
          <pc:sldMk cId="2570582472" sldId="270"/>
        </pc:sldMkLst>
        <pc:spChg chg="mod">
          <ac:chgData name="Roman Zhigalov" userId="1f97e9fdf7779aa5" providerId="LiveId" clId="{8C1C7F7E-0A9E-4BE0-BD2C-3FE752E5647F}" dt="2021-09-25T12:02:05.855" v="960" actId="26606"/>
          <ac:spMkLst>
            <pc:docMk/>
            <pc:sldMk cId="2570582472" sldId="270"/>
            <ac:spMk id="2" creationId="{D3DED62A-605C-495F-AC35-4B2372F59944}"/>
          </ac:spMkLst>
        </pc:spChg>
        <pc:spChg chg="del">
          <ac:chgData name="Roman Zhigalov" userId="1f97e9fdf7779aa5" providerId="LiveId" clId="{8C1C7F7E-0A9E-4BE0-BD2C-3FE752E5647F}" dt="2021-09-25T12:01:55.212" v="913"/>
          <ac:spMkLst>
            <pc:docMk/>
            <pc:sldMk cId="2570582472" sldId="270"/>
            <ac:spMk id="3" creationId="{84FBCEDE-08CD-4483-A780-FDEDE13BFE97}"/>
          </ac:spMkLst>
        </pc:spChg>
        <pc:spChg chg="del">
          <ac:chgData name="Roman Zhigalov" userId="1f97e9fdf7779aa5" providerId="LiveId" clId="{8C1C7F7E-0A9E-4BE0-BD2C-3FE752E5647F}" dt="2021-09-25T12:02:05.855" v="960" actId="26606"/>
          <ac:spMkLst>
            <pc:docMk/>
            <pc:sldMk cId="2570582472" sldId="270"/>
            <ac:spMk id="4" creationId="{AE0EE744-B26C-4D67-B2E9-0971CEEE4D0B}"/>
          </ac:spMkLst>
        </pc:spChg>
        <pc:spChg chg="add">
          <ac:chgData name="Roman Zhigalov" userId="1f97e9fdf7779aa5" providerId="LiveId" clId="{8C1C7F7E-0A9E-4BE0-BD2C-3FE752E5647F}" dt="2021-09-25T12:02:05.855" v="960" actId="26606"/>
          <ac:spMkLst>
            <pc:docMk/>
            <pc:sldMk cId="2570582472" sldId="270"/>
            <ac:spMk id="71" creationId="{16C5FA50-8D52-4617-AF91-5C7B1C8352F1}"/>
          </ac:spMkLst>
        </pc:spChg>
        <pc:spChg chg="add">
          <ac:chgData name="Roman Zhigalov" userId="1f97e9fdf7779aa5" providerId="LiveId" clId="{8C1C7F7E-0A9E-4BE0-BD2C-3FE752E5647F}" dt="2021-09-25T12:02:05.855" v="960" actId="26606"/>
          <ac:spMkLst>
            <pc:docMk/>
            <pc:sldMk cId="2570582472" sldId="270"/>
            <ac:spMk id="73" creationId="{E223798C-12AD-4B0C-A50C-D676347D67CF}"/>
          </ac:spMkLst>
        </pc:spChg>
        <pc:picChg chg="add mod">
          <ac:chgData name="Roman Zhigalov" userId="1f97e9fdf7779aa5" providerId="LiveId" clId="{8C1C7F7E-0A9E-4BE0-BD2C-3FE752E5647F}" dt="2021-09-25T12:02:05.855" v="960" actId="26606"/>
          <ac:picMkLst>
            <pc:docMk/>
            <pc:sldMk cId="2570582472" sldId="270"/>
            <ac:picMk id="7170" creationId="{F02474E5-C2DB-4E00-BED0-CD0A8D50208C}"/>
          </ac:picMkLst>
        </pc:picChg>
      </pc:sldChg>
      <pc:sldChg chg="addSp modSp new mod setBg">
        <pc:chgData name="Roman Zhigalov" userId="1f97e9fdf7779aa5" providerId="LiveId" clId="{8C1C7F7E-0A9E-4BE0-BD2C-3FE752E5647F}" dt="2021-09-25T12:02:32.421" v="981" actId="26606"/>
        <pc:sldMkLst>
          <pc:docMk/>
          <pc:sldMk cId="2689417675" sldId="271"/>
        </pc:sldMkLst>
        <pc:spChg chg="mod">
          <ac:chgData name="Roman Zhigalov" userId="1f97e9fdf7779aa5" providerId="LiveId" clId="{8C1C7F7E-0A9E-4BE0-BD2C-3FE752E5647F}" dt="2021-09-25T12:02:32.421" v="981" actId="26606"/>
          <ac:spMkLst>
            <pc:docMk/>
            <pc:sldMk cId="2689417675" sldId="271"/>
            <ac:spMk id="2" creationId="{CAFD7CED-37F8-4273-A1B4-EEF72C3D8673}"/>
          </ac:spMkLst>
        </pc:spChg>
        <pc:spChg chg="mod">
          <ac:chgData name="Roman Zhigalov" userId="1f97e9fdf7779aa5" providerId="LiveId" clId="{8C1C7F7E-0A9E-4BE0-BD2C-3FE752E5647F}" dt="2021-09-25T12:02:32.421" v="981" actId="26606"/>
          <ac:spMkLst>
            <pc:docMk/>
            <pc:sldMk cId="2689417675" sldId="271"/>
            <ac:spMk id="3" creationId="{E31218FC-C298-4283-B1B1-04EC33D14D78}"/>
          </ac:spMkLst>
        </pc:spChg>
        <pc:spChg chg="add">
          <ac:chgData name="Roman Zhigalov" userId="1f97e9fdf7779aa5" providerId="LiveId" clId="{8C1C7F7E-0A9E-4BE0-BD2C-3FE752E5647F}" dt="2021-09-25T12:02:32.421" v="981" actId="26606"/>
          <ac:spMkLst>
            <pc:docMk/>
            <pc:sldMk cId="2689417675" sldId="271"/>
            <ac:spMk id="8" creationId="{D8386171-E87D-46AB-8718-4CE2A88748BD}"/>
          </ac:spMkLst>
        </pc:spChg>
        <pc:spChg chg="add">
          <ac:chgData name="Roman Zhigalov" userId="1f97e9fdf7779aa5" providerId="LiveId" clId="{8C1C7F7E-0A9E-4BE0-BD2C-3FE752E5647F}" dt="2021-09-25T12:02:32.421" v="981" actId="26606"/>
          <ac:spMkLst>
            <pc:docMk/>
            <pc:sldMk cId="2689417675" sldId="271"/>
            <ac:spMk id="10" creationId="{207CB456-8849-413C-8210-B663779A32E0}"/>
          </ac:spMkLst>
        </pc:spChg>
        <pc:spChg chg="add">
          <ac:chgData name="Roman Zhigalov" userId="1f97e9fdf7779aa5" providerId="LiveId" clId="{8C1C7F7E-0A9E-4BE0-BD2C-3FE752E5647F}" dt="2021-09-25T12:02:32.421" v="981" actId="26606"/>
          <ac:spMkLst>
            <pc:docMk/>
            <pc:sldMk cId="2689417675" sldId="271"/>
            <ac:spMk id="12" creationId="{E513936D-D1EB-4E42-A97F-942BA1F3DFA7}"/>
          </ac:spMkLst>
        </pc:spChg>
        <pc:cxnChg chg="add">
          <ac:chgData name="Roman Zhigalov" userId="1f97e9fdf7779aa5" providerId="LiveId" clId="{8C1C7F7E-0A9E-4BE0-BD2C-3FE752E5647F}" dt="2021-09-25T12:02:32.421" v="981" actId="26606"/>
          <ac:cxnSpMkLst>
            <pc:docMk/>
            <pc:sldMk cId="2689417675" sldId="271"/>
            <ac:cxnSpMk id="14" creationId="{AFA75EE9-0DE4-4982-A870-290AD61EAAD7}"/>
          </ac:cxnSpMkLst>
        </pc:cxnChg>
      </pc:sldChg>
      <pc:sldChg chg="addSp delSp modSp new mod setBg addAnim delAnim setClrOvrMap">
        <pc:chgData name="Roman Zhigalov" userId="1f97e9fdf7779aa5" providerId="LiveId" clId="{8C1C7F7E-0A9E-4BE0-BD2C-3FE752E5647F}" dt="2021-09-25T12:03:28.156" v="1134" actId="26606"/>
        <pc:sldMkLst>
          <pc:docMk/>
          <pc:sldMk cId="2494676020" sldId="272"/>
        </pc:sldMkLst>
        <pc:spChg chg="mod">
          <ac:chgData name="Roman Zhigalov" userId="1f97e9fdf7779aa5" providerId="LiveId" clId="{8C1C7F7E-0A9E-4BE0-BD2C-3FE752E5647F}" dt="2021-09-25T12:03:28.156" v="1134" actId="26606"/>
          <ac:spMkLst>
            <pc:docMk/>
            <pc:sldMk cId="2494676020" sldId="272"/>
            <ac:spMk id="2" creationId="{B5057D3D-EF3F-42F2-AA61-C41CAECB4DBD}"/>
          </ac:spMkLst>
        </pc:spChg>
        <pc:spChg chg="del">
          <ac:chgData name="Roman Zhigalov" userId="1f97e9fdf7779aa5" providerId="LiveId" clId="{8C1C7F7E-0A9E-4BE0-BD2C-3FE752E5647F}" dt="2021-09-25T12:02:55.039" v="984"/>
          <ac:spMkLst>
            <pc:docMk/>
            <pc:sldMk cId="2494676020" sldId="272"/>
            <ac:spMk id="3" creationId="{A0D89B5A-4B8B-4C0D-80DA-0DE8AC8665F8}"/>
          </ac:spMkLst>
        </pc:spChg>
        <pc:spChg chg="mod">
          <ac:chgData name="Roman Zhigalov" userId="1f97e9fdf7779aa5" providerId="LiveId" clId="{8C1C7F7E-0A9E-4BE0-BD2C-3FE752E5647F}" dt="2021-09-25T12:03:28.156" v="1134" actId="26606"/>
          <ac:spMkLst>
            <pc:docMk/>
            <pc:sldMk cId="2494676020" sldId="272"/>
            <ac:spMk id="4" creationId="{23ED1B6F-4E52-4270-B949-94EB74E43A13}"/>
          </ac:spMkLst>
        </pc:spChg>
        <pc:spChg chg="add del">
          <ac:chgData name="Roman Zhigalov" userId="1f97e9fdf7779aa5" providerId="LiveId" clId="{8C1C7F7E-0A9E-4BE0-BD2C-3FE752E5647F}" dt="2021-09-25T12:03:28.141" v="1133" actId="26606"/>
          <ac:spMkLst>
            <pc:docMk/>
            <pc:sldMk cId="2494676020" sldId="272"/>
            <ac:spMk id="71" creationId="{E49CC64F-7275-4E33-961B-0C5CDC439875}"/>
          </ac:spMkLst>
        </pc:spChg>
        <pc:spChg chg="add">
          <ac:chgData name="Roman Zhigalov" userId="1f97e9fdf7779aa5" providerId="LiveId" clId="{8C1C7F7E-0A9E-4BE0-BD2C-3FE752E5647F}" dt="2021-09-25T12:03:28.156" v="1134" actId="26606"/>
          <ac:spMkLst>
            <pc:docMk/>
            <pc:sldMk cId="2494676020" sldId="272"/>
            <ac:spMk id="78" creationId="{B81933D1-5615-42C7-9C0B-4EB7105CCE2D}"/>
          </ac:spMkLst>
        </pc:spChg>
        <pc:spChg chg="add">
          <ac:chgData name="Roman Zhigalov" userId="1f97e9fdf7779aa5" providerId="LiveId" clId="{8C1C7F7E-0A9E-4BE0-BD2C-3FE752E5647F}" dt="2021-09-25T12:03:28.156" v="1134" actId="26606"/>
          <ac:spMkLst>
            <pc:docMk/>
            <pc:sldMk cId="2494676020" sldId="272"/>
            <ac:spMk id="80" creationId="{19C9EAEA-39D0-4B0E-A0EB-51E7B26740B1}"/>
          </ac:spMkLst>
        </pc:spChg>
        <pc:spChg chg="add">
          <ac:chgData name="Roman Zhigalov" userId="1f97e9fdf7779aa5" providerId="LiveId" clId="{8C1C7F7E-0A9E-4BE0-BD2C-3FE752E5647F}" dt="2021-09-25T12:03:28.156" v="1134" actId="26606"/>
          <ac:spMkLst>
            <pc:docMk/>
            <pc:sldMk cId="2494676020" sldId="272"/>
            <ac:spMk id="8196" creationId="{47942995-B07F-4636-9A06-C6A104B260A8}"/>
          </ac:spMkLst>
        </pc:spChg>
        <pc:grpChg chg="add">
          <ac:chgData name="Roman Zhigalov" userId="1f97e9fdf7779aa5" providerId="LiveId" clId="{8C1C7F7E-0A9E-4BE0-BD2C-3FE752E5647F}" dt="2021-09-25T12:03:28.156" v="1134" actId="26606"/>
          <ac:grpSpMkLst>
            <pc:docMk/>
            <pc:sldMk cId="2494676020" sldId="272"/>
            <ac:grpSpMk id="73" creationId="{032D8612-31EB-44CF-A1D0-14FD4C705424}"/>
          </ac:grpSpMkLst>
        </pc:grpChg>
        <pc:picChg chg="add mod">
          <ac:chgData name="Roman Zhigalov" userId="1f97e9fdf7779aa5" providerId="LiveId" clId="{8C1C7F7E-0A9E-4BE0-BD2C-3FE752E5647F}" dt="2021-09-25T12:03:28.156" v="1134" actId="26606"/>
          <ac:picMkLst>
            <pc:docMk/>
            <pc:sldMk cId="2494676020" sldId="272"/>
            <ac:picMk id="8194" creationId="{CBA57B07-0195-4492-AB67-A137BED2B963}"/>
          </ac:picMkLst>
        </pc:picChg>
      </pc:sldChg>
      <pc:sldChg chg="addSp delSp modSp new mod setBg">
        <pc:chgData name="Roman Zhigalov" userId="1f97e9fdf7779aa5" providerId="LiveId" clId="{8C1C7F7E-0A9E-4BE0-BD2C-3FE752E5647F}" dt="2021-09-25T12:04:53.040" v="1369" actId="26606"/>
        <pc:sldMkLst>
          <pc:docMk/>
          <pc:sldMk cId="3576269631" sldId="273"/>
        </pc:sldMkLst>
        <pc:spChg chg="mod">
          <ac:chgData name="Roman Zhigalov" userId="1f97e9fdf7779aa5" providerId="LiveId" clId="{8C1C7F7E-0A9E-4BE0-BD2C-3FE752E5647F}" dt="2021-09-25T12:04:53.040" v="1369" actId="26606"/>
          <ac:spMkLst>
            <pc:docMk/>
            <pc:sldMk cId="3576269631" sldId="273"/>
            <ac:spMk id="2" creationId="{5EE91B3B-8359-48DF-88DB-C0BE6DED97CC}"/>
          </ac:spMkLst>
        </pc:spChg>
        <pc:spChg chg="add del mod">
          <ac:chgData name="Roman Zhigalov" userId="1f97e9fdf7779aa5" providerId="LiveId" clId="{8C1C7F7E-0A9E-4BE0-BD2C-3FE752E5647F}" dt="2021-09-25T12:04:53.040" v="1369" actId="26606"/>
          <ac:spMkLst>
            <pc:docMk/>
            <pc:sldMk cId="3576269631" sldId="273"/>
            <ac:spMk id="3" creationId="{B254A8F4-51F6-4B0C-A331-1249FB098257}"/>
          </ac:spMkLst>
        </pc:spChg>
        <pc:spChg chg="add">
          <ac:chgData name="Roman Zhigalov" userId="1f97e9fdf7779aa5" providerId="LiveId" clId="{8C1C7F7E-0A9E-4BE0-BD2C-3FE752E5647F}" dt="2021-09-25T12:04:53.040" v="1369" actId="26606"/>
          <ac:spMkLst>
            <pc:docMk/>
            <pc:sldMk cId="3576269631" sldId="273"/>
            <ac:spMk id="9" creationId="{56E9B3E6-E277-4D68-BA48-9CB43FFBD6E2}"/>
          </ac:spMkLst>
        </pc:spChg>
        <pc:spChg chg="add del">
          <ac:chgData name="Roman Zhigalov" userId="1f97e9fdf7779aa5" providerId="LiveId" clId="{8C1C7F7E-0A9E-4BE0-BD2C-3FE752E5647F}" dt="2021-09-25T12:04:52.993" v="1368" actId="26606"/>
          <ac:spMkLst>
            <pc:docMk/>
            <pc:sldMk cId="3576269631" sldId="273"/>
            <ac:spMk id="10" creationId="{B50AB553-2A96-4A92-96F2-93548E096954}"/>
          </ac:spMkLst>
        </pc:spChg>
        <pc:spChg chg="add">
          <ac:chgData name="Roman Zhigalov" userId="1f97e9fdf7779aa5" providerId="LiveId" clId="{8C1C7F7E-0A9E-4BE0-BD2C-3FE752E5647F}" dt="2021-09-25T12:04:53.040" v="1369" actId="26606"/>
          <ac:spMkLst>
            <pc:docMk/>
            <pc:sldMk cId="3576269631" sldId="273"/>
            <ac:spMk id="16" creationId="{D5B0017B-2ECA-49AF-B397-DC140825DF8D}"/>
          </ac:spMkLst>
        </pc:spChg>
        <pc:grpChg chg="add">
          <ac:chgData name="Roman Zhigalov" userId="1f97e9fdf7779aa5" providerId="LiveId" clId="{8C1C7F7E-0A9E-4BE0-BD2C-3FE752E5647F}" dt="2021-09-25T12:04:53.040" v="1369" actId="26606"/>
          <ac:grpSpMkLst>
            <pc:docMk/>
            <pc:sldMk cId="3576269631" sldId="273"/>
            <ac:grpSpMk id="11" creationId="{AE1C45F0-260A-458C-96ED-C1F6D2151219}"/>
          </ac:grpSpMkLst>
        </pc:grpChg>
        <pc:graphicFrameChg chg="add del">
          <ac:chgData name="Roman Zhigalov" userId="1f97e9fdf7779aa5" providerId="LiveId" clId="{8C1C7F7E-0A9E-4BE0-BD2C-3FE752E5647F}" dt="2021-09-25T12:04:52.993" v="1368" actId="26606"/>
          <ac:graphicFrameMkLst>
            <pc:docMk/>
            <pc:sldMk cId="3576269631" sldId="273"/>
            <ac:graphicFrameMk id="5" creationId="{F616FFFE-8BAC-4187-92C0-AE789F1C36D1}"/>
          </ac:graphicFrameMkLst>
        </pc:graphicFrameChg>
        <pc:graphicFrameChg chg="add">
          <ac:chgData name="Roman Zhigalov" userId="1f97e9fdf7779aa5" providerId="LiveId" clId="{8C1C7F7E-0A9E-4BE0-BD2C-3FE752E5647F}" dt="2021-09-25T12:04:53.040" v="1369" actId="26606"/>
          <ac:graphicFrameMkLst>
            <pc:docMk/>
            <pc:sldMk cId="3576269631" sldId="273"/>
            <ac:graphicFrameMk id="15" creationId="{89C75040-E3DF-4A47-B182-4FCBD4D0472C}"/>
          </ac:graphicFrameMkLst>
        </pc:graphicFrameChg>
        <pc:picChg chg="add del">
          <ac:chgData name="Roman Zhigalov" userId="1f97e9fdf7779aa5" providerId="LiveId" clId="{8C1C7F7E-0A9E-4BE0-BD2C-3FE752E5647F}" dt="2021-09-25T12:04:52.993" v="1368" actId="26606"/>
          <ac:picMkLst>
            <pc:docMk/>
            <pc:sldMk cId="3576269631" sldId="273"/>
            <ac:picMk id="6" creationId="{88720873-C8A6-4AF8-A71E-4AF8DEF40379}"/>
          </ac:picMkLst>
        </pc:picChg>
        <pc:cxnChg chg="add">
          <ac:chgData name="Roman Zhigalov" userId="1f97e9fdf7779aa5" providerId="LiveId" clId="{8C1C7F7E-0A9E-4BE0-BD2C-3FE752E5647F}" dt="2021-09-25T12:04:53.040" v="1369" actId="26606"/>
          <ac:cxnSpMkLst>
            <pc:docMk/>
            <pc:sldMk cId="3576269631" sldId="273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8C1C7F7E-0A9E-4BE0-BD2C-3FE752E5647F}" dt="2021-09-25T12:05:10.890" v="1372" actId="26606"/>
        <pc:sldMkLst>
          <pc:docMk/>
          <pc:sldMk cId="560448291" sldId="274"/>
        </pc:sldMkLst>
        <pc:spChg chg="del">
          <ac:chgData name="Roman Zhigalov" userId="1f97e9fdf7779aa5" providerId="LiveId" clId="{8C1C7F7E-0A9E-4BE0-BD2C-3FE752E5647F}" dt="2021-09-25T12:05:10.890" v="1372" actId="26606"/>
          <ac:spMkLst>
            <pc:docMk/>
            <pc:sldMk cId="560448291" sldId="274"/>
            <ac:spMk id="2" creationId="{D46B005B-3F34-43C9-9DDC-210B5F8993AD}"/>
          </ac:spMkLst>
        </pc:spChg>
        <pc:spChg chg="del">
          <ac:chgData name="Roman Zhigalov" userId="1f97e9fdf7779aa5" providerId="LiveId" clId="{8C1C7F7E-0A9E-4BE0-BD2C-3FE752E5647F}" dt="2021-09-25T12:05:05.163" v="1371"/>
          <ac:spMkLst>
            <pc:docMk/>
            <pc:sldMk cId="560448291" sldId="274"/>
            <ac:spMk id="3" creationId="{8A5F8AC9-ECFB-434B-BD5C-DF73EFF1F31A}"/>
          </ac:spMkLst>
        </pc:spChg>
        <pc:spChg chg="add">
          <ac:chgData name="Roman Zhigalov" userId="1f97e9fdf7779aa5" providerId="LiveId" clId="{8C1C7F7E-0A9E-4BE0-BD2C-3FE752E5647F}" dt="2021-09-25T12:05:10.890" v="1372" actId="26606"/>
          <ac:spMkLst>
            <pc:docMk/>
            <pc:sldMk cId="560448291" sldId="274"/>
            <ac:spMk id="71" creationId="{32BC26D8-82FB-445E-AA49-62A77D7C1EE0}"/>
          </ac:spMkLst>
        </pc:spChg>
        <pc:spChg chg="add">
          <ac:chgData name="Roman Zhigalov" userId="1f97e9fdf7779aa5" providerId="LiveId" clId="{8C1C7F7E-0A9E-4BE0-BD2C-3FE752E5647F}" dt="2021-09-25T12:05:10.890" v="1372" actId="26606"/>
          <ac:spMkLst>
            <pc:docMk/>
            <pc:sldMk cId="560448291" sldId="274"/>
            <ac:spMk id="73" creationId="{CB44330D-EA18-4254-AA95-EB49948539B8}"/>
          </ac:spMkLst>
        </pc:spChg>
        <pc:picChg chg="add mod">
          <ac:chgData name="Roman Zhigalov" userId="1f97e9fdf7779aa5" providerId="LiveId" clId="{8C1C7F7E-0A9E-4BE0-BD2C-3FE752E5647F}" dt="2021-09-25T12:05:10.890" v="1372" actId="26606"/>
          <ac:picMkLst>
            <pc:docMk/>
            <pc:sldMk cId="560448291" sldId="274"/>
            <ac:picMk id="9218" creationId="{8A0DAD49-6281-4B59-BE26-59F0369D9BA9}"/>
          </ac:picMkLst>
        </pc:picChg>
      </pc:sldChg>
      <pc:sldChg chg="addSp delSp modSp new mod setBg">
        <pc:chgData name="Roman Zhigalov" userId="1f97e9fdf7779aa5" providerId="LiveId" clId="{8C1C7F7E-0A9E-4BE0-BD2C-3FE752E5647F}" dt="2021-09-25T12:05:29.478" v="1375" actId="26606"/>
        <pc:sldMkLst>
          <pc:docMk/>
          <pc:sldMk cId="51237623" sldId="275"/>
        </pc:sldMkLst>
        <pc:spChg chg="del">
          <ac:chgData name="Roman Zhigalov" userId="1f97e9fdf7779aa5" providerId="LiveId" clId="{8C1C7F7E-0A9E-4BE0-BD2C-3FE752E5647F}" dt="2021-09-25T12:05:29.478" v="1375" actId="26606"/>
          <ac:spMkLst>
            <pc:docMk/>
            <pc:sldMk cId="51237623" sldId="275"/>
            <ac:spMk id="2" creationId="{7E4BD148-4558-4E7C-B093-30EF7FD59508}"/>
          </ac:spMkLst>
        </pc:spChg>
        <pc:spChg chg="del">
          <ac:chgData name="Roman Zhigalov" userId="1f97e9fdf7779aa5" providerId="LiveId" clId="{8C1C7F7E-0A9E-4BE0-BD2C-3FE752E5647F}" dt="2021-09-25T12:05:27.709" v="1374"/>
          <ac:spMkLst>
            <pc:docMk/>
            <pc:sldMk cId="51237623" sldId="275"/>
            <ac:spMk id="3" creationId="{51EB26CD-54E2-4ED8-8B2D-08BE53D1D89C}"/>
          </ac:spMkLst>
        </pc:spChg>
        <pc:spChg chg="add">
          <ac:chgData name="Roman Zhigalov" userId="1f97e9fdf7779aa5" providerId="LiveId" clId="{8C1C7F7E-0A9E-4BE0-BD2C-3FE752E5647F}" dt="2021-09-25T12:05:29.478" v="1375" actId="26606"/>
          <ac:spMkLst>
            <pc:docMk/>
            <pc:sldMk cId="51237623" sldId="275"/>
            <ac:spMk id="71" creationId="{32BC26D8-82FB-445E-AA49-62A77D7C1EE0}"/>
          </ac:spMkLst>
        </pc:spChg>
        <pc:spChg chg="add">
          <ac:chgData name="Roman Zhigalov" userId="1f97e9fdf7779aa5" providerId="LiveId" clId="{8C1C7F7E-0A9E-4BE0-BD2C-3FE752E5647F}" dt="2021-09-25T12:05:29.478" v="1375" actId="26606"/>
          <ac:spMkLst>
            <pc:docMk/>
            <pc:sldMk cId="51237623" sldId="275"/>
            <ac:spMk id="73" creationId="{CB44330D-EA18-4254-AA95-EB49948539B8}"/>
          </ac:spMkLst>
        </pc:spChg>
        <pc:picChg chg="add mod">
          <ac:chgData name="Roman Zhigalov" userId="1f97e9fdf7779aa5" providerId="LiveId" clId="{8C1C7F7E-0A9E-4BE0-BD2C-3FE752E5647F}" dt="2021-09-25T12:05:29.478" v="1375" actId="26606"/>
          <ac:picMkLst>
            <pc:docMk/>
            <pc:sldMk cId="51237623" sldId="275"/>
            <ac:picMk id="10242" creationId="{78729FC8-F509-4C9C-AF68-8B7761744B83}"/>
          </ac:picMkLst>
        </pc:picChg>
      </pc:sldChg>
      <pc:sldChg chg="modSp new mod">
        <pc:chgData name="Roman Zhigalov" userId="1f97e9fdf7779aa5" providerId="LiveId" clId="{8C1C7F7E-0A9E-4BE0-BD2C-3FE752E5647F}" dt="2021-09-25T12:05:36.589" v="1395" actId="20577"/>
        <pc:sldMkLst>
          <pc:docMk/>
          <pc:sldMk cId="1794346598" sldId="276"/>
        </pc:sldMkLst>
        <pc:spChg chg="mod">
          <ac:chgData name="Roman Zhigalov" userId="1f97e9fdf7779aa5" providerId="LiveId" clId="{8C1C7F7E-0A9E-4BE0-BD2C-3FE752E5647F}" dt="2021-09-25T12:05:36.589" v="1395" actId="20577"/>
          <ac:spMkLst>
            <pc:docMk/>
            <pc:sldMk cId="1794346598" sldId="276"/>
            <ac:spMk id="2" creationId="{2ADFEFDC-68FD-431B-8932-DE2F98B5D99E}"/>
          </ac:spMkLst>
        </pc:spChg>
      </pc:sldChg>
      <pc:sldChg chg="addSp modSp new mod setBg">
        <pc:chgData name="Roman Zhigalov" userId="1f97e9fdf7779aa5" providerId="LiveId" clId="{8C1C7F7E-0A9E-4BE0-BD2C-3FE752E5647F}" dt="2021-09-25T12:06:13.416" v="1466" actId="122"/>
        <pc:sldMkLst>
          <pc:docMk/>
          <pc:sldMk cId="2926446932" sldId="277"/>
        </pc:sldMkLst>
        <pc:spChg chg="mod">
          <ac:chgData name="Roman Zhigalov" userId="1f97e9fdf7779aa5" providerId="LiveId" clId="{8C1C7F7E-0A9E-4BE0-BD2C-3FE752E5647F}" dt="2021-09-25T12:06:13.416" v="1466" actId="122"/>
          <ac:spMkLst>
            <pc:docMk/>
            <pc:sldMk cId="2926446932" sldId="277"/>
            <ac:spMk id="2" creationId="{79297E8D-488D-4F0D-8F45-95DDDD4A62BC}"/>
          </ac:spMkLst>
        </pc:spChg>
        <pc:spChg chg="mod">
          <ac:chgData name="Roman Zhigalov" userId="1f97e9fdf7779aa5" providerId="LiveId" clId="{8C1C7F7E-0A9E-4BE0-BD2C-3FE752E5647F}" dt="2021-09-25T12:06:11.669" v="1465" actId="122"/>
          <ac:spMkLst>
            <pc:docMk/>
            <pc:sldMk cId="2926446932" sldId="277"/>
            <ac:spMk id="3" creationId="{D7BCD3D6-1E51-4302-B378-0136DBB37D59}"/>
          </ac:spMkLst>
        </pc:spChg>
        <pc:picChg chg="add">
          <ac:chgData name="Roman Zhigalov" userId="1f97e9fdf7779aa5" providerId="LiveId" clId="{8C1C7F7E-0A9E-4BE0-BD2C-3FE752E5647F}" dt="2021-09-25T12:06:03.691" v="1462" actId="26606"/>
          <ac:picMkLst>
            <pc:docMk/>
            <pc:sldMk cId="2926446932" sldId="277"/>
            <ac:picMk id="5" creationId="{7D5B26CE-C608-4BF0-B262-A56F237B1755}"/>
          </ac:picMkLst>
        </pc:picChg>
        <pc:cxnChg chg="add">
          <ac:chgData name="Roman Zhigalov" userId="1f97e9fdf7779aa5" providerId="LiveId" clId="{8C1C7F7E-0A9E-4BE0-BD2C-3FE752E5647F}" dt="2021-09-25T12:06:03.691" v="1462" actId="26606"/>
          <ac:cxnSpMkLst>
            <pc:docMk/>
            <pc:sldMk cId="2926446932" sldId="277"/>
            <ac:cxnSpMk id="9" creationId="{A7F400EE-A8A5-48AF-B4D6-291B52C6F0B0}"/>
          </ac:cxnSpMkLst>
        </pc:cxnChg>
      </pc:sldChg>
      <pc:sldChg chg="add">
        <pc:chgData name="Roman Zhigalov" userId="1f97e9fdf7779aa5" providerId="LiveId" clId="{8C1C7F7E-0A9E-4BE0-BD2C-3FE752E5647F}" dt="2021-09-25T12:06:23.445" v="1467"/>
        <pc:sldMkLst>
          <pc:docMk/>
          <pc:sldMk cId="2657212820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23253-332D-4140-9756-6BCA899D393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F03FB1-8AA6-47B5-9179-1D8108D34AFF}">
      <dgm:prSet/>
      <dgm:spPr/>
      <dgm:t>
        <a:bodyPr/>
        <a:lstStyle/>
        <a:p>
          <a:r>
            <a:rPr lang="ru-RU"/>
            <a:t>Наступление польских войск</a:t>
          </a:r>
          <a:endParaRPr lang="en-US"/>
        </a:p>
      </dgm:t>
    </dgm:pt>
    <dgm:pt modelId="{1DEAA9B0-A6E2-4E37-B19E-526A1C75DA63}" type="parTrans" cxnId="{965D382B-C805-42A3-BDC2-A8621C56F33E}">
      <dgm:prSet/>
      <dgm:spPr/>
      <dgm:t>
        <a:bodyPr/>
        <a:lstStyle/>
        <a:p>
          <a:endParaRPr lang="en-US"/>
        </a:p>
      </dgm:t>
    </dgm:pt>
    <dgm:pt modelId="{50B2F494-F35E-4007-9FCE-EDE68D6F6AB3}" type="sibTrans" cxnId="{965D382B-C805-42A3-BDC2-A8621C56F33E}">
      <dgm:prSet/>
      <dgm:spPr/>
      <dgm:t>
        <a:bodyPr/>
        <a:lstStyle/>
        <a:p>
          <a:endParaRPr lang="en-US"/>
        </a:p>
      </dgm:t>
    </dgm:pt>
    <dgm:pt modelId="{DA35C339-C627-4E81-A8DF-EB7CAFE4DBFB}">
      <dgm:prSet/>
      <dgm:spPr/>
      <dgm:t>
        <a:bodyPr/>
        <a:lstStyle/>
        <a:p>
          <a:r>
            <a:rPr lang="ru-RU"/>
            <a:t>Боевые действия в 1920 г.</a:t>
          </a:r>
          <a:endParaRPr lang="en-US"/>
        </a:p>
      </dgm:t>
    </dgm:pt>
    <dgm:pt modelId="{E2C7268F-6F1E-4E8B-B144-77B5C7D1CA1E}" type="parTrans" cxnId="{67F904F8-8301-4A1C-AC7E-DC7C221C30C2}">
      <dgm:prSet/>
      <dgm:spPr/>
      <dgm:t>
        <a:bodyPr/>
        <a:lstStyle/>
        <a:p>
          <a:endParaRPr lang="en-US"/>
        </a:p>
      </dgm:t>
    </dgm:pt>
    <dgm:pt modelId="{B6FE18F4-665E-46B1-8273-2B61A7A3EE3F}" type="sibTrans" cxnId="{67F904F8-8301-4A1C-AC7E-DC7C221C30C2}">
      <dgm:prSet/>
      <dgm:spPr/>
      <dgm:t>
        <a:bodyPr/>
        <a:lstStyle/>
        <a:p>
          <a:endParaRPr lang="en-US"/>
        </a:p>
      </dgm:t>
    </dgm:pt>
    <dgm:pt modelId="{EC6BA034-DA90-48AD-BBE0-C9CC1BF81F4A}">
      <dgm:prSet/>
      <dgm:spPr/>
      <dgm:t>
        <a:bodyPr/>
        <a:lstStyle/>
        <a:p>
          <a:r>
            <a:rPr lang="ru-RU"/>
            <a:t>Провозглашение ССРБ</a:t>
          </a:r>
          <a:endParaRPr lang="en-US"/>
        </a:p>
      </dgm:t>
    </dgm:pt>
    <dgm:pt modelId="{1B133775-9061-40EF-807F-C5A23DF38C49}" type="parTrans" cxnId="{AF243074-1EDE-4B51-80DA-2A7281322450}">
      <dgm:prSet/>
      <dgm:spPr/>
      <dgm:t>
        <a:bodyPr/>
        <a:lstStyle/>
        <a:p>
          <a:endParaRPr lang="en-US"/>
        </a:p>
      </dgm:t>
    </dgm:pt>
    <dgm:pt modelId="{8DF8400E-74E7-41E1-A9C3-39DCC1258BB4}" type="sibTrans" cxnId="{AF243074-1EDE-4B51-80DA-2A7281322450}">
      <dgm:prSet/>
      <dgm:spPr/>
      <dgm:t>
        <a:bodyPr/>
        <a:lstStyle/>
        <a:p>
          <a:endParaRPr lang="en-US"/>
        </a:p>
      </dgm:t>
    </dgm:pt>
    <dgm:pt modelId="{989EE7C7-F38F-4BF9-B6C0-E1DC630CAC6F}">
      <dgm:prSet/>
      <dgm:spPr/>
      <dgm:t>
        <a:bodyPr/>
        <a:lstStyle/>
        <a:p>
          <a:r>
            <a:rPr lang="ru-RU"/>
            <a:t>Рижский мир</a:t>
          </a:r>
          <a:endParaRPr lang="en-US"/>
        </a:p>
      </dgm:t>
    </dgm:pt>
    <dgm:pt modelId="{97D4E938-B9C5-483D-952F-5C2429061591}" type="parTrans" cxnId="{536508CB-CBA6-4ADA-B5FA-79F3F2287D09}">
      <dgm:prSet/>
      <dgm:spPr/>
      <dgm:t>
        <a:bodyPr/>
        <a:lstStyle/>
        <a:p>
          <a:endParaRPr lang="en-US"/>
        </a:p>
      </dgm:t>
    </dgm:pt>
    <dgm:pt modelId="{515CB4F9-91F9-47A3-A887-563979FABD8F}" type="sibTrans" cxnId="{536508CB-CBA6-4ADA-B5FA-79F3F2287D09}">
      <dgm:prSet/>
      <dgm:spPr/>
      <dgm:t>
        <a:bodyPr/>
        <a:lstStyle/>
        <a:p>
          <a:endParaRPr lang="en-US"/>
        </a:p>
      </dgm:t>
    </dgm:pt>
    <dgm:pt modelId="{8B0DB329-8F90-4CA9-8050-74BBA27EDBA1}" type="pres">
      <dgm:prSet presAssocID="{18623253-332D-4140-9756-6BCA899D3933}" presName="linear" presStyleCnt="0">
        <dgm:presLayoutVars>
          <dgm:dir/>
          <dgm:animLvl val="lvl"/>
          <dgm:resizeHandles val="exact"/>
        </dgm:presLayoutVars>
      </dgm:prSet>
      <dgm:spPr/>
    </dgm:pt>
    <dgm:pt modelId="{9C0CCFB4-0776-4049-98F8-2B86D3BC32A6}" type="pres">
      <dgm:prSet presAssocID="{92F03FB1-8AA6-47B5-9179-1D8108D34AFF}" presName="parentLin" presStyleCnt="0"/>
      <dgm:spPr/>
    </dgm:pt>
    <dgm:pt modelId="{685E6DBC-6907-42BD-B731-6F3076751796}" type="pres">
      <dgm:prSet presAssocID="{92F03FB1-8AA6-47B5-9179-1D8108D34AFF}" presName="parentLeftMargin" presStyleLbl="node1" presStyleIdx="0" presStyleCnt="4"/>
      <dgm:spPr/>
    </dgm:pt>
    <dgm:pt modelId="{A257D719-97C1-47AE-88C7-E2B4607292FF}" type="pres">
      <dgm:prSet presAssocID="{92F03FB1-8AA6-47B5-9179-1D8108D34A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990E0F-F212-463C-9884-557BA4F9142F}" type="pres">
      <dgm:prSet presAssocID="{92F03FB1-8AA6-47B5-9179-1D8108D34AFF}" presName="negativeSpace" presStyleCnt="0"/>
      <dgm:spPr/>
    </dgm:pt>
    <dgm:pt modelId="{41F3E68D-F27D-4887-8ABE-8081B1742A54}" type="pres">
      <dgm:prSet presAssocID="{92F03FB1-8AA6-47B5-9179-1D8108D34AFF}" presName="childText" presStyleLbl="conFgAcc1" presStyleIdx="0" presStyleCnt="4">
        <dgm:presLayoutVars>
          <dgm:bulletEnabled val="1"/>
        </dgm:presLayoutVars>
      </dgm:prSet>
      <dgm:spPr/>
    </dgm:pt>
    <dgm:pt modelId="{4BA4FB16-E93D-4B08-AE26-F41D6B38DF26}" type="pres">
      <dgm:prSet presAssocID="{50B2F494-F35E-4007-9FCE-EDE68D6F6AB3}" presName="spaceBetweenRectangles" presStyleCnt="0"/>
      <dgm:spPr/>
    </dgm:pt>
    <dgm:pt modelId="{200B955D-10FD-4829-A839-819C3703D2B6}" type="pres">
      <dgm:prSet presAssocID="{DA35C339-C627-4E81-A8DF-EB7CAFE4DBFB}" presName="parentLin" presStyleCnt="0"/>
      <dgm:spPr/>
    </dgm:pt>
    <dgm:pt modelId="{CAB1A570-83EB-44AA-9079-7571BBFFDA36}" type="pres">
      <dgm:prSet presAssocID="{DA35C339-C627-4E81-A8DF-EB7CAFE4DBFB}" presName="parentLeftMargin" presStyleLbl="node1" presStyleIdx="0" presStyleCnt="4"/>
      <dgm:spPr/>
    </dgm:pt>
    <dgm:pt modelId="{EA8B57FE-D302-4398-81EB-870CDF8AE5A6}" type="pres">
      <dgm:prSet presAssocID="{DA35C339-C627-4E81-A8DF-EB7CAFE4DB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585007-085A-4A9A-9AAB-625FAE9317D2}" type="pres">
      <dgm:prSet presAssocID="{DA35C339-C627-4E81-A8DF-EB7CAFE4DBFB}" presName="negativeSpace" presStyleCnt="0"/>
      <dgm:spPr/>
    </dgm:pt>
    <dgm:pt modelId="{9851039F-D50D-4069-A2B7-43E95445440A}" type="pres">
      <dgm:prSet presAssocID="{DA35C339-C627-4E81-A8DF-EB7CAFE4DBFB}" presName="childText" presStyleLbl="conFgAcc1" presStyleIdx="1" presStyleCnt="4">
        <dgm:presLayoutVars>
          <dgm:bulletEnabled val="1"/>
        </dgm:presLayoutVars>
      </dgm:prSet>
      <dgm:spPr/>
    </dgm:pt>
    <dgm:pt modelId="{6AA7FD22-6783-4B0F-8279-2E92A6F4395B}" type="pres">
      <dgm:prSet presAssocID="{B6FE18F4-665E-46B1-8273-2B61A7A3EE3F}" presName="spaceBetweenRectangles" presStyleCnt="0"/>
      <dgm:spPr/>
    </dgm:pt>
    <dgm:pt modelId="{4600FECB-9D3C-434B-A4A7-9B6BAD4945F3}" type="pres">
      <dgm:prSet presAssocID="{EC6BA034-DA90-48AD-BBE0-C9CC1BF81F4A}" presName="parentLin" presStyleCnt="0"/>
      <dgm:spPr/>
    </dgm:pt>
    <dgm:pt modelId="{19F8C593-7329-4882-9B94-A6A6E5D6EDD3}" type="pres">
      <dgm:prSet presAssocID="{EC6BA034-DA90-48AD-BBE0-C9CC1BF81F4A}" presName="parentLeftMargin" presStyleLbl="node1" presStyleIdx="1" presStyleCnt="4"/>
      <dgm:spPr/>
    </dgm:pt>
    <dgm:pt modelId="{6D119DE0-16A1-456E-A643-522B2FC247C5}" type="pres">
      <dgm:prSet presAssocID="{EC6BA034-DA90-48AD-BBE0-C9CC1BF81F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9A0B3D-B9B0-4BCF-B966-BB22E9F6F1F2}" type="pres">
      <dgm:prSet presAssocID="{EC6BA034-DA90-48AD-BBE0-C9CC1BF81F4A}" presName="negativeSpace" presStyleCnt="0"/>
      <dgm:spPr/>
    </dgm:pt>
    <dgm:pt modelId="{564B6E91-0355-40B4-9005-6A2A669868DC}" type="pres">
      <dgm:prSet presAssocID="{EC6BA034-DA90-48AD-BBE0-C9CC1BF81F4A}" presName="childText" presStyleLbl="conFgAcc1" presStyleIdx="2" presStyleCnt="4">
        <dgm:presLayoutVars>
          <dgm:bulletEnabled val="1"/>
        </dgm:presLayoutVars>
      </dgm:prSet>
      <dgm:spPr/>
    </dgm:pt>
    <dgm:pt modelId="{5469C56A-247D-4FED-8779-94819C263000}" type="pres">
      <dgm:prSet presAssocID="{8DF8400E-74E7-41E1-A9C3-39DCC1258BB4}" presName="spaceBetweenRectangles" presStyleCnt="0"/>
      <dgm:spPr/>
    </dgm:pt>
    <dgm:pt modelId="{96E1DA39-A831-4AB1-890A-2C97B0EBEE89}" type="pres">
      <dgm:prSet presAssocID="{989EE7C7-F38F-4BF9-B6C0-E1DC630CAC6F}" presName="parentLin" presStyleCnt="0"/>
      <dgm:spPr/>
    </dgm:pt>
    <dgm:pt modelId="{5FC7A0A4-B3FB-4820-AF3D-ADF2A4458238}" type="pres">
      <dgm:prSet presAssocID="{989EE7C7-F38F-4BF9-B6C0-E1DC630CAC6F}" presName="parentLeftMargin" presStyleLbl="node1" presStyleIdx="2" presStyleCnt="4"/>
      <dgm:spPr/>
    </dgm:pt>
    <dgm:pt modelId="{F8A98287-4E49-42B6-955C-D9957ACC8392}" type="pres">
      <dgm:prSet presAssocID="{989EE7C7-F38F-4BF9-B6C0-E1DC630CAC6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4FA6F74-0952-4133-B1AE-ACE61841647D}" type="pres">
      <dgm:prSet presAssocID="{989EE7C7-F38F-4BF9-B6C0-E1DC630CAC6F}" presName="negativeSpace" presStyleCnt="0"/>
      <dgm:spPr/>
    </dgm:pt>
    <dgm:pt modelId="{648A651B-201C-4996-8929-B1F7CEE7FFC5}" type="pres">
      <dgm:prSet presAssocID="{989EE7C7-F38F-4BF9-B6C0-E1DC630CAC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65D382B-C805-42A3-BDC2-A8621C56F33E}" srcId="{18623253-332D-4140-9756-6BCA899D3933}" destId="{92F03FB1-8AA6-47B5-9179-1D8108D34AFF}" srcOrd="0" destOrd="0" parTransId="{1DEAA9B0-A6E2-4E37-B19E-526A1C75DA63}" sibTransId="{50B2F494-F35E-4007-9FCE-EDE68D6F6AB3}"/>
    <dgm:cxn modelId="{19062741-49CE-4AF5-9EB7-EE20DED575EE}" type="presOf" srcId="{92F03FB1-8AA6-47B5-9179-1D8108D34AFF}" destId="{685E6DBC-6907-42BD-B731-6F3076751796}" srcOrd="0" destOrd="0" presId="urn:microsoft.com/office/officeart/2005/8/layout/list1"/>
    <dgm:cxn modelId="{B3964642-0928-450D-B618-56F5AC89C70C}" type="presOf" srcId="{DA35C339-C627-4E81-A8DF-EB7CAFE4DBFB}" destId="{CAB1A570-83EB-44AA-9079-7571BBFFDA36}" srcOrd="0" destOrd="0" presId="urn:microsoft.com/office/officeart/2005/8/layout/list1"/>
    <dgm:cxn modelId="{11566A4A-C9DE-4AFF-A7F5-0377798EA302}" type="presOf" srcId="{18623253-332D-4140-9756-6BCA899D3933}" destId="{8B0DB329-8F90-4CA9-8050-74BBA27EDBA1}" srcOrd="0" destOrd="0" presId="urn:microsoft.com/office/officeart/2005/8/layout/list1"/>
    <dgm:cxn modelId="{AF243074-1EDE-4B51-80DA-2A7281322450}" srcId="{18623253-332D-4140-9756-6BCA899D3933}" destId="{EC6BA034-DA90-48AD-BBE0-C9CC1BF81F4A}" srcOrd="2" destOrd="0" parTransId="{1B133775-9061-40EF-807F-C5A23DF38C49}" sibTransId="{8DF8400E-74E7-41E1-A9C3-39DCC1258BB4}"/>
    <dgm:cxn modelId="{A797699B-835D-421F-A18B-DBD3966B190D}" type="presOf" srcId="{EC6BA034-DA90-48AD-BBE0-C9CC1BF81F4A}" destId="{19F8C593-7329-4882-9B94-A6A6E5D6EDD3}" srcOrd="0" destOrd="0" presId="urn:microsoft.com/office/officeart/2005/8/layout/list1"/>
    <dgm:cxn modelId="{A13CF09C-4F9A-427B-93FA-A1A4BD48F1FB}" type="presOf" srcId="{92F03FB1-8AA6-47B5-9179-1D8108D34AFF}" destId="{A257D719-97C1-47AE-88C7-E2B4607292FF}" srcOrd="1" destOrd="0" presId="urn:microsoft.com/office/officeart/2005/8/layout/list1"/>
    <dgm:cxn modelId="{536508CB-CBA6-4ADA-B5FA-79F3F2287D09}" srcId="{18623253-332D-4140-9756-6BCA899D3933}" destId="{989EE7C7-F38F-4BF9-B6C0-E1DC630CAC6F}" srcOrd="3" destOrd="0" parTransId="{97D4E938-B9C5-483D-952F-5C2429061591}" sibTransId="{515CB4F9-91F9-47A3-A887-563979FABD8F}"/>
    <dgm:cxn modelId="{CB32FCDF-BEE0-473A-B7CB-0A17D3A5FF99}" type="presOf" srcId="{989EE7C7-F38F-4BF9-B6C0-E1DC630CAC6F}" destId="{F8A98287-4E49-42B6-955C-D9957ACC8392}" srcOrd="1" destOrd="0" presId="urn:microsoft.com/office/officeart/2005/8/layout/list1"/>
    <dgm:cxn modelId="{7394C9E0-FA26-48EB-BCD9-B342C2CE9FEC}" type="presOf" srcId="{DA35C339-C627-4E81-A8DF-EB7CAFE4DBFB}" destId="{EA8B57FE-D302-4398-81EB-870CDF8AE5A6}" srcOrd="1" destOrd="0" presId="urn:microsoft.com/office/officeart/2005/8/layout/list1"/>
    <dgm:cxn modelId="{11200EF3-B3DE-44AC-BAE4-83A5F6B7E062}" type="presOf" srcId="{EC6BA034-DA90-48AD-BBE0-C9CC1BF81F4A}" destId="{6D119DE0-16A1-456E-A643-522B2FC247C5}" srcOrd="1" destOrd="0" presId="urn:microsoft.com/office/officeart/2005/8/layout/list1"/>
    <dgm:cxn modelId="{7CD364F4-0B14-4C69-AF3B-8D7A2D353A25}" type="presOf" srcId="{989EE7C7-F38F-4BF9-B6C0-E1DC630CAC6F}" destId="{5FC7A0A4-B3FB-4820-AF3D-ADF2A4458238}" srcOrd="0" destOrd="0" presId="urn:microsoft.com/office/officeart/2005/8/layout/list1"/>
    <dgm:cxn modelId="{67F904F8-8301-4A1C-AC7E-DC7C221C30C2}" srcId="{18623253-332D-4140-9756-6BCA899D3933}" destId="{DA35C339-C627-4E81-A8DF-EB7CAFE4DBFB}" srcOrd="1" destOrd="0" parTransId="{E2C7268F-6F1E-4E8B-B144-77B5C7D1CA1E}" sibTransId="{B6FE18F4-665E-46B1-8273-2B61A7A3EE3F}"/>
    <dgm:cxn modelId="{12853A9B-0A5D-4EE9-8F86-E12FA017C590}" type="presParOf" srcId="{8B0DB329-8F90-4CA9-8050-74BBA27EDBA1}" destId="{9C0CCFB4-0776-4049-98F8-2B86D3BC32A6}" srcOrd="0" destOrd="0" presId="urn:microsoft.com/office/officeart/2005/8/layout/list1"/>
    <dgm:cxn modelId="{56209EC9-0C91-4352-8AEE-FA9C413F40E6}" type="presParOf" srcId="{9C0CCFB4-0776-4049-98F8-2B86D3BC32A6}" destId="{685E6DBC-6907-42BD-B731-6F3076751796}" srcOrd="0" destOrd="0" presId="urn:microsoft.com/office/officeart/2005/8/layout/list1"/>
    <dgm:cxn modelId="{9B434BFC-F6B2-4E0E-843A-63C184A63E39}" type="presParOf" srcId="{9C0CCFB4-0776-4049-98F8-2B86D3BC32A6}" destId="{A257D719-97C1-47AE-88C7-E2B4607292FF}" srcOrd="1" destOrd="0" presId="urn:microsoft.com/office/officeart/2005/8/layout/list1"/>
    <dgm:cxn modelId="{08C721F8-4A35-4B2A-9B20-D736101D1BEC}" type="presParOf" srcId="{8B0DB329-8F90-4CA9-8050-74BBA27EDBA1}" destId="{FE990E0F-F212-463C-9884-557BA4F9142F}" srcOrd="1" destOrd="0" presId="urn:microsoft.com/office/officeart/2005/8/layout/list1"/>
    <dgm:cxn modelId="{1F1CF840-3C58-42C9-B537-4DA16E259C0D}" type="presParOf" srcId="{8B0DB329-8F90-4CA9-8050-74BBA27EDBA1}" destId="{41F3E68D-F27D-4887-8ABE-8081B1742A54}" srcOrd="2" destOrd="0" presId="urn:microsoft.com/office/officeart/2005/8/layout/list1"/>
    <dgm:cxn modelId="{634EB0F6-0209-4497-BD48-74E5F9284570}" type="presParOf" srcId="{8B0DB329-8F90-4CA9-8050-74BBA27EDBA1}" destId="{4BA4FB16-E93D-4B08-AE26-F41D6B38DF26}" srcOrd="3" destOrd="0" presId="urn:microsoft.com/office/officeart/2005/8/layout/list1"/>
    <dgm:cxn modelId="{A03611B2-336E-411F-9C75-FA8104401288}" type="presParOf" srcId="{8B0DB329-8F90-4CA9-8050-74BBA27EDBA1}" destId="{200B955D-10FD-4829-A839-819C3703D2B6}" srcOrd="4" destOrd="0" presId="urn:microsoft.com/office/officeart/2005/8/layout/list1"/>
    <dgm:cxn modelId="{130781D9-A91F-45DA-97DC-A542DEF33C1B}" type="presParOf" srcId="{200B955D-10FD-4829-A839-819C3703D2B6}" destId="{CAB1A570-83EB-44AA-9079-7571BBFFDA36}" srcOrd="0" destOrd="0" presId="urn:microsoft.com/office/officeart/2005/8/layout/list1"/>
    <dgm:cxn modelId="{87B9C2AC-4087-4932-9EF0-4341A54B6BD4}" type="presParOf" srcId="{200B955D-10FD-4829-A839-819C3703D2B6}" destId="{EA8B57FE-D302-4398-81EB-870CDF8AE5A6}" srcOrd="1" destOrd="0" presId="urn:microsoft.com/office/officeart/2005/8/layout/list1"/>
    <dgm:cxn modelId="{9299F17E-631D-4EAA-B563-D2C4C0CDEF51}" type="presParOf" srcId="{8B0DB329-8F90-4CA9-8050-74BBA27EDBA1}" destId="{C4585007-085A-4A9A-9AAB-625FAE9317D2}" srcOrd="5" destOrd="0" presId="urn:microsoft.com/office/officeart/2005/8/layout/list1"/>
    <dgm:cxn modelId="{94C025AB-5452-4954-B4B6-0D26F5EC602B}" type="presParOf" srcId="{8B0DB329-8F90-4CA9-8050-74BBA27EDBA1}" destId="{9851039F-D50D-4069-A2B7-43E95445440A}" srcOrd="6" destOrd="0" presId="urn:microsoft.com/office/officeart/2005/8/layout/list1"/>
    <dgm:cxn modelId="{96110829-D212-4AA6-A077-3EDD6BDFD198}" type="presParOf" srcId="{8B0DB329-8F90-4CA9-8050-74BBA27EDBA1}" destId="{6AA7FD22-6783-4B0F-8279-2E92A6F4395B}" srcOrd="7" destOrd="0" presId="urn:microsoft.com/office/officeart/2005/8/layout/list1"/>
    <dgm:cxn modelId="{E5808329-8A49-4232-9583-3DB7B73EBDC4}" type="presParOf" srcId="{8B0DB329-8F90-4CA9-8050-74BBA27EDBA1}" destId="{4600FECB-9D3C-434B-A4A7-9B6BAD4945F3}" srcOrd="8" destOrd="0" presId="urn:microsoft.com/office/officeart/2005/8/layout/list1"/>
    <dgm:cxn modelId="{00B199FD-CDB4-45CF-9346-C61201F45CF5}" type="presParOf" srcId="{4600FECB-9D3C-434B-A4A7-9B6BAD4945F3}" destId="{19F8C593-7329-4882-9B94-A6A6E5D6EDD3}" srcOrd="0" destOrd="0" presId="urn:microsoft.com/office/officeart/2005/8/layout/list1"/>
    <dgm:cxn modelId="{FFE91D3E-6D5A-4518-BEC2-04607EB09120}" type="presParOf" srcId="{4600FECB-9D3C-434B-A4A7-9B6BAD4945F3}" destId="{6D119DE0-16A1-456E-A643-522B2FC247C5}" srcOrd="1" destOrd="0" presId="urn:microsoft.com/office/officeart/2005/8/layout/list1"/>
    <dgm:cxn modelId="{A086DB81-4259-4A32-A325-34451F43C2F8}" type="presParOf" srcId="{8B0DB329-8F90-4CA9-8050-74BBA27EDBA1}" destId="{F69A0B3D-B9B0-4BCF-B966-BB22E9F6F1F2}" srcOrd="9" destOrd="0" presId="urn:microsoft.com/office/officeart/2005/8/layout/list1"/>
    <dgm:cxn modelId="{73C39B36-E499-4A99-97ED-B6D10DF05E6C}" type="presParOf" srcId="{8B0DB329-8F90-4CA9-8050-74BBA27EDBA1}" destId="{564B6E91-0355-40B4-9005-6A2A669868DC}" srcOrd="10" destOrd="0" presId="urn:microsoft.com/office/officeart/2005/8/layout/list1"/>
    <dgm:cxn modelId="{262352F1-FC54-4FEC-9236-E1BB96718388}" type="presParOf" srcId="{8B0DB329-8F90-4CA9-8050-74BBA27EDBA1}" destId="{5469C56A-247D-4FED-8779-94819C263000}" srcOrd="11" destOrd="0" presId="urn:microsoft.com/office/officeart/2005/8/layout/list1"/>
    <dgm:cxn modelId="{91E391FB-918D-4A5A-8EC6-A33FA473DC51}" type="presParOf" srcId="{8B0DB329-8F90-4CA9-8050-74BBA27EDBA1}" destId="{96E1DA39-A831-4AB1-890A-2C97B0EBEE89}" srcOrd="12" destOrd="0" presId="urn:microsoft.com/office/officeart/2005/8/layout/list1"/>
    <dgm:cxn modelId="{3A082805-858A-4358-9089-796DD8429CBF}" type="presParOf" srcId="{96E1DA39-A831-4AB1-890A-2C97B0EBEE89}" destId="{5FC7A0A4-B3FB-4820-AF3D-ADF2A4458238}" srcOrd="0" destOrd="0" presId="urn:microsoft.com/office/officeart/2005/8/layout/list1"/>
    <dgm:cxn modelId="{DCE4088D-6BE3-45F1-BF75-A94B208455FB}" type="presParOf" srcId="{96E1DA39-A831-4AB1-890A-2C97B0EBEE89}" destId="{F8A98287-4E49-42B6-955C-D9957ACC8392}" srcOrd="1" destOrd="0" presId="urn:microsoft.com/office/officeart/2005/8/layout/list1"/>
    <dgm:cxn modelId="{D7E59117-C5DD-4F3B-8823-7D4A717F745A}" type="presParOf" srcId="{8B0DB329-8F90-4CA9-8050-74BBA27EDBA1}" destId="{84FA6F74-0952-4133-B1AE-ACE61841647D}" srcOrd="13" destOrd="0" presId="urn:microsoft.com/office/officeart/2005/8/layout/list1"/>
    <dgm:cxn modelId="{0DAD5909-5C3A-4340-9AA9-F7D35F13CFA1}" type="presParOf" srcId="{8B0DB329-8F90-4CA9-8050-74BBA27EDBA1}" destId="{648A651B-201C-4996-8929-B1F7CEE7FF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533AE-4D49-4B19-841F-3041B20BA0E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7AB7D4-395A-4FE1-AB0D-4AC3768D3626}">
      <dgm:prSet/>
      <dgm:spPr/>
      <dgm:t>
        <a:bodyPr/>
        <a:lstStyle/>
        <a:p>
          <a:r>
            <a:rPr lang="ru-RU"/>
            <a:t>Желание Польши восстановить Речь Посполитую в границах 1772 г.</a:t>
          </a:r>
          <a:endParaRPr lang="en-US"/>
        </a:p>
      </dgm:t>
    </dgm:pt>
    <dgm:pt modelId="{8BA12CE2-A03B-47E8-A4CF-870F9A3B9B62}" type="parTrans" cxnId="{0FD4C6B6-D0AD-49F6-9680-42E3B8C0A619}">
      <dgm:prSet/>
      <dgm:spPr/>
      <dgm:t>
        <a:bodyPr/>
        <a:lstStyle/>
        <a:p>
          <a:endParaRPr lang="en-US"/>
        </a:p>
      </dgm:t>
    </dgm:pt>
    <dgm:pt modelId="{AC5E06F8-24F4-4AEE-94E5-22F6DC3F48AA}" type="sibTrans" cxnId="{0FD4C6B6-D0AD-49F6-9680-42E3B8C0A619}">
      <dgm:prSet/>
      <dgm:spPr/>
      <dgm:t>
        <a:bodyPr/>
        <a:lstStyle/>
        <a:p>
          <a:endParaRPr lang="en-US"/>
        </a:p>
      </dgm:t>
    </dgm:pt>
    <dgm:pt modelId="{0EC20493-4AE1-4A9D-877F-DA4927DB7E70}">
      <dgm:prSet/>
      <dgm:spPr/>
      <dgm:t>
        <a:bodyPr/>
        <a:lstStyle/>
        <a:p>
          <a:r>
            <a:rPr lang="ru-RU"/>
            <a:t>Желание большевистского правительства расширить революцию в Европу</a:t>
          </a:r>
          <a:endParaRPr lang="en-US"/>
        </a:p>
      </dgm:t>
    </dgm:pt>
    <dgm:pt modelId="{0CDD8BB0-681E-4B53-8D58-520827ADD50A}" type="parTrans" cxnId="{6308448F-3CCB-42EE-B0EB-395F496A2C48}">
      <dgm:prSet/>
      <dgm:spPr/>
      <dgm:t>
        <a:bodyPr/>
        <a:lstStyle/>
        <a:p>
          <a:endParaRPr lang="en-US"/>
        </a:p>
      </dgm:t>
    </dgm:pt>
    <dgm:pt modelId="{C4EB07F3-F664-4D68-A184-456644727AF5}" type="sibTrans" cxnId="{6308448F-3CCB-42EE-B0EB-395F496A2C48}">
      <dgm:prSet/>
      <dgm:spPr/>
      <dgm:t>
        <a:bodyPr/>
        <a:lstStyle/>
        <a:p>
          <a:endParaRPr lang="en-US"/>
        </a:p>
      </dgm:t>
    </dgm:pt>
    <dgm:pt modelId="{75DF7A82-A8A8-4AF1-A6B0-D5E94E825ED0}">
      <dgm:prSet/>
      <dgm:spPr/>
      <dgm:t>
        <a:bodyPr/>
        <a:lstStyle/>
        <a:p>
          <a:r>
            <a:rPr lang="ru-RU"/>
            <a:t>Стремление двух стран контролировать территорию Беларуси и Украины</a:t>
          </a:r>
          <a:endParaRPr lang="en-US"/>
        </a:p>
      </dgm:t>
    </dgm:pt>
    <dgm:pt modelId="{5035096C-3898-49F4-9C3F-6F84AC70E136}" type="parTrans" cxnId="{00276AC4-E2FE-4DE2-8F8E-495FC57BEE7D}">
      <dgm:prSet/>
      <dgm:spPr/>
      <dgm:t>
        <a:bodyPr/>
        <a:lstStyle/>
        <a:p>
          <a:endParaRPr lang="en-US"/>
        </a:p>
      </dgm:t>
    </dgm:pt>
    <dgm:pt modelId="{BD51E7B8-F5E6-4026-8432-AAE6ADF67FE7}" type="sibTrans" cxnId="{00276AC4-E2FE-4DE2-8F8E-495FC57BEE7D}">
      <dgm:prSet/>
      <dgm:spPr/>
      <dgm:t>
        <a:bodyPr/>
        <a:lstStyle/>
        <a:p>
          <a:endParaRPr lang="en-US"/>
        </a:p>
      </dgm:t>
    </dgm:pt>
    <dgm:pt modelId="{523EF463-CE10-4567-AD76-F8ECC35B5695}" type="pres">
      <dgm:prSet presAssocID="{A49533AE-4D49-4B19-841F-3041B20BA0E6}" presName="linear" presStyleCnt="0">
        <dgm:presLayoutVars>
          <dgm:animLvl val="lvl"/>
          <dgm:resizeHandles val="exact"/>
        </dgm:presLayoutVars>
      </dgm:prSet>
      <dgm:spPr/>
    </dgm:pt>
    <dgm:pt modelId="{BF5E398B-DC20-4033-A659-D2CB427EC91D}" type="pres">
      <dgm:prSet presAssocID="{F57AB7D4-395A-4FE1-AB0D-4AC3768D36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707404-CE49-4ADA-BC5D-EB133F7644C5}" type="pres">
      <dgm:prSet presAssocID="{AC5E06F8-24F4-4AEE-94E5-22F6DC3F48AA}" presName="spacer" presStyleCnt="0"/>
      <dgm:spPr/>
    </dgm:pt>
    <dgm:pt modelId="{ED23625F-450C-4B60-A997-D053014DBAE1}" type="pres">
      <dgm:prSet presAssocID="{0EC20493-4AE1-4A9D-877F-DA4927DB7E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8C128C-AFF5-4B86-83AB-1CF6C5468773}" type="pres">
      <dgm:prSet presAssocID="{C4EB07F3-F664-4D68-A184-456644727AF5}" presName="spacer" presStyleCnt="0"/>
      <dgm:spPr/>
    </dgm:pt>
    <dgm:pt modelId="{07B432A8-EFB2-4A75-AD2D-6B1A2973EE69}" type="pres">
      <dgm:prSet presAssocID="{75DF7A82-A8A8-4AF1-A6B0-D5E94E825E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F24023-EC69-4920-BCEB-0741EEA7DCCA}" type="presOf" srcId="{F57AB7D4-395A-4FE1-AB0D-4AC3768D3626}" destId="{BF5E398B-DC20-4033-A659-D2CB427EC91D}" srcOrd="0" destOrd="0" presId="urn:microsoft.com/office/officeart/2005/8/layout/vList2"/>
    <dgm:cxn modelId="{4CF95162-B75C-41C9-B49B-7E2E6C4983A1}" type="presOf" srcId="{A49533AE-4D49-4B19-841F-3041B20BA0E6}" destId="{523EF463-CE10-4567-AD76-F8ECC35B5695}" srcOrd="0" destOrd="0" presId="urn:microsoft.com/office/officeart/2005/8/layout/vList2"/>
    <dgm:cxn modelId="{3B25EE42-4364-418A-BE51-EA311090BD79}" type="presOf" srcId="{75DF7A82-A8A8-4AF1-A6B0-D5E94E825ED0}" destId="{07B432A8-EFB2-4A75-AD2D-6B1A2973EE69}" srcOrd="0" destOrd="0" presId="urn:microsoft.com/office/officeart/2005/8/layout/vList2"/>
    <dgm:cxn modelId="{6308448F-3CCB-42EE-B0EB-395F496A2C48}" srcId="{A49533AE-4D49-4B19-841F-3041B20BA0E6}" destId="{0EC20493-4AE1-4A9D-877F-DA4927DB7E70}" srcOrd="1" destOrd="0" parTransId="{0CDD8BB0-681E-4B53-8D58-520827ADD50A}" sibTransId="{C4EB07F3-F664-4D68-A184-456644727AF5}"/>
    <dgm:cxn modelId="{0FD4C6B6-D0AD-49F6-9680-42E3B8C0A619}" srcId="{A49533AE-4D49-4B19-841F-3041B20BA0E6}" destId="{F57AB7D4-395A-4FE1-AB0D-4AC3768D3626}" srcOrd="0" destOrd="0" parTransId="{8BA12CE2-A03B-47E8-A4CF-870F9A3B9B62}" sibTransId="{AC5E06F8-24F4-4AEE-94E5-22F6DC3F48AA}"/>
    <dgm:cxn modelId="{00276AC4-E2FE-4DE2-8F8E-495FC57BEE7D}" srcId="{A49533AE-4D49-4B19-841F-3041B20BA0E6}" destId="{75DF7A82-A8A8-4AF1-A6B0-D5E94E825ED0}" srcOrd="2" destOrd="0" parTransId="{5035096C-3898-49F4-9C3F-6F84AC70E136}" sibTransId="{BD51E7B8-F5E6-4026-8432-AAE6ADF67FE7}"/>
    <dgm:cxn modelId="{81B90BEE-0A44-4628-86AC-004798AF62F5}" type="presOf" srcId="{0EC20493-4AE1-4A9D-877F-DA4927DB7E70}" destId="{ED23625F-450C-4B60-A997-D053014DBAE1}" srcOrd="0" destOrd="0" presId="urn:microsoft.com/office/officeart/2005/8/layout/vList2"/>
    <dgm:cxn modelId="{BE030AAB-5A41-4C2B-9698-F150ED529987}" type="presParOf" srcId="{523EF463-CE10-4567-AD76-F8ECC35B5695}" destId="{BF5E398B-DC20-4033-A659-D2CB427EC91D}" srcOrd="0" destOrd="0" presId="urn:microsoft.com/office/officeart/2005/8/layout/vList2"/>
    <dgm:cxn modelId="{EF9B7756-95DA-4B6B-B435-7057CEB7B6E0}" type="presParOf" srcId="{523EF463-CE10-4567-AD76-F8ECC35B5695}" destId="{17707404-CE49-4ADA-BC5D-EB133F7644C5}" srcOrd="1" destOrd="0" presId="urn:microsoft.com/office/officeart/2005/8/layout/vList2"/>
    <dgm:cxn modelId="{929A7C6A-8BB9-43C2-A285-1562CE3A179D}" type="presParOf" srcId="{523EF463-CE10-4567-AD76-F8ECC35B5695}" destId="{ED23625F-450C-4B60-A997-D053014DBAE1}" srcOrd="2" destOrd="0" presId="urn:microsoft.com/office/officeart/2005/8/layout/vList2"/>
    <dgm:cxn modelId="{3AA442BB-275C-4482-91EE-5002038C0916}" type="presParOf" srcId="{523EF463-CE10-4567-AD76-F8ECC35B5695}" destId="{678C128C-AFF5-4B86-83AB-1CF6C5468773}" srcOrd="3" destOrd="0" presId="urn:microsoft.com/office/officeart/2005/8/layout/vList2"/>
    <dgm:cxn modelId="{E16DA9C9-9C69-42D7-ADF5-5FDA8FF9EB86}" type="presParOf" srcId="{523EF463-CE10-4567-AD76-F8ECC35B5695}" destId="{07B432A8-EFB2-4A75-AD2D-6B1A2973EE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86D99-14AA-4354-8D59-F09B7106088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EF72BDE-3A10-4000-979B-17F881410BE5}">
      <dgm:prSet/>
      <dgm:spPr/>
      <dgm:t>
        <a:bodyPr/>
        <a:lstStyle/>
        <a:p>
          <a:r>
            <a:rPr lang="ru-RU"/>
            <a:t>Западная Беларусь и Украина в состав Польши </a:t>
          </a:r>
          <a:endParaRPr lang="en-US"/>
        </a:p>
      </dgm:t>
    </dgm:pt>
    <dgm:pt modelId="{7136398E-BCE8-4ADD-B932-D741281149FF}" type="parTrans" cxnId="{E439E874-F846-46B1-B6CA-E369BC3BF9E5}">
      <dgm:prSet/>
      <dgm:spPr/>
      <dgm:t>
        <a:bodyPr/>
        <a:lstStyle/>
        <a:p>
          <a:endParaRPr lang="en-US"/>
        </a:p>
      </dgm:t>
    </dgm:pt>
    <dgm:pt modelId="{92B679F9-30CE-4A35-8D1A-DD05E973CC3E}" type="sibTrans" cxnId="{E439E874-F846-46B1-B6CA-E369BC3BF9E5}">
      <dgm:prSet/>
      <dgm:spPr/>
      <dgm:t>
        <a:bodyPr/>
        <a:lstStyle/>
        <a:p>
          <a:endParaRPr lang="en-US"/>
        </a:p>
      </dgm:t>
    </dgm:pt>
    <dgm:pt modelId="{38966F03-46D5-48C8-ACBD-52D395C86852}">
      <dgm:prSet/>
      <dgm:spPr/>
      <dgm:t>
        <a:bodyPr/>
        <a:lstStyle/>
        <a:p>
          <a:r>
            <a:rPr lang="ru-RU"/>
            <a:t>Советское правительство выплачивало поляком контрибуцию </a:t>
          </a:r>
          <a:endParaRPr lang="en-US"/>
        </a:p>
      </dgm:t>
    </dgm:pt>
    <dgm:pt modelId="{EA126035-C568-4D66-9BFB-41FD5C1F1E70}" type="parTrans" cxnId="{9B7F6B89-2B0B-4DA9-89F4-417B0AA60DA5}">
      <dgm:prSet/>
      <dgm:spPr/>
      <dgm:t>
        <a:bodyPr/>
        <a:lstStyle/>
        <a:p>
          <a:endParaRPr lang="en-US"/>
        </a:p>
      </dgm:t>
    </dgm:pt>
    <dgm:pt modelId="{515ED6F2-2BC2-4AD5-80AE-A1A7E8F8AB39}" type="sibTrans" cxnId="{9B7F6B89-2B0B-4DA9-89F4-417B0AA60DA5}">
      <dgm:prSet/>
      <dgm:spPr/>
      <dgm:t>
        <a:bodyPr/>
        <a:lstStyle/>
        <a:p>
          <a:endParaRPr lang="en-US"/>
        </a:p>
      </dgm:t>
    </dgm:pt>
    <dgm:pt modelId="{364ED6AB-C67C-47D3-9C86-35EDC2B476CF}">
      <dgm:prSet/>
      <dgm:spPr/>
      <dgm:t>
        <a:bodyPr/>
        <a:lstStyle/>
        <a:p>
          <a:r>
            <a:rPr lang="ru-RU"/>
            <a:t>4.5 млн. человек и 110 тыс. км. Кв. территории оказались отторгнутыми от Беларуси </a:t>
          </a:r>
          <a:endParaRPr lang="en-US"/>
        </a:p>
      </dgm:t>
    </dgm:pt>
    <dgm:pt modelId="{8F47EA45-BC73-415B-B207-0F98577201B4}" type="parTrans" cxnId="{E9903D39-1404-4CB2-9552-4A20D0038DD8}">
      <dgm:prSet/>
      <dgm:spPr/>
      <dgm:t>
        <a:bodyPr/>
        <a:lstStyle/>
        <a:p>
          <a:endParaRPr lang="en-US"/>
        </a:p>
      </dgm:t>
    </dgm:pt>
    <dgm:pt modelId="{0609CEEB-47C1-41F6-948D-3D235F58649F}" type="sibTrans" cxnId="{E9903D39-1404-4CB2-9552-4A20D0038DD8}">
      <dgm:prSet/>
      <dgm:spPr/>
      <dgm:t>
        <a:bodyPr/>
        <a:lstStyle/>
        <a:p>
          <a:endParaRPr lang="en-US"/>
        </a:p>
      </dgm:t>
    </dgm:pt>
    <dgm:pt modelId="{3E4D3917-AC7F-4208-99ED-BA912FD37726}" type="pres">
      <dgm:prSet presAssocID="{98586D99-14AA-4354-8D59-F09B710608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99EF0D-380B-422F-BB3A-C889740C8588}" type="pres">
      <dgm:prSet presAssocID="{3EF72BDE-3A10-4000-979B-17F881410BE5}" presName="hierRoot1" presStyleCnt="0"/>
      <dgm:spPr/>
    </dgm:pt>
    <dgm:pt modelId="{F468FB80-E087-462E-8C26-9AD487C2C331}" type="pres">
      <dgm:prSet presAssocID="{3EF72BDE-3A10-4000-979B-17F881410BE5}" presName="composite" presStyleCnt="0"/>
      <dgm:spPr/>
    </dgm:pt>
    <dgm:pt modelId="{BF34330E-69EC-4FA4-82D3-F14084E52813}" type="pres">
      <dgm:prSet presAssocID="{3EF72BDE-3A10-4000-979B-17F881410BE5}" presName="background" presStyleLbl="node0" presStyleIdx="0" presStyleCnt="3"/>
      <dgm:spPr/>
    </dgm:pt>
    <dgm:pt modelId="{E2A9A15B-D072-4A9D-B58B-5D700A19D3AC}" type="pres">
      <dgm:prSet presAssocID="{3EF72BDE-3A10-4000-979B-17F881410BE5}" presName="text" presStyleLbl="fgAcc0" presStyleIdx="0" presStyleCnt="3">
        <dgm:presLayoutVars>
          <dgm:chPref val="3"/>
        </dgm:presLayoutVars>
      </dgm:prSet>
      <dgm:spPr/>
    </dgm:pt>
    <dgm:pt modelId="{4D44E5CF-12B4-4818-A056-2CFFF0EA52E8}" type="pres">
      <dgm:prSet presAssocID="{3EF72BDE-3A10-4000-979B-17F881410BE5}" presName="hierChild2" presStyleCnt="0"/>
      <dgm:spPr/>
    </dgm:pt>
    <dgm:pt modelId="{64882403-6327-4890-BA07-B74FF9BD70F9}" type="pres">
      <dgm:prSet presAssocID="{38966F03-46D5-48C8-ACBD-52D395C86852}" presName="hierRoot1" presStyleCnt="0"/>
      <dgm:spPr/>
    </dgm:pt>
    <dgm:pt modelId="{729C3008-81F8-4A98-B086-1ED982B28A6D}" type="pres">
      <dgm:prSet presAssocID="{38966F03-46D5-48C8-ACBD-52D395C86852}" presName="composite" presStyleCnt="0"/>
      <dgm:spPr/>
    </dgm:pt>
    <dgm:pt modelId="{43492862-D145-4E1B-985C-C22E62BACAC6}" type="pres">
      <dgm:prSet presAssocID="{38966F03-46D5-48C8-ACBD-52D395C86852}" presName="background" presStyleLbl="node0" presStyleIdx="1" presStyleCnt="3"/>
      <dgm:spPr/>
    </dgm:pt>
    <dgm:pt modelId="{503BFBEE-DB02-4AA1-89B1-6BDF1BE84114}" type="pres">
      <dgm:prSet presAssocID="{38966F03-46D5-48C8-ACBD-52D395C86852}" presName="text" presStyleLbl="fgAcc0" presStyleIdx="1" presStyleCnt="3">
        <dgm:presLayoutVars>
          <dgm:chPref val="3"/>
        </dgm:presLayoutVars>
      </dgm:prSet>
      <dgm:spPr/>
    </dgm:pt>
    <dgm:pt modelId="{4420F6F6-826A-4094-901B-A32601025334}" type="pres">
      <dgm:prSet presAssocID="{38966F03-46D5-48C8-ACBD-52D395C86852}" presName="hierChild2" presStyleCnt="0"/>
      <dgm:spPr/>
    </dgm:pt>
    <dgm:pt modelId="{482296CA-609C-4469-A80B-3D7252A024DA}" type="pres">
      <dgm:prSet presAssocID="{364ED6AB-C67C-47D3-9C86-35EDC2B476CF}" presName="hierRoot1" presStyleCnt="0"/>
      <dgm:spPr/>
    </dgm:pt>
    <dgm:pt modelId="{574E85F8-8ADC-4302-990B-8F002409C830}" type="pres">
      <dgm:prSet presAssocID="{364ED6AB-C67C-47D3-9C86-35EDC2B476CF}" presName="composite" presStyleCnt="0"/>
      <dgm:spPr/>
    </dgm:pt>
    <dgm:pt modelId="{DEB8168B-5AE4-4CC1-967A-DD7C1546F68D}" type="pres">
      <dgm:prSet presAssocID="{364ED6AB-C67C-47D3-9C86-35EDC2B476CF}" presName="background" presStyleLbl="node0" presStyleIdx="2" presStyleCnt="3"/>
      <dgm:spPr/>
    </dgm:pt>
    <dgm:pt modelId="{391B55A2-2C41-4B0F-A459-D63A38B3CCC4}" type="pres">
      <dgm:prSet presAssocID="{364ED6AB-C67C-47D3-9C86-35EDC2B476CF}" presName="text" presStyleLbl="fgAcc0" presStyleIdx="2" presStyleCnt="3">
        <dgm:presLayoutVars>
          <dgm:chPref val="3"/>
        </dgm:presLayoutVars>
      </dgm:prSet>
      <dgm:spPr/>
    </dgm:pt>
    <dgm:pt modelId="{5FC1324A-1CBC-4A53-8A2C-B65CD7D88158}" type="pres">
      <dgm:prSet presAssocID="{364ED6AB-C67C-47D3-9C86-35EDC2B476CF}" presName="hierChild2" presStyleCnt="0"/>
      <dgm:spPr/>
    </dgm:pt>
  </dgm:ptLst>
  <dgm:cxnLst>
    <dgm:cxn modelId="{5B1B5E02-B035-40E1-93D6-7636AD7486C6}" type="presOf" srcId="{98586D99-14AA-4354-8D59-F09B7106088D}" destId="{3E4D3917-AC7F-4208-99ED-BA912FD37726}" srcOrd="0" destOrd="0" presId="urn:microsoft.com/office/officeart/2005/8/layout/hierarchy1"/>
    <dgm:cxn modelId="{135B330F-18F5-4D88-B46A-6D1742B8D43D}" type="presOf" srcId="{3EF72BDE-3A10-4000-979B-17F881410BE5}" destId="{E2A9A15B-D072-4A9D-B58B-5D700A19D3AC}" srcOrd="0" destOrd="0" presId="urn:microsoft.com/office/officeart/2005/8/layout/hierarchy1"/>
    <dgm:cxn modelId="{E9903D39-1404-4CB2-9552-4A20D0038DD8}" srcId="{98586D99-14AA-4354-8D59-F09B7106088D}" destId="{364ED6AB-C67C-47D3-9C86-35EDC2B476CF}" srcOrd="2" destOrd="0" parTransId="{8F47EA45-BC73-415B-B207-0F98577201B4}" sibTransId="{0609CEEB-47C1-41F6-948D-3D235F58649F}"/>
    <dgm:cxn modelId="{E439E874-F846-46B1-B6CA-E369BC3BF9E5}" srcId="{98586D99-14AA-4354-8D59-F09B7106088D}" destId="{3EF72BDE-3A10-4000-979B-17F881410BE5}" srcOrd="0" destOrd="0" parTransId="{7136398E-BCE8-4ADD-B932-D741281149FF}" sibTransId="{92B679F9-30CE-4A35-8D1A-DD05E973CC3E}"/>
    <dgm:cxn modelId="{9B7F6B89-2B0B-4DA9-89F4-417B0AA60DA5}" srcId="{98586D99-14AA-4354-8D59-F09B7106088D}" destId="{38966F03-46D5-48C8-ACBD-52D395C86852}" srcOrd="1" destOrd="0" parTransId="{EA126035-C568-4D66-9BFB-41FD5C1F1E70}" sibTransId="{515ED6F2-2BC2-4AD5-80AE-A1A7E8F8AB39}"/>
    <dgm:cxn modelId="{7D9EC2AF-0E65-4E0D-B9EB-EA3E143A17F1}" type="presOf" srcId="{38966F03-46D5-48C8-ACBD-52D395C86852}" destId="{503BFBEE-DB02-4AA1-89B1-6BDF1BE84114}" srcOrd="0" destOrd="0" presId="urn:microsoft.com/office/officeart/2005/8/layout/hierarchy1"/>
    <dgm:cxn modelId="{4A5A77B2-9622-4ABD-9473-DFEDB6878B4C}" type="presOf" srcId="{364ED6AB-C67C-47D3-9C86-35EDC2B476CF}" destId="{391B55A2-2C41-4B0F-A459-D63A38B3CCC4}" srcOrd="0" destOrd="0" presId="urn:microsoft.com/office/officeart/2005/8/layout/hierarchy1"/>
    <dgm:cxn modelId="{386A0422-83AE-4A95-B581-B9A133DE460E}" type="presParOf" srcId="{3E4D3917-AC7F-4208-99ED-BA912FD37726}" destId="{EE99EF0D-380B-422F-BB3A-C889740C8588}" srcOrd="0" destOrd="0" presId="urn:microsoft.com/office/officeart/2005/8/layout/hierarchy1"/>
    <dgm:cxn modelId="{3C25548A-AB21-4B65-ADA4-2FBD14D07F84}" type="presParOf" srcId="{EE99EF0D-380B-422F-BB3A-C889740C8588}" destId="{F468FB80-E087-462E-8C26-9AD487C2C331}" srcOrd="0" destOrd="0" presId="urn:microsoft.com/office/officeart/2005/8/layout/hierarchy1"/>
    <dgm:cxn modelId="{DC2E891E-3DE0-4C20-A816-4DAE6748FDB6}" type="presParOf" srcId="{F468FB80-E087-462E-8C26-9AD487C2C331}" destId="{BF34330E-69EC-4FA4-82D3-F14084E52813}" srcOrd="0" destOrd="0" presId="urn:microsoft.com/office/officeart/2005/8/layout/hierarchy1"/>
    <dgm:cxn modelId="{4EE06391-B3DF-4FE0-A5A8-4A9416C50025}" type="presParOf" srcId="{F468FB80-E087-462E-8C26-9AD487C2C331}" destId="{E2A9A15B-D072-4A9D-B58B-5D700A19D3AC}" srcOrd="1" destOrd="0" presId="urn:microsoft.com/office/officeart/2005/8/layout/hierarchy1"/>
    <dgm:cxn modelId="{27273EFE-3DBD-4745-9A7E-05DD49DFDCD7}" type="presParOf" srcId="{EE99EF0D-380B-422F-BB3A-C889740C8588}" destId="{4D44E5CF-12B4-4818-A056-2CFFF0EA52E8}" srcOrd="1" destOrd="0" presId="urn:microsoft.com/office/officeart/2005/8/layout/hierarchy1"/>
    <dgm:cxn modelId="{5AF13E13-C849-40F8-97C3-DE64CAB7AF8A}" type="presParOf" srcId="{3E4D3917-AC7F-4208-99ED-BA912FD37726}" destId="{64882403-6327-4890-BA07-B74FF9BD70F9}" srcOrd="1" destOrd="0" presId="urn:microsoft.com/office/officeart/2005/8/layout/hierarchy1"/>
    <dgm:cxn modelId="{BF862EF9-EAEA-41D7-9465-FCC699FA4A17}" type="presParOf" srcId="{64882403-6327-4890-BA07-B74FF9BD70F9}" destId="{729C3008-81F8-4A98-B086-1ED982B28A6D}" srcOrd="0" destOrd="0" presId="urn:microsoft.com/office/officeart/2005/8/layout/hierarchy1"/>
    <dgm:cxn modelId="{CA08BDB6-8765-432D-BBA3-664296F9C615}" type="presParOf" srcId="{729C3008-81F8-4A98-B086-1ED982B28A6D}" destId="{43492862-D145-4E1B-985C-C22E62BACAC6}" srcOrd="0" destOrd="0" presId="urn:microsoft.com/office/officeart/2005/8/layout/hierarchy1"/>
    <dgm:cxn modelId="{41121D94-43C1-4A62-91CD-BA034304CDB2}" type="presParOf" srcId="{729C3008-81F8-4A98-B086-1ED982B28A6D}" destId="{503BFBEE-DB02-4AA1-89B1-6BDF1BE84114}" srcOrd="1" destOrd="0" presId="urn:microsoft.com/office/officeart/2005/8/layout/hierarchy1"/>
    <dgm:cxn modelId="{A403F65B-4078-41E3-BC21-482633C75379}" type="presParOf" srcId="{64882403-6327-4890-BA07-B74FF9BD70F9}" destId="{4420F6F6-826A-4094-901B-A32601025334}" srcOrd="1" destOrd="0" presId="urn:microsoft.com/office/officeart/2005/8/layout/hierarchy1"/>
    <dgm:cxn modelId="{FBB5717E-789D-41BE-AF30-0EE4391DCB72}" type="presParOf" srcId="{3E4D3917-AC7F-4208-99ED-BA912FD37726}" destId="{482296CA-609C-4469-A80B-3D7252A024DA}" srcOrd="2" destOrd="0" presId="urn:microsoft.com/office/officeart/2005/8/layout/hierarchy1"/>
    <dgm:cxn modelId="{3276C172-F844-44BA-8225-473421887CA0}" type="presParOf" srcId="{482296CA-609C-4469-A80B-3D7252A024DA}" destId="{574E85F8-8ADC-4302-990B-8F002409C830}" srcOrd="0" destOrd="0" presId="urn:microsoft.com/office/officeart/2005/8/layout/hierarchy1"/>
    <dgm:cxn modelId="{75784F47-4577-4059-A59F-99B1A8C48320}" type="presParOf" srcId="{574E85F8-8ADC-4302-990B-8F002409C830}" destId="{DEB8168B-5AE4-4CC1-967A-DD7C1546F68D}" srcOrd="0" destOrd="0" presId="urn:microsoft.com/office/officeart/2005/8/layout/hierarchy1"/>
    <dgm:cxn modelId="{C39609DF-6F92-4EF2-89C8-1693E19E1350}" type="presParOf" srcId="{574E85F8-8ADC-4302-990B-8F002409C830}" destId="{391B55A2-2C41-4B0F-A459-D63A38B3CCC4}" srcOrd="1" destOrd="0" presId="urn:microsoft.com/office/officeart/2005/8/layout/hierarchy1"/>
    <dgm:cxn modelId="{C58D7F49-5404-40E3-8266-5E4EB1CC24C1}" type="presParOf" srcId="{482296CA-609C-4469-A80B-3D7252A024DA}" destId="{5FC1324A-1CBC-4A53-8A2C-B65CD7D881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E68D-F27D-4887-8ABE-8081B1742A54}">
      <dsp:nvSpPr>
        <dsp:cNvPr id="0" name=""/>
        <dsp:cNvSpPr/>
      </dsp:nvSpPr>
      <dsp:spPr>
        <a:xfrm>
          <a:off x="0" y="920843"/>
          <a:ext cx="6263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7D719-97C1-47AE-88C7-E2B4607292FF}">
      <dsp:nvSpPr>
        <dsp:cNvPr id="0" name=""/>
        <dsp:cNvSpPr/>
      </dsp:nvSpPr>
      <dsp:spPr>
        <a:xfrm>
          <a:off x="313182" y="551843"/>
          <a:ext cx="438454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Наступление польских войск</a:t>
          </a:r>
          <a:endParaRPr lang="en-US" sz="2500" kern="1200"/>
        </a:p>
      </dsp:txBody>
      <dsp:txXfrm>
        <a:off x="349208" y="587869"/>
        <a:ext cx="4312496" cy="665948"/>
      </dsp:txXfrm>
    </dsp:sp>
    <dsp:sp modelId="{9851039F-D50D-4069-A2B7-43E95445440A}">
      <dsp:nvSpPr>
        <dsp:cNvPr id="0" name=""/>
        <dsp:cNvSpPr/>
      </dsp:nvSpPr>
      <dsp:spPr>
        <a:xfrm>
          <a:off x="0" y="2054843"/>
          <a:ext cx="6263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B57FE-D302-4398-81EB-870CDF8AE5A6}">
      <dsp:nvSpPr>
        <dsp:cNvPr id="0" name=""/>
        <dsp:cNvSpPr/>
      </dsp:nvSpPr>
      <dsp:spPr>
        <a:xfrm>
          <a:off x="313182" y="1685843"/>
          <a:ext cx="438454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Боевые действия в 1920 г.</a:t>
          </a:r>
          <a:endParaRPr lang="en-US" sz="2500" kern="1200"/>
        </a:p>
      </dsp:txBody>
      <dsp:txXfrm>
        <a:off x="349208" y="1721869"/>
        <a:ext cx="4312496" cy="665948"/>
      </dsp:txXfrm>
    </dsp:sp>
    <dsp:sp modelId="{564B6E91-0355-40B4-9005-6A2A669868DC}">
      <dsp:nvSpPr>
        <dsp:cNvPr id="0" name=""/>
        <dsp:cNvSpPr/>
      </dsp:nvSpPr>
      <dsp:spPr>
        <a:xfrm>
          <a:off x="0" y="3188843"/>
          <a:ext cx="6263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19DE0-16A1-456E-A643-522B2FC247C5}">
      <dsp:nvSpPr>
        <dsp:cNvPr id="0" name=""/>
        <dsp:cNvSpPr/>
      </dsp:nvSpPr>
      <dsp:spPr>
        <a:xfrm>
          <a:off x="313182" y="2819843"/>
          <a:ext cx="4384548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Провозглашение ССРБ</a:t>
          </a:r>
          <a:endParaRPr lang="en-US" sz="2500" kern="1200"/>
        </a:p>
      </dsp:txBody>
      <dsp:txXfrm>
        <a:off x="349208" y="2855869"/>
        <a:ext cx="4312496" cy="665948"/>
      </dsp:txXfrm>
    </dsp:sp>
    <dsp:sp modelId="{648A651B-201C-4996-8929-B1F7CEE7FFC5}">
      <dsp:nvSpPr>
        <dsp:cNvPr id="0" name=""/>
        <dsp:cNvSpPr/>
      </dsp:nvSpPr>
      <dsp:spPr>
        <a:xfrm>
          <a:off x="0" y="4322844"/>
          <a:ext cx="6263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98287-4E49-42B6-955C-D9957ACC8392}">
      <dsp:nvSpPr>
        <dsp:cNvPr id="0" name=""/>
        <dsp:cNvSpPr/>
      </dsp:nvSpPr>
      <dsp:spPr>
        <a:xfrm>
          <a:off x="313182" y="3953844"/>
          <a:ext cx="438454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Рижский мир</a:t>
          </a:r>
          <a:endParaRPr lang="en-US" sz="2500" kern="1200"/>
        </a:p>
      </dsp:txBody>
      <dsp:txXfrm>
        <a:off x="349208" y="3989870"/>
        <a:ext cx="431249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398B-DC20-4033-A659-D2CB427EC91D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Желание Польши восстановить Речь Посполитую в границах 1772 г.</a:t>
          </a:r>
          <a:endParaRPr lang="en-US" sz="3200" kern="1200"/>
        </a:p>
      </dsp:txBody>
      <dsp:txXfrm>
        <a:off x="85900" y="106563"/>
        <a:ext cx="6091840" cy="1587880"/>
      </dsp:txXfrm>
    </dsp:sp>
    <dsp:sp modelId="{ED23625F-450C-4B60-A997-D053014DBAE1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Желание большевистского правительства расширить революцию в Европу</a:t>
          </a:r>
          <a:endParaRPr lang="en-US" sz="3200" kern="1200"/>
        </a:p>
      </dsp:txBody>
      <dsp:txXfrm>
        <a:off x="85900" y="1958403"/>
        <a:ext cx="6091840" cy="1587880"/>
      </dsp:txXfrm>
    </dsp:sp>
    <dsp:sp modelId="{07B432A8-EFB2-4A75-AD2D-6B1A2973EE69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Стремление двух стран контролировать территорию Беларуси и Украины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4330E-69EC-4FA4-82D3-F14084E5281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9A15B-D072-4A9D-B58B-5D700A19D3A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Западная Беларусь и Украина в состав Польши </a:t>
          </a:r>
          <a:endParaRPr lang="en-US" sz="2100" kern="1200"/>
        </a:p>
      </dsp:txBody>
      <dsp:txXfrm>
        <a:off x="378614" y="886531"/>
        <a:ext cx="2810360" cy="1744948"/>
      </dsp:txXfrm>
    </dsp:sp>
    <dsp:sp modelId="{43492862-D145-4E1B-985C-C22E62BACAC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BFBEE-DB02-4AA1-89B1-6BDF1BE8411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Советское правительство выплачивало поляком контрибуцию </a:t>
          </a:r>
          <a:endParaRPr lang="en-US" sz="2100" kern="1200"/>
        </a:p>
      </dsp:txBody>
      <dsp:txXfrm>
        <a:off x="3946203" y="886531"/>
        <a:ext cx="2810360" cy="1744948"/>
      </dsp:txXfrm>
    </dsp:sp>
    <dsp:sp modelId="{DEB8168B-5AE4-4CC1-967A-DD7C1546F68D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55A2-2C41-4B0F-A459-D63A38B3CCC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4.5 млн. человек и 110 тыс. км. Кв. территории оказались отторгнутыми от Беларуси </a:t>
          </a:r>
          <a:endParaRPr lang="en-US" sz="21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C479E-1873-47A4-B5C1-7A2425B57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CCA793-C1F0-4E42-9116-5FDB1181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6BD64-917B-4956-904F-422F6EA7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5AE8B-7855-4C81-A57B-465F3A79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52EC3-050B-490C-AA5D-F2FE9CC3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4F011-D1B9-49CF-AB1E-7B51DAF7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0BD2CA-F0F0-4194-8777-A76BA8129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24BF3-F3A4-4003-9A9A-1DDA35AD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4D31E-41EC-4BBB-A11B-4D71D74D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9FD32-5A70-4DA0-A547-8796A43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1DDF48-D5F5-4243-8C28-0AA6A7EEC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4E27D-0025-4164-BECD-978B45EFB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93DD6-A38F-4A71-A2F7-ACDD9260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B8E29-5834-4276-94D3-F0CAB496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887D2-F056-4AE8-B3D6-B86A8D61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C152A-1D2B-40C3-B45F-3C9B4CEC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309C1-F10F-42E8-BEC0-41FF6C6D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5DEE0-4CB1-476F-A339-C213B8DB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4A55B-B2CE-4BE8-B8BF-007792B9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1392B-C614-45E6-BD9C-E22A37A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3F080-A1AB-474C-A528-A1B38216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1689B-2AA5-46EE-979F-D72AA9083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CA30B-F1BB-4626-A0FE-E312501D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0F7EB-BFCB-451A-B1B2-45ACD1E3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83D13-AC22-4C3D-8C03-6BD1E484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2AAA2-CF1F-4882-A9DC-B4EFC80A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EC1E8-B7F9-440B-BD59-F2F76DA44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6C670-4A87-4E11-B1A6-96EDCCBAE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28EC9-4C47-46A7-A917-24852477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B3E004-52C8-4E9B-86D4-FB5FCD16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5E2D95-FC2C-4309-8B2C-746679BB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31AF4-B449-4D52-9320-E3C7EE98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8A1A00-0DB8-43A0-A680-458E9B600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EA9EB-D6F9-4BFE-BB03-564BA36C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72366-E354-4F28-A340-460DF1558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934205-8E54-46C7-B8C8-51A747B57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76E3F8-9393-4BEA-BE66-BC2EC46C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79E708-6823-4C60-A890-10CE1746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E0CC2-7EA5-4984-B3BB-9AEBC8F3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B27CD-A352-4C97-8B23-2861350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A413B5-08E0-4698-BDEE-554D40CC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53A3AC-9C6C-4512-9E1F-34931F8F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DDFFA6-2D4A-47F6-9FC0-84CA80D0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2EDCBD-1BE5-4DCF-92CE-1CA6F860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30F35-C27E-4BB9-853A-0F8047CC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D401B-7E7C-4407-9F06-41976F85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6991B-1D9D-4EC3-A023-3B7BB41D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1DF1A-0DF8-4DF5-BD1F-6598A870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2302B-EDE4-4B04-A3DA-741AC2EB9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F73A0-E455-41DC-A7D0-F524965F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904D6D-EAA9-4FF2-A07D-4E8CFED4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BDD5C-9DBE-43E5-A38C-6DF49C35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6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BA04B-52D8-4D3E-8D8E-4B15046B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1617E-D139-488F-B918-2E78DF461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06C046-AFAA-4F33-B558-0FB97E31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1C399-3CD6-4107-A0B2-34E6D8D5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E8F9A-5FDF-44A9-B5A1-DC01825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968B2-6BF3-4493-B23C-E940E18A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78213-3617-4373-B18B-3E537466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C25ADA-8767-4F5C-A61B-C8CE68CB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1AE7A-1F89-48DA-8F0C-29D87042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4D89-4A75-4A0B-A7B2-BBB314909583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7C902-4801-4FBF-967D-D977CC7E7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A6583-6930-4770-911E-B17EFAC0B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FA1D-6FBB-4E83-B699-9832E2CB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0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4CE28-38BD-4E6A-BF24-F4DBE0789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4. Польско-советская война 1919—1921 гг. и второе провозглашение ССРБ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8CC4A0-4761-4372-B928-5D1B35C58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4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03D9-4A9B-48DC-AEE1-A388E1CA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1920 г. 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CDF34C5-26F6-429D-87F3-FC7310452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592" y="961812"/>
            <a:ext cx="445021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Советско-польская война 1920 года">
            <a:extLst>
              <a:ext uri="{FF2B5EF4-FFF2-40B4-BE49-F238E27FC236}">
                <a16:creationId xmlns:a16="http://schemas.microsoft.com/office/drawing/2014/main" id="{0685B1D8-2A13-46C8-B9D3-D14B02F0E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138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3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Советско-польская война (1919-1921) | BarCaffe">
            <a:extLst>
              <a:ext uri="{FF2B5EF4-FFF2-40B4-BE49-F238E27FC236}">
                <a16:creationId xmlns:a16="http://schemas.microsoft.com/office/drawing/2014/main" id="{3CB3E056-3A89-4FAE-97B8-06FAC2F20C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b="87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6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Беларусь между Сталиным и Пилсудским: советско-польская война">
            <a:extLst>
              <a:ext uri="{FF2B5EF4-FFF2-40B4-BE49-F238E27FC236}">
                <a16:creationId xmlns:a16="http://schemas.microsoft.com/office/drawing/2014/main" id="{79C704FB-22C4-489E-94A9-79C498148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b="15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8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1288E-1551-4AB5-9A1A-507E7E5D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Провозглашение ССРБ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1C6A0-8022-4E64-B51E-2A31B772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9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D62A-605C-495F-AC35-4B2372F5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31 июля 1920 г. – второе провозглашение ССРБ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31 июля 1920 г. | Рабочий университет им. И.Б. Хлебникова">
            <a:extLst>
              <a:ext uri="{FF2B5EF4-FFF2-40B4-BE49-F238E27FC236}">
                <a16:creationId xmlns:a16="http://schemas.microsoft.com/office/drawing/2014/main" id="{F02474E5-C2DB-4E00-BED0-CD0A8D502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763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8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7CED-37F8-4273-A1B4-EEF72C3D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Рижский мир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1218FC-C298-4283-B1B1-04EC33D14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1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7D3D-EF3F-42F2-AA61-C41CAEC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 марта 1921 – Рижский мир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D1B6F-4E52-4270-B949-94EB74E43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 между советским и польским правительством, окончивший советско-польскую войну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ижский договор (1921) — Википедия">
            <a:extLst>
              <a:ext uri="{FF2B5EF4-FFF2-40B4-BE49-F238E27FC236}">
                <a16:creationId xmlns:a16="http://schemas.microsoft.com/office/drawing/2014/main" id="{CBA57B07-0195-4492-AB67-A137BED2B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406663"/>
            <a:ext cx="5536001" cy="39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7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91B3B-8359-48DF-88DB-C0BE6DED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Условия мира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89C75040-E3DF-4A47-B182-4FCBD4D04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31044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26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Рижский мир: граница по стране и Церкви | Гродненская епархия Белорусской  Православной Церкви">
            <a:extLst>
              <a:ext uri="{FF2B5EF4-FFF2-40B4-BE49-F238E27FC236}">
                <a16:creationId xmlns:a16="http://schemas.microsoft.com/office/drawing/2014/main" id="{8A0DAD49-6281-4B59-BE26-59F0369D9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382" y="643467"/>
            <a:ext cx="51532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4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78191-ABE5-4466-BC1B-1B9CE5DE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83F56-E136-49F1-BF80-CD2D51E4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3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Рижский &amp;quot;распил&amp;quot;. Как Пилсудский и Ленин поделили восток Европы">
            <a:extLst>
              <a:ext uri="{FF2B5EF4-FFF2-40B4-BE49-F238E27FC236}">
                <a16:creationId xmlns:a16="http://schemas.microsoft.com/office/drawing/2014/main" id="{78729FC8-F509-4C9C-AF68-8B7761744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07" y="643467"/>
            <a:ext cx="98825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EFDC-68FD-431B-8932-DE2F98B5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1844E-0FC7-4044-AAD9-33CF136B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4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97E8D-488D-4F0D-8F45-95DDDD4A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Домашнее 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CD3D6-1E51-4302-B378-0136DBB3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ctr"/>
            <a:r>
              <a:rPr lang="ru-RU" sz="5200" dirty="0"/>
              <a:t>Параграф 4</a:t>
            </a:r>
          </a:p>
          <a:p>
            <a:pPr marL="0" indent="0" algn="ctr">
              <a:buNone/>
            </a:pPr>
            <a:endParaRPr lang="ru-RU" sz="5200" dirty="0"/>
          </a:p>
        </p:txBody>
      </p:sp>
      <p:pic>
        <p:nvPicPr>
          <p:cNvPr id="5" name="Picture 4" descr="Запись сведений о встрече в бумажный планировщик">
            <a:extLst>
              <a:ext uri="{FF2B5EF4-FFF2-40B4-BE49-F238E27FC236}">
                <a16:creationId xmlns:a16="http://schemas.microsoft.com/office/drawing/2014/main" id="{7D5B26CE-C608-4BF0-B262-A56F237B1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8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B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4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65FC4-8796-460E-A741-6BBBD3F1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FC0FCD8-6066-40DF-A1C6-EDD545808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902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5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71F05-A2B6-4997-B6AA-67D72745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Наступление польских войск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E26F6-0323-4139-A78B-D8F6DAE23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2609ED-A981-4C50-A263-387146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Юзеф Пилсудский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E4B3B-6BF8-4D01-952E-8B95EB635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Генерал, один из основателей и первый руководитель польского государства. Выступал за восстановление Речь Посполитой </a:t>
            </a:r>
          </a:p>
        </p:txBody>
      </p:sp>
      <p:pic>
        <p:nvPicPr>
          <p:cNvPr id="1026" name="Picture 2" descr="Пилсудский, Юзеф — Википедия">
            <a:extLst>
              <a:ext uri="{FF2B5EF4-FFF2-40B4-BE49-F238E27FC236}">
                <a16:creationId xmlns:a16="http://schemas.microsoft.com/office/drawing/2014/main" id="{2828ED17-F9F5-4784-8244-AA115E93D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2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5014-9871-4815-A515-D89893A5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Причины советско-польской войны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B0D2A5FB-65B2-4DB6-92C4-0A409A74D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66032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78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5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7B85C-FC7A-4A00-B067-26CADC98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1919 г. </a:t>
            </a:r>
          </a:p>
        </p:txBody>
      </p:sp>
      <p:pic>
        <p:nvPicPr>
          <p:cNvPr id="2050" name="Picture 2" descr="Советско-польская война 1920 | Бунтовский | Яндекс Дзен">
            <a:extLst>
              <a:ext uri="{FF2B5EF4-FFF2-40B4-BE49-F238E27FC236}">
                <a16:creationId xmlns:a16="http://schemas.microsoft.com/office/drawing/2014/main" id="{139C7ED3-F419-4180-BDD9-09290AF76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939" y="961812"/>
            <a:ext cx="558752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7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6912E-810A-477C-9E89-6B88EF22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Боевые действия в 1920 г.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75A46B-008E-4F44-81D3-6077958D3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559FA2-7016-47D3-B990-73809907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Михаил Тухачевский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259810-0CF4-495A-A494-DCAE796CD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Советский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военоначальник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командующий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наступлением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советских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войск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1920 г. </a:t>
            </a:r>
          </a:p>
        </p:txBody>
      </p:sp>
      <p:grpSp>
        <p:nvGrpSpPr>
          <p:cNvPr id="3084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Тухачевский, Михаил Николаевич — Википедия">
            <a:extLst>
              <a:ext uri="{FF2B5EF4-FFF2-40B4-BE49-F238E27FC236}">
                <a16:creationId xmlns:a16="http://schemas.microsoft.com/office/drawing/2014/main" id="{454BEF8A-E069-4D0E-B7F9-1DE83B6D9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44" y="666728"/>
            <a:ext cx="4206096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51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187</Words>
  <Application>Microsoft Office PowerPoint</Application>
  <PresentationFormat>Широкоэкранный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§ 4. Польско-советская война 1919—1921 гг. и второе провозглашение ССРБ</vt:lpstr>
      <vt:lpstr>Проверка домашнего задания</vt:lpstr>
      <vt:lpstr>План урока</vt:lpstr>
      <vt:lpstr>1. Наступление польских войск</vt:lpstr>
      <vt:lpstr>Юзеф Пилсудский</vt:lpstr>
      <vt:lpstr>Причины советско-польской войны</vt:lpstr>
      <vt:lpstr>1919 г. </vt:lpstr>
      <vt:lpstr>2. Боевые действия в 1920 г. </vt:lpstr>
      <vt:lpstr>Михаил Тухачевский</vt:lpstr>
      <vt:lpstr>1920 г. </vt:lpstr>
      <vt:lpstr>Презентация PowerPoint</vt:lpstr>
      <vt:lpstr>Презентация PowerPoint</vt:lpstr>
      <vt:lpstr>Презентация PowerPoint</vt:lpstr>
      <vt:lpstr>3. Провозглашение ССРБ</vt:lpstr>
      <vt:lpstr>31 июля 1920 г. – второе провозглашение ССРБ</vt:lpstr>
      <vt:lpstr>4. Рижский мир </vt:lpstr>
      <vt:lpstr>18 марта 1921 – Рижский мир</vt:lpstr>
      <vt:lpstr>Условия мира</vt:lpstr>
      <vt:lpstr>Презентация PowerPoint</vt:lpstr>
      <vt:lpstr>Презентация PowerPoint</vt:lpstr>
      <vt:lpstr>Контроль знаний</vt:lpstr>
      <vt:lpstr>Домашнее задание 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Польско-советская война 1919—1921 гг. и второе провозглашение ССРБ</dc:title>
  <dc:creator>Роман Жигалов</dc:creator>
  <cp:lastModifiedBy>Роман Жигалов</cp:lastModifiedBy>
  <cp:revision>1</cp:revision>
  <dcterms:created xsi:type="dcterms:W3CDTF">2021-09-25T10:58:02Z</dcterms:created>
  <dcterms:modified xsi:type="dcterms:W3CDTF">2021-09-25T12:06:24Z</dcterms:modified>
</cp:coreProperties>
</file>