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72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90814E-061D-45F3-B291-DEA9412A955F}" v="11" dt="2021-03-01T17:01:48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ван Рак" userId="db1d211ffc6cc73f" providerId="LiveId" clId="{7E90814E-061D-45F3-B291-DEA9412A955F}"/>
    <pc:docChg chg="undo custSel addSld modSld">
      <pc:chgData name="Иван Рак" userId="db1d211ffc6cc73f" providerId="LiveId" clId="{7E90814E-061D-45F3-B291-DEA9412A955F}" dt="2021-03-01T17:02:59.938" v="279" actId="27636"/>
      <pc:docMkLst>
        <pc:docMk/>
      </pc:docMkLst>
      <pc:sldChg chg="addSp delSp modSp mod setBg">
        <pc:chgData name="Иван Рак" userId="db1d211ffc6cc73f" providerId="LiveId" clId="{7E90814E-061D-45F3-B291-DEA9412A955F}" dt="2021-03-01T16:53:39.500" v="65" actId="1076"/>
        <pc:sldMkLst>
          <pc:docMk/>
          <pc:sldMk cId="4024773603" sldId="265"/>
        </pc:sldMkLst>
        <pc:spChg chg="mod">
          <ac:chgData name="Иван Рак" userId="db1d211ffc6cc73f" providerId="LiveId" clId="{7E90814E-061D-45F3-B291-DEA9412A955F}" dt="2021-03-01T16:53:39.500" v="65" actId="1076"/>
          <ac:spMkLst>
            <pc:docMk/>
            <pc:sldMk cId="4024773603" sldId="265"/>
            <ac:spMk id="2" creationId="{08D6AB02-3999-4E26-86DF-4252246D0931}"/>
          </ac:spMkLst>
        </pc:spChg>
        <pc:spChg chg="add del mod ord">
          <ac:chgData name="Иван Рак" userId="db1d211ffc6cc73f" providerId="LiveId" clId="{7E90814E-061D-45F3-B291-DEA9412A955F}" dt="2021-03-01T16:53:15.557" v="50" actId="14100"/>
          <ac:spMkLst>
            <pc:docMk/>
            <pc:sldMk cId="4024773603" sldId="265"/>
            <ac:spMk id="3" creationId="{B620047E-5D56-4996-959D-96BD07939321}"/>
          </ac:spMkLst>
        </pc:spChg>
        <pc:spChg chg="add del">
          <ac:chgData name="Иван Рак" userId="db1d211ffc6cc73f" providerId="LiveId" clId="{7E90814E-061D-45F3-B291-DEA9412A955F}" dt="2021-03-01T16:52:36.397" v="31" actId="26606"/>
          <ac:spMkLst>
            <pc:docMk/>
            <pc:sldMk cId="4024773603" sldId="265"/>
            <ac:spMk id="10" creationId="{1C574E90-1949-4924-B663-AEA13DB7910B}"/>
          </ac:spMkLst>
        </pc:spChg>
        <pc:spChg chg="add del">
          <ac:chgData name="Иван Рак" userId="db1d211ffc6cc73f" providerId="LiveId" clId="{7E90814E-061D-45F3-B291-DEA9412A955F}" dt="2021-03-01T16:52:36.397" v="31" actId="26606"/>
          <ac:spMkLst>
            <pc:docMk/>
            <pc:sldMk cId="4024773603" sldId="265"/>
            <ac:spMk id="12" creationId="{3CD1EA40-7116-4FCB-9369-70F29FAA91EC}"/>
          </ac:spMkLst>
        </pc:spChg>
        <pc:spChg chg="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13" creationId="{F399A70F-F8CD-4992-9EF5-6CF15472E73F}"/>
          </ac:spMkLst>
        </pc:spChg>
        <pc:spChg chg="add del">
          <ac:chgData name="Иван Рак" userId="db1d211ffc6cc73f" providerId="LiveId" clId="{7E90814E-061D-45F3-B291-DEA9412A955F}" dt="2021-03-01T16:52:36.397" v="31" actId="26606"/>
          <ac:spMkLst>
            <pc:docMk/>
            <pc:sldMk cId="4024773603" sldId="265"/>
            <ac:spMk id="14" creationId="{D9F5512A-48E1-4C07-B75E-3CCC517B6804}"/>
          </ac:spMkLst>
        </pc:spChg>
        <pc:spChg chg="add del">
          <ac:chgData name="Иван Рак" userId="db1d211ffc6cc73f" providerId="LiveId" clId="{7E90814E-061D-45F3-B291-DEA9412A955F}" dt="2021-03-01T16:52:36.397" v="31" actId="26606"/>
          <ac:spMkLst>
            <pc:docMk/>
            <pc:sldMk cId="4024773603" sldId="265"/>
            <ac:spMk id="38" creationId="{A5271697-90F1-4A23-8EF2-0179F2EAFACB}"/>
          </ac:spMkLst>
        </pc:spChg>
        <pc:spChg chg="add del">
          <ac:chgData name="Иван Рак" userId="db1d211ffc6cc73f" providerId="LiveId" clId="{7E90814E-061D-45F3-B291-DEA9412A955F}" dt="2021-03-01T16:52:38.941" v="33" actId="26606"/>
          <ac:spMkLst>
            <pc:docMk/>
            <pc:sldMk cId="4024773603" sldId="265"/>
            <ac:spMk id="40" creationId="{201CC55D-ED54-4C5C-95E6-10947BD1103B}"/>
          </ac:spMkLst>
        </pc:spChg>
        <pc:spChg chg="add del">
          <ac:chgData name="Иван Рак" userId="db1d211ffc6cc73f" providerId="LiveId" clId="{7E90814E-061D-45F3-B291-DEA9412A955F}" dt="2021-03-01T16:52:38.941" v="33" actId="26606"/>
          <ac:spMkLst>
            <pc:docMk/>
            <pc:sldMk cId="4024773603" sldId="265"/>
            <ac:spMk id="43" creationId="{3873B707-463F-40B0-8227-E8CC6C67EB25}"/>
          </ac:spMkLst>
        </pc:spChg>
        <pc:spChg chg="add del">
          <ac:chgData name="Иван Рак" userId="db1d211ffc6cc73f" providerId="LiveId" clId="{7E90814E-061D-45F3-B291-DEA9412A955F}" dt="2021-03-01T16:52:38.941" v="33" actId="26606"/>
          <ac:spMkLst>
            <pc:docMk/>
            <pc:sldMk cId="4024773603" sldId="265"/>
            <ac:spMk id="44" creationId="{C13237C8-E62C-4F0D-A318-BD6FB6C2D138}"/>
          </ac:spMkLst>
        </pc:spChg>
        <pc:spChg chg="add del">
          <ac:chgData name="Иван Рак" userId="db1d211ffc6cc73f" providerId="LiveId" clId="{7E90814E-061D-45F3-B291-DEA9412A955F}" dt="2021-03-01T16:52:38.941" v="33" actId="26606"/>
          <ac:spMkLst>
            <pc:docMk/>
            <pc:sldMk cId="4024773603" sldId="265"/>
            <ac:spMk id="45" creationId="{19C9EAEA-39D0-4B0E-A0EB-51E7B26740B1}"/>
          </ac:spMkLst>
        </pc:spChg>
        <pc:spChg chg="add del">
          <ac:chgData name="Иван Рак" userId="db1d211ffc6cc73f" providerId="LiveId" clId="{7E90814E-061D-45F3-B291-DEA9412A955F}" dt="2021-03-01T16:52:40.750" v="35" actId="26606"/>
          <ac:spMkLst>
            <pc:docMk/>
            <pc:sldMk cId="4024773603" sldId="265"/>
            <ac:spMk id="47" creationId="{1C574E90-1949-4924-B663-AEA13DB7910B}"/>
          </ac:spMkLst>
        </pc:spChg>
        <pc:spChg chg="add del">
          <ac:chgData name="Иван Рак" userId="db1d211ffc6cc73f" providerId="LiveId" clId="{7E90814E-061D-45F3-B291-DEA9412A955F}" dt="2021-03-01T16:52:40.750" v="35" actId="26606"/>
          <ac:spMkLst>
            <pc:docMk/>
            <pc:sldMk cId="4024773603" sldId="265"/>
            <ac:spMk id="48" creationId="{3CD1EA40-7116-4FCB-9369-70F29FAA91EC}"/>
          </ac:spMkLst>
        </pc:spChg>
        <pc:spChg chg="add del">
          <ac:chgData name="Иван Рак" userId="db1d211ffc6cc73f" providerId="LiveId" clId="{7E90814E-061D-45F3-B291-DEA9412A955F}" dt="2021-03-01T16:52:40.750" v="35" actId="26606"/>
          <ac:spMkLst>
            <pc:docMk/>
            <pc:sldMk cId="4024773603" sldId="265"/>
            <ac:spMk id="49" creationId="{D9F5512A-48E1-4C07-B75E-3CCC517B6804}"/>
          </ac:spMkLst>
        </pc:spChg>
        <pc:spChg chg="add del">
          <ac:chgData name="Иван Рак" userId="db1d211ffc6cc73f" providerId="LiveId" clId="{7E90814E-061D-45F3-B291-DEA9412A955F}" dt="2021-03-01T16:52:40.750" v="35" actId="26606"/>
          <ac:spMkLst>
            <pc:docMk/>
            <pc:sldMk cId="4024773603" sldId="265"/>
            <ac:spMk id="51" creationId="{A5271697-90F1-4A23-8EF2-0179F2EAFACB}"/>
          </ac:spMkLst>
        </pc:spChg>
        <pc:spChg chg="add 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53" creationId="{201CC55D-ED54-4C5C-95E6-10947BD1103B}"/>
          </ac:spMkLst>
        </pc:spChg>
        <pc:spChg chg="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55" creationId="{48F4FEDC-6D80-458C-A665-075D9B9500FD}"/>
          </ac:spMkLst>
        </pc:spChg>
        <pc:spChg chg="add 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56" creationId="{3873B707-463F-40B0-8227-E8CC6C67EB25}"/>
          </ac:spMkLst>
        </pc:spChg>
        <pc:spChg chg="add 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57" creationId="{C13237C8-E62C-4F0D-A318-BD6FB6C2D138}"/>
          </ac:spMkLst>
        </pc:spChg>
        <pc:spChg chg="add mod">
          <ac:chgData name="Иван Рак" userId="db1d211ffc6cc73f" providerId="LiveId" clId="{7E90814E-061D-45F3-B291-DEA9412A955F}" dt="2021-03-01T16:52:44.242" v="37" actId="2711"/>
          <ac:spMkLst>
            <pc:docMk/>
            <pc:sldMk cId="4024773603" sldId="265"/>
            <ac:spMk id="58" creationId="{19C9EAEA-39D0-4B0E-A0EB-51E7B26740B1}"/>
          </ac:spMkLst>
        </pc:spChg>
        <pc:grpChg chg="add del">
          <ac:chgData name="Иван Рак" userId="db1d211ffc6cc73f" providerId="LiveId" clId="{7E90814E-061D-45F3-B291-DEA9412A955F}" dt="2021-03-01T16:52:36.397" v="31" actId="26606"/>
          <ac:grpSpMkLst>
            <pc:docMk/>
            <pc:sldMk cId="4024773603" sldId="265"/>
            <ac:grpSpMk id="16" creationId="{9CF1CD8B-D430-49E7-8630-84152C414EAC}"/>
          </ac:grpSpMkLst>
        </pc:grpChg>
        <pc:grpChg chg="add del">
          <ac:chgData name="Иван Рак" userId="db1d211ffc6cc73f" providerId="LiveId" clId="{7E90814E-061D-45F3-B291-DEA9412A955F}" dt="2021-03-01T16:52:38.941" v="33" actId="26606"/>
          <ac:grpSpMkLst>
            <pc:docMk/>
            <pc:sldMk cId="4024773603" sldId="265"/>
            <ac:grpSpMk id="41" creationId="{1DE889C7-FAD6-4397-98E2-05D503484459}"/>
          </ac:grpSpMkLst>
        </pc:grpChg>
        <pc:grpChg chg="add del">
          <ac:chgData name="Иван Рак" userId="db1d211ffc6cc73f" providerId="LiveId" clId="{7E90814E-061D-45F3-B291-DEA9412A955F}" dt="2021-03-01T16:52:40.750" v="35" actId="26606"/>
          <ac:grpSpMkLst>
            <pc:docMk/>
            <pc:sldMk cId="4024773603" sldId="265"/>
            <ac:grpSpMk id="50" creationId="{9CF1CD8B-D430-49E7-8630-84152C414EAC}"/>
          </ac:grpSpMkLst>
        </pc:grpChg>
        <pc:grpChg chg="add">
          <ac:chgData name="Иван Рак" userId="db1d211ffc6cc73f" providerId="LiveId" clId="{7E90814E-061D-45F3-B291-DEA9412A955F}" dt="2021-03-01T16:52:40.761" v="36" actId="26606"/>
          <ac:grpSpMkLst>
            <pc:docMk/>
            <pc:sldMk cId="4024773603" sldId="265"/>
            <ac:grpSpMk id="54" creationId="{1DE889C7-FAD6-4397-98E2-05D503484459}"/>
          </ac:grpSpMkLst>
        </pc:grpChg>
        <pc:picChg chg="add mod">
          <ac:chgData name="Иван Рак" userId="db1d211ffc6cc73f" providerId="LiveId" clId="{7E90814E-061D-45F3-B291-DEA9412A955F}" dt="2021-03-01T16:52:40.761" v="36" actId="26606"/>
          <ac:picMkLst>
            <pc:docMk/>
            <pc:sldMk cId="4024773603" sldId="265"/>
            <ac:picMk id="5" creationId="{DEF18064-8554-40AA-9853-EC746D2F6786}"/>
          </ac:picMkLst>
        </pc:picChg>
      </pc:sldChg>
      <pc:sldChg chg="addSp delSp modSp new mod modAnim">
        <pc:chgData name="Иван Рак" userId="db1d211ffc6cc73f" providerId="LiveId" clId="{7E90814E-061D-45F3-B291-DEA9412A955F}" dt="2021-03-01T16:57:27.981" v="70" actId="14100"/>
        <pc:sldMkLst>
          <pc:docMk/>
          <pc:sldMk cId="2913307777" sldId="266"/>
        </pc:sldMkLst>
        <pc:spChg chg="del">
          <ac:chgData name="Иван Рак" userId="db1d211ffc6cc73f" providerId="LiveId" clId="{7E90814E-061D-45F3-B291-DEA9412A955F}" dt="2021-03-01T16:57:22.056" v="67"/>
          <ac:spMkLst>
            <pc:docMk/>
            <pc:sldMk cId="2913307777" sldId="266"/>
            <ac:spMk id="3" creationId="{FA396E0B-9452-426A-8FD8-8A9434EDA35A}"/>
          </ac:spMkLst>
        </pc:spChg>
        <pc:picChg chg="add mod">
          <ac:chgData name="Иван Рак" userId="db1d211ffc6cc73f" providerId="LiveId" clId="{7E90814E-061D-45F3-B291-DEA9412A955F}" dt="2021-03-01T16:57:27.981" v="70" actId="14100"/>
          <ac:picMkLst>
            <pc:docMk/>
            <pc:sldMk cId="2913307777" sldId="266"/>
            <ac:picMk id="4" creationId="{0A87E200-877B-4932-AB19-7812FF2C885D}"/>
          </ac:picMkLst>
        </pc:picChg>
      </pc:sldChg>
      <pc:sldChg chg="addSp delSp modSp new mod setBg addAnim delAnim">
        <pc:chgData name="Иван Рак" userId="db1d211ffc6cc73f" providerId="LiveId" clId="{7E90814E-061D-45F3-B291-DEA9412A955F}" dt="2021-03-01T16:59:56.837" v="172" actId="14100"/>
        <pc:sldMkLst>
          <pc:docMk/>
          <pc:sldMk cId="1527690003" sldId="267"/>
        </pc:sldMkLst>
        <pc:spChg chg="mod">
          <ac:chgData name="Иван Рак" userId="db1d211ffc6cc73f" providerId="LiveId" clId="{7E90814E-061D-45F3-B291-DEA9412A955F}" dt="2021-03-01T16:59:56.837" v="172" actId="14100"/>
          <ac:spMkLst>
            <pc:docMk/>
            <pc:sldMk cId="1527690003" sldId="267"/>
            <ac:spMk id="2" creationId="{7449B58A-E295-4B3E-8C2F-33B6B4520CE4}"/>
          </ac:spMkLst>
        </pc:spChg>
        <pc:spChg chg="del">
          <ac:chgData name="Иван Рак" userId="db1d211ffc6cc73f" providerId="LiveId" clId="{7E90814E-061D-45F3-B291-DEA9412A955F}" dt="2021-03-01T16:58:40.262" v="147" actId="478"/>
          <ac:spMkLst>
            <pc:docMk/>
            <pc:sldMk cId="1527690003" sldId="267"/>
            <ac:spMk id="3" creationId="{46A9BF31-3F8F-4A01-949B-703BA0FDACA7}"/>
          </ac:spMkLst>
        </pc:spChg>
        <pc:spChg chg="add mod">
          <ac:chgData name="Иван Рак" userId="db1d211ffc6cc73f" providerId="LiveId" clId="{7E90814E-061D-45F3-B291-DEA9412A955F}" dt="2021-03-01T16:59:54.716" v="171" actId="14100"/>
          <ac:spMkLst>
            <pc:docMk/>
            <pc:sldMk cId="1527690003" sldId="267"/>
            <ac:spMk id="5" creationId="{DE94CEA4-FE35-4B0D-9319-0B81912A5AC9}"/>
          </ac:spMkLst>
        </pc:spChg>
        <pc:spChg chg="add del">
          <ac:chgData name="Иван Рак" userId="db1d211ffc6cc73f" providerId="LiveId" clId="{7E90814E-061D-45F3-B291-DEA9412A955F}" dt="2021-03-01T16:59:25.998" v="154" actId="26606"/>
          <ac:spMkLst>
            <pc:docMk/>
            <pc:sldMk cId="1527690003" sldId="267"/>
            <ac:spMk id="12" creationId="{6EFC920F-B85A-4068-BD93-41064EDE93D3}"/>
          </ac:spMkLst>
        </pc:spChg>
        <pc:spChg chg="add del">
          <ac:chgData name="Иван Рак" userId="db1d211ffc6cc73f" providerId="LiveId" clId="{7E90814E-061D-45F3-B291-DEA9412A955F}" dt="2021-03-01T16:59:25.998" v="154" actId="26606"/>
          <ac:spMkLst>
            <pc:docMk/>
            <pc:sldMk cId="1527690003" sldId="267"/>
            <ac:spMk id="18" creationId="{CBC4F608-B4B8-48C3-9572-C0F061B1CD99}"/>
          </ac:spMkLst>
        </pc:spChg>
        <pc:spChg chg="add del">
          <ac:chgData name="Иван Рак" userId="db1d211ffc6cc73f" providerId="LiveId" clId="{7E90814E-061D-45F3-B291-DEA9412A955F}" dt="2021-03-01T16:59:25.998" v="154" actId="26606"/>
          <ac:spMkLst>
            <pc:docMk/>
            <pc:sldMk cId="1527690003" sldId="267"/>
            <ac:spMk id="20" creationId="{1382A32C-5B0C-4B1C-A074-76C6DBCC9F87}"/>
          </ac:spMkLst>
        </pc:spChg>
        <pc:spChg chg="add mod">
          <ac:chgData name="Иван Рак" userId="db1d211ffc6cc73f" providerId="LiveId" clId="{7E90814E-061D-45F3-B291-DEA9412A955F}" dt="2021-03-01T16:59:35.496" v="159" actId="403"/>
          <ac:spMkLst>
            <pc:docMk/>
            <pc:sldMk cId="1527690003" sldId="267"/>
            <ac:spMk id="22" creationId="{5E39A796-BE83-48B1-B33F-35C4A32AAB57}"/>
          </ac:spMkLst>
        </pc:spChg>
        <pc:spChg chg="add mod">
          <ac:chgData name="Иван Рак" userId="db1d211ffc6cc73f" providerId="LiveId" clId="{7E90814E-061D-45F3-B291-DEA9412A955F}" dt="2021-03-01T16:59:35.496" v="159" actId="403"/>
          <ac:spMkLst>
            <pc:docMk/>
            <pc:sldMk cId="1527690003" sldId="267"/>
            <ac:spMk id="23" creationId="{72F84B47-E267-4194-8194-831DB7B5547F}"/>
          </ac:spMkLst>
        </pc:spChg>
        <pc:grpChg chg="add del">
          <ac:chgData name="Иван Рак" userId="db1d211ffc6cc73f" providerId="LiveId" clId="{7E90814E-061D-45F3-B291-DEA9412A955F}" dt="2021-03-01T16:59:25.998" v="154" actId="26606"/>
          <ac:grpSpMkLst>
            <pc:docMk/>
            <pc:sldMk cId="1527690003" sldId="267"/>
            <ac:grpSpMk id="14" creationId="{1C559108-BBAE-426C-8564-051D2BA6DDC8}"/>
          </ac:grpSpMkLst>
        </pc:grpChg>
        <pc:picChg chg="add mod">
          <ac:chgData name="Иван Рак" userId="db1d211ffc6cc73f" providerId="LiveId" clId="{7E90814E-061D-45F3-B291-DEA9412A955F}" dt="2021-03-01T16:59:26.005" v="155" actId="26606"/>
          <ac:picMkLst>
            <pc:docMk/>
            <pc:sldMk cId="1527690003" sldId="267"/>
            <ac:picMk id="7" creationId="{25462C0A-1356-4D0C-87F1-AF42D5D787E3}"/>
          </ac:picMkLst>
        </pc:picChg>
      </pc:sldChg>
      <pc:sldChg chg="addSp delSp modSp new mod setBg">
        <pc:chgData name="Иван Рак" userId="db1d211ffc6cc73f" providerId="LiveId" clId="{7E90814E-061D-45F3-B291-DEA9412A955F}" dt="2021-03-01T17:01:59.106" v="196" actId="26606"/>
        <pc:sldMkLst>
          <pc:docMk/>
          <pc:sldMk cId="3232758890" sldId="268"/>
        </pc:sldMkLst>
        <pc:spChg chg="del">
          <ac:chgData name="Иван Рак" userId="db1d211ffc6cc73f" providerId="LiveId" clId="{7E90814E-061D-45F3-B291-DEA9412A955F}" dt="2021-03-01T17:00:46.979" v="175" actId="478"/>
          <ac:spMkLst>
            <pc:docMk/>
            <pc:sldMk cId="3232758890" sldId="268"/>
            <ac:spMk id="2" creationId="{E8E75B05-E773-46D8-BEC4-8330C2CAA3FE}"/>
          </ac:spMkLst>
        </pc:spChg>
        <pc:spChg chg="del">
          <ac:chgData name="Иван Рак" userId="db1d211ffc6cc73f" providerId="LiveId" clId="{7E90814E-061D-45F3-B291-DEA9412A955F}" dt="2021-03-01T17:00:46.134" v="174" actId="478"/>
          <ac:spMkLst>
            <pc:docMk/>
            <pc:sldMk cId="3232758890" sldId="268"/>
            <ac:spMk id="3" creationId="{8DB56B0D-59E8-48AF-861C-01F1B1113C73}"/>
          </ac:spMkLst>
        </pc:spChg>
        <pc:spChg chg="add del">
          <ac:chgData name="Иван Рак" userId="db1d211ffc6cc73f" providerId="LiveId" clId="{7E90814E-061D-45F3-B291-DEA9412A955F}" dt="2021-03-01T17:01:59.104" v="195" actId="26606"/>
          <ac:spMkLst>
            <pc:docMk/>
            <pc:sldMk cId="3232758890" sldId="268"/>
            <ac:spMk id="20" creationId="{B99E4D29-5F08-447A-A2A3-AB222BB49F50}"/>
          </ac:spMkLst>
        </pc:spChg>
        <pc:spChg chg="add">
          <ac:chgData name="Иван Рак" userId="db1d211ffc6cc73f" providerId="LiveId" clId="{7E90814E-061D-45F3-B291-DEA9412A955F}" dt="2021-03-01T17:01:59.106" v="196" actId="26606"/>
          <ac:spMkLst>
            <pc:docMk/>
            <pc:sldMk cId="3232758890" sldId="268"/>
            <ac:spMk id="22" creationId="{E1A92768-C90D-4200-8975-84CC4D4BC944}"/>
          </ac:spMkLst>
        </pc:spChg>
        <pc:picChg chg="add mod or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5" creationId="{BDCBC0A2-3611-468B-A466-6F11CA9C0F7E}"/>
          </ac:picMkLst>
        </pc:picChg>
        <pc:picChg chg="add mod or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7" creationId="{043E9A89-D79C-489A-9F7E-54F88F5E4CDE}"/>
          </ac:picMkLst>
        </pc:picChg>
        <pc:picChg chg="add mod or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9" creationId="{E3E1E431-AB52-4B9C-9D0E-4DE4854020BE}"/>
          </ac:picMkLst>
        </pc:picChg>
        <pc:picChg chg="add mod or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11" creationId="{6AC78CD3-2E5E-4D2D-B488-E69F8E8CD98C}"/>
          </ac:picMkLst>
        </pc:picChg>
        <pc:picChg chg="add mod or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13" creationId="{49628A5B-602F-46C4-9970-8DEFBF31E8C7}"/>
          </ac:picMkLst>
        </pc:picChg>
        <pc:picChg chg="add mod">
          <ac:chgData name="Иван Рак" userId="db1d211ffc6cc73f" providerId="LiveId" clId="{7E90814E-061D-45F3-B291-DEA9412A955F}" dt="2021-03-01T17:01:59.106" v="196" actId="26606"/>
          <ac:picMkLst>
            <pc:docMk/>
            <pc:sldMk cId="3232758890" sldId="268"/>
            <ac:picMk id="15" creationId="{27BAC048-D543-4BB8-959A-42506CFD3B3D}"/>
          </ac:picMkLst>
        </pc:picChg>
      </pc:sldChg>
      <pc:sldChg chg="addSp delSp modSp new mod setBg">
        <pc:chgData name="Иван Рак" userId="db1d211ffc6cc73f" providerId="LiveId" clId="{7E90814E-061D-45F3-B291-DEA9412A955F}" dt="2021-03-01T17:02:59.938" v="279" actId="27636"/>
        <pc:sldMkLst>
          <pc:docMk/>
          <pc:sldMk cId="2018041803" sldId="269"/>
        </pc:sldMkLst>
        <pc:spChg chg="mod">
          <ac:chgData name="Иван Рак" userId="db1d211ffc6cc73f" providerId="LiveId" clId="{7E90814E-061D-45F3-B291-DEA9412A955F}" dt="2021-03-01T17:02:59.938" v="279" actId="27636"/>
          <ac:spMkLst>
            <pc:docMk/>
            <pc:sldMk cId="2018041803" sldId="269"/>
            <ac:spMk id="2" creationId="{B58626AB-C263-4BC9-BA41-40A57BDA9523}"/>
          </ac:spMkLst>
        </pc:spChg>
        <pc:spChg chg="del">
          <ac:chgData name="Иван Рак" userId="db1d211ffc6cc73f" providerId="LiveId" clId="{7E90814E-061D-45F3-B291-DEA9412A955F}" dt="2021-03-01T17:02:04.711" v="201" actId="478"/>
          <ac:spMkLst>
            <pc:docMk/>
            <pc:sldMk cId="2018041803" sldId="269"/>
            <ac:spMk id="3" creationId="{272418C8-A326-427A-BF5A-FE47472EAFDE}"/>
          </ac:spMkLst>
        </pc:spChg>
        <pc:spChg chg="add mod">
          <ac:chgData name="Иван Рак" userId="db1d211ffc6cc73f" providerId="LiveId" clId="{7E90814E-061D-45F3-B291-DEA9412A955F}" dt="2021-03-01T17:02:59.933" v="278" actId="2711"/>
          <ac:spMkLst>
            <pc:docMk/>
            <pc:sldMk cId="2018041803" sldId="269"/>
            <ac:spMk id="7" creationId="{D8386171-E87D-46AB-8718-4CE2A88748BD}"/>
          </ac:spMkLst>
        </pc:spChg>
        <pc:spChg chg="add mod">
          <ac:chgData name="Иван Рак" userId="db1d211ffc6cc73f" providerId="LiveId" clId="{7E90814E-061D-45F3-B291-DEA9412A955F}" dt="2021-03-01T17:02:59.933" v="278" actId="2711"/>
          <ac:spMkLst>
            <pc:docMk/>
            <pc:sldMk cId="2018041803" sldId="269"/>
            <ac:spMk id="9" creationId="{207CB456-8849-413C-8210-B663779A32E0}"/>
          </ac:spMkLst>
        </pc:spChg>
        <pc:spChg chg="add mod">
          <ac:chgData name="Иван Рак" userId="db1d211ffc6cc73f" providerId="LiveId" clId="{7E90814E-061D-45F3-B291-DEA9412A955F}" dt="2021-03-01T17:02:59.933" v="278" actId="2711"/>
          <ac:spMkLst>
            <pc:docMk/>
            <pc:sldMk cId="2018041803" sldId="269"/>
            <ac:spMk id="11" creationId="{E513936D-D1EB-4E42-A97F-942BA1F3DFA7}"/>
          </ac:spMkLst>
        </pc:spChg>
        <pc:cxnChg chg="add">
          <ac:chgData name="Иван Рак" userId="db1d211ffc6cc73f" providerId="LiveId" clId="{7E90814E-061D-45F3-B291-DEA9412A955F}" dt="2021-03-01T17:02:56.205" v="277" actId="26606"/>
          <ac:cxnSpMkLst>
            <pc:docMk/>
            <pc:sldMk cId="2018041803" sldId="269"/>
            <ac:cxnSpMk id="13" creationId="{AFA75EE9-0DE4-4982-A870-290AD61EAAD7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3_2">
  <dgm:title val=""/>
  <dgm:desc val=""/>
  <dgm:catLst>
    <dgm:cat type="accent3" pri="13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A9F3E-93A4-49E1-A25C-B8A3AB11275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3_2" csCatId="accent3" phldr="1"/>
      <dgm:spPr/>
      <dgm:t>
        <a:bodyPr/>
        <a:lstStyle/>
        <a:p>
          <a:endParaRPr lang="en-US"/>
        </a:p>
      </dgm:t>
    </dgm:pt>
    <dgm:pt modelId="{039005D6-06B0-4872-A26D-A96FC8CF9C76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Posterama" panose="020B0504020200020000" pitchFamily="34" charset="0"/>
              <a:cs typeface="Posterama" panose="020B0504020200020000" pitchFamily="34" charset="0"/>
            </a:rPr>
            <a:t>Развитие науки и образования</a:t>
          </a:r>
          <a:endParaRPr lang="en-US">
            <a:latin typeface="Posterama" panose="020B0504020200020000" pitchFamily="34" charset="0"/>
            <a:cs typeface="Posterama" panose="020B0504020200020000" pitchFamily="34" charset="0"/>
          </a:endParaRPr>
        </a:p>
      </dgm:t>
    </dgm:pt>
    <dgm:pt modelId="{07841D6A-C138-4C29-8A6A-FF5D63F4067A}" type="parTrans" cxnId="{23D1A800-F8DF-4447-AFB4-D655DA19257E}">
      <dgm:prSet/>
      <dgm:spPr/>
      <dgm:t>
        <a:bodyPr/>
        <a:lstStyle/>
        <a:p>
          <a:endParaRPr lang="en-US"/>
        </a:p>
      </dgm:t>
    </dgm:pt>
    <dgm:pt modelId="{BE381E55-5D87-4F71-B7F9-2CF0AE31EC75}" type="sibTrans" cxnId="{23D1A800-F8DF-4447-AFB4-D655DA19257E}">
      <dgm:prSet/>
      <dgm:spPr/>
      <dgm:t>
        <a:bodyPr/>
        <a:lstStyle/>
        <a:p>
          <a:endParaRPr lang="en-US"/>
        </a:p>
      </dgm:t>
    </dgm:pt>
    <dgm:pt modelId="{EA926C84-76B7-4521-B51D-4041BF2485C3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Posterama" panose="020B0504020200020000" pitchFamily="34" charset="0"/>
              <a:cs typeface="Posterama" panose="020B0504020200020000" pitchFamily="34" charset="0"/>
            </a:rPr>
            <a:t>Литература</a:t>
          </a:r>
          <a:endParaRPr lang="en-US">
            <a:latin typeface="Posterama" panose="020B0504020200020000" pitchFamily="34" charset="0"/>
            <a:cs typeface="Posterama" panose="020B0504020200020000" pitchFamily="34" charset="0"/>
          </a:endParaRPr>
        </a:p>
      </dgm:t>
    </dgm:pt>
    <dgm:pt modelId="{8B0A9A0A-5928-4B49-97E8-FFBBF96E1D6D}" type="parTrans" cxnId="{530E8B28-58C3-4B63-B0B8-3DE8C198AE81}">
      <dgm:prSet/>
      <dgm:spPr/>
      <dgm:t>
        <a:bodyPr/>
        <a:lstStyle/>
        <a:p>
          <a:endParaRPr lang="en-US"/>
        </a:p>
      </dgm:t>
    </dgm:pt>
    <dgm:pt modelId="{CD2E5BC7-127F-42E3-92A6-44648035DF86}" type="sibTrans" cxnId="{530E8B28-58C3-4B63-B0B8-3DE8C198AE81}">
      <dgm:prSet/>
      <dgm:spPr/>
      <dgm:t>
        <a:bodyPr/>
        <a:lstStyle/>
        <a:p>
          <a:endParaRPr lang="en-US"/>
        </a:p>
      </dgm:t>
    </dgm:pt>
    <dgm:pt modelId="{E741F71A-1653-458F-919A-13544C0E390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Posterama" panose="020B0504020200020000" pitchFamily="34" charset="0"/>
              <a:cs typeface="Posterama" panose="020B0504020200020000" pitchFamily="34" charset="0"/>
            </a:rPr>
            <a:t>Музыка</a:t>
          </a:r>
          <a:endParaRPr lang="en-US">
            <a:latin typeface="Posterama" panose="020B0504020200020000" pitchFamily="34" charset="0"/>
            <a:cs typeface="Posterama" panose="020B0504020200020000" pitchFamily="34" charset="0"/>
          </a:endParaRPr>
        </a:p>
      </dgm:t>
    </dgm:pt>
    <dgm:pt modelId="{D50A0991-E09B-49D4-A1A6-1A45BBFAC841}" type="parTrans" cxnId="{4A70F9AF-393E-458A-8360-288E79CC92E4}">
      <dgm:prSet/>
      <dgm:spPr/>
      <dgm:t>
        <a:bodyPr/>
        <a:lstStyle/>
        <a:p>
          <a:endParaRPr lang="en-US"/>
        </a:p>
      </dgm:t>
    </dgm:pt>
    <dgm:pt modelId="{27339B20-651D-42A9-A14F-EA79485B8EA8}" type="sibTrans" cxnId="{4A70F9AF-393E-458A-8360-288E79CC92E4}">
      <dgm:prSet/>
      <dgm:spPr/>
      <dgm:t>
        <a:bodyPr/>
        <a:lstStyle/>
        <a:p>
          <a:endParaRPr lang="en-US"/>
        </a:p>
      </dgm:t>
    </dgm:pt>
    <dgm:pt modelId="{0082C5A4-B9E8-4907-9752-7C24A72039C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Posterama" panose="020B0504020200020000" pitchFamily="34" charset="0"/>
              <a:cs typeface="Posterama" panose="020B0504020200020000" pitchFamily="34" charset="0"/>
            </a:rPr>
            <a:t>Живопись</a:t>
          </a:r>
          <a:endParaRPr lang="en-US">
            <a:latin typeface="Posterama" panose="020B0504020200020000" pitchFamily="34" charset="0"/>
            <a:cs typeface="Posterama" panose="020B0504020200020000" pitchFamily="34" charset="0"/>
          </a:endParaRPr>
        </a:p>
      </dgm:t>
    </dgm:pt>
    <dgm:pt modelId="{8ED08035-E738-48A9-8767-C7B5775A656A}" type="parTrans" cxnId="{2B250C45-CB7F-4EB1-981A-6970239AA8FB}">
      <dgm:prSet/>
      <dgm:spPr/>
      <dgm:t>
        <a:bodyPr/>
        <a:lstStyle/>
        <a:p>
          <a:endParaRPr lang="en-US"/>
        </a:p>
      </dgm:t>
    </dgm:pt>
    <dgm:pt modelId="{8BC2D692-48E1-4C65-A406-05D5E6150125}" type="sibTrans" cxnId="{2B250C45-CB7F-4EB1-981A-6970239AA8FB}">
      <dgm:prSet/>
      <dgm:spPr/>
      <dgm:t>
        <a:bodyPr/>
        <a:lstStyle/>
        <a:p>
          <a:endParaRPr lang="en-US"/>
        </a:p>
      </dgm:t>
    </dgm:pt>
    <dgm:pt modelId="{52347A9B-7A87-4787-B260-901AAF7EE799}">
      <dgm:prSet/>
      <dgm:spPr/>
      <dgm:t>
        <a:bodyPr/>
        <a:lstStyle/>
        <a:p>
          <a:pPr>
            <a:lnSpc>
              <a:spcPct val="100000"/>
            </a:lnSpc>
          </a:pPr>
          <a:r>
            <a:rPr lang="ru-RU">
              <a:latin typeface="Posterama" panose="020B0504020200020000" pitchFamily="34" charset="0"/>
              <a:cs typeface="Posterama" panose="020B0504020200020000" pitchFamily="34" charset="0"/>
            </a:rPr>
            <a:t>Архитектура</a:t>
          </a:r>
          <a:endParaRPr lang="en-US">
            <a:latin typeface="Posterama" panose="020B0504020200020000" pitchFamily="34" charset="0"/>
            <a:cs typeface="Posterama" panose="020B0504020200020000" pitchFamily="34" charset="0"/>
          </a:endParaRPr>
        </a:p>
      </dgm:t>
    </dgm:pt>
    <dgm:pt modelId="{73A98D25-2616-439E-8B17-BC635EB16BF1}" type="parTrans" cxnId="{B625BB62-D001-441C-B8A6-805F970736FF}">
      <dgm:prSet/>
      <dgm:spPr/>
      <dgm:t>
        <a:bodyPr/>
        <a:lstStyle/>
        <a:p>
          <a:endParaRPr lang="en-US"/>
        </a:p>
      </dgm:t>
    </dgm:pt>
    <dgm:pt modelId="{3F864BB4-540B-46BD-9A16-EA36B2E5F9CD}" type="sibTrans" cxnId="{B625BB62-D001-441C-B8A6-805F970736FF}">
      <dgm:prSet/>
      <dgm:spPr/>
      <dgm:t>
        <a:bodyPr/>
        <a:lstStyle/>
        <a:p>
          <a:endParaRPr lang="en-US"/>
        </a:p>
      </dgm:t>
    </dgm:pt>
    <dgm:pt modelId="{F93714C3-5642-44E1-9375-B237D7B7E65B}" type="pres">
      <dgm:prSet presAssocID="{D1CA9F3E-93A4-49E1-A25C-B8A3AB112755}" presName="root" presStyleCnt="0">
        <dgm:presLayoutVars>
          <dgm:dir/>
          <dgm:resizeHandles val="exact"/>
        </dgm:presLayoutVars>
      </dgm:prSet>
      <dgm:spPr/>
    </dgm:pt>
    <dgm:pt modelId="{B8DDAFCB-3A59-44F7-8B61-683B1D2DB8CD}" type="pres">
      <dgm:prSet presAssocID="{039005D6-06B0-4872-A26D-A96FC8CF9C76}" presName="compNode" presStyleCnt="0"/>
      <dgm:spPr/>
    </dgm:pt>
    <dgm:pt modelId="{B0EFD877-C1CE-4ABE-BD1D-9D28B476BA62}" type="pres">
      <dgm:prSet presAssocID="{039005D6-06B0-4872-A26D-A96FC8CF9C76}" presName="bgRect" presStyleLbl="bgShp" presStyleIdx="0" presStyleCnt="5"/>
      <dgm:spPr/>
    </dgm:pt>
    <dgm:pt modelId="{8705BB33-80B7-4B69-98F0-31656785CDA8}" type="pres">
      <dgm:prSet presAssocID="{039005D6-06B0-4872-A26D-A96FC8CF9C7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лба"/>
        </a:ext>
      </dgm:extLst>
    </dgm:pt>
    <dgm:pt modelId="{9E8A65E8-51F1-4442-B87D-FA0B62E191DD}" type="pres">
      <dgm:prSet presAssocID="{039005D6-06B0-4872-A26D-A96FC8CF9C76}" presName="spaceRect" presStyleCnt="0"/>
      <dgm:spPr/>
    </dgm:pt>
    <dgm:pt modelId="{E4E1B4F3-9C69-437F-89E5-58D03F2B4B94}" type="pres">
      <dgm:prSet presAssocID="{039005D6-06B0-4872-A26D-A96FC8CF9C76}" presName="parTx" presStyleLbl="revTx" presStyleIdx="0" presStyleCnt="5">
        <dgm:presLayoutVars>
          <dgm:chMax val="0"/>
          <dgm:chPref val="0"/>
        </dgm:presLayoutVars>
      </dgm:prSet>
      <dgm:spPr/>
    </dgm:pt>
    <dgm:pt modelId="{25531AC4-D33F-400F-A4F8-9BDE05179CD0}" type="pres">
      <dgm:prSet presAssocID="{BE381E55-5D87-4F71-B7F9-2CF0AE31EC75}" presName="sibTrans" presStyleCnt="0"/>
      <dgm:spPr/>
    </dgm:pt>
    <dgm:pt modelId="{A54BF200-FC84-468A-A0AE-D77F7DBFD5BA}" type="pres">
      <dgm:prSet presAssocID="{EA926C84-76B7-4521-B51D-4041BF2485C3}" presName="compNode" presStyleCnt="0"/>
      <dgm:spPr/>
    </dgm:pt>
    <dgm:pt modelId="{8706FF08-72EC-4E79-9B21-7C64E160A6FE}" type="pres">
      <dgm:prSet presAssocID="{EA926C84-76B7-4521-B51D-4041BF2485C3}" presName="bgRect" presStyleLbl="bgShp" presStyleIdx="1" presStyleCnt="5"/>
      <dgm:spPr/>
    </dgm:pt>
    <dgm:pt modelId="{B537BB7D-E0EB-405A-8AF6-A0DE3BB268B6}" type="pres">
      <dgm:prSet presAssocID="{EA926C84-76B7-4521-B51D-4041BF2485C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ниги"/>
        </a:ext>
      </dgm:extLst>
    </dgm:pt>
    <dgm:pt modelId="{0B7A2016-256B-4533-A7F2-EEAC3D6249A6}" type="pres">
      <dgm:prSet presAssocID="{EA926C84-76B7-4521-B51D-4041BF2485C3}" presName="spaceRect" presStyleCnt="0"/>
      <dgm:spPr/>
    </dgm:pt>
    <dgm:pt modelId="{5E0A8CF2-EF9F-459C-8E05-7EFD5C7F783A}" type="pres">
      <dgm:prSet presAssocID="{EA926C84-76B7-4521-B51D-4041BF2485C3}" presName="parTx" presStyleLbl="revTx" presStyleIdx="1" presStyleCnt="5">
        <dgm:presLayoutVars>
          <dgm:chMax val="0"/>
          <dgm:chPref val="0"/>
        </dgm:presLayoutVars>
      </dgm:prSet>
      <dgm:spPr/>
    </dgm:pt>
    <dgm:pt modelId="{14E8FD0F-CC36-48DB-9A35-6F07F656CDFE}" type="pres">
      <dgm:prSet presAssocID="{CD2E5BC7-127F-42E3-92A6-44648035DF86}" presName="sibTrans" presStyleCnt="0"/>
      <dgm:spPr/>
    </dgm:pt>
    <dgm:pt modelId="{C71A4A65-8967-4183-B7DE-78DA978A3C5C}" type="pres">
      <dgm:prSet presAssocID="{E741F71A-1653-458F-919A-13544C0E3908}" presName="compNode" presStyleCnt="0"/>
      <dgm:spPr/>
    </dgm:pt>
    <dgm:pt modelId="{FDCA51EF-4D7B-4841-889E-61E7895C0A8F}" type="pres">
      <dgm:prSet presAssocID="{E741F71A-1653-458F-919A-13544C0E3908}" presName="bgRect" presStyleLbl="bgShp" presStyleIdx="2" presStyleCnt="5"/>
      <dgm:spPr/>
    </dgm:pt>
    <dgm:pt modelId="{5E03E251-1A39-4672-ADCF-3696CD3E5922}" type="pres">
      <dgm:prSet presAssocID="{E741F71A-1653-458F-919A-13544C0E390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ble clef"/>
        </a:ext>
      </dgm:extLst>
    </dgm:pt>
    <dgm:pt modelId="{6D618A26-185B-4157-93F4-B714572CC1F6}" type="pres">
      <dgm:prSet presAssocID="{E741F71A-1653-458F-919A-13544C0E3908}" presName="spaceRect" presStyleCnt="0"/>
      <dgm:spPr/>
    </dgm:pt>
    <dgm:pt modelId="{38762CBF-BE19-4891-AC4D-B5321E2B3CCA}" type="pres">
      <dgm:prSet presAssocID="{E741F71A-1653-458F-919A-13544C0E3908}" presName="parTx" presStyleLbl="revTx" presStyleIdx="2" presStyleCnt="5">
        <dgm:presLayoutVars>
          <dgm:chMax val="0"/>
          <dgm:chPref val="0"/>
        </dgm:presLayoutVars>
      </dgm:prSet>
      <dgm:spPr/>
    </dgm:pt>
    <dgm:pt modelId="{9F166445-6E22-46F7-9223-63D8CCCAF6A7}" type="pres">
      <dgm:prSet presAssocID="{27339B20-651D-42A9-A14F-EA79485B8EA8}" presName="sibTrans" presStyleCnt="0"/>
      <dgm:spPr/>
    </dgm:pt>
    <dgm:pt modelId="{BD3D73C1-D136-43CA-9464-C61EC7CBEE92}" type="pres">
      <dgm:prSet presAssocID="{0082C5A4-B9E8-4907-9752-7C24A72039CD}" presName="compNode" presStyleCnt="0"/>
      <dgm:spPr/>
    </dgm:pt>
    <dgm:pt modelId="{E2AD257D-1C55-4778-AEB0-8D9AC6B49EF8}" type="pres">
      <dgm:prSet presAssocID="{0082C5A4-B9E8-4907-9752-7C24A72039CD}" presName="bgRect" presStyleLbl="bgShp" presStyleIdx="3" presStyleCnt="5"/>
      <dgm:spPr/>
    </dgm:pt>
    <dgm:pt modelId="{46084EDC-B914-4EF7-BAA2-E3DF363503CC}" type="pres">
      <dgm:prSet presAssocID="{0082C5A4-B9E8-4907-9752-7C24A72039C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054B1251-20F0-4278-9314-E4FAEE7ECF7F}" type="pres">
      <dgm:prSet presAssocID="{0082C5A4-B9E8-4907-9752-7C24A72039CD}" presName="spaceRect" presStyleCnt="0"/>
      <dgm:spPr/>
    </dgm:pt>
    <dgm:pt modelId="{9674EB3D-1919-4BBC-9DDB-7277F2A47090}" type="pres">
      <dgm:prSet presAssocID="{0082C5A4-B9E8-4907-9752-7C24A72039CD}" presName="parTx" presStyleLbl="revTx" presStyleIdx="3" presStyleCnt="5">
        <dgm:presLayoutVars>
          <dgm:chMax val="0"/>
          <dgm:chPref val="0"/>
        </dgm:presLayoutVars>
      </dgm:prSet>
      <dgm:spPr/>
    </dgm:pt>
    <dgm:pt modelId="{EBF96745-6E02-4D81-A240-E515A0D42019}" type="pres">
      <dgm:prSet presAssocID="{8BC2D692-48E1-4C65-A406-05D5E6150125}" presName="sibTrans" presStyleCnt="0"/>
      <dgm:spPr/>
    </dgm:pt>
    <dgm:pt modelId="{D5915D94-AAAE-4437-B609-271529F32BF1}" type="pres">
      <dgm:prSet presAssocID="{52347A9B-7A87-4787-B260-901AAF7EE799}" presName="compNode" presStyleCnt="0"/>
      <dgm:spPr/>
    </dgm:pt>
    <dgm:pt modelId="{9DCF3401-6C8F-45C8-B8CC-90896B1E84DE}" type="pres">
      <dgm:prSet presAssocID="{52347A9B-7A87-4787-B260-901AAF7EE799}" presName="bgRect" presStyleLbl="bgShp" presStyleIdx="4" presStyleCnt="5"/>
      <dgm:spPr/>
    </dgm:pt>
    <dgm:pt modelId="{A8AE665C-9321-4C45-AE34-D73012D148F3}" type="pres">
      <dgm:prSet presAssocID="{52347A9B-7A87-4787-B260-901AAF7EE79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3B1FB6B9-6672-45C7-9DE4-84BAEE94F452}" type="pres">
      <dgm:prSet presAssocID="{52347A9B-7A87-4787-B260-901AAF7EE799}" presName="spaceRect" presStyleCnt="0"/>
      <dgm:spPr/>
    </dgm:pt>
    <dgm:pt modelId="{6827BC97-F3E6-45B1-B2FF-28A33D8402F1}" type="pres">
      <dgm:prSet presAssocID="{52347A9B-7A87-4787-B260-901AAF7EE79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3D1A800-F8DF-4447-AFB4-D655DA19257E}" srcId="{D1CA9F3E-93A4-49E1-A25C-B8A3AB112755}" destId="{039005D6-06B0-4872-A26D-A96FC8CF9C76}" srcOrd="0" destOrd="0" parTransId="{07841D6A-C138-4C29-8A6A-FF5D63F4067A}" sibTransId="{BE381E55-5D87-4F71-B7F9-2CF0AE31EC75}"/>
    <dgm:cxn modelId="{AD953E05-AA2C-43CC-AE7D-BF5AC5E91BF7}" type="presOf" srcId="{E741F71A-1653-458F-919A-13544C0E3908}" destId="{38762CBF-BE19-4891-AC4D-B5321E2B3CCA}" srcOrd="0" destOrd="0" presId="urn:microsoft.com/office/officeart/2018/2/layout/IconVerticalSolidList"/>
    <dgm:cxn modelId="{DB7DDD09-F9DD-46D4-9447-DC94F96101B4}" type="presOf" srcId="{0082C5A4-B9E8-4907-9752-7C24A72039CD}" destId="{9674EB3D-1919-4BBC-9DDB-7277F2A47090}" srcOrd="0" destOrd="0" presId="urn:microsoft.com/office/officeart/2018/2/layout/IconVerticalSolidList"/>
    <dgm:cxn modelId="{530E8B28-58C3-4B63-B0B8-3DE8C198AE81}" srcId="{D1CA9F3E-93A4-49E1-A25C-B8A3AB112755}" destId="{EA926C84-76B7-4521-B51D-4041BF2485C3}" srcOrd="1" destOrd="0" parTransId="{8B0A9A0A-5928-4B49-97E8-FFBBF96E1D6D}" sibTransId="{CD2E5BC7-127F-42E3-92A6-44648035DF86}"/>
    <dgm:cxn modelId="{4B338E5D-438A-4006-BF11-9A265CDC32D1}" type="presOf" srcId="{EA926C84-76B7-4521-B51D-4041BF2485C3}" destId="{5E0A8CF2-EF9F-459C-8E05-7EFD5C7F783A}" srcOrd="0" destOrd="0" presId="urn:microsoft.com/office/officeart/2018/2/layout/IconVerticalSolidList"/>
    <dgm:cxn modelId="{B625BB62-D001-441C-B8A6-805F970736FF}" srcId="{D1CA9F3E-93A4-49E1-A25C-B8A3AB112755}" destId="{52347A9B-7A87-4787-B260-901AAF7EE799}" srcOrd="4" destOrd="0" parTransId="{73A98D25-2616-439E-8B17-BC635EB16BF1}" sibTransId="{3F864BB4-540B-46BD-9A16-EA36B2E5F9CD}"/>
    <dgm:cxn modelId="{2B250C45-CB7F-4EB1-981A-6970239AA8FB}" srcId="{D1CA9F3E-93A4-49E1-A25C-B8A3AB112755}" destId="{0082C5A4-B9E8-4907-9752-7C24A72039CD}" srcOrd="3" destOrd="0" parTransId="{8ED08035-E738-48A9-8767-C7B5775A656A}" sibTransId="{8BC2D692-48E1-4C65-A406-05D5E6150125}"/>
    <dgm:cxn modelId="{1721D551-6A58-4C99-A5D8-8360613BB607}" type="presOf" srcId="{D1CA9F3E-93A4-49E1-A25C-B8A3AB112755}" destId="{F93714C3-5642-44E1-9375-B237D7B7E65B}" srcOrd="0" destOrd="0" presId="urn:microsoft.com/office/officeart/2018/2/layout/IconVerticalSolidList"/>
    <dgm:cxn modelId="{4A70F9AF-393E-458A-8360-288E79CC92E4}" srcId="{D1CA9F3E-93A4-49E1-A25C-B8A3AB112755}" destId="{E741F71A-1653-458F-919A-13544C0E3908}" srcOrd="2" destOrd="0" parTransId="{D50A0991-E09B-49D4-A1A6-1A45BBFAC841}" sibTransId="{27339B20-651D-42A9-A14F-EA79485B8EA8}"/>
    <dgm:cxn modelId="{553170C7-1CE5-44FA-B4A9-CC330CE69626}" type="presOf" srcId="{039005D6-06B0-4872-A26D-A96FC8CF9C76}" destId="{E4E1B4F3-9C69-437F-89E5-58D03F2B4B94}" srcOrd="0" destOrd="0" presId="urn:microsoft.com/office/officeart/2018/2/layout/IconVerticalSolidList"/>
    <dgm:cxn modelId="{0BAAD1EF-415E-42D2-AD3C-348A0D1F6D7A}" type="presOf" srcId="{52347A9B-7A87-4787-B260-901AAF7EE799}" destId="{6827BC97-F3E6-45B1-B2FF-28A33D8402F1}" srcOrd="0" destOrd="0" presId="urn:microsoft.com/office/officeart/2018/2/layout/IconVerticalSolidList"/>
    <dgm:cxn modelId="{FAEF7ACC-21F8-4749-8F7A-D78CA93E1412}" type="presParOf" srcId="{F93714C3-5642-44E1-9375-B237D7B7E65B}" destId="{B8DDAFCB-3A59-44F7-8B61-683B1D2DB8CD}" srcOrd="0" destOrd="0" presId="urn:microsoft.com/office/officeart/2018/2/layout/IconVerticalSolidList"/>
    <dgm:cxn modelId="{1E4A48CC-0BCE-435C-B1D3-09D1EBA15F54}" type="presParOf" srcId="{B8DDAFCB-3A59-44F7-8B61-683B1D2DB8CD}" destId="{B0EFD877-C1CE-4ABE-BD1D-9D28B476BA62}" srcOrd="0" destOrd="0" presId="urn:microsoft.com/office/officeart/2018/2/layout/IconVerticalSolidList"/>
    <dgm:cxn modelId="{35396EA5-4640-4B59-9588-7ED9FC658070}" type="presParOf" srcId="{B8DDAFCB-3A59-44F7-8B61-683B1D2DB8CD}" destId="{8705BB33-80B7-4B69-98F0-31656785CDA8}" srcOrd="1" destOrd="0" presId="urn:microsoft.com/office/officeart/2018/2/layout/IconVerticalSolidList"/>
    <dgm:cxn modelId="{77E8C874-0F74-4190-A3C5-08D1A516FD2B}" type="presParOf" srcId="{B8DDAFCB-3A59-44F7-8B61-683B1D2DB8CD}" destId="{9E8A65E8-51F1-4442-B87D-FA0B62E191DD}" srcOrd="2" destOrd="0" presId="urn:microsoft.com/office/officeart/2018/2/layout/IconVerticalSolidList"/>
    <dgm:cxn modelId="{1B7764EA-BB4E-41EB-81D0-F5BA8FEC3305}" type="presParOf" srcId="{B8DDAFCB-3A59-44F7-8B61-683B1D2DB8CD}" destId="{E4E1B4F3-9C69-437F-89E5-58D03F2B4B94}" srcOrd="3" destOrd="0" presId="urn:microsoft.com/office/officeart/2018/2/layout/IconVerticalSolidList"/>
    <dgm:cxn modelId="{04EC8370-A577-4DD4-97BE-C2EEA2D2A24A}" type="presParOf" srcId="{F93714C3-5642-44E1-9375-B237D7B7E65B}" destId="{25531AC4-D33F-400F-A4F8-9BDE05179CD0}" srcOrd="1" destOrd="0" presId="urn:microsoft.com/office/officeart/2018/2/layout/IconVerticalSolidList"/>
    <dgm:cxn modelId="{F682C052-0A9A-49D9-BB37-F591DC8B3578}" type="presParOf" srcId="{F93714C3-5642-44E1-9375-B237D7B7E65B}" destId="{A54BF200-FC84-468A-A0AE-D77F7DBFD5BA}" srcOrd="2" destOrd="0" presId="urn:microsoft.com/office/officeart/2018/2/layout/IconVerticalSolidList"/>
    <dgm:cxn modelId="{57AE8B15-008B-40A4-8535-8833F06E05DA}" type="presParOf" srcId="{A54BF200-FC84-468A-A0AE-D77F7DBFD5BA}" destId="{8706FF08-72EC-4E79-9B21-7C64E160A6FE}" srcOrd="0" destOrd="0" presId="urn:microsoft.com/office/officeart/2018/2/layout/IconVerticalSolidList"/>
    <dgm:cxn modelId="{30F937E5-C851-461C-A4D9-AAC0445AD407}" type="presParOf" srcId="{A54BF200-FC84-468A-A0AE-D77F7DBFD5BA}" destId="{B537BB7D-E0EB-405A-8AF6-A0DE3BB268B6}" srcOrd="1" destOrd="0" presId="urn:microsoft.com/office/officeart/2018/2/layout/IconVerticalSolidList"/>
    <dgm:cxn modelId="{885A87A3-C4A9-4693-8A46-B4415C75CEDC}" type="presParOf" srcId="{A54BF200-FC84-468A-A0AE-D77F7DBFD5BA}" destId="{0B7A2016-256B-4533-A7F2-EEAC3D6249A6}" srcOrd="2" destOrd="0" presId="urn:microsoft.com/office/officeart/2018/2/layout/IconVerticalSolidList"/>
    <dgm:cxn modelId="{FADED5C7-CEC3-4559-9976-4BEB535C3CE6}" type="presParOf" srcId="{A54BF200-FC84-468A-A0AE-D77F7DBFD5BA}" destId="{5E0A8CF2-EF9F-459C-8E05-7EFD5C7F783A}" srcOrd="3" destOrd="0" presId="urn:microsoft.com/office/officeart/2018/2/layout/IconVerticalSolidList"/>
    <dgm:cxn modelId="{E4B6E4C6-A913-4782-8219-40FA168F2757}" type="presParOf" srcId="{F93714C3-5642-44E1-9375-B237D7B7E65B}" destId="{14E8FD0F-CC36-48DB-9A35-6F07F656CDFE}" srcOrd="3" destOrd="0" presId="urn:microsoft.com/office/officeart/2018/2/layout/IconVerticalSolidList"/>
    <dgm:cxn modelId="{C6BD7973-98CA-4C1B-A675-D934CD552659}" type="presParOf" srcId="{F93714C3-5642-44E1-9375-B237D7B7E65B}" destId="{C71A4A65-8967-4183-B7DE-78DA978A3C5C}" srcOrd="4" destOrd="0" presId="urn:microsoft.com/office/officeart/2018/2/layout/IconVerticalSolidList"/>
    <dgm:cxn modelId="{6F0E5D9F-B9FC-4255-BE0F-30F29A96FEEE}" type="presParOf" srcId="{C71A4A65-8967-4183-B7DE-78DA978A3C5C}" destId="{FDCA51EF-4D7B-4841-889E-61E7895C0A8F}" srcOrd="0" destOrd="0" presId="urn:microsoft.com/office/officeart/2018/2/layout/IconVerticalSolidList"/>
    <dgm:cxn modelId="{A9B7F404-B1ED-4B4A-A8F6-4E24A0788815}" type="presParOf" srcId="{C71A4A65-8967-4183-B7DE-78DA978A3C5C}" destId="{5E03E251-1A39-4672-ADCF-3696CD3E5922}" srcOrd="1" destOrd="0" presId="urn:microsoft.com/office/officeart/2018/2/layout/IconVerticalSolidList"/>
    <dgm:cxn modelId="{355F09A6-E8B3-47BA-A0F7-F01D01005E70}" type="presParOf" srcId="{C71A4A65-8967-4183-B7DE-78DA978A3C5C}" destId="{6D618A26-185B-4157-93F4-B714572CC1F6}" srcOrd="2" destOrd="0" presId="urn:microsoft.com/office/officeart/2018/2/layout/IconVerticalSolidList"/>
    <dgm:cxn modelId="{CC478533-3EC8-47D5-ADD8-B834243535F1}" type="presParOf" srcId="{C71A4A65-8967-4183-B7DE-78DA978A3C5C}" destId="{38762CBF-BE19-4891-AC4D-B5321E2B3CCA}" srcOrd="3" destOrd="0" presId="urn:microsoft.com/office/officeart/2018/2/layout/IconVerticalSolidList"/>
    <dgm:cxn modelId="{486B92F7-AFC8-4D0A-A943-C9126198CCBC}" type="presParOf" srcId="{F93714C3-5642-44E1-9375-B237D7B7E65B}" destId="{9F166445-6E22-46F7-9223-63D8CCCAF6A7}" srcOrd="5" destOrd="0" presId="urn:microsoft.com/office/officeart/2018/2/layout/IconVerticalSolidList"/>
    <dgm:cxn modelId="{7F38C36D-7A5F-4F01-BC9C-98DE2DEA92B6}" type="presParOf" srcId="{F93714C3-5642-44E1-9375-B237D7B7E65B}" destId="{BD3D73C1-D136-43CA-9464-C61EC7CBEE92}" srcOrd="6" destOrd="0" presId="urn:microsoft.com/office/officeart/2018/2/layout/IconVerticalSolidList"/>
    <dgm:cxn modelId="{1B8EDD3A-D9DD-4F29-836B-6347F7A17E98}" type="presParOf" srcId="{BD3D73C1-D136-43CA-9464-C61EC7CBEE92}" destId="{E2AD257D-1C55-4778-AEB0-8D9AC6B49EF8}" srcOrd="0" destOrd="0" presId="urn:microsoft.com/office/officeart/2018/2/layout/IconVerticalSolidList"/>
    <dgm:cxn modelId="{8D0503C7-32D4-414E-9623-0EFA8C9AAF19}" type="presParOf" srcId="{BD3D73C1-D136-43CA-9464-C61EC7CBEE92}" destId="{46084EDC-B914-4EF7-BAA2-E3DF363503CC}" srcOrd="1" destOrd="0" presId="urn:microsoft.com/office/officeart/2018/2/layout/IconVerticalSolidList"/>
    <dgm:cxn modelId="{43977900-B321-44BF-AE93-562CFBA3F08E}" type="presParOf" srcId="{BD3D73C1-D136-43CA-9464-C61EC7CBEE92}" destId="{054B1251-20F0-4278-9314-E4FAEE7ECF7F}" srcOrd="2" destOrd="0" presId="urn:microsoft.com/office/officeart/2018/2/layout/IconVerticalSolidList"/>
    <dgm:cxn modelId="{37FC40A1-3E6F-4ABA-A353-EA7E24EB36CE}" type="presParOf" srcId="{BD3D73C1-D136-43CA-9464-C61EC7CBEE92}" destId="{9674EB3D-1919-4BBC-9DDB-7277F2A47090}" srcOrd="3" destOrd="0" presId="urn:microsoft.com/office/officeart/2018/2/layout/IconVerticalSolidList"/>
    <dgm:cxn modelId="{31D7F28E-B0FD-41EC-A092-C31E09CC0D0F}" type="presParOf" srcId="{F93714C3-5642-44E1-9375-B237D7B7E65B}" destId="{EBF96745-6E02-4D81-A240-E515A0D42019}" srcOrd="7" destOrd="0" presId="urn:microsoft.com/office/officeart/2018/2/layout/IconVerticalSolidList"/>
    <dgm:cxn modelId="{3A283DEE-9E0C-4976-B0C3-57745406F05F}" type="presParOf" srcId="{F93714C3-5642-44E1-9375-B237D7B7E65B}" destId="{D5915D94-AAAE-4437-B609-271529F32BF1}" srcOrd="8" destOrd="0" presId="urn:microsoft.com/office/officeart/2018/2/layout/IconVerticalSolidList"/>
    <dgm:cxn modelId="{53B6385B-AB57-4571-AA60-DB56036775F7}" type="presParOf" srcId="{D5915D94-AAAE-4437-B609-271529F32BF1}" destId="{9DCF3401-6C8F-45C8-B8CC-90896B1E84DE}" srcOrd="0" destOrd="0" presId="urn:microsoft.com/office/officeart/2018/2/layout/IconVerticalSolidList"/>
    <dgm:cxn modelId="{9A8659DC-197C-49C9-B110-BAFFE5C55194}" type="presParOf" srcId="{D5915D94-AAAE-4437-B609-271529F32BF1}" destId="{A8AE665C-9321-4C45-AE34-D73012D148F3}" srcOrd="1" destOrd="0" presId="urn:microsoft.com/office/officeart/2018/2/layout/IconVerticalSolidList"/>
    <dgm:cxn modelId="{73B23536-589B-438A-BA41-BF3066461BC5}" type="presParOf" srcId="{D5915D94-AAAE-4437-B609-271529F32BF1}" destId="{3B1FB6B9-6672-45C7-9DE4-84BAEE94F452}" srcOrd="2" destOrd="0" presId="urn:microsoft.com/office/officeart/2018/2/layout/IconVerticalSolidList"/>
    <dgm:cxn modelId="{5D5A8C35-A02A-4899-A7C9-FD6034D03B48}" type="presParOf" srcId="{D5915D94-AAAE-4437-B609-271529F32BF1}" destId="{6827BC97-F3E6-45B1-B2FF-28A33D8402F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ABDC6-7260-4099-AF7D-A66901792A3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1585F0-8424-43AB-A272-2D2E09239BE4}">
      <dgm:prSet/>
      <dgm:spPr/>
      <dgm:t>
        <a:bodyPr/>
        <a:lstStyle/>
        <a:p>
          <a:r>
            <a:rPr lang="ru-RU"/>
            <a:t>Расскажите о новых явлениях в системе образования вт.п. </a:t>
          </a:r>
          <a:r>
            <a:rPr lang="en-US"/>
            <a:t>XIX </a:t>
          </a:r>
          <a:r>
            <a:rPr lang="ru-RU"/>
            <a:t>в.</a:t>
          </a:r>
          <a:endParaRPr lang="en-US"/>
        </a:p>
      </dgm:t>
    </dgm:pt>
    <dgm:pt modelId="{278F1E6C-77EB-4345-B58E-FAD5F570C1BA}" type="parTrans" cxnId="{70F7CE81-83F6-4C1F-AC9A-F7EFAB9DAA07}">
      <dgm:prSet/>
      <dgm:spPr/>
      <dgm:t>
        <a:bodyPr/>
        <a:lstStyle/>
        <a:p>
          <a:endParaRPr lang="en-US"/>
        </a:p>
      </dgm:t>
    </dgm:pt>
    <dgm:pt modelId="{D971C0EC-460A-480B-A5E1-CCAE975DCC93}" type="sibTrans" cxnId="{70F7CE81-83F6-4C1F-AC9A-F7EFAB9DAA07}">
      <dgm:prSet/>
      <dgm:spPr/>
      <dgm:t>
        <a:bodyPr/>
        <a:lstStyle/>
        <a:p>
          <a:endParaRPr lang="en-US"/>
        </a:p>
      </dgm:t>
    </dgm:pt>
    <dgm:pt modelId="{43AC4A4E-88DC-458B-AD58-74DF69623E0F}">
      <dgm:prSet/>
      <dgm:spPr/>
      <dgm:t>
        <a:bodyPr/>
        <a:lstStyle/>
        <a:p>
          <a:r>
            <a:rPr lang="ru-RU"/>
            <a:t>Какие научные открытия произошли в этот период?</a:t>
          </a:r>
          <a:endParaRPr lang="en-US"/>
        </a:p>
      </dgm:t>
    </dgm:pt>
    <dgm:pt modelId="{C5F87C1E-5D42-41A8-BB4F-6C442F684191}" type="parTrans" cxnId="{0A52DF0B-E533-4209-B235-1601906F57E9}">
      <dgm:prSet/>
      <dgm:spPr/>
      <dgm:t>
        <a:bodyPr/>
        <a:lstStyle/>
        <a:p>
          <a:endParaRPr lang="en-US"/>
        </a:p>
      </dgm:t>
    </dgm:pt>
    <dgm:pt modelId="{42CFEAA4-0359-48D9-B4B9-10C73EE0A883}" type="sibTrans" cxnId="{0A52DF0B-E533-4209-B235-1601906F57E9}">
      <dgm:prSet/>
      <dgm:spPr/>
      <dgm:t>
        <a:bodyPr/>
        <a:lstStyle/>
        <a:p>
          <a:endParaRPr lang="en-US"/>
        </a:p>
      </dgm:t>
    </dgm:pt>
    <dgm:pt modelId="{2B387C2A-4A45-4A7F-A5B9-93AA0AE9A68E}">
      <dgm:prSet/>
      <dgm:spPr/>
      <dgm:t>
        <a:bodyPr/>
        <a:lstStyle/>
        <a:p>
          <a:r>
            <a:rPr lang="ru-RU"/>
            <a:t>С чем связаны изменения, происходившие в области образования и науки?</a:t>
          </a:r>
          <a:endParaRPr lang="en-US"/>
        </a:p>
      </dgm:t>
    </dgm:pt>
    <dgm:pt modelId="{FBD06B17-AC2E-4ABA-A55B-4E037B22398A}" type="parTrans" cxnId="{21CB1556-6373-4099-81C8-358495B89CBE}">
      <dgm:prSet/>
      <dgm:spPr/>
      <dgm:t>
        <a:bodyPr/>
        <a:lstStyle/>
        <a:p>
          <a:endParaRPr lang="en-US"/>
        </a:p>
      </dgm:t>
    </dgm:pt>
    <dgm:pt modelId="{D7CB9F64-AD68-4BE6-AD3F-7307574F1074}" type="sibTrans" cxnId="{21CB1556-6373-4099-81C8-358495B89CBE}">
      <dgm:prSet/>
      <dgm:spPr/>
      <dgm:t>
        <a:bodyPr/>
        <a:lstStyle/>
        <a:p>
          <a:endParaRPr lang="en-US"/>
        </a:p>
      </dgm:t>
    </dgm:pt>
    <dgm:pt modelId="{38610817-1EBB-49E6-86D2-E97AF48B1AD1}" type="pres">
      <dgm:prSet presAssocID="{B50ABDC6-7260-4099-AF7D-A66901792A35}" presName="root" presStyleCnt="0">
        <dgm:presLayoutVars>
          <dgm:dir/>
          <dgm:resizeHandles val="exact"/>
        </dgm:presLayoutVars>
      </dgm:prSet>
      <dgm:spPr/>
    </dgm:pt>
    <dgm:pt modelId="{E3EE869C-9E62-4BCD-8DB6-DBDF39E46475}" type="pres">
      <dgm:prSet presAssocID="{6B1585F0-8424-43AB-A272-2D2E09239BE4}" presName="compNode" presStyleCnt="0"/>
      <dgm:spPr/>
    </dgm:pt>
    <dgm:pt modelId="{A6027E2B-B240-4C5E-A5A5-6044BDD8C3D9}" type="pres">
      <dgm:prSet presAssocID="{6B1585F0-8424-43AB-A272-2D2E09239BE4}" presName="bgRect" presStyleLbl="bgShp" presStyleIdx="0" presStyleCnt="3"/>
      <dgm:spPr/>
    </dgm:pt>
    <dgm:pt modelId="{8B350658-6499-4BEE-BFEE-2EE2D9F5F2DD}" type="pres">
      <dgm:prSet presAssocID="{6B1585F0-8424-43AB-A272-2D2E09239B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E4A8A9EB-68E9-45C3-B196-0BE9A67A944C}" type="pres">
      <dgm:prSet presAssocID="{6B1585F0-8424-43AB-A272-2D2E09239BE4}" presName="spaceRect" presStyleCnt="0"/>
      <dgm:spPr/>
    </dgm:pt>
    <dgm:pt modelId="{727B3796-FDA8-4AE3-88B6-8E8CE8B17BCC}" type="pres">
      <dgm:prSet presAssocID="{6B1585F0-8424-43AB-A272-2D2E09239BE4}" presName="parTx" presStyleLbl="revTx" presStyleIdx="0" presStyleCnt="3">
        <dgm:presLayoutVars>
          <dgm:chMax val="0"/>
          <dgm:chPref val="0"/>
        </dgm:presLayoutVars>
      </dgm:prSet>
      <dgm:spPr/>
    </dgm:pt>
    <dgm:pt modelId="{2DF172ED-681B-4792-B2A8-414EFD08FE89}" type="pres">
      <dgm:prSet presAssocID="{D971C0EC-460A-480B-A5E1-CCAE975DCC93}" presName="sibTrans" presStyleCnt="0"/>
      <dgm:spPr/>
    </dgm:pt>
    <dgm:pt modelId="{A13E9A94-17DF-4DCF-9C9F-5297F5BB63E0}" type="pres">
      <dgm:prSet presAssocID="{43AC4A4E-88DC-458B-AD58-74DF69623E0F}" presName="compNode" presStyleCnt="0"/>
      <dgm:spPr/>
    </dgm:pt>
    <dgm:pt modelId="{D7689E4C-F08A-4881-974E-35801E851108}" type="pres">
      <dgm:prSet presAssocID="{43AC4A4E-88DC-458B-AD58-74DF69623E0F}" presName="bgRect" presStyleLbl="bgShp" presStyleIdx="1" presStyleCnt="3"/>
      <dgm:spPr/>
    </dgm:pt>
    <dgm:pt modelId="{BAE5D8B2-A13E-4866-AA63-25212330D439}" type="pres">
      <dgm:prSet presAssocID="{43AC4A4E-88DC-458B-AD58-74DF69623E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DEC8A746-1C59-4B43-9A9F-F01CBCBD5F9B}" type="pres">
      <dgm:prSet presAssocID="{43AC4A4E-88DC-458B-AD58-74DF69623E0F}" presName="spaceRect" presStyleCnt="0"/>
      <dgm:spPr/>
    </dgm:pt>
    <dgm:pt modelId="{9645CAA7-AAF5-4994-AC7F-71B14E99D27D}" type="pres">
      <dgm:prSet presAssocID="{43AC4A4E-88DC-458B-AD58-74DF69623E0F}" presName="parTx" presStyleLbl="revTx" presStyleIdx="1" presStyleCnt="3">
        <dgm:presLayoutVars>
          <dgm:chMax val="0"/>
          <dgm:chPref val="0"/>
        </dgm:presLayoutVars>
      </dgm:prSet>
      <dgm:spPr/>
    </dgm:pt>
    <dgm:pt modelId="{E193A885-040B-4C7C-8D3E-9C7BD576852B}" type="pres">
      <dgm:prSet presAssocID="{42CFEAA4-0359-48D9-B4B9-10C73EE0A883}" presName="sibTrans" presStyleCnt="0"/>
      <dgm:spPr/>
    </dgm:pt>
    <dgm:pt modelId="{29F8D144-9E3C-4275-84A6-765E0F661680}" type="pres">
      <dgm:prSet presAssocID="{2B387C2A-4A45-4A7F-A5B9-93AA0AE9A68E}" presName="compNode" presStyleCnt="0"/>
      <dgm:spPr/>
    </dgm:pt>
    <dgm:pt modelId="{B3C70A81-E143-4D23-9D86-FACA5D945B0F}" type="pres">
      <dgm:prSet presAssocID="{2B387C2A-4A45-4A7F-A5B9-93AA0AE9A68E}" presName="bgRect" presStyleLbl="bgShp" presStyleIdx="2" presStyleCnt="3"/>
      <dgm:spPr/>
    </dgm:pt>
    <dgm:pt modelId="{5B6AF1BC-C462-4B41-B502-1F71CF2EFF5D}" type="pres">
      <dgm:prSet presAssocID="{2B387C2A-4A45-4A7F-A5B9-93AA0AE9A6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том"/>
        </a:ext>
      </dgm:extLst>
    </dgm:pt>
    <dgm:pt modelId="{82DB6F9B-7FE7-402A-A71D-DF454DE614C1}" type="pres">
      <dgm:prSet presAssocID="{2B387C2A-4A45-4A7F-A5B9-93AA0AE9A68E}" presName="spaceRect" presStyleCnt="0"/>
      <dgm:spPr/>
    </dgm:pt>
    <dgm:pt modelId="{967DD48E-8731-4D2F-BFE4-C460EE51E86B}" type="pres">
      <dgm:prSet presAssocID="{2B387C2A-4A45-4A7F-A5B9-93AA0AE9A68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076BA02-29F6-4FB2-AC00-8D74824BC9C6}" type="presOf" srcId="{2B387C2A-4A45-4A7F-A5B9-93AA0AE9A68E}" destId="{967DD48E-8731-4D2F-BFE4-C460EE51E86B}" srcOrd="0" destOrd="0" presId="urn:microsoft.com/office/officeart/2018/2/layout/IconVerticalSolidList"/>
    <dgm:cxn modelId="{0A52DF0B-E533-4209-B235-1601906F57E9}" srcId="{B50ABDC6-7260-4099-AF7D-A66901792A35}" destId="{43AC4A4E-88DC-458B-AD58-74DF69623E0F}" srcOrd="1" destOrd="0" parTransId="{C5F87C1E-5D42-41A8-BB4F-6C442F684191}" sibTransId="{42CFEAA4-0359-48D9-B4B9-10C73EE0A883}"/>
    <dgm:cxn modelId="{80365C68-D5E8-4638-950B-73ECE871A18A}" type="presOf" srcId="{B50ABDC6-7260-4099-AF7D-A66901792A35}" destId="{38610817-1EBB-49E6-86D2-E97AF48B1AD1}" srcOrd="0" destOrd="0" presId="urn:microsoft.com/office/officeart/2018/2/layout/IconVerticalSolidList"/>
    <dgm:cxn modelId="{21CB1556-6373-4099-81C8-358495B89CBE}" srcId="{B50ABDC6-7260-4099-AF7D-A66901792A35}" destId="{2B387C2A-4A45-4A7F-A5B9-93AA0AE9A68E}" srcOrd="2" destOrd="0" parTransId="{FBD06B17-AC2E-4ABA-A55B-4E037B22398A}" sibTransId="{D7CB9F64-AD68-4BE6-AD3F-7307574F1074}"/>
    <dgm:cxn modelId="{70F7CE81-83F6-4C1F-AC9A-F7EFAB9DAA07}" srcId="{B50ABDC6-7260-4099-AF7D-A66901792A35}" destId="{6B1585F0-8424-43AB-A272-2D2E09239BE4}" srcOrd="0" destOrd="0" parTransId="{278F1E6C-77EB-4345-B58E-FAD5F570C1BA}" sibTransId="{D971C0EC-460A-480B-A5E1-CCAE975DCC93}"/>
    <dgm:cxn modelId="{9C35628A-1D0D-4D3F-B39B-FCC05C5BC3B4}" type="presOf" srcId="{6B1585F0-8424-43AB-A272-2D2E09239BE4}" destId="{727B3796-FDA8-4AE3-88B6-8E8CE8B17BCC}" srcOrd="0" destOrd="0" presId="urn:microsoft.com/office/officeart/2018/2/layout/IconVerticalSolidList"/>
    <dgm:cxn modelId="{0367DB91-B0AB-4508-9155-6B0011EDCB77}" type="presOf" srcId="{43AC4A4E-88DC-458B-AD58-74DF69623E0F}" destId="{9645CAA7-AAF5-4994-AC7F-71B14E99D27D}" srcOrd="0" destOrd="0" presId="urn:microsoft.com/office/officeart/2018/2/layout/IconVerticalSolidList"/>
    <dgm:cxn modelId="{6DFB8D5C-F96F-46FC-8058-7CFE1C459510}" type="presParOf" srcId="{38610817-1EBB-49E6-86D2-E97AF48B1AD1}" destId="{E3EE869C-9E62-4BCD-8DB6-DBDF39E46475}" srcOrd="0" destOrd="0" presId="urn:microsoft.com/office/officeart/2018/2/layout/IconVerticalSolidList"/>
    <dgm:cxn modelId="{93C0376E-C27F-4A15-8D91-D8F75A82343C}" type="presParOf" srcId="{E3EE869C-9E62-4BCD-8DB6-DBDF39E46475}" destId="{A6027E2B-B240-4C5E-A5A5-6044BDD8C3D9}" srcOrd="0" destOrd="0" presId="urn:microsoft.com/office/officeart/2018/2/layout/IconVerticalSolidList"/>
    <dgm:cxn modelId="{E1BE66DD-15F9-4DE1-985C-3435A018BF7E}" type="presParOf" srcId="{E3EE869C-9E62-4BCD-8DB6-DBDF39E46475}" destId="{8B350658-6499-4BEE-BFEE-2EE2D9F5F2DD}" srcOrd="1" destOrd="0" presId="urn:microsoft.com/office/officeart/2018/2/layout/IconVerticalSolidList"/>
    <dgm:cxn modelId="{F8BC1E42-DE66-4F62-8EBD-DC5621AB2C5C}" type="presParOf" srcId="{E3EE869C-9E62-4BCD-8DB6-DBDF39E46475}" destId="{E4A8A9EB-68E9-45C3-B196-0BE9A67A944C}" srcOrd="2" destOrd="0" presId="urn:microsoft.com/office/officeart/2018/2/layout/IconVerticalSolidList"/>
    <dgm:cxn modelId="{AD570772-8A91-407D-94C5-3E88B2C0A0D1}" type="presParOf" srcId="{E3EE869C-9E62-4BCD-8DB6-DBDF39E46475}" destId="{727B3796-FDA8-4AE3-88B6-8E8CE8B17BCC}" srcOrd="3" destOrd="0" presId="urn:microsoft.com/office/officeart/2018/2/layout/IconVerticalSolidList"/>
    <dgm:cxn modelId="{7426BFD3-96F0-4E39-935F-E96D4F57FC53}" type="presParOf" srcId="{38610817-1EBB-49E6-86D2-E97AF48B1AD1}" destId="{2DF172ED-681B-4792-B2A8-414EFD08FE89}" srcOrd="1" destOrd="0" presId="urn:microsoft.com/office/officeart/2018/2/layout/IconVerticalSolidList"/>
    <dgm:cxn modelId="{5DC026E8-334B-4670-A1E0-7A3112385461}" type="presParOf" srcId="{38610817-1EBB-49E6-86D2-E97AF48B1AD1}" destId="{A13E9A94-17DF-4DCF-9C9F-5297F5BB63E0}" srcOrd="2" destOrd="0" presId="urn:microsoft.com/office/officeart/2018/2/layout/IconVerticalSolidList"/>
    <dgm:cxn modelId="{2275EBDC-4802-482A-9C0D-AFB11B68E14C}" type="presParOf" srcId="{A13E9A94-17DF-4DCF-9C9F-5297F5BB63E0}" destId="{D7689E4C-F08A-4881-974E-35801E851108}" srcOrd="0" destOrd="0" presId="urn:microsoft.com/office/officeart/2018/2/layout/IconVerticalSolidList"/>
    <dgm:cxn modelId="{84A84951-3789-494B-8398-F09BA578911D}" type="presParOf" srcId="{A13E9A94-17DF-4DCF-9C9F-5297F5BB63E0}" destId="{BAE5D8B2-A13E-4866-AA63-25212330D439}" srcOrd="1" destOrd="0" presId="urn:microsoft.com/office/officeart/2018/2/layout/IconVerticalSolidList"/>
    <dgm:cxn modelId="{A3C1B060-1408-4015-8AFA-B7683E704007}" type="presParOf" srcId="{A13E9A94-17DF-4DCF-9C9F-5297F5BB63E0}" destId="{DEC8A746-1C59-4B43-9A9F-F01CBCBD5F9B}" srcOrd="2" destOrd="0" presId="urn:microsoft.com/office/officeart/2018/2/layout/IconVerticalSolidList"/>
    <dgm:cxn modelId="{2C26019C-311C-481D-941E-3CB99C9DE240}" type="presParOf" srcId="{A13E9A94-17DF-4DCF-9C9F-5297F5BB63E0}" destId="{9645CAA7-AAF5-4994-AC7F-71B14E99D27D}" srcOrd="3" destOrd="0" presId="urn:microsoft.com/office/officeart/2018/2/layout/IconVerticalSolidList"/>
    <dgm:cxn modelId="{0322F6CD-C338-4F64-B48D-C3724D3D604B}" type="presParOf" srcId="{38610817-1EBB-49E6-86D2-E97AF48B1AD1}" destId="{E193A885-040B-4C7C-8D3E-9C7BD576852B}" srcOrd="3" destOrd="0" presId="urn:microsoft.com/office/officeart/2018/2/layout/IconVerticalSolidList"/>
    <dgm:cxn modelId="{11E62A12-45CB-41A8-9631-678DF09B496C}" type="presParOf" srcId="{38610817-1EBB-49E6-86D2-E97AF48B1AD1}" destId="{29F8D144-9E3C-4275-84A6-765E0F661680}" srcOrd="4" destOrd="0" presId="urn:microsoft.com/office/officeart/2018/2/layout/IconVerticalSolidList"/>
    <dgm:cxn modelId="{0E2145A7-B0D8-4414-A0CB-AA31B84691B5}" type="presParOf" srcId="{29F8D144-9E3C-4275-84A6-765E0F661680}" destId="{B3C70A81-E143-4D23-9D86-FACA5D945B0F}" srcOrd="0" destOrd="0" presId="urn:microsoft.com/office/officeart/2018/2/layout/IconVerticalSolidList"/>
    <dgm:cxn modelId="{C499F861-5D23-40CF-BC9A-C8A529E0818A}" type="presParOf" srcId="{29F8D144-9E3C-4275-84A6-765E0F661680}" destId="{5B6AF1BC-C462-4B41-B502-1F71CF2EFF5D}" srcOrd="1" destOrd="0" presId="urn:microsoft.com/office/officeart/2018/2/layout/IconVerticalSolidList"/>
    <dgm:cxn modelId="{6F91E882-45D8-45F0-97F3-93ABC6583F37}" type="presParOf" srcId="{29F8D144-9E3C-4275-84A6-765E0F661680}" destId="{82DB6F9B-7FE7-402A-A71D-DF454DE614C1}" srcOrd="2" destOrd="0" presId="urn:microsoft.com/office/officeart/2018/2/layout/IconVerticalSolidList"/>
    <dgm:cxn modelId="{B9FBE8C2-06C4-4A54-AD7E-485A438BD87B}" type="presParOf" srcId="{29F8D144-9E3C-4275-84A6-765E0F661680}" destId="{967DD48E-8731-4D2F-BFE4-C460EE51E86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FD877-C1CE-4ABE-BD1D-9D28B476BA62}">
      <dsp:nvSpPr>
        <dsp:cNvPr id="0" name=""/>
        <dsp:cNvSpPr/>
      </dsp:nvSpPr>
      <dsp:spPr>
        <a:xfrm>
          <a:off x="0" y="4291"/>
          <a:ext cx="6348501" cy="914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5BB33-80B7-4B69-98F0-31656785CDA8}">
      <dsp:nvSpPr>
        <dsp:cNvPr id="0" name=""/>
        <dsp:cNvSpPr/>
      </dsp:nvSpPr>
      <dsp:spPr>
        <a:xfrm>
          <a:off x="276493" y="209947"/>
          <a:ext cx="502715" cy="5027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1B4F3-9C69-437F-89E5-58D03F2B4B94}">
      <dsp:nvSpPr>
        <dsp:cNvPr id="0" name=""/>
        <dsp:cNvSpPr/>
      </dsp:nvSpPr>
      <dsp:spPr>
        <a:xfrm>
          <a:off x="1055702" y="4291"/>
          <a:ext cx="5292798" cy="91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35" tIns="96735" rIns="96735" bIns="9673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Posterama" panose="020B0504020200020000" pitchFamily="34" charset="0"/>
              <a:cs typeface="Posterama" panose="020B0504020200020000" pitchFamily="34" charset="0"/>
            </a:rPr>
            <a:t>Развитие науки и образования</a:t>
          </a:r>
          <a:endParaRPr lang="en-US" sz="1900" kern="1200">
            <a:latin typeface="Posterama" panose="020B0504020200020000" pitchFamily="34" charset="0"/>
            <a:cs typeface="Posterama" panose="020B0504020200020000" pitchFamily="34" charset="0"/>
          </a:endParaRPr>
        </a:p>
      </dsp:txBody>
      <dsp:txXfrm>
        <a:off x="1055702" y="4291"/>
        <a:ext cx="5292798" cy="914027"/>
      </dsp:txXfrm>
    </dsp:sp>
    <dsp:sp modelId="{8706FF08-72EC-4E79-9B21-7C64E160A6FE}">
      <dsp:nvSpPr>
        <dsp:cNvPr id="0" name=""/>
        <dsp:cNvSpPr/>
      </dsp:nvSpPr>
      <dsp:spPr>
        <a:xfrm>
          <a:off x="0" y="1146826"/>
          <a:ext cx="6348501" cy="914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7BB7D-E0EB-405A-8AF6-A0DE3BB268B6}">
      <dsp:nvSpPr>
        <dsp:cNvPr id="0" name=""/>
        <dsp:cNvSpPr/>
      </dsp:nvSpPr>
      <dsp:spPr>
        <a:xfrm>
          <a:off x="276493" y="1352482"/>
          <a:ext cx="502715" cy="5027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0A8CF2-EF9F-459C-8E05-7EFD5C7F783A}">
      <dsp:nvSpPr>
        <dsp:cNvPr id="0" name=""/>
        <dsp:cNvSpPr/>
      </dsp:nvSpPr>
      <dsp:spPr>
        <a:xfrm>
          <a:off x="1055702" y="1146826"/>
          <a:ext cx="5292798" cy="91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35" tIns="96735" rIns="96735" bIns="9673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Posterama" panose="020B0504020200020000" pitchFamily="34" charset="0"/>
              <a:cs typeface="Posterama" panose="020B0504020200020000" pitchFamily="34" charset="0"/>
            </a:rPr>
            <a:t>Литература</a:t>
          </a:r>
          <a:endParaRPr lang="en-US" sz="1900" kern="1200">
            <a:latin typeface="Posterama" panose="020B0504020200020000" pitchFamily="34" charset="0"/>
            <a:cs typeface="Posterama" panose="020B0504020200020000" pitchFamily="34" charset="0"/>
          </a:endParaRPr>
        </a:p>
      </dsp:txBody>
      <dsp:txXfrm>
        <a:off x="1055702" y="1146826"/>
        <a:ext cx="5292798" cy="914027"/>
      </dsp:txXfrm>
    </dsp:sp>
    <dsp:sp modelId="{FDCA51EF-4D7B-4841-889E-61E7895C0A8F}">
      <dsp:nvSpPr>
        <dsp:cNvPr id="0" name=""/>
        <dsp:cNvSpPr/>
      </dsp:nvSpPr>
      <dsp:spPr>
        <a:xfrm>
          <a:off x="0" y="2289361"/>
          <a:ext cx="6348501" cy="914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3E251-1A39-4672-ADCF-3696CD3E5922}">
      <dsp:nvSpPr>
        <dsp:cNvPr id="0" name=""/>
        <dsp:cNvSpPr/>
      </dsp:nvSpPr>
      <dsp:spPr>
        <a:xfrm>
          <a:off x="276493" y="2495017"/>
          <a:ext cx="502715" cy="5027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762CBF-BE19-4891-AC4D-B5321E2B3CCA}">
      <dsp:nvSpPr>
        <dsp:cNvPr id="0" name=""/>
        <dsp:cNvSpPr/>
      </dsp:nvSpPr>
      <dsp:spPr>
        <a:xfrm>
          <a:off x="1055702" y="2289361"/>
          <a:ext cx="5292798" cy="91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35" tIns="96735" rIns="96735" bIns="9673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Posterama" panose="020B0504020200020000" pitchFamily="34" charset="0"/>
              <a:cs typeface="Posterama" panose="020B0504020200020000" pitchFamily="34" charset="0"/>
            </a:rPr>
            <a:t>Музыка</a:t>
          </a:r>
          <a:endParaRPr lang="en-US" sz="1900" kern="1200">
            <a:latin typeface="Posterama" panose="020B0504020200020000" pitchFamily="34" charset="0"/>
            <a:cs typeface="Posterama" panose="020B0504020200020000" pitchFamily="34" charset="0"/>
          </a:endParaRPr>
        </a:p>
      </dsp:txBody>
      <dsp:txXfrm>
        <a:off x="1055702" y="2289361"/>
        <a:ext cx="5292798" cy="914027"/>
      </dsp:txXfrm>
    </dsp:sp>
    <dsp:sp modelId="{E2AD257D-1C55-4778-AEB0-8D9AC6B49EF8}">
      <dsp:nvSpPr>
        <dsp:cNvPr id="0" name=""/>
        <dsp:cNvSpPr/>
      </dsp:nvSpPr>
      <dsp:spPr>
        <a:xfrm>
          <a:off x="0" y="3431895"/>
          <a:ext cx="6348501" cy="914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84EDC-B914-4EF7-BAA2-E3DF363503CC}">
      <dsp:nvSpPr>
        <dsp:cNvPr id="0" name=""/>
        <dsp:cNvSpPr/>
      </dsp:nvSpPr>
      <dsp:spPr>
        <a:xfrm>
          <a:off x="276493" y="3637552"/>
          <a:ext cx="502715" cy="5027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4EB3D-1919-4BBC-9DDB-7277F2A47090}">
      <dsp:nvSpPr>
        <dsp:cNvPr id="0" name=""/>
        <dsp:cNvSpPr/>
      </dsp:nvSpPr>
      <dsp:spPr>
        <a:xfrm>
          <a:off x="1055702" y="3431895"/>
          <a:ext cx="5292798" cy="91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35" tIns="96735" rIns="96735" bIns="9673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Posterama" panose="020B0504020200020000" pitchFamily="34" charset="0"/>
              <a:cs typeface="Posterama" panose="020B0504020200020000" pitchFamily="34" charset="0"/>
            </a:rPr>
            <a:t>Живопись</a:t>
          </a:r>
          <a:endParaRPr lang="en-US" sz="1900" kern="1200">
            <a:latin typeface="Posterama" panose="020B0504020200020000" pitchFamily="34" charset="0"/>
            <a:cs typeface="Posterama" panose="020B0504020200020000" pitchFamily="34" charset="0"/>
          </a:endParaRPr>
        </a:p>
      </dsp:txBody>
      <dsp:txXfrm>
        <a:off x="1055702" y="3431895"/>
        <a:ext cx="5292798" cy="914027"/>
      </dsp:txXfrm>
    </dsp:sp>
    <dsp:sp modelId="{9DCF3401-6C8F-45C8-B8CC-90896B1E84DE}">
      <dsp:nvSpPr>
        <dsp:cNvPr id="0" name=""/>
        <dsp:cNvSpPr/>
      </dsp:nvSpPr>
      <dsp:spPr>
        <a:xfrm>
          <a:off x="0" y="4574430"/>
          <a:ext cx="6348501" cy="914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E665C-9321-4C45-AE34-D73012D148F3}">
      <dsp:nvSpPr>
        <dsp:cNvPr id="0" name=""/>
        <dsp:cNvSpPr/>
      </dsp:nvSpPr>
      <dsp:spPr>
        <a:xfrm>
          <a:off x="276493" y="4780087"/>
          <a:ext cx="502715" cy="5027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BC97-F3E6-45B1-B2FF-28A33D8402F1}">
      <dsp:nvSpPr>
        <dsp:cNvPr id="0" name=""/>
        <dsp:cNvSpPr/>
      </dsp:nvSpPr>
      <dsp:spPr>
        <a:xfrm>
          <a:off x="1055702" y="4574430"/>
          <a:ext cx="5292798" cy="91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35" tIns="96735" rIns="96735" bIns="9673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>
              <a:latin typeface="Posterama" panose="020B0504020200020000" pitchFamily="34" charset="0"/>
              <a:cs typeface="Posterama" panose="020B0504020200020000" pitchFamily="34" charset="0"/>
            </a:rPr>
            <a:t>Архитектура</a:t>
          </a:r>
          <a:endParaRPr lang="en-US" sz="1900" kern="1200">
            <a:latin typeface="Posterama" panose="020B0504020200020000" pitchFamily="34" charset="0"/>
            <a:cs typeface="Posterama" panose="020B0504020200020000" pitchFamily="34" charset="0"/>
          </a:endParaRPr>
        </a:p>
      </dsp:txBody>
      <dsp:txXfrm>
        <a:off x="1055702" y="4574430"/>
        <a:ext cx="5292798" cy="914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27E2B-B240-4C5E-A5A5-6044BDD8C3D9}">
      <dsp:nvSpPr>
        <dsp:cNvPr id="0" name=""/>
        <dsp:cNvSpPr/>
      </dsp:nvSpPr>
      <dsp:spPr>
        <a:xfrm>
          <a:off x="0" y="670"/>
          <a:ext cx="6348501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50658-6499-4BEE-BFEE-2EE2D9F5F2DD}">
      <dsp:nvSpPr>
        <dsp:cNvPr id="0" name=""/>
        <dsp:cNvSpPr/>
      </dsp:nvSpPr>
      <dsp:spPr>
        <a:xfrm>
          <a:off x="474614" y="353689"/>
          <a:ext cx="862935" cy="8629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B3796-FDA8-4AE3-88B6-8E8CE8B17BCC}">
      <dsp:nvSpPr>
        <dsp:cNvPr id="0" name=""/>
        <dsp:cNvSpPr/>
      </dsp:nvSpPr>
      <dsp:spPr>
        <a:xfrm>
          <a:off x="1812164" y="670"/>
          <a:ext cx="4536336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Расскажите о новых явлениях в системе образования вт.п. </a:t>
          </a:r>
          <a:r>
            <a:rPr lang="en-US" sz="2500" kern="1200"/>
            <a:t>XIX </a:t>
          </a:r>
          <a:r>
            <a:rPr lang="ru-RU" sz="2500" kern="1200"/>
            <a:t>в.</a:t>
          </a:r>
          <a:endParaRPr lang="en-US" sz="2500" kern="1200"/>
        </a:p>
      </dsp:txBody>
      <dsp:txXfrm>
        <a:off x="1812164" y="670"/>
        <a:ext cx="4536336" cy="1568973"/>
      </dsp:txXfrm>
    </dsp:sp>
    <dsp:sp modelId="{D7689E4C-F08A-4881-974E-35801E851108}">
      <dsp:nvSpPr>
        <dsp:cNvPr id="0" name=""/>
        <dsp:cNvSpPr/>
      </dsp:nvSpPr>
      <dsp:spPr>
        <a:xfrm>
          <a:off x="0" y="1961888"/>
          <a:ext cx="6348501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5D8B2-A13E-4866-AA63-25212330D439}">
      <dsp:nvSpPr>
        <dsp:cNvPr id="0" name=""/>
        <dsp:cNvSpPr/>
      </dsp:nvSpPr>
      <dsp:spPr>
        <a:xfrm>
          <a:off x="474614" y="2314907"/>
          <a:ext cx="862935" cy="8629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5CAA7-AAF5-4994-AC7F-71B14E99D27D}">
      <dsp:nvSpPr>
        <dsp:cNvPr id="0" name=""/>
        <dsp:cNvSpPr/>
      </dsp:nvSpPr>
      <dsp:spPr>
        <a:xfrm>
          <a:off x="1812164" y="1961888"/>
          <a:ext cx="4536336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Какие научные открытия произошли в этот период?</a:t>
          </a:r>
          <a:endParaRPr lang="en-US" sz="2500" kern="1200"/>
        </a:p>
      </dsp:txBody>
      <dsp:txXfrm>
        <a:off x="1812164" y="1961888"/>
        <a:ext cx="4536336" cy="1568973"/>
      </dsp:txXfrm>
    </dsp:sp>
    <dsp:sp modelId="{B3C70A81-E143-4D23-9D86-FACA5D945B0F}">
      <dsp:nvSpPr>
        <dsp:cNvPr id="0" name=""/>
        <dsp:cNvSpPr/>
      </dsp:nvSpPr>
      <dsp:spPr>
        <a:xfrm>
          <a:off x="0" y="3923105"/>
          <a:ext cx="6348501" cy="156897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AF1BC-C462-4B41-B502-1F71CF2EFF5D}">
      <dsp:nvSpPr>
        <dsp:cNvPr id="0" name=""/>
        <dsp:cNvSpPr/>
      </dsp:nvSpPr>
      <dsp:spPr>
        <a:xfrm>
          <a:off x="474614" y="4276124"/>
          <a:ext cx="862935" cy="8629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DD48E-8731-4D2F-BFE4-C460EE51E86B}">
      <dsp:nvSpPr>
        <dsp:cNvPr id="0" name=""/>
        <dsp:cNvSpPr/>
      </dsp:nvSpPr>
      <dsp:spPr>
        <a:xfrm>
          <a:off x="1812164" y="3923105"/>
          <a:ext cx="4536336" cy="15689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050" tIns="166050" rIns="166050" bIns="1660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 чем связаны изменения, происходившие в области образования и науки?</a:t>
          </a:r>
          <a:endParaRPr lang="en-US" sz="2500" kern="1200"/>
        </a:p>
      </dsp:txBody>
      <dsp:txXfrm>
        <a:off x="1812164" y="3923105"/>
        <a:ext cx="4536336" cy="1568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9776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7011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1157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9202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324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5330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84527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4597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5227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115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0173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151F5765-BB39-4566-9573-ABBBB8C9CB7B}" type="datetimeFigureOut">
              <a:rPr lang="ru-BY" smtClean="0"/>
              <a:t>03/01/2022</a:t>
            </a:fld>
            <a:endParaRPr lang="ru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9FC12F97-8A84-4019-A68D-0F6CD39FF4D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679390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E24A02E-5FD2-428E-A1E4-FDF96B0B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A0B0D3-D1BA-4703-87E6-A13CC9DFA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3" y="371192"/>
            <a:ext cx="10984933" cy="4522541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1. Назовите событие первой четверти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XIX </a:t>
            </a:r>
            <a:r>
              <a:rPr lang="be-BY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века,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которое серьёзно повлияло на русскую культуру;</a:t>
            </a:r>
            <a:br>
              <a:rPr lang="ru-RU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2. Объясните, как земские и городские органы местного самоуправления влияли на развитие городов и деревень</a:t>
            </a:r>
            <a:endParaRPr lang="ru-BY" sz="4800" dirty="0">
              <a:solidFill>
                <a:schemeClr val="accent1">
                  <a:lumMod val="75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15466"/>
            <a:ext cx="12192000" cy="164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23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9439290-0B52-49F6-A0B5-11DB6E17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6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6AB02-3999-4E26-86DF-4252246D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39" y="2284630"/>
            <a:ext cx="4764270" cy="4059517"/>
          </a:xfrm>
        </p:spPr>
        <p:txBody>
          <a:bodyPr anchor="ctr">
            <a:normAutofit/>
          </a:bodyPr>
          <a:lstStyle/>
          <a:p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«</a:t>
            </a:r>
            <a:r>
              <a:rPr lang="ru-RU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Могучая кучка</a:t>
            </a:r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»: </a:t>
            </a:r>
            <a:r>
              <a:rPr lang="ru-RU" sz="3200" dirty="0" err="1">
                <a:latin typeface="Posterama" panose="020B0504020200020000" pitchFamily="34" charset="0"/>
                <a:cs typeface="Posterama" panose="020B0504020200020000" pitchFamily="34" charset="0"/>
              </a:rPr>
              <a:t>Милий</a:t>
            </a:r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 Алексеевич Балакирев, Модест Петрович Мусоргский, Александр Порфирьевич Бородин, Николай Андреевич Римский-Корсаков и Цезарь Антонович Кюи</a:t>
            </a:r>
            <a:endParaRPr lang="ru-BY" sz="32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20047E-5D56-4996-959D-96BD0793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62" y="513853"/>
            <a:ext cx="4559425" cy="14100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Posterama" panose="020B0504020200020000" pitchFamily="34" charset="0"/>
                <a:cs typeface="Posterama" panose="020B0504020200020000" pitchFamily="34" charset="0"/>
              </a:rPr>
              <a:t>Творческое содружество русских композиторов, сложившееся в Санкт-Петербурге в конце 1850-х и начале 1860-х годов</a:t>
            </a:r>
            <a:endParaRPr lang="ru-BY" sz="2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5" name="Рисунок 4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EF18064-8554-40AA-9853-EC746D2F6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20218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77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Н.А. Римский-Корсаков - «Полёт шмеля» из оперы «Сказка о царе Салтане»">
            <a:hlinkClick r:id="" action="ppaction://media"/>
            <a:extLst>
              <a:ext uri="{FF2B5EF4-FFF2-40B4-BE49-F238E27FC236}">
                <a16:creationId xmlns:a16="http://schemas.microsoft.com/office/drawing/2014/main" id="{EE17B008-CFEA-47F4-BEF2-FBE4926949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49B58A-E295-4B3E-8C2F-33B6B4520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645105"/>
            <a:ext cx="5142271" cy="435240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Третьяковская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галерея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>: </a:t>
            </a:r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кладезь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русской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мировой</a:t>
            </a:r>
            <a:r>
              <a:rPr lang="en-US" sz="60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latin typeface="Posterama" panose="020B0504020200020000" pitchFamily="34" charset="0"/>
                <a:cs typeface="Posterama" panose="020B0504020200020000" pitchFamily="34" charset="0"/>
              </a:rPr>
              <a:t>живописи</a:t>
            </a:r>
            <a:endParaRPr lang="en-US" sz="6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462C0A-1356-4D0C-87F1-AF42D5D7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4CEA4-FE35-4B0D-9319-0B81912A5AC9}"/>
              </a:ext>
            </a:extLst>
          </p:cNvPr>
          <p:cNvSpPr txBox="1"/>
          <p:nvPr/>
        </p:nvSpPr>
        <p:spPr>
          <a:xfrm>
            <a:off x="6400800" y="4997512"/>
            <a:ext cx="5142271" cy="878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Aft>
                <a:spcPts val="600"/>
              </a:spcAft>
              <a:buFont typeface="Arial" pitchFamily="34" charset="0"/>
              <a:buChar char=" "/>
            </a:pPr>
            <a:r>
              <a:rPr lang="en-US" sz="2700" dirty="0">
                <a:solidFill>
                  <a:schemeClr val="tx2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tretyakovgallery.ru/collection/</a:t>
            </a:r>
          </a:p>
        </p:txBody>
      </p:sp>
    </p:spTree>
    <p:extLst>
      <p:ext uri="{BB962C8B-B14F-4D97-AF65-F5344CB8AC3E}">
        <p14:creationId xmlns:p14="http://schemas.microsoft.com/office/powerpoint/2010/main" val="152769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24A02E-5FD2-428E-A1E4-FDF96B0B6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A9DA9-9DBF-45AE-BB0C-8F996372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389300"/>
            <a:ext cx="10948719" cy="450443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Изучите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последний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пункт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составьте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рассказ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о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развитии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архитектуры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Какие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нововведения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зафиксированы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в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тот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6000" dirty="0" err="1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период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15466"/>
            <a:ext cx="12192000" cy="16425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5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 descr="Изображение выглядит как трава,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9628A5B-602F-46C4-9970-8DEFBF31E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2" b="2"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здание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6AC78CD3-2E5E-4D2D-B488-E69F8E8CD9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1" r="2" b="2"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внешний, стары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7BAC048-D543-4BB8-959A-42506CFD3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2" r="2" b="2"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ебо, внешний, здание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43E9A89-D79C-489A-9F7E-54F88F5E4C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5" r="5" b="5"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небо, внешний, арка&#10;&#10;Автоматически созданное описание">
            <a:extLst>
              <a:ext uri="{FF2B5EF4-FFF2-40B4-BE49-F238E27FC236}">
                <a16:creationId xmlns:a16="http://schemas.microsoft.com/office/drawing/2014/main" id="{E3E1E431-AB52-4B9C-9D0E-4DE485402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4" r="-5" b="4329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здание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DCBC0A2-3611-468B-A466-6F11CA9C0F7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1" r="2" b="9975"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5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D1DF50F-299C-44A9-A6E0-8D5FFBF2E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600" cy="68580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626AB-C263-4BC9-BA41-40A57BDA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209" y="1086079"/>
            <a:ext cx="8513582" cy="4685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10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§22, в. 1-4 (у.), 5 (</a:t>
            </a:r>
            <a:r>
              <a:rPr lang="en-US" sz="106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доп</a:t>
            </a:r>
            <a:r>
              <a:rPr lang="en-US" sz="10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.), с. 136 (</a:t>
            </a:r>
            <a:r>
              <a:rPr lang="en-US" sz="10600" dirty="0" err="1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доп</a:t>
            </a:r>
            <a:r>
              <a:rPr lang="en-US" sz="10600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201804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F53CC-3ED8-4F4C-9AF6-0CF5D1139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6"/>
            <a:ext cx="4205568" cy="551263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Русская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наука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и 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культура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во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вт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п. XIX-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нач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 XX </a:t>
            </a:r>
            <a:r>
              <a:rPr lang="en-US" sz="7200" dirty="0" err="1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вв</a:t>
            </a:r>
            <a:r>
              <a:rPr lang="en-US" sz="72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751186-1C3A-40C4-A00A-D948FC93B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5B85CB-DBBA-4A44-8BF1-3D9B0AAD2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r="12109" b="1"/>
          <a:stretch/>
        </p:blipFill>
        <p:spPr>
          <a:xfrm>
            <a:off x="5715361" y="321731"/>
            <a:ext cx="3311776" cy="3731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83F9A8A-A006-4CF5-A662-A184CBCF8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3784" y="321731"/>
            <a:ext cx="2693206" cy="21407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7FD1A2-8A15-402F-8ECB-74AB3AD7D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000" y="4216579"/>
            <a:ext cx="3320762" cy="233811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человек, мужчина, держит, одет&#10;&#10;Автоматически созданное описание">
            <a:extLst>
              <a:ext uri="{FF2B5EF4-FFF2-40B4-BE49-F238E27FC236}">
                <a16:creationId xmlns:a16="http://schemas.microsoft.com/office/drawing/2014/main" id="{D0710EEE-CFBC-451A-A13A-796C37FF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9" b="-3"/>
          <a:stretch/>
        </p:blipFill>
        <p:spPr>
          <a:xfrm>
            <a:off x="9173793" y="2625779"/>
            <a:ext cx="2693207" cy="39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D884152-7CD5-44A9-AC99-E84A84E22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7899-35A8-4220-8DA2-369D3087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9" y="639763"/>
            <a:ext cx="3573872" cy="5492750"/>
          </a:xfrm>
        </p:spPr>
        <p:txBody>
          <a:bodyPr>
            <a:normAutofit/>
          </a:bodyPr>
          <a:lstStyle/>
          <a:p>
            <a:r>
              <a:rPr lang="ru-RU" sz="8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План</a:t>
            </a:r>
            <a:endParaRPr lang="ru-BY" sz="88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39" name="Объект 2">
            <a:extLst>
              <a:ext uri="{FF2B5EF4-FFF2-40B4-BE49-F238E27FC236}">
                <a16:creationId xmlns:a16="http://schemas.microsoft.com/office/drawing/2014/main" id="{930D3156-0162-4D9F-BF9C-FC85158424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320994"/>
              </p:ext>
            </p:extLst>
          </p:nvPr>
        </p:nvGraphicFramePr>
        <p:xfrm>
          <a:off x="5194570" y="639763"/>
          <a:ext cx="6348501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50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внутренний, п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6DF37948-ECB3-41C0-9BD7-FFA549EF3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r="14112"/>
          <a:stretch/>
        </p:blipFill>
        <p:spPr>
          <a:xfrm>
            <a:off x="-1" y="10"/>
            <a:ext cx="6115051" cy="685799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CBCB311-67BF-49F3-8008-E76ABDE7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3" r="16883" b="-2"/>
          <a:stretch/>
        </p:blipFill>
        <p:spPr>
          <a:xfrm>
            <a:off x="6115433" y="10"/>
            <a:ext cx="6076567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786A7-28EF-4B5A-AD82-EB6EF69FB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579" y="196671"/>
            <a:ext cx="8749326" cy="1233777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Posterama" panose="020B0504020200020000" pitchFamily="34" charset="0"/>
                <a:cs typeface="Posterama" panose="020B0504020200020000" pitchFamily="34" charset="0"/>
              </a:rPr>
              <a:t>Появление общегосударственной системы образования</a:t>
            </a:r>
            <a:endParaRPr lang="ru-BY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E3B37-970F-4284-A45A-3AB7E051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092" y="5215051"/>
            <a:ext cx="5353813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Начальное образование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53CB07A-BDBB-4AF4-938D-38F3BE916316}"/>
              </a:ext>
            </a:extLst>
          </p:cNvPr>
          <p:cNvSpPr txBox="1">
            <a:spLocks/>
          </p:cNvSpPr>
          <p:nvPr/>
        </p:nvSpPr>
        <p:spPr>
          <a:xfrm>
            <a:off x="3750159" y="3436738"/>
            <a:ext cx="4691678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Среднее образование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0809F373-7AC4-4D53-947B-CEE32887B21C}"/>
              </a:ext>
            </a:extLst>
          </p:cNvPr>
          <p:cNvSpPr txBox="1">
            <a:spLocks/>
          </p:cNvSpPr>
          <p:nvPr/>
        </p:nvSpPr>
        <p:spPr>
          <a:xfrm>
            <a:off x="3769211" y="1658425"/>
            <a:ext cx="4691677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Высшее образование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DF8EF58F-9CBB-4393-A3CE-A1CA021C7D63}"/>
              </a:ext>
            </a:extLst>
          </p:cNvPr>
          <p:cNvCxnSpPr/>
          <p:nvPr/>
        </p:nvCxnSpPr>
        <p:spPr>
          <a:xfrm flipH="1">
            <a:off x="2815628" y="5555433"/>
            <a:ext cx="4526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бъект 2">
            <a:extLst>
              <a:ext uri="{FF2B5EF4-FFF2-40B4-BE49-F238E27FC236}">
                <a16:creationId xmlns:a16="http://schemas.microsoft.com/office/drawing/2014/main" id="{FC5CB4B6-295C-43CB-95AE-783AA29AD195}"/>
              </a:ext>
            </a:extLst>
          </p:cNvPr>
          <p:cNvSpPr txBox="1">
            <a:spLocks/>
          </p:cNvSpPr>
          <p:nvPr/>
        </p:nvSpPr>
        <p:spPr>
          <a:xfrm>
            <a:off x="419467" y="5215051"/>
            <a:ext cx="217595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1-классные школы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DB0F7F21-4AB3-4187-B346-B7206B35279C}"/>
              </a:ext>
            </a:extLst>
          </p:cNvPr>
          <p:cNvSpPr txBox="1">
            <a:spLocks/>
          </p:cNvSpPr>
          <p:nvPr/>
        </p:nvSpPr>
        <p:spPr>
          <a:xfrm>
            <a:off x="2395857" y="6127442"/>
            <a:ext cx="2357211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2-годичные уезд. училища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516C6641-F9D3-4F90-B919-DED12AD64671}"/>
              </a:ext>
            </a:extLst>
          </p:cNvPr>
          <p:cNvCxnSpPr>
            <a:cxnSpLocks/>
          </p:cNvCxnSpPr>
          <p:nvPr/>
        </p:nvCxnSpPr>
        <p:spPr>
          <a:xfrm flipH="1">
            <a:off x="4879818" y="6006598"/>
            <a:ext cx="1216182" cy="4575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CC0FC1B-9D54-480A-BC5D-B3C372685DD3}"/>
              </a:ext>
            </a:extLst>
          </p:cNvPr>
          <p:cNvCxnSpPr>
            <a:cxnSpLocks/>
          </p:cNvCxnSpPr>
          <p:nvPr/>
        </p:nvCxnSpPr>
        <p:spPr>
          <a:xfrm>
            <a:off x="6095998" y="6006598"/>
            <a:ext cx="1164881" cy="4575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726E8DD-537A-4FB4-BF7E-48AA27653A5A}"/>
              </a:ext>
            </a:extLst>
          </p:cNvPr>
          <p:cNvSpPr txBox="1">
            <a:spLocks/>
          </p:cNvSpPr>
          <p:nvPr/>
        </p:nvSpPr>
        <p:spPr>
          <a:xfrm>
            <a:off x="7382955" y="6123792"/>
            <a:ext cx="2357211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err="1">
                <a:latin typeface="Posterama" panose="020B0504020200020000" pitchFamily="34" charset="0"/>
                <a:cs typeface="Posterama" panose="020B0504020200020000" pitchFamily="34" charset="0"/>
              </a:rPr>
              <a:t>Земск.нач.шк</a:t>
            </a:r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 (3-4 года)</a:t>
            </a: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04120E6-1488-455F-996F-EBF74BA88718}"/>
              </a:ext>
            </a:extLst>
          </p:cNvPr>
          <p:cNvCxnSpPr>
            <a:cxnSpLocks/>
          </p:cNvCxnSpPr>
          <p:nvPr/>
        </p:nvCxnSpPr>
        <p:spPr>
          <a:xfrm>
            <a:off x="8944719" y="5555433"/>
            <a:ext cx="49804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бъект 2">
            <a:extLst>
              <a:ext uri="{FF2B5EF4-FFF2-40B4-BE49-F238E27FC236}">
                <a16:creationId xmlns:a16="http://schemas.microsoft.com/office/drawing/2014/main" id="{70D1EB9F-463D-4529-8AC7-9E95D0F7006A}"/>
              </a:ext>
            </a:extLst>
          </p:cNvPr>
          <p:cNvSpPr txBox="1">
            <a:spLocks/>
          </p:cNvSpPr>
          <p:nvPr/>
        </p:nvSpPr>
        <p:spPr>
          <a:xfrm>
            <a:off x="9596281" y="5215051"/>
            <a:ext cx="226376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Воскресные школы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8859C5E8-DE80-4F04-8277-E2F4443C4661}"/>
              </a:ext>
            </a:extLst>
          </p:cNvPr>
          <p:cNvCxnSpPr/>
          <p:nvPr/>
        </p:nvCxnSpPr>
        <p:spPr>
          <a:xfrm flipH="1">
            <a:off x="3121789" y="3790323"/>
            <a:ext cx="4526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бъект 2">
            <a:extLst>
              <a:ext uri="{FF2B5EF4-FFF2-40B4-BE49-F238E27FC236}">
                <a16:creationId xmlns:a16="http://schemas.microsoft.com/office/drawing/2014/main" id="{54026559-B99E-4ECB-BD3C-E3A897F8B57B}"/>
              </a:ext>
            </a:extLst>
          </p:cNvPr>
          <p:cNvSpPr txBox="1">
            <a:spLocks/>
          </p:cNvSpPr>
          <p:nvPr/>
        </p:nvSpPr>
        <p:spPr>
          <a:xfrm>
            <a:off x="770142" y="3449941"/>
            <a:ext cx="217595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Гимназии</a:t>
            </a: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4378D7B3-4A0E-4970-9B13-C4FE04DC272A}"/>
              </a:ext>
            </a:extLst>
          </p:cNvPr>
          <p:cNvCxnSpPr>
            <a:cxnSpLocks/>
          </p:cNvCxnSpPr>
          <p:nvPr/>
        </p:nvCxnSpPr>
        <p:spPr>
          <a:xfrm>
            <a:off x="1858117" y="4277701"/>
            <a:ext cx="631586" cy="2852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бъект 2">
            <a:extLst>
              <a:ext uri="{FF2B5EF4-FFF2-40B4-BE49-F238E27FC236}">
                <a16:creationId xmlns:a16="http://schemas.microsoft.com/office/drawing/2014/main" id="{B1FC2659-142A-402E-9672-A9D8ED4A2F8E}"/>
              </a:ext>
            </a:extLst>
          </p:cNvPr>
          <p:cNvSpPr txBox="1">
            <a:spLocks/>
          </p:cNvSpPr>
          <p:nvPr/>
        </p:nvSpPr>
        <p:spPr>
          <a:xfrm>
            <a:off x="2577118" y="4325894"/>
            <a:ext cx="2737266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Женские (1862)</a:t>
            </a:r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1377935D-3A03-46D9-B188-5EBDC645B2EB}"/>
              </a:ext>
            </a:extLst>
          </p:cNvPr>
          <p:cNvCxnSpPr>
            <a:cxnSpLocks/>
          </p:cNvCxnSpPr>
          <p:nvPr/>
        </p:nvCxnSpPr>
        <p:spPr>
          <a:xfrm>
            <a:off x="8561560" y="3777120"/>
            <a:ext cx="5921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Объект 2">
            <a:extLst>
              <a:ext uri="{FF2B5EF4-FFF2-40B4-BE49-F238E27FC236}">
                <a16:creationId xmlns:a16="http://schemas.microsoft.com/office/drawing/2014/main" id="{ACBE6AF1-FFBE-4BAD-9FBC-C8BF0A53F59B}"/>
              </a:ext>
            </a:extLst>
          </p:cNvPr>
          <p:cNvSpPr txBox="1">
            <a:spLocks/>
          </p:cNvSpPr>
          <p:nvPr/>
        </p:nvSpPr>
        <p:spPr>
          <a:xfrm>
            <a:off x="9273439" y="3429000"/>
            <a:ext cx="217595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Реальные училища</a:t>
            </a:r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1FEE009A-07EC-44A0-8033-EA10ABA825A7}"/>
              </a:ext>
            </a:extLst>
          </p:cNvPr>
          <p:cNvCxnSpPr>
            <a:cxnSpLocks/>
          </p:cNvCxnSpPr>
          <p:nvPr/>
        </p:nvCxnSpPr>
        <p:spPr>
          <a:xfrm flipV="1">
            <a:off x="1900376" y="2589291"/>
            <a:ext cx="0" cy="764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16AE9EC-46AB-4EE9-B0E7-5483FFF9CC62}"/>
              </a:ext>
            </a:extLst>
          </p:cNvPr>
          <p:cNvCxnSpPr>
            <a:cxnSpLocks/>
          </p:cNvCxnSpPr>
          <p:nvPr/>
        </p:nvCxnSpPr>
        <p:spPr>
          <a:xfrm flipH="1">
            <a:off x="2595417" y="1998807"/>
            <a:ext cx="10712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бъект 2">
            <a:extLst>
              <a:ext uri="{FF2B5EF4-FFF2-40B4-BE49-F238E27FC236}">
                <a16:creationId xmlns:a16="http://schemas.microsoft.com/office/drawing/2014/main" id="{15BB23C5-B558-4F62-95CF-B54B182B6BEF}"/>
              </a:ext>
            </a:extLst>
          </p:cNvPr>
          <p:cNvSpPr txBox="1">
            <a:spLocks/>
          </p:cNvSpPr>
          <p:nvPr/>
        </p:nvSpPr>
        <p:spPr>
          <a:xfrm>
            <a:off x="222064" y="1742170"/>
            <a:ext cx="217595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Гуманитарные университеты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7DE3C73F-4798-4566-B7FD-DE9AC33A67C4}"/>
              </a:ext>
            </a:extLst>
          </p:cNvPr>
          <p:cNvCxnSpPr>
            <a:cxnSpLocks/>
          </p:cNvCxnSpPr>
          <p:nvPr/>
        </p:nvCxnSpPr>
        <p:spPr>
          <a:xfrm flipV="1">
            <a:off x="10361414" y="2589290"/>
            <a:ext cx="0" cy="764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3C325A5-4486-45CD-BACE-66FF9ED71197}"/>
              </a:ext>
            </a:extLst>
          </p:cNvPr>
          <p:cNvCxnSpPr>
            <a:cxnSpLocks/>
          </p:cNvCxnSpPr>
          <p:nvPr/>
        </p:nvCxnSpPr>
        <p:spPr>
          <a:xfrm>
            <a:off x="8591242" y="1998807"/>
            <a:ext cx="100503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бъект 2">
            <a:extLst>
              <a:ext uri="{FF2B5EF4-FFF2-40B4-BE49-F238E27FC236}">
                <a16:creationId xmlns:a16="http://schemas.microsoft.com/office/drawing/2014/main" id="{C25D81EE-C196-4FF8-95B7-9B97FCB3113F}"/>
              </a:ext>
            </a:extLst>
          </p:cNvPr>
          <p:cNvSpPr txBox="1">
            <a:spLocks/>
          </p:cNvSpPr>
          <p:nvPr/>
        </p:nvSpPr>
        <p:spPr>
          <a:xfrm>
            <a:off x="9726635" y="1642949"/>
            <a:ext cx="2175950" cy="6807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300" dirty="0">
                <a:latin typeface="Posterama" panose="020B0504020200020000" pitchFamily="34" charset="0"/>
                <a:cs typeface="Posterama" panose="020B0504020200020000" pitchFamily="34" charset="0"/>
              </a:rPr>
              <a:t>Технические институты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7DF3DEDC-063F-4FF9-BCC3-E51F466EF13C}"/>
              </a:ext>
            </a:extLst>
          </p:cNvPr>
          <p:cNvCxnSpPr>
            <a:cxnSpLocks/>
          </p:cNvCxnSpPr>
          <p:nvPr/>
        </p:nvCxnSpPr>
        <p:spPr>
          <a:xfrm>
            <a:off x="6128539" y="2422934"/>
            <a:ext cx="0" cy="229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бъект 2">
            <a:extLst>
              <a:ext uri="{FF2B5EF4-FFF2-40B4-BE49-F238E27FC236}">
                <a16:creationId xmlns:a16="http://schemas.microsoft.com/office/drawing/2014/main" id="{B27EE28E-1FD1-4BCE-A844-960A13620D02}"/>
              </a:ext>
            </a:extLst>
          </p:cNvPr>
          <p:cNvSpPr txBox="1">
            <a:spLocks/>
          </p:cNvSpPr>
          <p:nvPr/>
        </p:nvSpPr>
        <p:spPr>
          <a:xfrm>
            <a:off x="4182487" y="2763571"/>
            <a:ext cx="3827021" cy="3595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Posterama" panose="020B0504020200020000" pitchFamily="34" charset="0"/>
                <a:cs typeface="Posterama" panose="020B0504020200020000" pitchFamily="34" charset="0"/>
              </a:rPr>
              <a:t>1878 – высшие женские курсы (СПб)</a:t>
            </a:r>
          </a:p>
        </p:txBody>
      </p:sp>
    </p:spTree>
    <p:extLst>
      <p:ext uri="{BB962C8B-B14F-4D97-AF65-F5344CB8AC3E}">
        <p14:creationId xmlns:p14="http://schemas.microsoft.com/office/powerpoint/2010/main" val="253103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3" grpId="0" animBg="1"/>
      <p:bldP spid="47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4A28FEC-AA1F-44E9-A46E-112C92E83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7560D-D016-4B46-BD5D-D336DF2E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84287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Posterama" panose="020B0504020200020000" pitchFamily="34" charset="0"/>
                <a:cs typeface="Posterama" panose="020B0504020200020000" pitchFamily="34" charset="0"/>
              </a:rPr>
              <a:t>Развитие науки</a:t>
            </a:r>
            <a:endParaRPr lang="ru-BY" sz="5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9E9C45F-517B-4CD0-AD4A-166FBCA8D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104104"/>
              </p:ext>
            </p:extLst>
          </p:nvPr>
        </p:nvGraphicFramePr>
        <p:xfrm>
          <a:off x="-1" y="861133"/>
          <a:ext cx="12192000" cy="59786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890040764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804731911"/>
                    </a:ext>
                  </a:extLst>
                </a:gridCol>
              </a:tblGrid>
              <a:tr h="747327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Учёный </a:t>
                      </a:r>
                      <a:endParaRPr lang="ru-BY" sz="4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Posterama" panose="020B0504020200020000" pitchFamily="34" charset="0"/>
                          <a:cs typeface="Posterama" panose="020B0504020200020000" pitchFamily="34" charset="0"/>
                        </a:rPr>
                        <a:t>Открытие</a:t>
                      </a:r>
                      <a:endParaRPr lang="ru-BY" sz="4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179642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47453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819688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506020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0217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89417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191849"/>
                  </a:ext>
                </a:extLst>
              </a:tr>
              <a:tr h="747327"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BY" sz="400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latin typeface="Posterama" panose="020B0504020200020000" pitchFamily="34" charset="0"/>
                        <a:cs typeface="Posterama" panose="020B050402020002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602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27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884152-7CD5-44A9-AC99-E84A84E22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A0761-FBD1-44B0-BCB2-DFEFC0C27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9" y="639763"/>
            <a:ext cx="3573872" cy="5492750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Повторим изученное</a:t>
            </a:r>
            <a:endParaRPr lang="ru-BY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93AF66A-86C7-497F-9B1F-9CCD954D99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054432"/>
              </p:ext>
            </p:extLst>
          </p:nvPr>
        </p:nvGraphicFramePr>
        <p:xfrm>
          <a:off x="5194570" y="639763"/>
          <a:ext cx="6348501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945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7CCD19-FBCA-40B0-A8B5-6913D23A8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" r="-3" b="30946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мужчи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F0EEEE3-F969-4BB8-BC0F-D3A7E9168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r="-3" b="32689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3B94C7AF-7D45-4D0C-9626-A1757B5FF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r="4020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сидит, мужчин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15D48909-B6D2-492F-B94D-5E5897D32F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" r="-2" b="37466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A508558-E43F-4EE3-BD71-83AF7D281A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" r="-3" b="33608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очему Вы должны прочитать «Преступление и наказание»_ [TED-Ed]">
            <a:hlinkClick r:id="" action="ppaction://media"/>
            <a:extLst>
              <a:ext uri="{FF2B5EF4-FFF2-40B4-BE49-F238E27FC236}">
                <a16:creationId xmlns:a16="http://schemas.microsoft.com/office/drawing/2014/main" id="{34915792-F07A-4802-A458-569EB4DDDC4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" end="8741.5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0430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D5487D36-20B9-4AF8-9845-4EE893DA08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98</TotalTime>
  <Words>231</Words>
  <Application>Microsoft Office PowerPoint</Application>
  <PresentationFormat>Широкоэкранный</PresentationFormat>
  <Paragraphs>35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 Light</vt:lpstr>
      <vt:lpstr>Posterama</vt:lpstr>
      <vt:lpstr>Метрополия</vt:lpstr>
      <vt:lpstr>1. Назовите событие первой четверти XIX века, которое серьёзно повлияло на русскую культуру; 2. Объясните, как земские и городские органы местного самоуправления влияли на развитие городов и деревень</vt:lpstr>
      <vt:lpstr>Русская наука и культура во вт. п. XIX-нач. XX вв.</vt:lpstr>
      <vt:lpstr>План</vt:lpstr>
      <vt:lpstr>Появление общегосударственной системы образования</vt:lpstr>
      <vt:lpstr>Презентация PowerPoint</vt:lpstr>
      <vt:lpstr>Развитие науки</vt:lpstr>
      <vt:lpstr>Повторим изученное</vt:lpstr>
      <vt:lpstr>Презентация PowerPoint</vt:lpstr>
      <vt:lpstr>Презентация PowerPoint</vt:lpstr>
      <vt:lpstr>Презентация PowerPoint</vt:lpstr>
      <vt:lpstr>«Могучая кучка»: Милий Алексеевич Балакирев, Модест Петрович Мусоргский, Александр Порфирьевич Бородин, Николай Андреевич Римский-Корсаков и Цезарь Антонович Кюи</vt:lpstr>
      <vt:lpstr>Презентация PowerPoint</vt:lpstr>
      <vt:lpstr>Третьяковская галерея: кладезь русской и мировой живописи</vt:lpstr>
      <vt:lpstr>Изучите последний пункт и составьте рассказ о развитии архитектуры. Какие нововведения зафиксированы в тот период?</vt:lpstr>
      <vt:lpstr>Презентация PowerPoint</vt:lpstr>
      <vt:lpstr>§22, в. 1-4 (у.), 5 (доп.), с. 136 (доп.)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Назовите событие первой четверти XIX века, которое серьёзно повлияло на русскую культуру; 2. Объясните, как земские и городские органы местного самоуправления влияли на развитие городов и деревень</dc:title>
  <dc:creator>Иван Рак</dc:creator>
  <cp:lastModifiedBy>Иван Красинский</cp:lastModifiedBy>
  <cp:revision>13</cp:revision>
  <dcterms:created xsi:type="dcterms:W3CDTF">2021-03-01T16:17:00Z</dcterms:created>
  <dcterms:modified xsi:type="dcterms:W3CDTF">2022-03-01T09:57:58Z</dcterms:modified>
</cp:coreProperties>
</file>