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71" r:id="rId17"/>
    <p:sldId id="272" r:id="rId18"/>
    <p:sldId id="261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3E316-BC17-4E71-8E28-6CA79FD3A0B5}" v="3" dt="2021-11-27T14:34:14.624"/>
    <p1510:client id="{9659D40A-DAFD-40BF-9BF5-8AD4A9A26128}" v="11" dt="2021-07-31T19:08:39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659D40A-DAFD-40BF-9BF5-8AD4A9A26128}"/>
    <pc:docChg chg="undo custSel addSld modSld">
      <pc:chgData name="Roman Zhigalov" userId="1f97e9fdf7779aa5" providerId="LiveId" clId="{9659D40A-DAFD-40BF-9BF5-8AD4A9A26128}" dt="2021-07-31T19:09:00.658" v="339" actId="20577"/>
      <pc:docMkLst>
        <pc:docMk/>
      </pc:docMkLst>
      <pc:sldChg chg="modSp new mod">
        <pc:chgData name="Roman Zhigalov" userId="1f97e9fdf7779aa5" providerId="LiveId" clId="{9659D40A-DAFD-40BF-9BF5-8AD4A9A26128}" dt="2021-07-31T18:59:41.826" v="1"/>
        <pc:sldMkLst>
          <pc:docMk/>
          <pc:sldMk cId="2910662222" sldId="256"/>
        </pc:sldMkLst>
        <pc:spChg chg="mod">
          <ac:chgData name="Roman Zhigalov" userId="1f97e9fdf7779aa5" providerId="LiveId" clId="{9659D40A-DAFD-40BF-9BF5-8AD4A9A26128}" dt="2021-07-31T18:59:41.826" v="1"/>
          <ac:spMkLst>
            <pc:docMk/>
            <pc:sldMk cId="2910662222" sldId="256"/>
            <ac:spMk id="2" creationId="{3AEE15B8-4468-4DD4-9928-6DE6F14ED1E8}"/>
          </ac:spMkLst>
        </pc:spChg>
      </pc:sldChg>
      <pc:sldChg chg="modSp new mod">
        <pc:chgData name="Roman Zhigalov" userId="1f97e9fdf7779aa5" providerId="LiveId" clId="{9659D40A-DAFD-40BF-9BF5-8AD4A9A26128}" dt="2021-07-31T18:59:55.479" v="25" actId="122"/>
        <pc:sldMkLst>
          <pc:docMk/>
          <pc:sldMk cId="2816148554" sldId="257"/>
        </pc:sldMkLst>
        <pc:spChg chg="mod">
          <ac:chgData name="Roman Zhigalov" userId="1f97e9fdf7779aa5" providerId="LiveId" clId="{9659D40A-DAFD-40BF-9BF5-8AD4A9A26128}" dt="2021-07-31T18:59:55.479" v="25" actId="122"/>
          <ac:spMkLst>
            <pc:docMk/>
            <pc:sldMk cId="2816148554" sldId="257"/>
            <ac:spMk id="2" creationId="{6F4B72D2-FB15-4589-B496-247079EEA7A4}"/>
          </ac:spMkLst>
        </pc:spChg>
      </pc:sldChg>
      <pc:sldChg chg="addSp delSp modSp new mod setBg">
        <pc:chgData name="Roman Zhigalov" userId="1f97e9fdf7779aa5" providerId="LiveId" clId="{9659D40A-DAFD-40BF-9BF5-8AD4A9A26128}" dt="2021-07-31T19:01:20.154" v="99" actId="26606"/>
        <pc:sldMkLst>
          <pc:docMk/>
          <pc:sldMk cId="3268457209" sldId="258"/>
        </pc:sldMkLst>
        <pc:spChg chg="mod">
          <ac:chgData name="Roman Zhigalov" userId="1f97e9fdf7779aa5" providerId="LiveId" clId="{9659D40A-DAFD-40BF-9BF5-8AD4A9A26128}" dt="2021-07-31T19:01:20.154" v="99" actId="26606"/>
          <ac:spMkLst>
            <pc:docMk/>
            <pc:sldMk cId="3268457209" sldId="258"/>
            <ac:spMk id="2" creationId="{4FB0D684-1DB3-4EA6-901D-BBDB84463DFC}"/>
          </ac:spMkLst>
        </pc:spChg>
        <pc:spChg chg="mod">
          <ac:chgData name="Roman Zhigalov" userId="1f97e9fdf7779aa5" providerId="LiveId" clId="{9659D40A-DAFD-40BF-9BF5-8AD4A9A26128}" dt="2021-07-31T19:01:20.154" v="99" actId="26606"/>
          <ac:spMkLst>
            <pc:docMk/>
            <pc:sldMk cId="3268457209" sldId="258"/>
            <ac:spMk id="3" creationId="{D7FE3832-FE8A-4073-9E95-4BC5771F4651}"/>
          </ac:spMkLst>
        </pc:spChg>
        <pc:spChg chg="add del">
          <ac:chgData name="Roman Zhigalov" userId="1f97e9fdf7779aa5" providerId="LiveId" clId="{9659D40A-DAFD-40BF-9BF5-8AD4A9A26128}" dt="2021-07-31T19:01:18.709" v="96" actId="26606"/>
          <ac:spMkLst>
            <pc:docMk/>
            <pc:sldMk cId="3268457209" sldId="258"/>
            <ac:spMk id="8" creationId="{84697CDA-BDB7-4883-B48B-1D4EDB2F0E93}"/>
          </ac:spMkLst>
        </pc:spChg>
        <pc:spChg chg="add del">
          <ac:chgData name="Roman Zhigalov" userId="1f97e9fdf7779aa5" providerId="LiveId" clId="{9659D40A-DAFD-40BF-9BF5-8AD4A9A26128}" dt="2021-07-31T19:01:15.890" v="92" actId="26606"/>
          <ac:spMkLst>
            <pc:docMk/>
            <pc:sldMk cId="3268457209" sldId="258"/>
            <ac:spMk id="9" creationId="{2B1D4F77-A17C-43D7-B7FA-545148E4E93D}"/>
          </ac:spMkLst>
        </pc:spChg>
        <pc:spChg chg="add del">
          <ac:chgData name="Roman Zhigalov" userId="1f97e9fdf7779aa5" providerId="LiveId" clId="{9659D40A-DAFD-40BF-9BF5-8AD4A9A26128}" dt="2021-07-31T19:01:18.709" v="96" actId="26606"/>
          <ac:spMkLst>
            <pc:docMk/>
            <pc:sldMk cId="3268457209" sldId="258"/>
            <ac:spMk id="10" creationId="{6295B176-FA0E-4B6A-A190-5E2E82BEA57A}"/>
          </ac:spMkLst>
        </pc:spChg>
        <pc:spChg chg="add del">
          <ac:chgData name="Roman Zhigalov" userId="1f97e9fdf7779aa5" providerId="LiveId" clId="{9659D40A-DAFD-40BF-9BF5-8AD4A9A26128}" dt="2021-07-31T19:01:16.616" v="94" actId="26606"/>
          <ac:spMkLst>
            <pc:docMk/>
            <pc:sldMk cId="3268457209" sldId="258"/>
            <ac:spMk id="12" creationId="{2B1D4F77-A17C-43D7-B7FA-545148E4E93D}"/>
          </ac:spMkLst>
        </pc:spChg>
        <pc:spChg chg="add del">
          <ac:chgData name="Roman Zhigalov" userId="1f97e9fdf7779aa5" providerId="LiveId" clId="{9659D40A-DAFD-40BF-9BF5-8AD4A9A26128}" dt="2021-07-31T19:01:18.709" v="96" actId="26606"/>
          <ac:spMkLst>
            <pc:docMk/>
            <pc:sldMk cId="3268457209" sldId="258"/>
            <ac:spMk id="14" creationId="{48F779DE-4744-42D6-9C74-33EC94460CCC}"/>
          </ac:spMkLst>
        </pc:spChg>
        <pc:spChg chg="add del">
          <ac:chgData name="Roman Zhigalov" userId="1f97e9fdf7779aa5" providerId="LiveId" clId="{9659D40A-DAFD-40BF-9BF5-8AD4A9A26128}" dt="2021-07-31T19:01:20.135" v="98" actId="26606"/>
          <ac:spMkLst>
            <pc:docMk/>
            <pc:sldMk cId="3268457209" sldId="258"/>
            <ac:spMk id="17" creationId="{2B1D4F77-A17C-43D7-B7FA-545148E4E93D}"/>
          </ac:spMkLst>
        </pc:spChg>
        <pc:spChg chg="add">
          <ac:chgData name="Roman Zhigalov" userId="1f97e9fdf7779aa5" providerId="LiveId" clId="{9659D40A-DAFD-40BF-9BF5-8AD4A9A26128}" dt="2021-07-31T19:01:20.154" v="99" actId="26606"/>
          <ac:spMkLst>
            <pc:docMk/>
            <pc:sldMk cId="3268457209" sldId="258"/>
            <ac:spMk id="20" creationId="{2B1D4F77-A17C-43D7-B7FA-545148E4E93D}"/>
          </ac:spMkLst>
        </pc:spChg>
        <pc:picChg chg="add del">
          <ac:chgData name="Roman Zhigalov" userId="1f97e9fdf7779aa5" providerId="LiveId" clId="{9659D40A-DAFD-40BF-9BF5-8AD4A9A26128}" dt="2021-07-31T19:01:15.890" v="92" actId="26606"/>
          <ac:picMkLst>
            <pc:docMk/>
            <pc:sldMk cId="3268457209" sldId="258"/>
            <ac:picMk id="5" creationId="{D1C1C544-3D6D-4B92-A00E-53A1CA219BB4}"/>
          </ac:picMkLst>
        </pc:picChg>
        <pc:picChg chg="add del">
          <ac:chgData name="Roman Zhigalov" userId="1f97e9fdf7779aa5" providerId="LiveId" clId="{9659D40A-DAFD-40BF-9BF5-8AD4A9A26128}" dt="2021-07-31T19:01:16.616" v="94" actId="26606"/>
          <ac:picMkLst>
            <pc:docMk/>
            <pc:sldMk cId="3268457209" sldId="258"/>
            <ac:picMk id="11" creationId="{FB951C1D-005B-4A67-A800-AF576A4FFA77}"/>
          </ac:picMkLst>
        </pc:picChg>
        <pc:picChg chg="add del">
          <ac:chgData name="Roman Zhigalov" userId="1f97e9fdf7779aa5" providerId="LiveId" clId="{9659D40A-DAFD-40BF-9BF5-8AD4A9A26128}" dt="2021-07-31T19:01:20.135" v="98" actId="26606"/>
          <ac:picMkLst>
            <pc:docMk/>
            <pc:sldMk cId="3268457209" sldId="258"/>
            <ac:picMk id="16" creationId="{FB951C1D-005B-4A67-A800-AF576A4FFA77}"/>
          </ac:picMkLst>
        </pc:picChg>
        <pc:picChg chg="add">
          <ac:chgData name="Roman Zhigalov" userId="1f97e9fdf7779aa5" providerId="LiveId" clId="{9659D40A-DAFD-40BF-9BF5-8AD4A9A26128}" dt="2021-07-31T19:01:20.154" v="99" actId="26606"/>
          <ac:picMkLst>
            <pc:docMk/>
            <pc:sldMk cId="3268457209" sldId="258"/>
            <ac:picMk id="19" creationId="{D1C1C544-3D6D-4B92-A00E-53A1CA219BB4}"/>
          </ac:picMkLst>
        </pc:picChg>
      </pc:sldChg>
      <pc:sldChg chg="addSp modSp new mod setBg">
        <pc:chgData name="Roman Zhigalov" userId="1f97e9fdf7779aa5" providerId="LiveId" clId="{9659D40A-DAFD-40BF-9BF5-8AD4A9A26128}" dt="2021-07-31T19:01:37.972" v="115" actId="26606"/>
        <pc:sldMkLst>
          <pc:docMk/>
          <pc:sldMk cId="3164299302" sldId="259"/>
        </pc:sldMkLst>
        <pc:spChg chg="mod">
          <ac:chgData name="Roman Zhigalov" userId="1f97e9fdf7779aa5" providerId="LiveId" clId="{9659D40A-DAFD-40BF-9BF5-8AD4A9A26128}" dt="2021-07-31T19:01:37.972" v="115" actId="26606"/>
          <ac:spMkLst>
            <pc:docMk/>
            <pc:sldMk cId="3164299302" sldId="259"/>
            <ac:spMk id="2" creationId="{34FEEAF2-7A51-4989-BED9-4EA185106D67}"/>
          </ac:spMkLst>
        </pc:spChg>
        <pc:spChg chg="mod">
          <ac:chgData name="Roman Zhigalov" userId="1f97e9fdf7779aa5" providerId="LiveId" clId="{9659D40A-DAFD-40BF-9BF5-8AD4A9A26128}" dt="2021-07-31T19:01:37.972" v="115" actId="26606"/>
          <ac:spMkLst>
            <pc:docMk/>
            <pc:sldMk cId="3164299302" sldId="259"/>
            <ac:spMk id="3" creationId="{D2843F81-5334-4F70-9258-9427EA8C567E}"/>
          </ac:spMkLst>
        </pc:spChg>
        <pc:spChg chg="add">
          <ac:chgData name="Roman Zhigalov" userId="1f97e9fdf7779aa5" providerId="LiveId" clId="{9659D40A-DAFD-40BF-9BF5-8AD4A9A26128}" dt="2021-07-31T19:01:37.972" v="115" actId="26606"/>
          <ac:spMkLst>
            <pc:docMk/>
            <pc:sldMk cId="3164299302" sldId="259"/>
            <ac:spMk id="8" creationId="{4522B21E-B2B9-4C72-9A71-C87EFD137480}"/>
          </ac:spMkLst>
        </pc:spChg>
        <pc:spChg chg="add">
          <ac:chgData name="Roman Zhigalov" userId="1f97e9fdf7779aa5" providerId="LiveId" clId="{9659D40A-DAFD-40BF-9BF5-8AD4A9A26128}" dt="2021-07-31T19:01:37.972" v="115" actId="26606"/>
          <ac:spMkLst>
            <pc:docMk/>
            <pc:sldMk cId="3164299302" sldId="259"/>
            <ac:spMk id="10" creationId="{5EB7D2A2-F448-44D4-938C-DC84CBCB3B1E}"/>
          </ac:spMkLst>
        </pc:spChg>
        <pc:spChg chg="add">
          <ac:chgData name="Roman Zhigalov" userId="1f97e9fdf7779aa5" providerId="LiveId" clId="{9659D40A-DAFD-40BF-9BF5-8AD4A9A26128}" dt="2021-07-31T19:01:37.972" v="115" actId="26606"/>
          <ac:spMkLst>
            <pc:docMk/>
            <pc:sldMk cId="3164299302" sldId="259"/>
            <ac:spMk id="12" creationId="{871AEA07-1E14-44B4-8E55-64EF049CD66F}"/>
          </ac:spMkLst>
        </pc:spChg>
        <pc:cxnChg chg="add">
          <ac:chgData name="Roman Zhigalov" userId="1f97e9fdf7779aa5" providerId="LiveId" clId="{9659D40A-DAFD-40BF-9BF5-8AD4A9A26128}" dt="2021-07-31T19:01:37.972" v="115" actId="26606"/>
          <ac:cxnSpMkLst>
            <pc:docMk/>
            <pc:sldMk cId="3164299302" sldId="259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9659D40A-DAFD-40BF-9BF5-8AD4A9A26128}" dt="2021-07-31T19:01:49.926" v="127" actId="26606"/>
        <pc:sldMkLst>
          <pc:docMk/>
          <pc:sldMk cId="1798405257" sldId="260"/>
        </pc:sldMkLst>
        <pc:spChg chg="mod">
          <ac:chgData name="Roman Zhigalov" userId="1f97e9fdf7779aa5" providerId="LiveId" clId="{9659D40A-DAFD-40BF-9BF5-8AD4A9A26128}" dt="2021-07-31T19:01:49.926" v="127" actId="26606"/>
          <ac:spMkLst>
            <pc:docMk/>
            <pc:sldMk cId="1798405257" sldId="260"/>
            <ac:spMk id="2" creationId="{78C4557A-58F8-49C2-A615-6C81E24D7A30}"/>
          </ac:spMkLst>
        </pc:spChg>
        <pc:spChg chg="mod">
          <ac:chgData name="Roman Zhigalov" userId="1f97e9fdf7779aa5" providerId="LiveId" clId="{9659D40A-DAFD-40BF-9BF5-8AD4A9A26128}" dt="2021-07-31T19:01:49.926" v="127" actId="26606"/>
          <ac:spMkLst>
            <pc:docMk/>
            <pc:sldMk cId="1798405257" sldId="260"/>
            <ac:spMk id="3" creationId="{857067FE-714F-4767-B12F-35AB7F4682C9}"/>
          </ac:spMkLst>
        </pc:spChg>
        <pc:spChg chg="add">
          <ac:chgData name="Roman Zhigalov" userId="1f97e9fdf7779aa5" providerId="LiveId" clId="{9659D40A-DAFD-40BF-9BF5-8AD4A9A26128}" dt="2021-07-31T19:01:49.926" v="127" actId="26606"/>
          <ac:spMkLst>
            <pc:docMk/>
            <pc:sldMk cId="1798405257" sldId="260"/>
            <ac:spMk id="8" creationId="{4522B21E-B2B9-4C72-9A71-C87EFD137480}"/>
          </ac:spMkLst>
        </pc:spChg>
        <pc:spChg chg="add">
          <ac:chgData name="Roman Zhigalov" userId="1f97e9fdf7779aa5" providerId="LiveId" clId="{9659D40A-DAFD-40BF-9BF5-8AD4A9A26128}" dt="2021-07-31T19:01:49.926" v="127" actId="26606"/>
          <ac:spMkLst>
            <pc:docMk/>
            <pc:sldMk cId="1798405257" sldId="260"/>
            <ac:spMk id="10" creationId="{5EB7D2A2-F448-44D4-938C-DC84CBCB3B1E}"/>
          </ac:spMkLst>
        </pc:spChg>
        <pc:spChg chg="add">
          <ac:chgData name="Roman Zhigalov" userId="1f97e9fdf7779aa5" providerId="LiveId" clId="{9659D40A-DAFD-40BF-9BF5-8AD4A9A26128}" dt="2021-07-31T19:01:49.926" v="127" actId="26606"/>
          <ac:spMkLst>
            <pc:docMk/>
            <pc:sldMk cId="1798405257" sldId="260"/>
            <ac:spMk id="12" creationId="{871AEA07-1E14-44B4-8E55-64EF049CD66F}"/>
          </ac:spMkLst>
        </pc:spChg>
        <pc:cxnChg chg="add">
          <ac:chgData name="Roman Zhigalov" userId="1f97e9fdf7779aa5" providerId="LiveId" clId="{9659D40A-DAFD-40BF-9BF5-8AD4A9A26128}" dt="2021-07-31T19:01:49.926" v="127" actId="26606"/>
          <ac:cxnSpMkLst>
            <pc:docMk/>
            <pc:sldMk cId="1798405257" sldId="260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9659D40A-DAFD-40BF-9BF5-8AD4A9A26128}" dt="2021-07-31T19:02:00.554" v="130" actId="26606"/>
        <pc:sldMkLst>
          <pc:docMk/>
          <pc:sldMk cId="993900786" sldId="261"/>
        </pc:sldMkLst>
        <pc:spChg chg="mod">
          <ac:chgData name="Roman Zhigalov" userId="1f97e9fdf7779aa5" providerId="LiveId" clId="{9659D40A-DAFD-40BF-9BF5-8AD4A9A26128}" dt="2021-07-31T19:02:00.554" v="130" actId="26606"/>
          <ac:spMkLst>
            <pc:docMk/>
            <pc:sldMk cId="993900786" sldId="261"/>
            <ac:spMk id="2" creationId="{C345439F-DF82-41FD-867F-E7C07697D265}"/>
          </ac:spMkLst>
        </pc:spChg>
        <pc:spChg chg="mod">
          <ac:chgData name="Roman Zhigalov" userId="1f97e9fdf7779aa5" providerId="LiveId" clId="{9659D40A-DAFD-40BF-9BF5-8AD4A9A26128}" dt="2021-07-31T19:02:00.554" v="130" actId="26606"/>
          <ac:spMkLst>
            <pc:docMk/>
            <pc:sldMk cId="993900786" sldId="261"/>
            <ac:spMk id="3" creationId="{044D4AAE-A22A-44B8-8A1A-A75C159F5EC9}"/>
          </ac:spMkLst>
        </pc:spChg>
        <pc:spChg chg="add">
          <ac:chgData name="Roman Zhigalov" userId="1f97e9fdf7779aa5" providerId="LiveId" clId="{9659D40A-DAFD-40BF-9BF5-8AD4A9A26128}" dt="2021-07-31T19:02:00.554" v="130" actId="26606"/>
          <ac:spMkLst>
            <pc:docMk/>
            <pc:sldMk cId="993900786" sldId="261"/>
            <ac:spMk id="8" creationId="{4522B21E-B2B9-4C72-9A71-C87EFD137480}"/>
          </ac:spMkLst>
        </pc:spChg>
        <pc:spChg chg="add">
          <ac:chgData name="Roman Zhigalov" userId="1f97e9fdf7779aa5" providerId="LiveId" clId="{9659D40A-DAFD-40BF-9BF5-8AD4A9A26128}" dt="2021-07-31T19:02:00.554" v="130" actId="26606"/>
          <ac:spMkLst>
            <pc:docMk/>
            <pc:sldMk cId="993900786" sldId="261"/>
            <ac:spMk id="10" creationId="{5EB7D2A2-F448-44D4-938C-DC84CBCB3B1E}"/>
          </ac:spMkLst>
        </pc:spChg>
        <pc:spChg chg="add">
          <ac:chgData name="Roman Zhigalov" userId="1f97e9fdf7779aa5" providerId="LiveId" clId="{9659D40A-DAFD-40BF-9BF5-8AD4A9A26128}" dt="2021-07-31T19:02:00.554" v="130" actId="26606"/>
          <ac:spMkLst>
            <pc:docMk/>
            <pc:sldMk cId="993900786" sldId="261"/>
            <ac:spMk id="12" creationId="{871AEA07-1E14-44B4-8E55-64EF049CD66F}"/>
          </ac:spMkLst>
        </pc:spChg>
        <pc:cxnChg chg="add">
          <ac:chgData name="Roman Zhigalov" userId="1f97e9fdf7779aa5" providerId="LiveId" clId="{9659D40A-DAFD-40BF-9BF5-8AD4A9A26128}" dt="2021-07-31T19:02:00.554" v="130" actId="26606"/>
          <ac:cxnSpMkLst>
            <pc:docMk/>
            <pc:sldMk cId="993900786" sldId="261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9659D40A-DAFD-40BF-9BF5-8AD4A9A26128}" dt="2021-07-31T19:03:15.203" v="175" actId="26606"/>
        <pc:sldMkLst>
          <pc:docMk/>
          <pc:sldMk cId="215977464" sldId="262"/>
        </pc:sldMkLst>
        <pc:spChg chg="mod">
          <ac:chgData name="Roman Zhigalov" userId="1f97e9fdf7779aa5" providerId="LiveId" clId="{9659D40A-DAFD-40BF-9BF5-8AD4A9A26128}" dt="2021-07-31T19:03:15.203" v="175" actId="26606"/>
          <ac:spMkLst>
            <pc:docMk/>
            <pc:sldMk cId="215977464" sldId="262"/>
            <ac:spMk id="2" creationId="{30D715C9-4212-408A-B0F3-0A12CAEB0508}"/>
          </ac:spMkLst>
        </pc:spChg>
        <pc:spChg chg="del mod">
          <ac:chgData name="Roman Zhigalov" userId="1f97e9fdf7779aa5" providerId="LiveId" clId="{9659D40A-DAFD-40BF-9BF5-8AD4A9A26128}" dt="2021-07-31T19:03:15.203" v="175" actId="26606"/>
          <ac:spMkLst>
            <pc:docMk/>
            <pc:sldMk cId="215977464" sldId="262"/>
            <ac:spMk id="3" creationId="{967826B6-2EE6-45B7-A816-687A5A01D0F4}"/>
          </ac:spMkLst>
        </pc:spChg>
        <pc:spChg chg="add del">
          <ac:chgData name="Roman Zhigalov" userId="1f97e9fdf7779aa5" providerId="LiveId" clId="{9659D40A-DAFD-40BF-9BF5-8AD4A9A26128}" dt="2021-07-31T19:03:14.656" v="172" actId="26606"/>
          <ac:spMkLst>
            <pc:docMk/>
            <pc:sldMk cId="215977464" sldId="262"/>
            <ac:spMk id="8" creationId="{DBF61EA3-B236-439E-9C0B-340980D56BEE}"/>
          </ac:spMkLst>
        </pc:spChg>
        <pc:spChg chg="add">
          <ac:chgData name="Roman Zhigalov" userId="1f97e9fdf7779aa5" providerId="LiveId" clId="{9659D40A-DAFD-40BF-9BF5-8AD4A9A26128}" dt="2021-07-31T19:03:15.203" v="175" actId="26606"/>
          <ac:spMkLst>
            <pc:docMk/>
            <pc:sldMk cId="215977464" sldId="262"/>
            <ac:spMk id="9" creationId="{2E442304-DDBD-4F7B-8017-36BCC863FB40}"/>
          </ac:spMkLst>
        </pc:spChg>
        <pc:spChg chg="add del">
          <ac:chgData name="Roman Zhigalov" userId="1f97e9fdf7779aa5" providerId="LiveId" clId="{9659D40A-DAFD-40BF-9BF5-8AD4A9A26128}" dt="2021-07-31T19:03:14.656" v="172" actId="26606"/>
          <ac:spMkLst>
            <pc:docMk/>
            <pc:sldMk cId="215977464" sldId="262"/>
            <ac:spMk id="14" creationId="{E659831F-0D9A-4C63-9EBB-8435B85A440F}"/>
          </ac:spMkLst>
        </pc:spChg>
        <pc:spChg chg="add del">
          <ac:chgData name="Roman Zhigalov" userId="1f97e9fdf7779aa5" providerId="LiveId" clId="{9659D40A-DAFD-40BF-9BF5-8AD4A9A26128}" dt="2021-07-31T19:03:15.159" v="174" actId="26606"/>
          <ac:spMkLst>
            <pc:docMk/>
            <pc:sldMk cId="215977464" sldId="262"/>
            <ac:spMk id="15" creationId="{D5B0017B-2ECA-49AF-B397-DC140825DF8D}"/>
          </ac:spMkLst>
        </pc:spChg>
        <pc:spChg chg="add del">
          <ac:chgData name="Roman Zhigalov" userId="1f97e9fdf7779aa5" providerId="LiveId" clId="{9659D40A-DAFD-40BF-9BF5-8AD4A9A26128}" dt="2021-07-31T19:03:15.159" v="174" actId="26606"/>
          <ac:spMkLst>
            <pc:docMk/>
            <pc:sldMk cId="215977464" sldId="262"/>
            <ac:spMk id="16" creationId="{B6CDA21F-E7AF-4C75-8395-33F58D5B0E45}"/>
          </ac:spMkLst>
        </pc:spChg>
        <pc:spChg chg="add">
          <ac:chgData name="Roman Zhigalov" userId="1f97e9fdf7779aa5" providerId="LiveId" clId="{9659D40A-DAFD-40BF-9BF5-8AD4A9A26128}" dt="2021-07-31T19:03:15.203" v="175" actId="26606"/>
          <ac:spMkLst>
            <pc:docMk/>
            <pc:sldMk cId="215977464" sldId="262"/>
            <ac:spMk id="22" creationId="{5E107275-3853-46FD-A241-DE4355A42675}"/>
          </ac:spMkLst>
        </pc:spChg>
        <pc:grpChg chg="add del">
          <ac:chgData name="Roman Zhigalov" userId="1f97e9fdf7779aa5" providerId="LiveId" clId="{9659D40A-DAFD-40BF-9BF5-8AD4A9A26128}" dt="2021-07-31T19:03:14.656" v="172" actId="26606"/>
          <ac:grpSpMkLst>
            <pc:docMk/>
            <pc:sldMk cId="215977464" sldId="262"/>
            <ac:grpSpMk id="10" creationId="{28FAF094-D087-493F-8DF9-A486C2D6BBAA}"/>
          </ac:grpSpMkLst>
        </pc:grpChg>
        <pc:grpChg chg="add del">
          <ac:chgData name="Roman Zhigalov" userId="1f97e9fdf7779aa5" providerId="LiveId" clId="{9659D40A-DAFD-40BF-9BF5-8AD4A9A26128}" dt="2021-07-31T19:03:15.159" v="174" actId="26606"/>
          <ac:grpSpMkLst>
            <pc:docMk/>
            <pc:sldMk cId="215977464" sldId="262"/>
            <ac:grpSpMk id="18" creationId="{AE1C45F0-260A-458C-96ED-C1F6D2151219}"/>
          </ac:grpSpMkLst>
        </pc:grpChg>
        <pc:graphicFrameChg chg="add">
          <ac:chgData name="Roman Zhigalov" userId="1f97e9fdf7779aa5" providerId="LiveId" clId="{9659D40A-DAFD-40BF-9BF5-8AD4A9A26128}" dt="2021-07-31T19:03:15.203" v="175" actId="26606"/>
          <ac:graphicFrameMkLst>
            <pc:docMk/>
            <pc:sldMk cId="215977464" sldId="262"/>
            <ac:graphicFrameMk id="5" creationId="{9FB6F8ED-7186-4673-8EF7-2C9BE682D7AE}"/>
          </ac:graphicFrameMkLst>
        </pc:graphicFrameChg>
        <pc:cxnChg chg="add del">
          <ac:chgData name="Roman Zhigalov" userId="1f97e9fdf7779aa5" providerId="LiveId" clId="{9659D40A-DAFD-40BF-9BF5-8AD4A9A26128}" dt="2021-07-31T19:03:15.159" v="174" actId="26606"/>
          <ac:cxnSpMkLst>
            <pc:docMk/>
            <pc:sldMk cId="215977464" sldId="262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9659D40A-DAFD-40BF-9BF5-8AD4A9A26128}" dt="2021-07-31T19:03:51.030" v="183" actId="962"/>
        <pc:sldMkLst>
          <pc:docMk/>
          <pc:sldMk cId="3980960393" sldId="263"/>
        </pc:sldMkLst>
        <pc:spChg chg="mod">
          <ac:chgData name="Roman Zhigalov" userId="1f97e9fdf7779aa5" providerId="LiveId" clId="{9659D40A-DAFD-40BF-9BF5-8AD4A9A26128}" dt="2021-07-31T19:03:48.213" v="181" actId="26606"/>
          <ac:spMkLst>
            <pc:docMk/>
            <pc:sldMk cId="3980960393" sldId="263"/>
            <ac:spMk id="2" creationId="{1E2FD8DF-8B19-448E-946C-B766EE758AE0}"/>
          </ac:spMkLst>
        </pc:spChg>
        <pc:spChg chg="del">
          <ac:chgData name="Roman Zhigalov" userId="1f97e9fdf7779aa5" providerId="LiveId" clId="{9659D40A-DAFD-40BF-9BF5-8AD4A9A26128}" dt="2021-07-31T19:03:36.888" v="178"/>
          <ac:spMkLst>
            <pc:docMk/>
            <pc:sldMk cId="3980960393" sldId="263"/>
            <ac:spMk id="3" creationId="{B50FEC0A-5EC9-4B48-98D5-B12ECA6F54A6}"/>
          </ac:spMkLst>
        </pc:spChg>
        <pc:spChg chg="mod">
          <ac:chgData name="Roman Zhigalov" userId="1f97e9fdf7779aa5" providerId="LiveId" clId="{9659D40A-DAFD-40BF-9BF5-8AD4A9A26128}" dt="2021-07-31T19:03:51.030" v="183" actId="962"/>
          <ac:spMkLst>
            <pc:docMk/>
            <pc:sldMk cId="3980960393" sldId="263"/>
            <ac:spMk id="4" creationId="{02BAEA71-B2AA-49C8-9460-E7781B18D73B}"/>
          </ac:spMkLst>
        </pc:spChg>
        <pc:spChg chg="add">
          <ac:chgData name="Roman Zhigalov" userId="1f97e9fdf7779aa5" providerId="LiveId" clId="{9659D40A-DAFD-40BF-9BF5-8AD4A9A26128}" dt="2021-07-31T19:03:48.213" v="181" actId="26606"/>
          <ac:spMkLst>
            <pc:docMk/>
            <pc:sldMk cId="3980960393" sldId="263"/>
            <ac:spMk id="71" creationId="{201CC55D-ED54-4C5C-95E6-10947BD1103B}"/>
          </ac:spMkLst>
        </pc:spChg>
        <pc:spChg chg="add">
          <ac:chgData name="Roman Zhigalov" userId="1f97e9fdf7779aa5" providerId="LiveId" clId="{9659D40A-DAFD-40BF-9BF5-8AD4A9A26128}" dt="2021-07-31T19:03:48.213" v="181" actId="26606"/>
          <ac:spMkLst>
            <pc:docMk/>
            <pc:sldMk cId="3980960393" sldId="263"/>
            <ac:spMk id="77" creationId="{3873B707-463F-40B0-8227-E8CC6C67EB25}"/>
          </ac:spMkLst>
        </pc:spChg>
        <pc:spChg chg="add">
          <ac:chgData name="Roman Zhigalov" userId="1f97e9fdf7779aa5" providerId="LiveId" clId="{9659D40A-DAFD-40BF-9BF5-8AD4A9A26128}" dt="2021-07-31T19:03:48.213" v="181" actId="26606"/>
          <ac:spMkLst>
            <pc:docMk/>
            <pc:sldMk cId="3980960393" sldId="263"/>
            <ac:spMk id="79" creationId="{C13237C8-E62C-4F0D-A318-BD6FB6C2D138}"/>
          </ac:spMkLst>
        </pc:spChg>
        <pc:spChg chg="add">
          <ac:chgData name="Roman Zhigalov" userId="1f97e9fdf7779aa5" providerId="LiveId" clId="{9659D40A-DAFD-40BF-9BF5-8AD4A9A26128}" dt="2021-07-31T19:03:48.213" v="181" actId="26606"/>
          <ac:spMkLst>
            <pc:docMk/>
            <pc:sldMk cId="3980960393" sldId="263"/>
            <ac:spMk id="81" creationId="{19C9EAEA-39D0-4B0E-A0EB-51E7B26740B1}"/>
          </ac:spMkLst>
        </pc:spChg>
        <pc:grpChg chg="add">
          <ac:chgData name="Roman Zhigalov" userId="1f97e9fdf7779aa5" providerId="LiveId" clId="{9659D40A-DAFD-40BF-9BF5-8AD4A9A26128}" dt="2021-07-31T19:03:48.213" v="181" actId="26606"/>
          <ac:grpSpMkLst>
            <pc:docMk/>
            <pc:sldMk cId="3980960393" sldId="263"/>
            <ac:grpSpMk id="73" creationId="{1DE889C7-FAD6-4397-98E2-05D503484459}"/>
          </ac:grpSpMkLst>
        </pc:grpChg>
        <pc:picChg chg="add mod">
          <ac:chgData name="Roman Zhigalov" userId="1f97e9fdf7779aa5" providerId="LiveId" clId="{9659D40A-DAFD-40BF-9BF5-8AD4A9A26128}" dt="2021-07-31T19:03:51.028" v="182" actId="27614"/>
          <ac:picMkLst>
            <pc:docMk/>
            <pc:sldMk cId="3980960393" sldId="263"/>
            <ac:picMk id="1026" creationId="{ECDF838A-0173-4733-9AB8-C502AB5FB5CB}"/>
          </ac:picMkLst>
        </pc:picChg>
      </pc:sldChg>
      <pc:sldChg chg="addSp delSp modSp new mod setBg">
        <pc:chgData name="Roman Zhigalov" userId="1f97e9fdf7779aa5" providerId="LiveId" clId="{9659D40A-DAFD-40BF-9BF5-8AD4A9A26128}" dt="2021-07-31T19:04:12.318" v="191" actId="962"/>
        <pc:sldMkLst>
          <pc:docMk/>
          <pc:sldMk cId="158267128" sldId="264"/>
        </pc:sldMkLst>
        <pc:spChg chg="mod">
          <ac:chgData name="Roman Zhigalov" userId="1f97e9fdf7779aa5" providerId="LiveId" clId="{9659D40A-DAFD-40BF-9BF5-8AD4A9A26128}" dt="2021-07-31T19:04:10.335" v="189" actId="26606"/>
          <ac:spMkLst>
            <pc:docMk/>
            <pc:sldMk cId="158267128" sldId="264"/>
            <ac:spMk id="2" creationId="{69729EFC-84CD-494B-9E6C-D6AEBB172851}"/>
          </ac:spMkLst>
        </pc:spChg>
        <pc:spChg chg="del">
          <ac:chgData name="Roman Zhigalov" userId="1f97e9fdf7779aa5" providerId="LiveId" clId="{9659D40A-DAFD-40BF-9BF5-8AD4A9A26128}" dt="2021-07-31T19:04:00.407" v="185"/>
          <ac:spMkLst>
            <pc:docMk/>
            <pc:sldMk cId="158267128" sldId="264"/>
            <ac:spMk id="3" creationId="{D0BD26CF-86A5-43EC-9512-2B3D9973F088}"/>
          </ac:spMkLst>
        </pc:spChg>
        <pc:spChg chg="mod">
          <ac:chgData name="Roman Zhigalov" userId="1f97e9fdf7779aa5" providerId="LiveId" clId="{9659D40A-DAFD-40BF-9BF5-8AD4A9A26128}" dt="2021-07-31T19:04:12.318" v="191" actId="962"/>
          <ac:spMkLst>
            <pc:docMk/>
            <pc:sldMk cId="158267128" sldId="264"/>
            <ac:spMk id="4" creationId="{EBDCE6B5-F763-48D2-BA51-C1F3B1F444CF}"/>
          </ac:spMkLst>
        </pc:spChg>
        <pc:spChg chg="add">
          <ac:chgData name="Roman Zhigalov" userId="1f97e9fdf7779aa5" providerId="LiveId" clId="{9659D40A-DAFD-40BF-9BF5-8AD4A9A26128}" dt="2021-07-31T19:04:10.335" v="189" actId="26606"/>
          <ac:spMkLst>
            <pc:docMk/>
            <pc:sldMk cId="158267128" sldId="264"/>
            <ac:spMk id="71" creationId="{201CC55D-ED54-4C5C-95E6-10947BD1103B}"/>
          </ac:spMkLst>
        </pc:spChg>
        <pc:spChg chg="add">
          <ac:chgData name="Roman Zhigalov" userId="1f97e9fdf7779aa5" providerId="LiveId" clId="{9659D40A-DAFD-40BF-9BF5-8AD4A9A26128}" dt="2021-07-31T19:04:10.335" v="189" actId="26606"/>
          <ac:spMkLst>
            <pc:docMk/>
            <pc:sldMk cId="158267128" sldId="264"/>
            <ac:spMk id="77" creationId="{3873B707-463F-40B0-8227-E8CC6C67EB25}"/>
          </ac:spMkLst>
        </pc:spChg>
        <pc:spChg chg="add">
          <ac:chgData name="Roman Zhigalov" userId="1f97e9fdf7779aa5" providerId="LiveId" clId="{9659D40A-DAFD-40BF-9BF5-8AD4A9A26128}" dt="2021-07-31T19:04:10.335" v="189" actId="26606"/>
          <ac:spMkLst>
            <pc:docMk/>
            <pc:sldMk cId="158267128" sldId="264"/>
            <ac:spMk id="79" creationId="{C13237C8-E62C-4F0D-A318-BD6FB6C2D138}"/>
          </ac:spMkLst>
        </pc:spChg>
        <pc:spChg chg="add">
          <ac:chgData name="Roman Zhigalov" userId="1f97e9fdf7779aa5" providerId="LiveId" clId="{9659D40A-DAFD-40BF-9BF5-8AD4A9A26128}" dt="2021-07-31T19:04:10.335" v="189" actId="26606"/>
          <ac:spMkLst>
            <pc:docMk/>
            <pc:sldMk cId="158267128" sldId="264"/>
            <ac:spMk id="81" creationId="{19C9EAEA-39D0-4B0E-A0EB-51E7B26740B1}"/>
          </ac:spMkLst>
        </pc:spChg>
        <pc:grpChg chg="add">
          <ac:chgData name="Roman Zhigalov" userId="1f97e9fdf7779aa5" providerId="LiveId" clId="{9659D40A-DAFD-40BF-9BF5-8AD4A9A26128}" dt="2021-07-31T19:04:10.335" v="189" actId="26606"/>
          <ac:grpSpMkLst>
            <pc:docMk/>
            <pc:sldMk cId="158267128" sldId="264"/>
            <ac:grpSpMk id="73" creationId="{1DE889C7-FAD6-4397-98E2-05D503484459}"/>
          </ac:grpSpMkLst>
        </pc:grpChg>
        <pc:picChg chg="add mod">
          <ac:chgData name="Roman Zhigalov" userId="1f97e9fdf7779aa5" providerId="LiveId" clId="{9659D40A-DAFD-40BF-9BF5-8AD4A9A26128}" dt="2021-07-31T19:04:12.317" v="190" actId="27614"/>
          <ac:picMkLst>
            <pc:docMk/>
            <pc:sldMk cId="158267128" sldId="264"/>
            <ac:picMk id="2050" creationId="{97C18C06-5E93-4839-91D7-A39EE6A68B4B}"/>
          </ac:picMkLst>
        </pc:picChg>
      </pc:sldChg>
      <pc:sldChg chg="addSp delSp modSp new mod setBg">
        <pc:chgData name="Roman Zhigalov" userId="1f97e9fdf7779aa5" providerId="LiveId" clId="{9659D40A-DAFD-40BF-9BF5-8AD4A9A26128}" dt="2021-07-31T19:04:31.447" v="199" actId="962"/>
        <pc:sldMkLst>
          <pc:docMk/>
          <pc:sldMk cId="2591619967" sldId="265"/>
        </pc:sldMkLst>
        <pc:spChg chg="mod">
          <ac:chgData name="Roman Zhigalov" userId="1f97e9fdf7779aa5" providerId="LiveId" clId="{9659D40A-DAFD-40BF-9BF5-8AD4A9A26128}" dt="2021-07-31T19:04:29.329" v="197" actId="26606"/>
          <ac:spMkLst>
            <pc:docMk/>
            <pc:sldMk cId="2591619967" sldId="265"/>
            <ac:spMk id="2" creationId="{53966F00-3EB4-415C-8FA7-AFB763E0EC0B}"/>
          </ac:spMkLst>
        </pc:spChg>
        <pc:spChg chg="del">
          <ac:chgData name="Roman Zhigalov" userId="1f97e9fdf7779aa5" providerId="LiveId" clId="{9659D40A-DAFD-40BF-9BF5-8AD4A9A26128}" dt="2021-07-31T19:04:19.680" v="193"/>
          <ac:spMkLst>
            <pc:docMk/>
            <pc:sldMk cId="2591619967" sldId="265"/>
            <ac:spMk id="3" creationId="{C917D180-777D-4842-80AD-3CADB5C9B1B6}"/>
          </ac:spMkLst>
        </pc:spChg>
        <pc:spChg chg="mod">
          <ac:chgData name="Roman Zhigalov" userId="1f97e9fdf7779aa5" providerId="LiveId" clId="{9659D40A-DAFD-40BF-9BF5-8AD4A9A26128}" dt="2021-07-31T19:04:31.447" v="199" actId="962"/>
          <ac:spMkLst>
            <pc:docMk/>
            <pc:sldMk cId="2591619967" sldId="265"/>
            <ac:spMk id="4" creationId="{95A9430E-AAE7-436F-AF57-1F572F92F99C}"/>
          </ac:spMkLst>
        </pc:spChg>
        <pc:spChg chg="add">
          <ac:chgData name="Roman Zhigalov" userId="1f97e9fdf7779aa5" providerId="LiveId" clId="{9659D40A-DAFD-40BF-9BF5-8AD4A9A26128}" dt="2021-07-31T19:04:29.329" v="197" actId="26606"/>
          <ac:spMkLst>
            <pc:docMk/>
            <pc:sldMk cId="2591619967" sldId="265"/>
            <ac:spMk id="71" creationId="{201CC55D-ED54-4C5C-95E6-10947BD1103B}"/>
          </ac:spMkLst>
        </pc:spChg>
        <pc:spChg chg="add">
          <ac:chgData name="Roman Zhigalov" userId="1f97e9fdf7779aa5" providerId="LiveId" clId="{9659D40A-DAFD-40BF-9BF5-8AD4A9A26128}" dt="2021-07-31T19:04:29.329" v="197" actId="26606"/>
          <ac:spMkLst>
            <pc:docMk/>
            <pc:sldMk cId="2591619967" sldId="265"/>
            <ac:spMk id="77" creationId="{3873B707-463F-40B0-8227-E8CC6C67EB25}"/>
          </ac:spMkLst>
        </pc:spChg>
        <pc:spChg chg="add">
          <ac:chgData name="Roman Zhigalov" userId="1f97e9fdf7779aa5" providerId="LiveId" clId="{9659D40A-DAFD-40BF-9BF5-8AD4A9A26128}" dt="2021-07-31T19:04:29.329" v="197" actId="26606"/>
          <ac:spMkLst>
            <pc:docMk/>
            <pc:sldMk cId="2591619967" sldId="265"/>
            <ac:spMk id="79" creationId="{C13237C8-E62C-4F0D-A318-BD6FB6C2D138}"/>
          </ac:spMkLst>
        </pc:spChg>
        <pc:spChg chg="add">
          <ac:chgData name="Roman Zhigalov" userId="1f97e9fdf7779aa5" providerId="LiveId" clId="{9659D40A-DAFD-40BF-9BF5-8AD4A9A26128}" dt="2021-07-31T19:04:29.329" v="197" actId="26606"/>
          <ac:spMkLst>
            <pc:docMk/>
            <pc:sldMk cId="2591619967" sldId="265"/>
            <ac:spMk id="81" creationId="{19C9EAEA-39D0-4B0E-A0EB-51E7B26740B1}"/>
          </ac:spMkLst>
        </pc:spChg>
        <pc:grpChg chg="add">
          <ac:chgData name="Roman Zhigalov" userId="1f97e9fdf7779aa5" providerId="LiveId" clId="{9659D40A-DAFD-40BF-9BF5-8AD4A9A26128}" dt="2021-07-31T19:04:29.329" v="197" actId="26606"/>
          <ac:grpSpMkLst>
            <pc:docMk/>
            <pc:sldMk cId="2591619967" sldId="265"/>
            <ac:grpSpMk id="73" creationId="{1DE889C7-FAD6-4397-98E2-05D503484459}"/>
          </ac:grpSpMkLst>
        </pc:grpChg>
        <pc:picChg chg="add mod">
          <ac:chgData name="Roman Zhigalov" userId="1f97e9fdf7779aa5" providerId="LiveId" clId="{9659D40A-DAFD-40BF-9BF5-8AD4A9A26128}" dt="2021-07-31T19:04:31.446" v="198" actId="27614"/>
          <ac:picMkLst>
            <pc:docMk/>
            <pc:sldMk cId="2591619967" sldId="265"/>
            <ac:picMk id="3074" creationId="{78785241-A12C-49B9-9394-052E88942DD9}"/>
          </ac:picMkLst>
        </pc:picChg>
      </pc:sldChg>
      <pc:sldChg chg="addSp delSp modSp new mod setBg">
        <pc:chgData name="Roman Zhigalov" userId="1f97e9fdf7779aa5" providerId="LiveId" clId="{9659D40A-DAFD-40BF-9BF5-8AD4A9A26128}" dt="2021-07-31T19:04:51.275" v="205" actId="27614"/>
        <pc:sldMkLst>
          <pc:docMk/>
          <pc:sldMk cId="3421949336" sldId="266"/>
        </pc:sldMkLst>
        <pc:spChg chg="mod">
          <ac:chgData name="Roman Zhigalov" userId="1f97e9fdf7779aa5" providerId="LiveId" clId="{9659D40A-DAFD-40BF-9BF5-8AD4A9A26128}" dt="2021-07-31T19:04:48.934" v="204" actId="26606"/>
          <ac:spMkLst>
            <pc:docMk/>
            <pc:sldMk cId="3421949336" sldId="266"/>
            <ac:spMk id="2" creationId="{4F48DCA4-C0C5-411F-9C6E-21C03C4F7A8D}"/>
          </ac:spMkLst>
        </pc:spChg>
        <pc:spChg chg="del">
          <ac:chgData name="Roman Zhigalov" userId="1f97e9fdf7779aa5" providerId="LiveId" clId="{9659D40A-DAFD-40BF-9BF5-8AD4A9A26128}" dt="2021-07-31T19:04:38.009" v="201"/>
          <ac:spMkLst>
            <pc:docMk/>
            <pc:sldMk cId="3421949336" sldId="266"/>
            <ac:spMk id="3" creationId="{C50A1510-7478-413D-B6C7-8E51183AAA98}"/>
          </ac:spMkLst>
        </pc:spChg>
        <pc:spChg chg="mod">
          <ac:chgData name="Roman Zhigalov" userId="1f97e9fdf7779aa5" providerId="LiveId" clId="{9659D40A-DAFD-40BF-9BF5-8AD4A9A26128}" dt="2021-07-31T19:04:48.934" v="204" actId="26606"/>
          <ac:spMkLst>
            <pc:docMk/>
            <pc:sldMk cId="3421949336" sldId="266"/>
            <ac:spMk id="4" creationId="{B850130A-8FF3-4628-985D-7E4C76C4D185}"/>
          </ac:spMkLst>
        </pc:spChg>
        <pc:spChg chg="add">
          <ac:chgData name="Roman Zhigalov" userId="1f97e9fdf7779aa5" providerId="LiveId" clId="{9659D40A-DAFD-40BF-9BF5-8AD4A9A26128}" dt="2021-07-31T19:04:48.934" v="204" actId="26606"/>
          <ac:spMkLst>
            <pc:docMk/>
            <pc:sldMk cId="3421949336" sldId="266"/>
            <ac:spMk id="71" creationId="{201CC55D-ED54-4C5C-95E6-10947BD1103B}"/>
          </ac:spMkLst>
        </pc:spChg>
        <pc:spChg chg="add">
          <ac:chgData name="Roman Zhigalov" userId="1f97e9fdf7779aa5" providerId="LiveId" clId="{9659D40A-DAFD-40BF-9BF5-8AD4A9A26128}" dt="2021-07-31T19:04:48.934" v="204" actId="26606"/>
          <ac:spMkLst>
            <pc:docMk/>
            <pc:sldMk cId="3421949336" sldId="266"/>
            <ac:spMk id="77" creationId="{3873B707-463F-40B0-8227-E8CC6C67EB25}"/>
          </ac:spMkLst>
        </pc:spChg>
        <pc:spChg chg="add">
          <ac:chgData name="Roman Zhigalov" userId="1f97e9fdf7779aa5" providerId="LiveId" clId="{9659D40A-DAFD-40BF-9BF5-8AD4A9A26128}" dt="2021-07-31T19:04:48.934" v="204" actId="26606"/>
          <ac:spMkLst>
            <pc:docMk/>
            <pc:sldMk cId="3421949336" sldId="266"/>
            <ac:spMk id="79" creationId="{C13237C8-E62C-4F0D-A318-BD6FB6C2D138}"/>
          </ac:spMkLst>
        </pc:spChg>
        <pc:spChg chg="add">
          <ac:chgData name="Roman Zhigalov" userId="1f97e9fdf7779aa5" providerId="LiveId" clId="{9659D40A-DAFD-40BF-9BF5-8AD4A9A26128}" dt="2021-07-31T19:04:48.934" v="204" actId="26606"/>
          <ac:spMkLst>
            <pc:docMk/>
            <pc:sldMk cId="3421949336" sldId="266"/>
            <ac:spMk id="81" creationId="{19C9EAEA-39D0-4B0E-A0EB-51E7B26740B1}"/>
          </ac:spMkLst>
        </pc:spChg>
        <pc:grpChg chg="add">
          <ac:chgData name="Roman Zhigalov" userId="1f97e9fdf7779aa5" providerId="LiveId" clId="{9659D40A-DAFD-40BF-9BF5-8AD4A9A26128}" dt="2021-07-31T19:04:48.934" v="204" actId="26606"/>
          <ac:grpSpMkLst>
            <pc:docMk/>
            <pc:sldMk cId="3421949336" sldId="266"/>
            <ac:grpSpMk id="73" creationId="{1DE889C7-FAD6-4397-98E2-05D503484459}"/>
          </ac:grpSpMkLst>
        </pc:grpChg>
        <pc:picChg chg="add mod">
          <ac:chgData name="Roman Zhigalov" userId="1f97e9fdf7779aa5" providerId="LiveId" clId="{9659D40A-DAFD-40BF-9BF5-8AD4A9A26128}" dt="2021-07-31T19:04:51.275" v="205" actId="27614"/>
          <ac:picMkLst>
            <pc:docMk/>
            <pc:sldMk cId="3421949336" sldId="266"/>
            <ac:picMk id="4098" creationId="{91B173D6-6CF0-45B7-BA01-CAA2F9061918}"/>
          </ac:picMkLst>
        </pc:picChg>
      </pc:sldChg>
      <pc:sldChg chg="addSp delSp modSp new mod setBg">
        <pc:chgData name="Roman Zhigalov" userId="1f97e9fdf7779aa5" providerId="LiveId" clId="{9659D40A-DAFD-40BF-9BF5-8AD4A9A26128}" dt="2021-07-31T19:05:13.944" v="213" actId="962"/>
        <pc:sldMkLst>
          <pc:docMk/>
          <pc:sldMk cId="1009818909" sldId="267"/>
        </pc:sldMkLst>
        <pc:spChg chg="mod">
          <ac:chgData name="Roman Zhigalov" userId="1f97e9fdf7779aa5" providerId="LiveId" clId="{9659D40A-DAFD-40BF-9BF5-8AD4A9A26128}" dt="2021-07-31T19:05:12.184" v="211" actId="26606"/>
          <ac:spMkLst>
            <pc:docMk/>
            <pc:sldMk cId="1009818909" sldId="267"/>
            <ac:spMk id="2" creationId="{22A5C237-378B-40BD-B9D4-7B8B400EED8B}"/>
          </ac:spMkLst>
        </pc:spChg>
        <pc:spChg chg="del">
          <ac:chgData name="Roman Zhigalov" userId="1f97e9fdf7779aa5" providerId="LiveId" clId="{9659D40A-DAFD-40BF-9BF5-8AD4A9A26128}" dt="2021-07-31T19:05:01.366" v="207"/>
          <ac:spMkLst>
            <pc:docMk/>
            <pc:sldMk cId="1009818909" sldId="267"/>
            <ac:spMk id="3" creationId="{9A76EBF9-9EB7-470D-A5EC-805A32452869}"/>
          </ac:spMkLst>
        </pc:spChg>
        <pc:spChg chg="mod">
          <ac:chgData name="Roman Zhigalov" userId="1f97e9fdf7779aa5" providerId="LiveId" clId="{9659D40A-DAFD-40BF-9BF5-8AD4A9A26128}" dt="2021-07-31T19:05:13.944" v="213" actId="962"/>
          <ac:spMkLst>
            <pc:docMk/>
            <pc:sldMk cId="1009818909" sldId="267"/>
            <ac:spMk id="4" creationId="{DA59A9E2-42FE-4FA4-B1E6-C995808EFA3F}"/>
          </ac:spMkLst>
        </pc:spChg>
        <pc:spChg chg="add">
          <ac:chgData name="Roman Zhigalov" userId="1f97e9fdf7779aa5" providerId="LiveId" clId="{9659D40A-DAFD-40BF-9BF5-8AD4A9A26128}" dt="2021-07-31T19:05:12.184" v="211" actId="26606"/>
          <ac:spMkLst>
            <pc:docMk/>
            <pc:sldMk cId="1009818909" sldId="267"/>
            <ac:spMk id="71" creationId="{201CC55D-ED54-4C5C-95E6-10947BD1103B}"/>
          </ac:spMkLst>
        </pc:spChg>
        <pc:spChg chg="add">
          <ac:chgData name="Roman Zhigalov" userId="1f97e9fdf7779aa5" providerId="LiveId" clId="{9659D40A-DAFD-40BF-9BF5-8AD4A9A26128}" dt="2021-07-31T19:05:12.184" v="211" actId="26606"/>
          <ac:spMkLst>
            <pc:docMk/>
            <pc:sldMk cId="1009818909" sldId="267"/>
            <ac:spMk id="77" creationId="{3873B707-463F-40B0-8227-E8CC6C67EB25}"/>
          </ac:spMkLst>
        </pc:spChg>
        <pc:spChg chg="add">
          <ac:chgData name="Roman Zhigalov" userId="1f97e9fdf7779aa5" providerId="LiveId" clId="{9659D40A-DAFD-40BF-9BF5-8AD4A9A26128}" dt="2021-07-31T19:05:12.184" v="211" actId="26606"/>
          <ac:spMkLst>
            <pc:docMk/>
            <pc:sldMk cId="1009818909" sldId="267"/>
            <ac:spMk id="79" creationId="{C13237C8-E62C-4F0D-A318-BD6FB6C2D138}"/>
          </ac:spMkLst>
        </pc:spChg>
        <pc:spChg chg="add">
          <ac:chgData name="Roman Zhigalov" userId="1f97e9fdf7779aa5" providerId="LiveId" clId="{9659D40A-DAFD-40BF-9BF5-8AD4A9A26128}" dt="2021-07-31T19:05:12.184" v="211" actId="26606"/>
          <ac:spMkLst>
            <pc:docMk/>
            <pc:sldMk cId="1009818909" sldId="267"/>
            <ac:spMk id="81" creationId="{19C9EAEA-39D0-4B0E-A0EB-51E7B26740B1}"/>
          </ac:spMkLst>
        </pc:spChg>
        <pc:grpChg chg="add">
          <ac:chgData name="Roman Zhigalov" userId="1f97e9fdf7779aa5" providerId="LiveId" clId="{9659D40A-DAFD-40BF-9BF5-8AD4A9A26128}" dt="2021-07-31T19:05:12.184" v="211" actId="26606"/>
          <ac:grpSpMkLst>
            <pc:docMk/>
            <pc:sldMk cId="1009818909" sldId="267"/>
            <ac:grpSpMk id="73" creationId="{1DE889C7-FAD6-4397-98E2-05D503484459}"/>
          </ac:grpSpMkLst>
        </pc:grpChg>
        <pc:picChg chg="add mod">
          <ac:chgData name="Roman Zhigalov" userId="1f97e9fdf7779aa5" providerId="LiveId" clId="{9659D40A-DAFD-40BF-9BF5-8AD4A9A26128}" dt="2021-07-31T19:05:13.943" v="212" actId="27614"/>
          <ac:picMkLst>
            <pc:docMk/>
            <pc:sldMk cId="1009818909" sldId="267"/>
            <ac:picMk id="5122" creationId="{158B9AED-C9BE-46C5-89A4-E9B9B3989AAC}"/>
          </ac:picMkLst>
        </pc:picChg>
      </pc:sldChg>
      <pc:sldChg chg="addSp modSp new mod setBg">
        <pc:chgData name="Roman Zhigalov" userId="1f97e9fdf7779aa5" providerId="LiveId" clId="{9659D40A-DAFD-40BF-9BF5-8AD4A9A26128}" dt="2021-07-31T19:05:48.393" v="246" actId="26606"/>
        <pc:sldMkLst>
          <pc:docMk/>
          <pc:sldMk cId="3992848490" sldId="268"/>
        </pc:sldMkLst>
        <pc:spChg chg="mod">
          <ac:chgData name="Roman Zhigalov" userId="1f97e9fdf7779aa5" providerId="LiveId" clId="{9659D40A-DAFD-40BF-9BF5-8AD4A9A26128}" dt="2021-07-31T19:05:48.393" v="246" actId="26606"/>
          <ac:spMkLst>
            <pc:docMk/>
            <pc:sldMk cId="3992848490" sldId="268"/>
            <ac:spMk id="2" creationId="{91FEC928-615E-496F-A689-ACF555374FC2}"/>
          </ac:spMkLst>
        </pc:spChg>
        <pc:spChg chg="mod">
          <ac:chgData name="Roman Zhigalov" userId="1f97e9fdf7779aa5" providerId="LiveId" clId="{9659D40A-DAFD-40BF-9BF5-8AD4A9A26128}" dt="2021-07-31T19:05:48.393" v="246" actId="26606"/>
          <ac:spMkLst>
            <pc:docMk/>
            <pc:sldMk cId="3992848490" sldId="268"/>
            <ac:spMk id="3" creationId="{06D0D520-7F93-4AFB-A7B2-DAEDB60DADC5}"/>
          </ac:spMkLst>
        </pc:spChg>
        <pc:spChg chg="add">
          <ac:chgData name="Roman Zhigalov" userId="1f97e9fdf7779aa5" providerId="LiveId" clId="{9659D40A-DAFD-40BF-9BF5-8AD4A9A26128}" dt="2021-07-31T19:05:48.393" v="246" actId="26606"/>
          <ac:spMkLst>
            <pc:docMk/>
            <pc:sldMk cId="3992848490" sldId="268"/>
            <ac:spMk id="8" creationId="{777A147A-9ED8-46B4-8660-1B3C2AA880B5}"/>
          </ac:spMkLst>
        </pc:spChg>
        <pc:spChg chg="add">
          <ac:chgData name="Roman Zhigalov" userId="1f97e9fdf7779aa5" providerId="LiveId" clId="{9659D40A-DAFD-40BF-9BF5-8AD4A9A26128}" dt="2021-07-31T19:05:48.393" v="246" actId="26606"/>
          <ac:spMkLst>
            <pc:docMk/>
            <pc:sldMk cId="3992848490" sldId="268"/>
            <ac:spMk id="10" creationId="{5D6C15A0-C087-4593-8414-2B4EC1CDC3DE}"/>
          </ac:spMkLst>
        </pc:spChg>
      </pc:sldChg>
      <pc:sldChg chg="addSp delSp modSp new mod setBg">
        <pc:chgData name="Roman Zhigalov" userId="1f97e9fdf7779aa5" providerId="LiveId" clId="{9659D40A-DAFD-40BF-9BF5-8AD4A9A26128}" dt="2021-07-31T19:06:05.519" v="252" actId="26606"/>
        <pc:sldMkLst>
          <pc:docMk/>
          <pc:sldMk cId="2311271117" sldId="269"/>
        </pc:sldMkLst>
        <pc:spChg chg="mod">
          <ac:chgData name="Roman Zhigalov" userId="1f97e9fdf7779aa5" providerId="LiveId" clId="{9659D40A-DAFD-40BF-9BF5-8AD4A9A26128}" dt="2021-07-31T19:06:05.519" v="252" actId="26606"/>
          <ac:spMkLst>
            <pc:docMk/>
            <pc:sldMk cId="2311271117" sldId="269"/>
            <ac:spMk id="2" creationId="{418F03C5-579B-49E7-B0A5-89C4F36D3F8B}"/>
          </ac:spMkLst>
        </pc:spChg>
        <pc:spChg chg="del">
          <ac:chgData name="Roman Zhigalov" userId="1f97e9fdf7779aa5" providerId="LiveId" clId="{9659D40A-DAFD-40BF-9BF5-8AD4A9A26128}" dt="2021-07-31T19:05:56.264" v="248"/>
          <ac:spMkLst>
            <pc:docMk/>
            <pc:sldMk cId="2311271117" sldId="269"/>
            <ac:spMk id="3" creationId="{A778D17B-6708-4B43-8406-839D1BB76A72}"/>
          </ac:spMkLst>
        </pc:spChg>
        <pc:spChg chg="mod">
          <ac:chgData name="Roman Zhigalov" userId="1f97e9fdf7779aa5" providerId="LiveId" clId="{9659D40A-DAFD-40BF-9BF5-8AD4A9A26128}" dt="2021-07-31T19:06:05.519" v="252" actId="26606"/>
          <ac:spMkLst>
            <pc:docMk/>
            <pc:sldMk cId="2311271117" sldId="269"/>
            <ac:spMk id="4" creationId="{D503A7F6-7345-4A11-B22F-FB1F40364A01}"/>
          </ac:spMkLst>
        </pc:spChg>
        <pc:spChg chg="add">
          <ac:chgData name="Roman Zhigalov" userId="1f97e9fdf7779aa5" providerId="LiveId" clId="{9659D40A-DAFD-40BF-9BF5-8AD4A9A26128}" dt="2021-07-31T19:06:05.519" v="252" actId="26606"/>
          <ac:spMkLst>
            <pc:docMk/>
            <pc:sldMk cId="2311271117" sldId="269"/>
            <ac:spMk id="71" creationId="{201CC55D-ED54-4C5C-95E6-10947BD1103B}"/>
          </ac:spMkLst>
        </pc:spChg>
        <pc:spChg chg="add">
          <ac:chgData name="Roman Zhigalov" userId="1f97e9fdf7779aa5" providerId="LiveId" clId="{9659D40A-DAFD-40BF-9BF5-8AD4A9A26128}" dt="2021-07-31T19:06:05.519" v="252" actId="26606"/>
          <ac:spMkLst>
            <pc:docMk/>
            <pc:sldMk cId="2311271117" sldId="269"/>
            <ac:spMk id="77" creationId="{3873B707-463F-40B0-8227-E8CC6C67EB25}"/>
          </ac:spMkLst>
        </pc:spChg>
        <pc:spChg chg="add">
          <ac:chgData name="Roman Zhigalov" userId="1f97e9fdf7779aa5" providerId="LiveId" clId="{9659D40A-DAFD-40BF-9BF5-8AD4A9A26128}" dt="2021-07-31T19:06:05.519" v="252" actId="26606"/>
          <ac:spMkLst>
            <pc:docMk/>
            <pc:sldMk cId="2311271117" sldId="269"/>
            <ac:spMk id="79" creationId="{C13237C8-E62C-4F0D-A318-BD6FB6C2D138}"/>
          </ac:spMkLst>
        </pc:spChg>
        <pc:spChg chg="add">
          <ac:chgData name="Roman Zhigalov" userId="1f97e9fdf7779aa5" providerId="LiveId" clId="{9659D40A-DAFD-40BF-9BF5-8AD4A9A26128}" dt="2021-07-31T19:06:05.519" v="252" actId="26606"/>
          <ac:spMkLst>
            <pc:docMk/>
            <pc:sldMk cId="2311271117" sldId="269"/>
            <ac:spMk id="81" creationId="{19C9EAEA-39D0-4B0E-A0EB-51E7B26740B1}"/>
          </ac:spMkLst>
        </pc:spChg>
        <pc:grpChg chg="add">
          <ac:chgData name="Roman Zhigalov" userId="1f97e9fdf7779aa5" providerId="LiveId" clId="{9659D40A-DAFD-40BF-9BF5-8AD4A9A26128}" dt="2021-07-31T19:06:05.519" v="252" actId="26606"/>
          <ac:grpSpMkLst>
            <pc:docMk/>
            <pc:sldMk cId="2311271117" sldId="269"/>
            <ac:grpSpMk id="73" creationId="{1DE889C7-FAD6-4397-98E2-05D503484459}"/>
          </ac:grpSpMkLst>
        </pc:grpChg>
        <pc:picChg chg="add mod">
          <ac:chgData name="Roman Zhigalov" userId="1f97e9fdf7779aa5" providerId="LiveId" clId="{9659D40A-DAFD-40BF-9BF5-8AD4A9A26128}" dt="2021-07-31T19:06:05.519" v="252" actId="26606"/>
          <ac:picMkLst>
            <pc:docMk/>
            <pc:sldMk cId="2311271117" sldId="269"/>
            <ac:picMk id="6146" creationId="{435C9105-8D10-400B-BD7F-1143596F1F3D}"/>
          </ac:picMkLst>
        </pc:picChg>
      </pc:sldChg>
      <pc:sldChg chg="addSp delSp modSp new mod setBg">
        <pc:chgData name="Roman Zhigalov" userId="1f97e9fdf7779aa5" providerId="LiveId" clId="{9659D40A-DAFD-40BF-9BF5-8AD4A9A26128}" dt="2021-07-31T19:06:31.293" v="258" actId="26606"/>
        <pc:sldMkLst>
          <pc:docMk/>
          <pc:sldMk cId="4274630199" sldId="270"/>
        </pc:sldMkLst>
        <pc:spChg chg="mod">
          <ac:chgData name="Roman Zhigalov" userId="1f97e9fdf7779aa5" providerId="LiveId" clId="{9659D40A-DAFD-40BF-9BF5-8AD4A9A26128}" dt="2021-07-31T19:06:31.293" v="258" actId="26606"/>
          <ac:spMkLst>
            <pc:docMk/>
            <pc:sldMk cId="4274630199" sldId="270"/>
            <ac:spMk id="2" creationId="{C8E04DA5-A267-472A-8EAB-A5D45926A8CC}"/>
          </ac:spMkLst>
        </pc:spChg>
        <pc:spChg chg="del">
          <ac:chgData name="Roman Zhigalov" userId="1f97e9fdf7779aa5" providerId="LiveId" clId="{9659D40A-DAFD-40BF-9BF5-8AD4A9A26128}" dt="2021-07-31T19:06:19.114" v="254"/>
          <ac:spMkLst>
            <pc:docMk/>
            <pc:sldMk cId="4274630199" sldId="270"/>
            <ac:spMk id="3" creationId="{384C010E-74EA-4E68-9CE8-2F0782A3EA5C}"/>
          </ac:spMkLst>
        </pc:spChg>
        <pc:spChg chg="mod">
          <ac:chgData name="Roman Zhigalov" userId="1f97e9fdf7779aa5" providerId="LiveId" clId="{9659D40A-DAFD-40BF-9BF5-8AD4A9A26128}" dt="2021-07-31T19:06:31.293" v="258" actId="26606"/>
          <ac:spMkLst>
            <pc:docMk/>
            <pc:sldMk cId="4274630199" sldId="270"/>
            <ac:spMk id="4" creationId="{72F7E979-E3B3-413F-8E54-AA966DE07525}"/>
          </ac:spMkLst>
        </pc:spChg>
        <pc:spChg chg="add">
          <ac:chgData name="Roman Zhigalov" userId="1f97e9fdf7779aa5" providerId="LiveId" clId="{9659D40A-DAFD-40BF-9BF5-8AD4A9A26128}" dt="2021-07-31T19:06:31.293" v="258" actId="26606"/>
          <ac:spMkLst>
            <pc:docMk/>
            <pc:sldMk cId="4274630199" sldId="270"/>
            <ac:spMk id="71" creationId="{201CC55D-ED54-4C5C-95E6-10947BD1103B}"/>
          </ac:spMkLst>
        </pc:spChg>
        <pc:spChg chg="add">
          <ac:chgData name="Roman Zhigalov" userId="1f97e9fdf7779aa5" providerId="LiveId" clId="{9659D40A-DAFD-40BF-9BF5-8AD4A9A26128}" dt="2021-07-31T19:06:31.293" v="258" actId="26606"/>
          <ac:spMkLst>
            <pc:docMk/>
            <pc:sldMk cId="4274630199" sldId="270"/>
            <ac:spMk id="77" creationId="{3873B707-463F-40B0-8227-E8CC6C67EB25}"/>
          </ac:spMkLst>
        </pc:spChg>
        <pc:spChg chg="add">
          <ac:chgData name="Roman Zhigalov" userId="1f97e9fdf7779aa5" providerId="LiveId" clId="{9659D40A-DAFD-40BF-9BF5-8AD4A9A26128}" dt="2021-07-31T19:06:31.293" v="258" actId="26606"/>
          <ac:spMkLst>
            <pc:docMk/>
            <pc:sldMk cId="4274630199" sldId="270"/>
            <ac:spMk id="79" creationId="{C13237C8-E62C-4F0D-A318-BD6FB6C2D138}"/>
          </ac:spMkLst>
        </pc:spChg>
        <pc:spChg chg="add">
          <ac:chgData name="Roman Zhigalov" userId="1f97e9fdf7779aa5" providerId="LiveId" clId="{9659D40A-DAFD-40BF-9BF5-8AD4A9A26128}" dt="2021-07-31T19:06:31.293" v="258" actId="26606"/>
          <ac:spMkLst>
            <pc:docMk/>
            <pc:sldMk cId="4274630199" sldId="270"/>
            <ac:spMk id="81" creationId="{19C9EAEA-39D0-4B0E-A0EB-51E7B26740B1}"/>
          </ac:spMkLst>
        </pc:spChg>
        <pc:grpChg chg="add">
          <ac:chgData name="Roman Zhigalov" userId="1f97e9fdf7779aa5" providerId="LiveId" clId="{9659D40A-DAFD-40BF-9BF5-8AD4A9A26128}" dt="2021-07-31T19:06:31.293" v="258" actId="26606"/>
          <ac:grpSpMkLst>
            <pc:docMk/>
            <pc:sldMk cId="4274630199" sldId="270"/>
            <ac:grpSpMk id="73" creationId="{1DE889C7-FAD6-4397-98E2-05D503484459}"/>
          </ac:grpSpMkLst>
        </pc:grpChg>
        <pc:picChg chg="add mod">
          <ac:chgData name="Roman Zhigalov" userId="1f97e9fdf7779aa5" providerId="LiveId" clId="{9659D40A-DAFD-40BF-9BF5-8AD4A9A26128}" dt="2021-07-31T19:06:31.293" v="258" actId="26606"/>
          <ac:picMkLst>
            <pc:docMk/>
            <pc:sldMk cId="4274630199" sldId="270"/>
            <ac:picMk id="7170" creationId="{7C28D78F-9558-4E65-A390-12297BDBA0D3}"/>
          </ac:picMkLst>
        </pc:picChg>
      </pc:sldChg>
      <pc:sldChg chg="addSp delSp modSp new mod setBg">
        <pc:chgData name="Roman Zhigalov" userId="1f97e9fdf7779aa5" providerId="LiveId" clId="{9659D40A-DAFD-40BF-9BF5-8AD4A9A26128}" dt="2021-07-31T19:06:52.087" v="264" actId="26606"/>
        <pc:sldMkLst>
          <pc:docMk/>
          <pc:sldMk cId="1009836170" sldId="271"/>
        </pc:sldMkLst>
        <pc:spChg chg="mod">
          <ac:chgData name="Roman Zhigalov" userId="1f97e9fdf7779aa5" providerId="LiveId" clId="{9659D40A-DAFD-40BF-9BF5-8AD4A9A26128}" dt="2021-07-31T19:06:52.087" v="264" actId="26606"/>
          <ac:spMkLst>
            <pc:docMk/>
            <pc:sldMk cId="1009836170" sldId="271"/>
            <ac:spMk id="2" creationId="{08CCB1C1-FB7B-469A-852B-E6500A12838C}"/>
          </ac:spMkLst>
        </pc:spChg>
        <pc:spChg chg="del">
          <ac:chgData name="Roman Zhigalov" userId="1f97e9fdf7779aa5" providerId="LiveId" clId="{9659D40A-DAFD-40BF-9BF5-8AD4A9A26128}" dt="2021-07-31T19:06:38.048" v="260"/>
          <ac:spMkLst>
            <pc:docMk/>
            <pc:sldMk cId="1009836170" sldId="271"/>
            <ac:spMk id="3" creationId="{092D24EA-7B52-46A2-ADF4-AD59C8E2CD57}"/>
          </ac:spMkLst>
        </pc:spChg>
        <pc:spChg chg="mod">
          <ac:chgData name="Roman Zhigalov" userId="1f97e9fdf7779aa5" providerId="LiveId" clId="{9659D40A-DAFD-40BF-9BF5-8AD4A9A26128}" dt="2021-07-31T19:06:52.087" v="264" actId="26606"/>
          <ac:spMkLst>
            <pc:docMk/>
            <pc:sldMk cId="1009836170" sldId="271"/>
            <ac:spMk id="4" creationId="{F47FA5B4-45D8-4C62-BF14-946338CA08F6}"/>
          </ac:spMkLst>
        </pc:spChg>
        <pc:spChg chg="add">
          <ac:chgData name="Roman Zhigalov" userId="1f97e9fdf7779aa5" providerId="LiveId" clId="{9659D40A-DAFD-40BF-9BF5-8AD4A9A26128}" dt="2021-07-31T19:06:52.087" v="264" actId="26606"/>
          <ac:spMkLst>
            <pc:docMk/>
            <pc:sldMk cId="1009836170" sldId="271"/>
            <ac:spMk id="71" creationId="{201CC55D-ED54-4C5C-95E6-10947BD1103B}"/>
          </ac:spMkLst>
        </pc:spChg>
        <pc:spChg chg="add">
          <ac:chgData name="Roman Zhigalov" userId="1f97e9fdf7779aa5" providerId="LiveId" clId="{9659D40A-DAFD-40BF-9BF5-8AD4A9A26128}" dt="2021-07-31T19:06:52.087" v="264" actId="26606"/>
          <ac:spMkLst>
            <pc:docMk/>
            <pc:sldMk cId="1009836170" sldId="271"/>
            <ac:spMk id="77" creationId="{3873B707-463F-40B0-8227-E8CC6C67EB25}"/>
          </ac:spMkLst>
        </pc:spChg>
        <pc:spChg chg="add">
          <ac:chgData name="Roman Zhigalov" userId="1f97e9fdf7779aa5" providerId="LiveId" clId="{9659D40A-DAFD-40BF-9BF5-8AD4A9A26128}" dt="2021-07-31T19:06:52.087" v="264" actId="26606"/>
          <ac:spMkLst>
            <pc:docMk/>
            <pc:sldMk cId="1009836170" sldId="271"/>
            <ac:spMk id="79" creationId="{C13237C8-E62C-4F0D-A318-BD6FB6C2D138}"/>
          </ac:spMkLst>
        </pc:spChg>
        <pc:spChg chg="add">
          <ac:chgData name="Roman Zhigalov" userId="1f97e9fdf7779aa5" providerId="LiveId" clId="{9659D40A-DAFD-40BF-9BF5-8AD4A9A26128}" dt="2021-07-31T19:06:52.087" v="264" actId="26606"/>
          <ac:spMkLst>
            <pc:docMk/>
            <pc:sldMk cId="1009836170" sldId="271"/>
            <ac:spMk id="81" creationId="{19C9EAEA-39D0-4B0E-A0EB-51E7B26740B1}"/>
          </ac:spMkLst>
        </pc:spChg>
        <pc:grpChg chg="add">
          <ac:chgData name="Roman Zhigalov" userId="1f97e9fdf7779aa5" providerId="LiveId" clId="{9659D40A-DAFD-40BF-9BF5-8AD4A9A26128}" dt="2021-07-31T19:06:52.087" v="264" actId="26606"/>
          <ac:grpSpMkLst>
            <pc:docMk/>
            <pc:sldMk cId="1009836170" sldId="271"/>
            <ac:grpSpMk id="73" creationId="{1DE889C7-FAD6-4397-98E2-05D503484459}"/>
          </ac:grpSpMkLst>
        </pc:grpChg>
        <pc:picChg chg="add mod">
          <ac:chgData name="Roman Zhigalov" userId="1f97e9fdf7779aa5" providerId="LiveId" clId="{9659D40A-DAFD-40BF-9BF5-8AD4A9A26128}" dt="2021-07-31T19:06:52.087" v="264" actId="26606"/>
          <ac:picMkLst>
            <pc:docMk/>
            <pc:sldMk cId="1009836170" sldId="271"/>
            <ac:picMk id="8194" creationId="{10879C72-8CDE-4D49-BC34-36E2DE7300FA}"/>
          </ac:picMkLst>
        </pc:picChg>
      </pc:sldChg>
      <pc:sldChg chg="addSp delSp modSp new mod setBg">
        <pc:chgData name="Roman Zhigalov" userId="1f97e9fdf7779aa5" providerId="LiveId" clId="{9659D40A-DAFD-40BF-9BF5-8AD4A9A26128}" dt="2021-07-31T19:07:14.037" v="271" actId="27614"/>
        <pc:sldMkLst>
          <pc:docMk/>
          <pc:sldMk cId="3507308360" sldId="272"/>
        </pc:sldMkLst>
        <pc:spChg chg="mod">
          <ac:chgData name="Roman Zhigalov" userId="1f97e9fdf7779aa5" providerId="LiveId" clId="{9659D40A-DAFD-40BF-9BF5-8AD4A9A26128}" dt="2021-07-31T19:07:12.213" v="270" actId="26606"/>
          <ac:spMkLst>
            <pc:docMk/>
            <pc:sldMk cId="3507308360" sldId="272"/>
            <ac:spMk id="2" creationId="{9AD75022-F498-44E3-A72F-923B9D616188}"/>
          </ac:spMkLst>
        </pc:spChg>
        <pc:spChg chg="del">
          <ac:chgData name="Roman Zhigalov" userId="1f97e9fdf7779aa5" providerId="LiveId" clId="{9659D40A-DAFD-40BF-9BF5-8AD4A9A26128}" dt="2021-07-31T19:07:01.787" v="266"/>
          <ac:spMkLst>
            <pc:docMk/>
            <pc:sldMk cId="3507308360" sldId="272"/>
            <ac:spMk id="3" creationId="{D884655B-D286-4200-A749-8DFA7A894539}"/>
          </ac:spMkLst>
        </pc:spChg>
        <pc:spChg chg="mod">
          <ac:chgData name="Roman Zhigalov" userId="1f97e9fdf7779aa5" providerId="LiveId" clId="{9659D40A-DAFD-40BF-9BF5-8AD4A9A26128}" dt="2021-07-31T19:07:12.213" v="270" actId="26606"/>
          <ac:spMkLst>
            <pc:docMk/>
            <pc:sldMk cId="3507308360" sldId="272"/>
            <ac:spMk id="4" creationId="{21922D61-6E22-4D5B-B842-994A6B598992}"/>
          </ac:spMkLst>
        </pc:spChg>
        <pc:spChg chg="add">
          <ac:chgData name="Roman Zhigalov" userId="1f97e9fdf7779aa5" providerId="LiveId" clId="{9659D40A-DAFD-40BF-9BF5-8AD4A9A26128}" dt="2021-07-31T19:07:12.213" v="270" actId="26606"/>
          <ac:spMkLst>
            <pc:docMk/>
            <pc:sldMk cId="3507308360" sldId="272"/>
            <ac:spMk id="71" creationId="{201CC55D-ED54-4C5C-95E6-10947BD1103B}"/>
          </ac:spMkLst>
        </pc:spChg>
        <pc:spChg chg="add">
          <ac:chgData name="Roman Zhigalov" userId="1f97e9fdf7779aa5" providerId="LiveId" clId="{9659D40A-DAFD-40BF-9BF5-8AD4A9A26128}" dt="2021-07-31T19:07:12.213" v="270" actId="26606"/>
          <ac:spMkLst>
            <pc:docMk/>
            <pc:sldMk cId="3507308360" sldId="272"/>
            <ac:spMk id="77" creationId="{3873B707-463F-40B0-8227-E8CC6C67EB25}"/>
          </ac:spMkLst>
        </pc:spChg>
        <pc:spChg chg="add">
          <ac:chgData name="Roman Zhigalov" userId="1f97e9fdf7779aa5" providerId="LiveId" clId="{9659D40A-DAFD-40BF-9BF5-8AD4A9A26128}" dt="2021-07-31T19:07:12.213" v="270" actId="26606"/>
          <ac:spMkLst>
            <pc:docMk/>
            <pc:sldMk cId="3507308360" sldId="272"/>
            <ac:spMk id="79" creationId="{C13237C8-E62C-4F0D-A318-BD6FB6C2D138}"/>
          </ac:spMkLst>
        </pc:spChg>
        <pc:spChg chg="add">
          <ac:chgData name="Roman Zhigalov" userId="1f97e9fdf7779aa5" providerId="LiveId" clId="{9659D40A-DAFD-40BF-9BF5-8AD4A9A26128}" dt="2021-07-31T19:07:12.213" v="270" actId="26606"/>
          <ac:spMkLst>
            <pc:docMk/>
            <pc:sldMk cId="3507308360" sldId="272"/>
            <ac:spMk id="81" creationId="{19C9EAEA-39D0-4B0E-A0EB-51E7B26740B1}"/>
          </ac:spMkLst>
        </pc:spChg>
        <pc:grpChg chg="add">
          <ac:chgData name="Roman Zhigalov" userId="1f97e9fdf7779aa5" providerId="LiveId" clId="{9659D40A-DAFD-40BF-9BF5-8AD4A9A26128}" dt="2021-07-31T19:07:12.213" v="270" actId="26606"/>
          <ac:grpSpMkLst>
            <pc:docMk/>
            <pc:sldMk cId="3507308360" sldId="272"/>
            <ac:grpSpMk id="73" creationId="{1DE889C7-FAD6-4397-98E2-05D503484459}"/>
          </ac:grpSpMkLst>
        </pc:grpChg>
        <pc:picChg chg="add mod">
          <ac:chgData name="Roman Zhigalov" userId="1f97e9fdf7779aa5" providerId="LiveId" clId="{9659D40A-DAFD-40BF-9BF5-8AD4A9A26128}" dt="2021-07-31T19:07:14.037" v="271" actId="27614"/>
          <ac:picMkLst>
            <pc:docMk/>
            <pc:sldMk cId="3507308360" sldId="272"/>
            <ac:picMk id="9218" creationId="{2A32EE98-9337-41FB-B71E-B519C6DD1263}"/>
          </ac:picMkLst>
        </pc:picChg>
      </pc:sldChg>
      <pc:sldChg chg="addSp modSp new mod setBg">
        <pc:chgData name="Roman Zhigalov" userId="1f97e9fdf7779aa5" providerId="LiveId" clId="{9659D40A-DAFD-40BF-9BF5-8AD4A9A26128}" dt="2021-07-31T19:08:13.338" v="294" actId="26606"/>
        <pc:sldMkLst>
          <pc:docMk/>
          <pc:sldMk cId="2419772489" sldId="273"/>
        </pc:sldMkLst>
        <pc:spChg chg="mod">
          <ac:chgData name="Roman Zhigalov" userId="1f97e9fdf7779aa5" providerId="LiveId" clId="{9659D40A-DAFD-40BF-9BF5-8AD4A9A26128}" dt="2021-07-31T19:08:13.338" v="294" actId="26606"/>
          <ac:spMkLst>
            <pc:docMk/>
            <pc:sldMk cId="2419772489" sldId="273"/>
            <ac:spMk id="2" creationId="{7ED4C1AD-8565-414E-8B58-D12B3FE06D13}"/>
          </ac:spMkLst>
        </pc:spChg>
        <pc:spChg chg="mod">
          <ac:chgData name="Roman Zhigalov" userId="1f97e9fdf7779aa5" providerId="LiveId" clId="{9659D40A-DAFD-40BF-9BF5-8AD4A9A26128}" dt="2021-07-31T19:08:13.338" v="294" actId="26606"/>
          <ac:spMkLst>
            <pc:docMk/>
            <pc:sldMk cId="2419772489" sldId="273"/>
            <ac:spMk id="3" creationId="{194F519A-484A-4252-AF94-13B9B4708C66}"/>
          </ac:spMkLst>
        </pc:spChg>
        <pc:spChg chg="add">
          <ac:chgData name="Roman Zhigalov" userId="1f97e9fdf7779aa5" providerId="LiveId" clId="{9659D40A-DAFD-40BF-9BF5-8AD4A9A26128}" dt="2021-07-31T19:08:13.338" v="294" actId="26606"/>
          <ac:spMkLst>
            <pc:docMk/>
            <pc:sldMk cId="2419772489" sldId="273"/>
            <ac:spMk id="8" creationId="{DBF61EA3-B236-439E-9C0B-340980D56BEE}"/>
          </ac:spMkLst>
        </pc:spChg>
        <pc:spChg chg="add">
          <ac:chgData name="Roman Zhigalov" userId="1f97e9fdf7779aa5" providerId="LiveId" clId="{9659D40A-DAFD-40BF-9BF5-8AD4A9A26128}" dt="2021-07-31T19:08:13.338" v="294" actId="26606"/>
          <ac:spMkLst>
            <pc:docMk/>
            <pc:sldMk cId="2419772489" sldId="273"/>
            <ac:spMk id="14" creationId="{E659831F-0D9A-4C63-9EBB-8435B85A440F}"/>
          </ac:spMkLst>
        </pc:spChg>
        <pc:grpChg chg="add">
          <ac:chgData name="Roman Zhigalov" userId="1f97e9fdf7779aa5" providerId="LiveId" clId="{9659D40A-DAFD-40BF-9BF5-8AD4A9A26128}" dt="2021-07-31T19:08:13.338" v="294" actId="26606"/>
          <ac:grpSpMkLst>
            <pc:docMk/>
            <pc:sldMk cId="2419772489" sldId="273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9659D40A-DAFD-40BF-9BF5-8AD4A9A26128}" dt="2021-07-31T19:08:32.986" v="300" actId="26606"/>
        <pc:sldMkLst>
          <pc:docMk/>
          <pc:sldMk cId="1059569545" sldId="274"/>
        </pc:sldMkLst>
        <pc:spChg chg="mod">
          <ac:chgData name="Roman Zhigalov" userId="1f97e9fdf7779aa5" providerId="LiveId" clId="{9659D40A-DAFD-40BF-9BF5-8AD4A9A26128}" dt="2021-07-31T19:08:32.986" v="300" actId="26606"/>
          <ac:spMkLst>
            <pc:docMk/>
            <pc:sldMk cId="1059569545" sldId="274"/>
            <ac:spMk id="2" creationId="{FFC733FA-7615-4FF5-BC80-229469062B40}"/>
          </ac:spMkLst>
        </pc:spChg>
        <pc:spChg chg="del">
          <ac:chgData name="Roman Zhigalov" userId="1f97e9fdf7779aa5" providerId="LiveId" clId="{9659D40A-DAFD-40BF-9BF5-8AD4A9A26128}" dt="2021-07-31T19:08:21.302" v="296"/>
          <ac:spMkLst>
            <pc:docMk/>
            <pc:sldMk cId="1059569545" sldId="274"/>
            <ac:spMk id="3" creationId="{C927F469-F9C7-49F3-B92E-8B03F5F75DEE}"/>
          </ac:spMkLst>
        </pc:spChg>
        <pc:spChg chg="mod">
          <ac:chgData name="Roman Zhigalov" userId="1f97e9fdf7779aa5" providerId="LiveId" clId="{9659D40A-DAFD-40BF-9BF5-8AD4A9A26128}" dt="2021-07-31T19:08:32.986" v="300" actId="26606"/>
          <ac:spMkLst>
            <pc:docMk/>
            <pc:sldMk cId="1059569545" sldId="274"/>
            <ac:spMk id="4" creationId="{7497BC08-583C-4BBB-91A6-5735BE86527D}"/>
          </ac:spMkLst>
        </pc:spChg>
        <pc:spChg chg="add">
          <ac:chgData name="Roman Zhigalov" userId="1f97e9fdf7779aa5" providerId="LiveId" clId="{9659D40A-DAFD-40BF-9BF5-8AD4A9A26128}" dt="2021-07-31T19:08:32.986" v="300" actId="26606"/>
          <ac:spMkLst>
            <pc:docMk/>
            <pc:sldMk cId="1059569545" sldId="274"/>
            <ac:spMk id="71" creationId="{201CC55D-ED54-4C5C-95E6-10947BD1103B}"/>
          </ac:spMkLst>
        </pc:spChg>
        <pc:spChg chg="add">
          <ac:chgData name="Roman Zhigalov" userId="1f97e9fdf7779aa5" providerId="LiveId" clId="{9659D40A-DAFD-40BF-9BF5-8AD4A9A26128}" dt="2021-07-31T19:08:32.986" v="300" actId="26606"/>
          <ac:spMkLst>
            <pc:docMk/>
            <pc:sldMk cId="1059569545" sldId="274"/>
            <ac:spMk id="77" creationId="{3873B707-463F-40B0-8227-E8CC6C67EB25}"/>
          </ac:spMkLst>
        </pc:spChg>
        <pc:spChg chg="add">
          <ac:chgData name="Roman Zhigalov" userId="1f97e9fdf7779aa5" providerId="LiveId" clId="{9659D40A-DAFD-40BF-9BF5-8AD4A9A26128}" dt="2021-07-31T19:08:32.986" v="300" actId="26606"/>
          <ac:spMkLst>
            <pc:docMk/>
            <pc:sldMk cId="1059569545" sldId="274"/>
            <ac:spMk id="79" creationId="{C13237C8-E62C-4F0D-A318-BD6FB6C2D138}"/>
          </ac:spMkLst>
        </pc:spChg>
        <pc:spChg chg="add">
          <ac:chgData name="Roman Zhigalov" userId="1f97e9fdf7779aa5" providerId="LiveId" clId="{9659D40A-DAFD-40BF-9BF5-8AD4A9A26128}" dt="2021-07-31T19:08:32.986" v="300" actId="26606"/>
          <ac:spMkLst>
            <pc:docMk/>
            <pc:sldMk cId="1059569545" sldId="274"/>
            <ac:spMk id="81" creationId="{19C9EAEA-39D0-4B0E-A0EB-51E7B26740B1}"/>
          </ac:spMkLst>
        </pc:spChg>
        <pc:grpChg chg="add">
          <ac:chgData name="Roman Zhigalov" userId="1f97e9fdf7779aa5" providerId="LiveId" clId="{9659D40A-DAFD-40BF-9BF5-8AD4A9A26128}" dt="2021-07-31T19:08:32.986" v="300" actId="26606"/>
          <ac:grpSpMkLst>
            <pc:docMk/>
            <pc:sldMk cId="1059569545" sldId="274"/>
            <ac:grpSpMk id="73" creationId="{1DE889C7-FAD6-4397-98E2-05D503484459}"/>
          </ac:grpSpMkLst>
        </pc:grpChg>
        <pc:picChg chg="add mod">
          <ac:chgData name="Roman Zhigalov" userId="1f97e9fdf7779aa5" providerId="LiveId" clId="{9659D40A-DAFD-40BF-9BF5-8AD4A9A26128}" dt="2021-07-31T19:08:32.986" v="300" actId="26606"/>
          <ac:picMkLst>
            <pc:docMk/>
            <pc:sldMk cId="1059569545" sldId="274"/>
            <ac:picMk id="10242" creationId="{23588EF2-28D6-45D8-9EEA-E3D12AFE6D85}"/>
          </ac:picMkLst>
        </pc:picChg>
      </pc:sldChg>
      <pc:sldChg chg="addSp delSp modSp new mod setBg">
        <pc:chgData name="Roman Zhigalov" userId="1f97e9fdf7779aa5" providerId="LiveId" clId="{9659D40A-DAFD-40BF-9BF5-8AD4A9A26128}" dt="2021-07-31T19:08:50.935" v="306" actId="26606"/>
        <pc:sldMkLst>
          <pc:docMk/>
          <pc:sldMk cId="1203398901" sldId="275"/>
        </pc:sldMkLst>
        <pc:spChg chg="mod">
          <ac:chgData name="Roman Zhigalov" userId="1f97e9fdf7779aa5" providerId="LiveId" clId="{9659D40A-DAFD-40BF-9BF5-8AD4A9A26128}" dt="2021-07-31T19:08:50.935" v="306" actId="26606"/>
          <ac:spMkLst>
            <pc:docMk/>
            <pc:sldMk cId="1203398901" sldId="275"/>
            <ac:spMk id="2" creationId="{0A50D169-FEBB-4F4F-BFA3-8B488545597A}"/>
          </ac:spMkLst>
        </pc:spChg>
        <pc:spChg chg="del">
          <ac:chgData name="Roman Zhigalov" userId="1f97e9fdf7779aa5" providerId="LiveId" clId="{9659D40A-DAFD-40BF-9BF5-8AD4A9A26128}" dt="2021-07-31T19:08:39.103" v="302"/>
          <ac:spMkLst>
            <pc:docMk/>
            <pc:sldMk cId="1203398901" sldId="275"/>
            <ac:spMk id="3" creationId="{745FEFAC-0C63-492B-940F-BB5CA55C8F40}"/>
          </ac:spMkLst>
        </pc:spChg>
        <pc:spChg chg="mod">
          <ac:chgData name="Roman Zhigalov" userId="1f97e9fdf7779aa5" providerId="LiveId" clId="{9659D40A-DAFD-40BF-9BF5-8AD4A9A26128}" dt="2021-07-31T19:08:50.935" v="306" actId="26606"/>
          <ac:spMkLst>
            <pc:docMk/>
            <pc:sldMk cId="1203398901" sldId="275"/>
            <ac:spMk id="4" creationId="{42108B51-D3B3-42AA-822C-61C8E0234650}"/>
          </ac:spMkLst>
        </pc:spChg>
        <pc:spChg chg="add">
          <ac:chgData name="Roman Zhigalov" userId="1f97e9fdf7779aa5" providerId="LiveId" clId="{9659D40A-DAFD-40BF-9BF5-8AD4A9A26128}" dt="2021-07-31T19:08:50.935" v="306" actId="26606"/>
          <ac:spMkLst>
            <pc:docMk/>
            <pc:sldMk cId="1203398901" sldId="275"/>
            <ac:spMk id="71" creationId="{201CC55D-ED54-4C5C-95E6-10947BD1103B}"/>
          </ac:spMkLst>
        </pc:spChg>
        <pc:spChg chg="add">
          <ac:chgData name="Roman Zhigalov" userId="1f97e9fdf7779aa5" providerId="LiveId" clId="{9659D40A-DAFD-40BF-9BF5-8AD4A9A26128}" dt="2021-07-31T19:08:50.935" v="306" actId="26606"/>
          <ac:spMkLst>
            <pc:docMk/>
            <pc:sldMk cId="1203398901" sldId="275"/>
            <ac:spMk id="77" creationId="{3873B707-463F-40B0-8227-E8CC6C67EB25}"/>
          </ac:spMkLst>
        </pc:spChg>
        <pc:spChg chg="add">
          <ac:chgData name="Roman Zhigalov" userId="1f97e9fdf7779aa5" providerId="LiveId" clId="{9659D40A-DAFD-40BF-9BF5-8AD4A9A26128}" dt="2021-07-31T19:08:50.935" v="306" actId="26606"/>
          <ac:spMkLst>
            <pc:docMk/>
            <pc:sldMk cId="1203398901" sldId="275"/>
            <ac:spMk id="79" creationId="{C13237C8-E62C-4F0D-A318-BD6FB6C2D138}"/>
          </ac:spMkLst>
        </pc:spChg>
        <pc:spChg chg="add">
          <ac:chgData name="Roman Zhigalov" userId="1f97e9fdf7779aa5" providerId="LiveId" clId="{9659D40A-DAFD-40BF-9BF5-8AD4A9A26128}" dt="2021-07-31T19:08:50.935" v="306" actId="26606"/>
          <ac:spMkLst>
            <pc:docMk/>
            <pc:sldMk cId="1203398901" sldId="275"/>
            <ac:spMk id="81" creationId="{19C9EAEA-39D0-4B0E-A0EB-51E7B26740B1}"/>
          </ac:spMkLst>
        </pc:spChg>
        <pc:grpChg chg="add">
          <ac:chgData name="Roman Zhigalov" userId="1f97e9fdf7779aa5" providerId="LiveId" clId="{9659D40A-DAFD-40BF-9BF5-8AD4A9A26128}" dt="2021-07-31T19:08:50.935" v="306" actId="26606"/>
          <ac:grpSpMkLst>
            <pc:docMk/>
            <pc:sldMk cId="1203398901" sldId="275"/>
            <ac:grpSpMk id="73" creationId="{1DE889C7-FAD6-4397-98E2-05D503484459}"/>
          </ac:grpSpMkLst>
        </pc:grpChg>
        <pc:picChg chg="add mod">
          <ac:chgData name="Roman Zhigalov" userId="1f97e9fdf7779aa5" providerId="LiveId" clId="{9659D40A-DAFD-40BF-9BF5-8AD4A9A26128}" dt="2021-07-31T19:08:50.935" v="306" actId="26606"/>
          <ac:picMkLst>
            <pc:docMk/>
            <pc:sldMk cId="1203398901" sldId="275"/>
            <ac:picMk id="11266" creationId="{82635C02-B77A-4CF5-AD52-0D88BC377545}"/>
          </ac:picMkLst>
        </pc:picChg>
      </pc:sldChg>
      <pc:sldChg chg="modSp new mod">
        <pc:chgData name="Roman Zhigalov" userId="1f97e9fdf7779aa5" providerId="LiveId" clId="{9659D40A-DAFD-40BF-9BF5-8AD4A9A26128}" dt="2021-07-31T19:08:56.234" v="322" actId="20577"/>
        <pc:sldMkLst>
          <pc:docMk/>
          <pc:sldMk cId="3754296841" sldId="276"/>
        </pc:sldMkLst>
        <pc:spChg chg="mod">
          <ac:chgData name="Roman Zhigalov" userId="1f97e9fdf7779aa5" providerId="LiveId" clId="{9659D40A-DAFD-40BF-9BF5-8AD4A9A26128}" dt="2021-07-31T19:08:56.234" v="322" actId="20577"/>
          <ac:spMkLst>
            <pc:docMk/>
            <pc:sldMk cId="3754296841" sldId="276"/>
            <ac:spMk id="2" creationId="{32AD5623-B786-4004-BE3B-F69E97CCAF92}"/>
          </ac:spMkLst>
        </pc:spChg>
      </pc:sldChg>
      <pc:sldChg chg="modSp new mod">
        <pc:chgData name="Roman Zhigalov" userId="1f97e9fdf7779aa5" providerId="LiveId" clId="{9659D40A-DAFD-40BF-9BF5-8AD4A9A26128}" dt="2021-07-31T19:09:00.658" v="339" actId="20577"/>
        <pc:sldMkLst>
          <pc:docMk/>
          <pc:sldMk cId="2841661974" sldId="277"/>
        </pc:sldMkLst>
        <pc:spChg chg="mod">
          <ac:chgData name="Roman Zhigalov" userId="1f97e9fdf7779aa5" providerId="LiveId" clId="{9659D40A-DAFD-40BF-9BF5-8AD4A9A26128}" dt="2021-07-31T19:09:00.658" v="339" actId="20577"/>
          <ac:spMkLst>
            <pc:docMk/>
            <pc:sldMk cId="2841661974" sldId="277"/>
            <ac:spMk id="2" creationId="{6BCC7812-0C41-4C75-AE11-1403F4BA164E}"/>
          </ac:spMkLst>
        </pc:spChg>
      </pc:sldChg>
    </pc:docChg>
  </pc:docChgLst>
  <pc:docChgLst>
    <pc:chgData name="Zhigalov Roman" userId="1f97e9fdf7779aa5" providerId="Windows Live" clId="Web-{21E3E316-BC17-4E71-8E28-6CA79FD3A0B5}"/>
    <pc:docChg chg="addSld modSld addMainMaster modMainMaster">
      <pc:chgData name="Zhigalov Roman" userId="1f97e9fdf7779aa5" providerId="Windows Live" clId="Web-{21E3E316-BC17-4E71-8E28-6CA79FD3A0B5}" dt="2021-11-27T14:34:14.624" v="2" actId="20577"/>
      <pc:docMkLst>
        <pc:docMk/>
      </pc:docMkLst>
      <pc:sldChg chg="modSp">
        <pc:chgData name="Zhigalov Roman" userId="1f97e9fdf7779aa5" providerId="Windows Live" clId="Web-{21E3E316-BC17-4E71-8E28-6CA79FD3A0B5}" dt="2021-11-27T14:34:10.295" v="1" actId="20577"/>
        <pc:sldMkLst>
          <pc:docMk/>
          <pc:sldMk cId="3754296841" sldId="276"/>
        </pc:sldMkLst>
        <pc:spChg chg="mod">
          <ac:chgData name="Zhigalov Roman" userId="1f97e9fdf7779aa5" providerId="Windows Live" clId="Web-{21E3E316-BC17-4E71-8E28-6CA79FD3A0B5}" dt="2021-11-27T14:34:10.295" v="1" actId="20577"/>
          <ac:spMkLst>
            <pc:docMk/>
            <pc:sldMk cId="3754296841" sldId="276"/>
            <ac:spMk id="2" creationId="{32AD5623-B786-4004-BE3B-F69E97CCAF92}"/>
          </ac:spMkLst>
        </pc:spChg>
      </pc:sldChg>
      <pc:sldChg chg="modSp">
        <pc:chgData name="Zhigalov Roman" userId="1f97e9fdf7779aa5" providerId="Windows Live" clId="Web-{21E3E316-BC17-4E71-8E28-6CA79FD3A0B5}" dt="2021-11-27T14:34:14.624" v="2" actId="20577"/>
        <pc:sldMkLst>
          <pc:docMk/>
          <pc:sldMk cId="2841661974" sldId="277"/>
        </pc:sldMkLst>
        <pc:spChg chg="mod">
          <ac:chgData name="Zhigalov Roman" userId="1f97e9fdf7779aa5" providerId="Windows Live" clId="Web-{21E3E316-BC17-4E71-8E28-6CA79FD3A0B5}" dt="2021-11-27T14:34:14.624" v="2" actId="20577"/>
          <ac:spMkLst>
            <pc:docMk/>
            <pc:sldMk cId="2841661974" sldId="277"/>
            <ac:spMk id="2" creationId="{6BCC7812-0C41-4C75-AE11-1403F4BA164E}"/>
          </ac:spMkLst>
        </pc:spChg>
      </pc:sldChg>
      <pc:sldChg chg="add">
        <pc:chgData name="Zhigalov Roman" userId="1f97e9fdf7779aa5" providerId="Windows Live" clId="Web-{21E3E316-BC17-4E71-8E28-6CA79FD3A0B5}" dt="2021-11-27T14:34:01.451" v="0"/>
        <pc:sldMkLst>
          <pc:docMk/>
          <pc:sldMk cId="1390560978" sldId="278"/>
        </pc:sldMkLst>
      </pc:sldChg>
      <pc:sldMasterChg chg="add addSldLayout">
        <pc:chgData name="Zhigalov Roman" userId="1f97e9fdf7779aa5" providerId="Windows Live" clId="Web-{21E3E316-BC17-4E71-8E28-6CA79FD3A0B5}" dt="2021-11-27T14:34:01.451" v="0"/>
        <pc:sldMasterMkLst>
          <pc:docMk/>
          <pc:sldMasterMk cId="944347984" sldId="2147483648"/>
        </pc:sldMasterMkLst>
        <pc:sldLayoutChg chg="add">
          <pc:chgData name="Zhigalov Roman" userId="1f97e9fdf7779aa5" providerId="Windows Live" clId="Web-{21E3E316-BC17-4E71-8E28-6CA79FD3A0B5}" dt="2021-11-27T14:34:01.451" v="0"/>
          <pc:sldLayoutMkLst>
            <pc:docMk/>
            <pc:sldMasterMk cId="944347984" sldId="2147483648"/>
            <pc:sldLayoutMk cId="730453629" sldId="2147483649"/>
          </pc:sldLayoutMkLst>
        </pc:sldLayoutChg>
        <pc:sldLayoutChg chg="add">
          <pc:chgData name="Zhigalov Roman" userId="1f97e9fdf7779aa5" providerId="Windows Live" clId="Web-{21E3E316-BC17-4E71-8E28-6CA79FD3A0B5}" dt="2021-11-27T14:34:01.451" v="0"/>
          <pc:sldLayoutMkLst>
            <pc:docMk/>
            <pc:sldMasterMk cId="944347984" sldId="2147483648"/>
            <pc:sldLayoutMk cId="1706356424" sldId="2147483650"/>
          </pc:sldLayoutMkLst>
        </pc:sldLayoutChg>
        <pc:sldLayoutChg chg="add">
          <pc:chgData name="Zhigalov Roman" userId="1f97e9fdf7779aa5" providerId="Windows Live" clId="Web-{21E3E316-BC17-4E71-8E28-6CA79FD3A0B5}" dt="2021-11-27T14:34:01.451" v="0"/>
          <pc:sldLayoutMkLst>
            <pc:docMk/>
            <pc:sldMasterMk cId="944347984" sldId="2147483648"/>
            <pc:sldLayoutMk cId="2355416574" sldId="2147483651"/>
          </pc:sldLayoutMkLst>
        </pc:sldLayoutChg>
        <pc:sldLayoutChg chg="add">
          <pc:chgData name="Zhigalov Roman" userId="1f97e9fdf7779aa5" providerId="Windows Live" clId="Web-{21E3E316-BC17-4E71-8E28-6CA79FD3A0B5}" dt="2021-11-27T14:34:01.451" v="0"/>
          <pc:sldLayoutMkLst>
            <pc:docMk/>
            <pc:sldMasterMk cId="944347984" sldId="2147483648"/>
            <pc:sldLayoutMk cId="2539344551" sldId="2147483652"/>
          </pc:sldLayoutMkLst>
        </pc:sldLayoutChg>
        <pc:sldLayoutChg chg="add">
          <pc:chgData name="Zhigalov Roman" userId="1f97e9fdf7779aa5" providerId="Windows Live" clId="Web-{21E3E316-BC17-4E71-8E28-6CA79FD3A0B5}" dt="2021-11-27T14:34:01.451" v="0"/>
          <pc:sldLayoutMkLst>
            <pc:docMk/>
            <pc:sldMasterMk cId="944347984" sldId="2147483648"/>
            <pc:sldLayoutMk cId="3103294690" sldId="2147483653"/>
          </pc:sldLayoutMkLst>
        </pc:sldLayoutChg>
        <pc:sldLayoutChg chg="add">
          <pc:chgData name="Zhigalov Roman" userId="1f97e9fdf7779aa5" providerId="Windows Live" clId="Web-{21E3E316-BC17-4E71-8E28-6CA79FD3A0B5}" dt="2021-11-27T14:34:01.451" v="0"/>
          <pc:sldLayoutMkLst>
            <pc:docMk/>
            <pc:sldMasterMk cId="944347984" sldId="2147483648"/>
            <pc:sldLayoutMk cId="3651904517" sldId="2147483654"/>
          </pc:sldLayoutMkLst>
        </pc:sldLayoutChg>
        <pc:sldLayoutChg chg="add">
          <pc:chgData name="Zhigalov Roman" userId="1f97e9fdf7779aa5" providerId="Windows Live" clId="Web-{21E3E316-BC17-4E71-8E28-6CA79FD3A0B5}" dt="2021-11-27T14:34:01.451" v="0"/>
          <pc:sldLayoutMkLst>
            <pc:docMk/>
            <pc:sldMasterMk cId="944347984" sldId="2147483648"/>
            <pc:sldLayoutMk cId="362630552" sldId="2147483655"/>
          </pc:sldLayoutMkLst>
        </pc:sldLayoutChg>
        <pc:sldLayoutChg chg="add">
          <pc:chgData name="Zhigalov Roman" userId="1f97e9fdf7779aa5" providerId="Windows Live" clId="Web-{21E3E316-BC17-4E71-8E28-6CA79FD3A0B5}" dt="2021-11-27T14:34:01.451" v="0"/>
          <pc:sldLayoutMkLst>
            <pc:docMk/>
            <pc:sldMasterMk cId="944347984" sldId="2147483648"/>
            <pc:sldLayoutMk cId="3058439718" sldId="2147483656"/>
          </pc:sldLayoutMkLst>
        </pc:sldLayoutChg>
        <pc:sldLayoutChg chg="add">
          <pc:chgData name="Zhigalov Roman" userId="1f97e9fdf7779aa5" providerId="Windows Live" clId="Web-{21E3E316-BC17-4E71-8E28-6CA79FD3A0B5}" dt="2021-11-27T14:34:01.451" v="0"/>
          <pc:sldLayoutMkLst>
            <pc:docMk/>
            <pc:sldMasterMk cId="944347984" sldId="2147483648"/>
            <pc:sldLayoutMk cId="203107755" sldId="2147483657"/>
          </pc:sldLayoutMkLst>
        </pc:sldLayoutChg>
        <pc:sldLayoutChg chg="add">
          <pc:chgData name="Zhigalov Roman" userId="1f97e9fdf7779aa5" providerId="Windows Live" clId="Web-{21E3E316-BC17-4E71-8E28-6CA79FD3A0B5}" dt="2021-11-27T14:34:01.451" v="0"/>
          <pc:sldLayoutMkLst>
            <pc:docMk/>
            <pc:sldMasterMk cId="944347984" sldId="2147483648"/>
            <pc:sldLayoutMk cId="1900581497" sldId="2147483658"/>
          </pc:sldLayoutMkLst>
        </pc:sldLayoutChg>
        <pc:sldLayoutChg chg="add">
          <pc:chgData name="Zhigalov Roman" userId="1f97e9fdf7779aa5" providerId="Windows Live" clId="Web-{21E3E316-BC17-4E71-8E28-6CA79FD3A0B5}" dt="2021-11-27T14:34:01.451" v="0"/>
          <pc:sldLayoutMkLst>
            <pc:docMk/>
            <pc:sldMasterMk cId="944347984" sldId="2147483648"/>
            <pc:sldLayoutMk cId="3060733718" sldId="2147483659"/>
          </pc:sldLayoutMkLst>
        </pc:sldLayoutChg>
      </pc:sldMasterChg>
      <pc:sldMasterChg chg="replId modSldLayout">
        <pc:chgData name="Zhigalov Roman" userId="1f97e9fdf7779aa5" providerId="Windows Live" clId="Web-{21E3E316-BC17-4E71-8E28-6CA79FD3A0B5}" dt="2021-11-27T14:34:01.451" v="0"/>
        <pc:sldMasterMkLst>
          <pc:docMk/>
          <pc:sldMasterMk cId="269065797" sldId="2147483660"/>
        </pc:sldMasterMkLst>
        <pc:sldLayoutChg chg="replId">
          <pc:chgData name="Zhigalov Roman" userId="1f97e9fdf7779aa5" providerId="Windows Live" clId="Web-{21E3E316-BC17-4E71-8E28-6CA79FD3A0B5}" dt="2021-11-27T14:34:01.451" v="0"/>
          <pc:sldLayoutMkLst>
            <pc:docMk/>
            <pc:sldMasterMk cId="269065797" sldId="2147483660"/>
            <pc:sldLayoutMk cId="2872801460" sldId="2147483661"/>
          </pc:sldLayoutMkLst>
        </pc:sldLayoutChg>
        <pc:sldLayoutChg chg="replId">
          <pc:chgData name="Zhigalov Roman" userId="1f97e9fdf7779aa5" providerId="Windows Live" clId="Web-{21E3E316-BC17-4E71-8E28-6CA79FD3A0B5}" dt="2021-11-27T14:34:01.451" v="0"/>
          <pc:sldLayoutMkLst>
            <pc:docMk/>
            <pc:sldMasterMk cId="269065797" sldId="2147483660"/>
            <pc:sldLayoutMk cId="2070438993" sldId="2147483662"/>
          </pc:sldLayoutMkLst>
        </pc:sldLayoutChg>
        <pc:sldLayoutChg chg="replId">
          <pc:chgData name="Zhigalov Roman" userId="1f97e9fdf7779aa5" providerId="Windows Live" clId="Web-{21E3E316-BC17-4E71-8E28-6CA79FD3A0B5}" dt="2021-11-27T14:34:01.451" v="0"/>
          <pc:sldLayoutMkLst>
            <pc:docMk/>
            <pc:sldMasterMk cId="269065797" sldId="2147483660"/>
            <pc:sldLayoutMk cId="2513927487" sldId="2147483663"/>
          </pc:sldLayoutMkLst>
        </pc:sldLayoutChg>
        <pc:sldLayoutChg chg="replId">
          <pc:chgData name="Zhigalov Roman" userId="1f97e9fdf7779aa5" providerId="Windows Live" clId="Web-{21E3E316-BC17-4E71-8E28-6CA79FD3A0B5}" dt="2021-11-27T14:34:01.451" v="0"/>
          <pc:sldLayoutMkLst>
            <pc:docMk/>
            <pc:sldMasterMk cId="269065797" sldId="2147483660"/>
            <pc:sldLayoutMk cId="1091149571" sldId="2147483664"/>
          </pc:sldLayoutMkLst>
        </pc:sldLayoutChg>
        <pc:sldLayoutChg chg="replId">
          <pc:chgData name="Zhigalov Roman" userId="1f97e9fdf7779aa5" providerId="Windows Live" clId="Web-{21E3E316-BC17-4E71-8E28-6CA79FD3A0B5}" dt="2021-11-27T14:34:01.451" v="0"/>
          <pc:sldLayoutMkLst>
            <pc:docMk/>
            <pc:sldMasterMk cId="269065797" sldId="2147483660"/>
            <pc:sldLayoutMk cId="3636893050" sldId="2147483665"/>
          </pc:sldLayoutMkLst>
        </pc:sldLayoutChg>
        <pc:sldLayoutChg chg="replId">
          <pc:chgData name="Zhigalov Roman" userId="1f97e9fdf7779aa5" providerId="Windows Live" clId="Web-{21E3E316-BC17-4E71-8E28-6CA79FD3A0B5}" dt="2021-11-27T14:34:01.451" v="0"/>
          <pc:sldLayoutMkLst>
            <pc:docMk/>
            <pc:sldMasterMk cId="269065797" sldId="2147483660"/>
            <pc:sldLayoutMk cId="56322312" sldId="2147483666"/>
          </pc:sldLayoutMkLst>
        </pc:sldLayoutChg>
        <pc:sldLayoutChg chg="replId">
          <pc:chgData name="Zhigalov Roman" userId="1f97e9fdf7779aa5" providerId="Windows Live" clId="Web-{21E3E316-BC17-4E71-8E28-6CA79FD3A0B5}" dt="2021-11-27T14:34:01.451" v="0"/>
          <pc:sldLayoutMkLst>
            <pc:docMk/>
            <pc:sldMasterMk cId="269065797" sldId="2147483660"/>
            <pc:sldLayoutMk cId="330555872" sldId="2147483667"/>
          </pc:sldLayoutMkLst>
        </pc:sldLayoutChg>
        <pc:sldLayoutChg chg="replId">
          <pc:chgData name="Zhigalov Roman" userId="1f97e9fdf7779aa5" providerId="Windows Live" clId="Web-{21E3E316-BC17-4E71-8E28-6CA79FD3A0B5}" dt="2021-11-27T14:34:01.451" v="0"/>
          <pc:sldLayoutMkLst>
            <pc:docMk/>
            <pc:sldMasterMk cId="269065797" sldId="2147483660"/>
            <pc:sldLayoutMk cId="3553156909" sldId="2147483668"/>
          </pc:sldLayoutMkLst>
        </pc:sldLayoutChg>
        <pc:sldLayoutChg chg="replId">
          <pc:chgData name="Zhigalov Roman" userId="1f97e9fdf7779aa5" providerId="Windows Live" clId="Web-{21E3E316-BC17-4E71-8E28-6CA79FD3A0B5}" dt="2021-11-27T14:34:01.451" v="0"/>
          <pc:sldLayoutMkLst>
            <pc:docMk/>
            <pc:sldMasterMk cId="269065797" sldId="2147483660"/>
            <pc:sldLayoutMk cId="3082229400" sldId="2147483669"/>
          </pc:sldLayoutMkLst>
        </pc:sldLayoutChg>
        <pc:sldLayoutChg chg="replId">
          <pc:chgData name="Zhigalov Roman" userId="1f97e9fdf7779aa5" providerId="Windows Live" clId="Web-{21E3E316-BC17-4E71-8E28-6CA79FD3A0B5}" dt="2021-11-27T14:34:01.451" v="0"/>
          <pc:sldLayoutMkLst>
            <pc:docMk/>
            <pc:sldMasterMk cId="269065797" sldId="2147483660"/>
            <pc:sldLayoutMk cId="1701095446" sldId="2147483670"/>
          </pc:sldLayoutMkLst>
        </pc:sldLayoutChg>
        <pc:sldLayoutChg chg="replId">
          <pc:chgData name="Zhigalov Roman" userId="1f97e9fdf7779aa5" providerId="Windows Live" clId="Web-{21E3E316-BC17-4E71-8E28-6CA79FD3A0B5}" dt="2021-11-27T14:34:01.451" v="0"/>
          <pc:sldLayoutMkLst>
            <pc:docMk/>
            <pc:sldMasterMk cId="269065797" sldId="2147483660"/>
            <pc:sldLayoutMk cId="170236059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82059-7EFC-4FDA-98D7-B6D5396DE88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3F060F-146B-4DFD-8529-2CFDCD42A37D}">
      <dgm:prSet/>
      <dgm:spPr/>
      <dgm:t>
        <a:bodyPr/>
        <a:lstStyle/>
        <a:p>
          <a:r>
            <a:rPr lang="ru-RU"/>
            <a:t>Идейной основой романтизма являлось воспевание чувств и эмоций человека, страсти и характера</a:t>
          </a:r>
          <a:endParaRPr lang="en-US"/>
        </a:p>
      </dgm:t>
    </dgm:pt>
    <dgm:pt modelId="{16D2572A-45E6-4793-8432-9FAA1FE39BF3}" type="parTrans" cxnId="{7B0DCF90-06AE-4FEF-9310-0B25DBDE8D0C}">
      <dgm:prSet/>
      <dgm:spPr/>
      <dgm:t>
        <a:bodyPr/>
        <a:lstStyle/>
        <a:p>
          <a:endParaRPr lang="en-US"/>
        </a:p>
      </dgm:t>
    </dgm:pt>
    <dgm:pt modelId="{632AC752-8D17-4556-86A3-3AC68A4D2FC5}" type="sibTrans" cxnId="{7B0DCF90-06AE-4FEF-9310-0B25DBDE8D0C}">
      <dgm:prSet/>
      <dgm:spPr/>
      <dgm:t>
        <a:bodyPr/>
        <a:lstStyle/>
        <a:p>
          <a:endParaRPr lang="en-US"/>
        </a:p>
      </dgm:t>
    </dgm:pt>
    <dgm:pt modelId="{2B3B5C78-1FE8-44AF-B5F4-1E88EB88AE2E}">
      <dgm:prSet/>
      <dgm:spPr/>
      <dgm:t>
        <a:bodyPr/>
        <a:lstStyle/>
        <a:p>
          <a:r>
            <a:rPr lang="ru-RU"/>
            <a:t>Романтизм стремился показать настоящие человеческие чувства, показать единство человека и природы.</a:t>
          </a:r>
          <a:endParaRPr lang="en-US"/>
        </a:p>
      </dgm:t>
    </dgm:pt>
    <dgm:pt modelId="{1607B185-B084-46B1-A085-2158E999DBF0}" type="parTrans" cxnId="{62CA874E-3E7C-4573-8EF0-98BAA3B91879}">
      <dgm:prSet/>
      <dgm:spPr/>
      <dgm:t>
        <a:bodyPr/>
        <a:lstStyle/>
        <a:p>
          <a:endParaRPr lang="en-US"/>
        </a:p>
      </dgm:t>
    </dgm:pt>
    <dgm:pt modelId="{50A31AF9-2EE7-483F-9A7A-D8D296EB9631}" type="sibTrans" cxnId="{62CA874E-3E7C-4573-8EF0-98BAA3B91879}">
      <dgm:prSet/>
      <dgm:spPr/>
      <dgm:t>
        <a:bodyPr/>
        <a:lstStyle/>
        <a:p>
          <a:endParaRPr lang="en-US"/>
        </a:p>
      </dgm:t>
    </dgm:pt>
    <dgm:pt modelId="{DE94000B-9633-4FA7-AB16-D6FDEDEF53D2}">
      <dgm:prSet/>
      <dgm:spPr/>
      <dgm:t>
        <a:bodyPr/>
        <a:lstStyle/>
        <a:p>
          <a:r>
            <a:rPr lang="ru-RU"/>
            <a:t>Представители романтизма старались избавиться от настоящего и показать радужное и светлое будущее, воспевая свободу, безграничность человеческих возможностей. </a:t>
          </a:r>
          <a:endParaRPr lang="en-US"/>
        </a:p>
      </dgm:t>
    </dgm:pt>
    <dgm:pt modelId="{ECFFB97B-059A-4B28-926F-5ACC9FC54F7B}" type="parTrans" cxnId="{A2B14D50-F210-4861-AE80-26BA46DB68D6}">
      <dgm:prSet/>
      <dgm:spPr/>
      <dgm:t>
        <a:bodyPr/>
        <a:lstStyle/>
        <a:p>
          <a:endParaRPr lang="en-US"/>
        </a:p>
      </dgm:t>
    </dgm:pt>
    <dgm:pt modelId="{02D4217D-C3CB-4711-9CBC-B597FBED06D1}" type="sibTrans" cxnId="{A2B14D50-F210-4861-AE80-26BA46DB68D6}">
      <dgm:prSet/>
      <dgm:spPr/>
      <dgm:t>
        <a:bodyPr/>
        <a:lstStyle/>
        <a:p>
          <a:endParaRPr lang="en-US"/>
        </a:p>
      </dgm:t>
    </dgm:pt>
    <dgm:pt modelId="{B188657C-FFD2-45D6-B91A-E5A22019F89E}" type="pres">
      <dgm:prSet presAssocID="{7B882059-7EFC-4FDA-98D7-B6D5396DE88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A307A6-D527-4CA7-87F2-91666723C66E}" type="pres">
      <dgm:prSet presAssocID="{E73F060F-146B-4DFD-8529-2CFDCD42A37D}" presName="thickLine" presStyleLbl="alignNode1" presStyleIdx="0" presStyleCnt="3"/>
      <dgm:spPr/>
    </dgm:pt>
    <dgm:pt modelId="{A1918691-B1DF-4935-81D9-A9D0BE88E83C}" type="pres">
      <dgm:prSet presAssocID="{E73F060F-146B-4DFD-8529-2CFDCD42A37D}" presName="horz1" presStyleCnt="0"/>
      <dgm:spPr/>
    </dgm:pt>
    <dgm:pt modelId="{4165D779-F2DA-4CB5-BA4A-01AAB1FE4D57}" type="pres">
      <dgm:prSet presAssocID="{E73F060F-146B-4DFD-8529-2CFDCD42A37D}" presName="tx1" presStyleLbl="revTx" presStyleIdx="0" presStyleCnt="3"/>
      <dgm:spPr/>
      <dgm:t>
        <a:bodyPr/>
        <a:lstStyle/>
        <a:p>
          <a:endParaRPr lang="ru-RU"/>
        </a:p>
      </dgm:t>
    </dgm:pt>
    <dgm:pt modelId="{1E2CE9FF-8D9D-4711-96F0-F4AC5577FFD6}" type="pres">
      <dgm:prSet presAssocID="{E73F060F-146B-4DFD-8529-2CFDCD42A37D}" presName="vert1" presStyleCnt="0"/>
      <dgm:spPr/>
    </dgm:pt>
    <dgm:pt modelId="{A6CBA8E8-474C-4D9A-AD57-FCABE5C1A8EF}" type="pres">
      <dgm:prSet presAssocID="{2B3B5C78-1FE8-44AF-B5F4-1E88EB88AE2E}" presName="thickLine" presStyleLbl="alignNode1" presStyleIdx="1" presStyleCnt="3"/>
      <dgm:spPr/>
    </dgm:pt>
    <dgm:pt modelId="{27F19863-E38A-4FE4-AA69-8C2882FDEDC8}" type="pres">
      <dgm:prSet presAssocID="{2B3B5C78-1FE8-44AF-B5F4-1E88EB88AE2E}" presName="horz1" presStyleCnt="0"/>
      <dgm:spPr/>
    </dgm:pt>
    <dgm:pt modelId="{C1B9BB71-5B3D-46C9-A216-DA3C475A7562}" type="pres">
      <dgm:prSet presAssocID="{2B3B5C78-1FE8-44AF-B5F4-1E88EB88AE2E}" presName="tx1" presStyleLbl="revTx" presStyleIdx="1" presStyleCnt="3"/>
      <dgm:spPr/>
      <dgm:t>
        <a:bodyPr/>
        <a:lstStyle/>
        <a:p>
          <a:endParaRPr lang="ru-RU"/>
        </a:p>
      </dgm:t>
    </dgm:pt>
    <dgm:pt modelId="{BA1AB956-76B3-42E4-B1C3-D778102649B0}" type="pres">
      <dgm:prSet presAssocID="{2B3B5C78-1FE8-44AF-B5F4-1E88EB88AE2E}" presName="vert1" presStyleCnt="0"/>
      <dgm:spPr/>
    </dgm:pt>
    <dgm:pt modelId="{76A82395-80B2-4373-AD27-C531E50110A5}" type="pres">
      <dgm:prSet presAssocID="{DE94000B-9633-4FA7-AB16-D6FDEDEF53D2}" presName="thickLine" presStyleLbl="alignNode1" presStyleIdx="2" presStyleCnt="3"/>
      <dgm:spPr/>
    </dgm:pt>
    <dgm:pt modelId="{B55AC2A3-9971-4827-8963-1281B92B639D}" type="pres">
      <dgm:prSet presAssocID="{DE94000B-9633-4FA7-AB16-D6FDEDEF53D2}" presName="horz1" presStyleCnt="0"/>
      <dgm:spPr/>
    </dgm:pt>
    <dgm:pt modelId="{0B921783-45F6-4D03-B2EB-2EA205A62F1D}" type="pres">
      <dgm:prSet presAssocID="{DE94000B-9633-4FA7-AB16-D6FDEDEF53D2}" presName="tx1" presStyleLbl="revTx" presStyleIdx="2" presStyleCnt="3"/>
      <dgm:spPr/>
      <dgm:t>
        <a:bodyPr/>
        <a:lstStyle/>
        <a:p>
          <a:endParaRPr lang="ru-RU"/>
        </a:p>
      </dgm:t>
    </dgm:pt>
    <dgm:pt modelId="{889B8276-662A-4B82-946B-26F54AF051E1}" type="pres">
      <dgm:prSet presAssocID="{DE94000B-9633-4FA7-AB16-D6FDEDEF53D2}" presName="vert1" presStyleCnt="0"/>
      <dgm:spPr/>
    </dgm:pt>
  </dgm:ptLst>
  <dgm:cxnLst>
    <dgm:cxn modelId="{7B0DCF90-06AE-4FEF-9310-0B25DBDE8D0C}" srcId="{7B882059-7EFC-4FDA-98D7-B6D5396DE88E}" destId="{E73F060F-146B-4DFD-8529-2CFDCD42A37D}" srcOrd="0" destOrd="0" parTransId="{16D2572A-45E6-4793-8432-9FAA1FE39BF3}" sibTransId="{632AC752-8D17-4556-86A3-3AC68A4D2FC5}"/>
    <dgm:cxn modelId="{62CA874E-3E7C-4573-8EF0-98BAA3B91879}" srcId="{7B882059-7EFC-4FDA-98D7-B6D5396DE88E}" destId="{2B3B5C78-1FE8-44AF-B5F4-1E88EB88AE2E}" srcOrd="1" destOrd="0" parTransId="{1607B185-B084-46B1-A085-2158E999DBF0}" sibTransId="{50A31AF9-2EE7-483F-9A7A-D8D296EB9631}"/>
    <dgm:cxn modelId="{E70A61CC-F404-4C63-8561-311C51E414E9}" type="presOf" srcId="{7B882059-7EFC-4FDA-98D7-B6D5396DE88E}" destId="{B188657C-FFD2-45D6-B91A-E5A22019F89E}" srcOrd="0" destOrd="0" presId="urn:microsoft.com/office/officeart/2008/layout/LinedList"/>
    <dgm:cxn modelId="{5014C844-FAAC-4F2F-98B1-852432D753F4}" type="presOf" srcId="{E73F060F-146B-4DFD-8529-2CFDCD42A37D}" destId="{4165D779-F2DA-4CB5-BA4A-01AAB1FE4D57}" srcOrd="0" destOrd="0" presId="urn:microsoft.com/office/officeart/2008/layout/LinedList"/>
    <dgm:cxn modelId="{CDDE86AD-6978-4A49-9C44-504AAE62B4BA}" type="presOf" srcId="{DE94000B-9633-4FA7-AB16-D6FDEDEF53D2}" destId="{0B921783-45F6-4D03-B2EB-2EA205A62F1D}" srcOrd="0" destOrd="0" presId="urn:microsoft.com/office/officeart/2008/layout/LinedList"/>
    <dgm:cxn modelId="{A2B14D50-F210-4861-AE80-26BA46DB68D6}" srcId="{7B882059-7EFC-4FDA-98D7-B6D5396DE88E}" destId="{DE94000B-9633-4FA7-AB16-D6FDEDEF53D2}" srcOrd="2" destOrd="0" parTransId="{ECFFB97B-059A-4B28-926F-5ACC9FC54F7B}" sibTransId="{02D4217D-C3CB-4711-9CBC-B597FBED06D1}"/>
    <dgm:cxn modelId="{D977402D-2B9C-4D66-BD6F-1CD8477CDCE9}" type="presOf" srcId="{2B3B5C78-1FE8-44AF-B5F4-1E88EB88AE2E}" destId="{C1B9BB71-5B3D-46C9-A216-DA3C475A7562}" srcOrd="0" destOrd="0" presId="urn:microsoft.com/office/officeart/2008/layout/LinedList"/>
    <dgm:cxn modelId="{E6F2797D-305D-497B-9A96-B06903033FDE}" type="presParOf" srcId="{B188657C-FFD2-45D6-B91A-E5A22019F89E}" destId="{8CA307A6-D527-4CA7-87F2-91666723C66E}" srcOrd="0" destOrd="0" presId="urn:microsoft.com/office/officeart/2008/layout/LinedList"/>
    <dgm:cxn modelId="{BE7ECE4D-CE57-410D-B907-046D0D6B1AF8}" type="presParOf" srcId="{B188657C-FFD2-45D6-B91A-E5A22019F89E}" destId="{A1918691-B1DF-4935-81D9-A9D0BE88E83C}" srcOrd="1" destOrd="0" presId="urn:microsoft.com/office/officeart/2008/layout/LinedList"/>
    <dgm:cxn modelId="{9F421395-FCFD-4C9F-8504-969A025A25D4}" type="presParOf" srcId="{A1918691-B1DF-4935-81D9-A9D0BE88E83C}" destId="{4165D779-F2DA-4CB5-BA4A-01AAB1FE4D57}" srcOrd="0" destOrd="0" presId="urn:microsoft.com/office/officeart/2008/layout/LinedList"/>
    <dgm:cxn modelId="{D44F7D21-1A24-46C9-8107-E85E3C17DB41}" type="presParOf" srcId="{A1918691-B1DF-4935-81D9-A9D0BE88E83C}" destId="{1E2CE9FF-8D9D-4711-96F0-F4AC5577FFD6}" srcOrd="1" destOrd="0" presId="urn:microsoft.com/office/officeart/2008/layout/LinedList"/>
    <dgm:cxn modelId="{634AF761-843E-43C3-8CD2-DF801A095D88}" type="presParOf" srcId="{B188657C-FFD2-45D6-B91A-E5A22019F89E}" destId="{A6CBA8E8-474C-4D9A-AD57-FCABE5C1A8EF}" srcOrd="2" destOrd="0" presId="urn:microsoft.com/office/officeart/2008/layout/LinedList"/>
    <dgm:cxn modelId="{17654B91-3AA4-4EC4-82C4-29CA4F7DEE1B}" type="presParOf" srcId="{B188657C-FFD2-45D6-B91A-E5A22019F89E}" destId="{27F19863-E38A-4FE4-AA69-8C2882FDEDC8}" srcOrd="3" destOrd="0" presId="urn:microsoft.com/office/officeart/2008/layout/LinedList"/>
    <dgm:cxn modelId="{1AE6CC6D-1ECB-4CAF-8705-B55B62C4CB6D}" type="presParOf" srcId="{27F19863-E38A-4FE4-AA69-8C2882FDEDC8}" destId="{C1B9BB71-5B3D-46C9-A216-DA3C475A7562}" srcOrd="0" destOrd="0" presId="urn:microsoft.com/office/officeart/2008/layout/LinedList"/>
    <dgm:cxn modelId="{1C807C60-82FC-4CB9-9A08-E3AB191FA397}" type="presParOf" srcId="{27F19863-E38A-4FE4-AA69-8C2882FDEDC8}" destId="{BA1AB956-76B3-42E4-B1C3-D778102649B0}" srcOrd="1" destOrd="0" presId="urn:microsoft.com/office/officeart/2008/layout/LinedList"/>
    <dgm:cxn modelId="{1F6B8A11-67E6-4776-9F3C-D80E8C2FD66D}" type="presParOf" srcId="{B188657C-FFD2-45D6-B91A-E5A22019F89E}" destId="{76A82395-80B2-4373-AD27-C531E50110A5}" srcOrd="4" destOrd="0" presId="urn:microsoft.com/office/officeart/2008/layout/LinedList"/>
    <dgm:cxn modelId="{6E38D45E-05F2-42C7-A009-FFB932A8B992}" type="presParOf" srcId="{B188657C-FFD2-45D6-B91A-E5A22019F89E}" destId="{B55AC2A3-9971-4827-8963-1281B92B639D}" srcOrd="5" destOrd="0" presId="urn:microsoft.com/office/officeart/2008/layout/LinedList"/>
    <dgm:cxn modelId="{8E833141-51F5-44B1-8AAA-DD5E1295D40B}" type="presParOf" srcId="{B55AC2A3-9971-4827-8963-1281B92B639D}" destId="{0B921783-45F6-4D03-B2EB-2EA205A62F1D}" srcOrd="0" destOrd="0" presId="urn:microsoft.com/office/officeart/2008/layout/LinedList"/>
    <dgm:cxn modelId="{4AE154D6-E0BC-4ABE-8407-A2A149EF704D}" type="presParOf" srcId="{B55AC2A3-9971-4827-8963-1281B92B639D}" destId="{889B8276-662A-4B82-946B-26F54AF051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45093-8E7D-4E23-943B-6DFA88C58A1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B7C86-6BD5-4CF5-A51A-7DFD4DF13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6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B7C86-6BD5-4CF5-A51A-7DFD4DF1397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1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15E3A2-7E6A-4B58-878B-B663A9B55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913A374-B4DC-4156-A8B5-A8AA7496B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567C22-872D-4746-AB47-094B9B7F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5C3DC6-ED1C-4E5A-8297-1422622F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D59A1C-3431-432C-B877-AAF255DD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0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5CD5B2-F6B2-41FF-B936-6095306E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40620E8-45D1-4591-85A9-6BC606C5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20BB5D-470E-47AE-9BCB-3F7044AF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A3C23E-7435-471A-84E3-0F0F7839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70DB6E-C2D5-4D25-9849-C15B5F15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9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4914DC8-72DC-4F1A-AA89-133FA7B26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179559-0943-4017-BF17-661E4E27F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CAD1B8-9E0E-49C1-B051-41ECD0E59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A07918-BF49-47E5-BE6A-6FF4121A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252909-2EF5-4F94-9BA8-DA6E6584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D3A4FE-8F5C-49E0-9CF2-9AF436CBC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0A6FDC7-4224-4766-A5A0-911089AD7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F323B2-A43E-49F6-9211-46431166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4EE74D-9B18-41B0-AE97-9E2252E2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373253-5C9C-40CE-B1AA-A2E06D86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5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C719C-460C-47FF-9D2C-A6352484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C668B5-5F70-4427-A4D8-FE24A2B2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B1B69E-D82A-46F6-8668-5B258A3C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118E94-F49C-4547-962C-E8FDF90C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91A671-EFE4-41A9-8B78-C78B7091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56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598A1C-7630-468D-B083-AB51B1E5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7714B9-8EAB-4E55-BE5D-01AAE7084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14777E-2521-45CD-9442-2BD77CEF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774201-9717-4FB1-AF51-248AF2E0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73E4CD-54B1-45E9-B3D5-DEC71697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16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8B87A-924E-423B-9E6D-D8B25B56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CDDCA1-5E52-41F8-B834-A8394ECDF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BC009D8-C3B6-479D-8A13-930B099C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553135-DAA9-41AD-8945-2B1C1E2B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D577F1-976C-4A2F-9D70-ADD8A6C1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1F25DE-5BAB-40F4-B992-2E6E7933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44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3E8882-BAF4-4459-B828-47614F16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22B8A9-7D54-4D85-9738-79FDFCEB5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22614B-E9D8-40D8-B890-92E2BC14B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5ACFFDF-6D0A-418D-B7E2-34FFC9A46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D0E82B-FF80-4B70-AD10-725FF3320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50A6777-FC64-46D2-99D3-9F31F166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3B3CF94-412C-4379-92C4-D7A28C33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F9C2AF7-90FF-4B34-A1FE-03D14475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9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08A6E8-4611-4A8E-B841-0A56CE73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5DB302E-5B7D-43BC-BF63-5FAA6B8C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4DD83D-EEF5-4FC9-BB1C-8846602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FB31A5-ABA3-4D01-B276-48AED927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04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B733F4A-F61D-44AF-A255-B47C49BC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89A24A5-096B-4541-9B9B-416F155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157745-C338-4DAF-8634-D6F0180A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0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36B6C8-367E-4BA7-BF11-7D1038A4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0372FF-E9D6-473A-88DD-045A53FE9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06EF95-84ED-421F-AE83-7AA5D4879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914232-1BF1-40EA-BA78-5BE7ADDA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B9137A-39EF-4B03-8FCF-5176C19F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042E28-AE24-4D37-B4C4-E3B334C2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3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C41F70-C207-4EA3-A2AC-862CE515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4F339C-6D78-4CAE-9B85-9A276E892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895451-6C04-4523-853A-5687B2D9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7EC4BD-1416-434B-99B5-5671D23F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AAA624-6C06-45F5-9A36-740FA900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38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BDFC52-7DFD-43C6-94DB-201E4C80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0B47A5D-CB21-4DB0-863E-6260F3F03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3DC696-155E-42C1-B7D4-3750B433C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6B032A-FA7D-4F4B-BE87-00951DCB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D3CC1F-E52F-4AB9-B58D-C1F45281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AFE958-CFA6-4287-B6C5-E895C045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733C40-D325-41B6-85AB-52B785F5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215A520-5588-454D-A4D0-D9196959D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E2799F-D9FA-4999-A413-42612F68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67A878-6561-4BF1-90B5-61A7F627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045830-6F92-4E89-AE75-0254AD71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81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AA2AC59-8B56-4F1E-85CB-8C32303E4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07D43D8-19C2-441F-AEBF-E8DFA63E7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D3739F-5C43-4F1A-9254-D819ED8C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CAD611-1F23-4DE7-ADB8-004CFDC5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C770A6-9108-44FD-BF73-A7A2D013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3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1E135D-0239-4497-9749-46894897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70CFFC-FA58-4EDB-B578-C66BD624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D6BF63-B20C-41B6-A2A8-7C931588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F184EA8-213A-44BE-97F6-DF5A1619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74DCFC-8FD2-404E-BE54-6FBA4DE9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2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2AE70-2A8F-4513-9574-DCA1282C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BFF274-38CD-4527-97AE-8E5F2D803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0A2DAE-F661-49AB-924E-A3BE05E67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4394EB-E70F-422A-9DF4-D94AE739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814F81-B5C1-492E-B827-F436C559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5F889F-6662-427E-9B5F-5A51105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4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F75048-2263-4C10-99FD-57E029AF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35B6C2-D0C1-48FA-A1C3-F0C576C6F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9F5D819-4B43-490A-8302-FFEF5E36D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3425A6-C366-4600-94BB-D4B806C63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571321-D370-4368-BC18-F5EF40A76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13E3769-F167-4D3D-93CD-89C42667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778F72C-9553-487C-AAEF-9F7B46D9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2DD9D7F-20E5-4DDA-9CC0-A3B9E0E5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9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FF76FD-B35D-4CA4-801A-07C5DC84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5BFAEB-1109-4964-B08A-59C0CEFD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42A8A3B-A058-44FC-A2CB-3265A902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EA6DD71-1415-435E-B697-35B17E39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7E2940B-BFAC-467C-8806-B1F354C6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0BE5BE-7247-4B06-A075-560111F0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6365CD0-DEDA-4468-8A56-33820001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CE35B4-05B0-4B79-808C-7AB0BF86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59C2BD-1615-4A5D-875E-45AD2682E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2CF41F-5DD5-4EBD-AF14-2CE4BA842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40113F-CB78-4946-8D9E-E11253BA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115ADA-1CDC-484D-AB5E-DA31A1BB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DA790C-47AF-4A60-9DA9-99892847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5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B8716A-FE3A-400E-8502-F29F76704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0160C19-DA0E-4051-97A1-4593A0A72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854BAB-FBC4-4637-88A3-CADC30E0F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392D9F-CE9B-49BD-B1FB-BE734D10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3DCC5B-AD06-4EEC-921A-24804B1A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D33A6B-154A-477E-894D-D60B60E4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5B99E-0098-4F00-AB33-400800F2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DCFED7-BBD5-4775-A1C5-A724B2599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822606-0243-4BCB-9FF5-BEAA9A15E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034DF-1555-4FC5-8B90-33B9E3F921D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08EB9F-54D4-4653-8DAF-632A74558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9C7898-2DB2-466C-A338-8A920D8DD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2AA09-240B-4306-86FB-FDF4F0695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CFD69A-02F6-4129-9EA5-164AF807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E24F3E-3813-4DC8-8BD7-9CF7BC18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57BEF9-5509-4B97-94B3-F798BB3CB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E2E6-DA53-40F2-AD26-C412A1A1EA0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C63F96-B3E4-4863-B5B8-13A3E5B5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F8F70E-7CDC-43D2-B608-12721C4E4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A0931-CD91-4E1C-95B4-D29991A55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EE15B8-4468-4DD4-9928-6DE6F14ED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10. Художественная литература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9C507B-EB17-4206-B93A-F161DF545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62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A5C237-378B-40BD-B9D4-7B8B400E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i="0" u="none" strike="noStrike">
                <a:effectLst/>
              </a:rPr>
              <a:t>Братья Гримм (Вильгельм и Якоб)</a:t>
            </a:r>
            <a:r>
              <a:rPr lang="en-US" sz="2500" b="1">
                <a:effectLst/>
              </a:rPr>
              <a:t/>
            </a:r>
            <a:br>
              <a:rPr lang="en-US" sz="2500" b="1">
                <a:effectLst/>
              </a:rPr>
            </a:br>
            <a:endParaRPr lang="en-US" sz="25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59A9E2-42FE-4FA4-B1E6-C995808EF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 err="1">
                <a:effectLst/>
              </a:rPr>
              <a:t>Немецкие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лингвисты</a:t>
            </a:r>
            <a:r>
              <a:rPr lang="en-US" sz="1900" b="0" i="0" u="none" strike="noStrike" dirty="0">
                <a:effectLst/>
              </a:rPr>
              <a:t> и </a:t>
            </a:r>
            <a:r>
              <a:rPr lang="en-US" sz="1900" b="0" i="0" u="none" strike="noStrike" dirty="0" err="1">
                <a:effectLst/>
              </a:rPr>
              <a:t>исследователи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немецкой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народной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культуры</a:t>
            </a:r>
            <a:r>
              <a:rPr lang="en-US" sz="1900" b="0" i="0" u="none" strike="noStrike" dirty="0">
                <a:effectLst/>
              </a:rPr>
              <a:t>. </a:t>
            </a:r>
            <a:r>
              <a:rPr lang="en-US" sz="1900" b="0" i="0" u="none" strike="noStrike" dirty="0" err="1">
                <a:effectLst/>
              </a:rPr>
              <a:t>Собирали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фольклор</a:t>
            </a:r>
            <a:r>
              <a:rPr lang="en-US" sz="1900" b="0" i="0" u="none" strike="noStrike" dirty="0">
                <a:effectLst/>
              </a:rPr>
              <a:t> и </a:t>
            </a:r>
            <a:r>
              <a:rPr lang="en-US" sz="1900" b="0" i="0" u="none" strike="noStrike" dirty="0" err="1">
                <a:effectLst/>
              </a:rPr>
              <a:t>опубликовали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несколько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сборников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под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названием</a:t>
            </a:r>
            <a:r>
              <a:rPr lang="en-US" sz="1900" b="0" i="0" u="none" strike="noStrike" dirty="0">
                <a:effectLst/>
              </a:rPr>
              <a:t> «</a:t>
            </a:r>
            <a:r>
              <a:rPr lang="en-US" sz="1900" b="0" i="0" u="none" strike="noStrike" dirty="0" err="1">
                <a:effectLst/>
              </a:rPr>
              <a:t>Сказки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братьев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Гримм</a:t>
            </a:r>
            <a:r>
              <a:rPr lang="en-US" sz="1900" b="0" i="0" u="none" strike="noStrike" dirty="0">
                <a:effectLst/>
              </a:rPr>
              <a:t>», </a:t>
            </a:r>
            <a:r>
              <a:rPr lang="en-US" sz="1900" b="0" i="0" u="none" strike="noStrike" dirty="0" err="1">
                <a:effectLst/>
              </a:rPr>
              <a:t>которые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стали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весьма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популярными</a:t>
            </a:r>
            <a:r>
              <a:rPr lang="en-US" sz="1900" b="0" i="0" u="none" strike="noStrike" dirty="0">
                <a:effectLst/>
              </a:rPr>
              <a:t>. В 1816—1818 </a:t>
            </a:r>
            <a:r>
              <a:rPr lang="en-US" sz="1900" b="0" i="0" u="none" strike="noStrike" dirty="0" err="1">
                <a:effectLst/>
              </a:rPr>
              <a:t>годах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также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выпустили</a:t>
            </a:r>
            <a:r>
              <a:rPr lang="en-US" sz="1900" b="0" i="0" u="none" strike="noStrike" dirty="0">
                <a:effectLst/>
              </a:rPr>
              <a:t> в </a:t>
            </a:r>
            <a:r>
              <a:rPr lang="en-US" sz="1900" b="0" i="0" u="none" strike="noStrike" dirty="0" err="1">
                <a:effectLst/>
              </a:rPr>
              <a:t>Берлине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двухтомный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сборник</a:t>
            </a:r>
            <a:r>
              <a:rPr lang="en-US" sz="1900" b="0" i="0" u="none" strike="noStrike" dirty="0">
                <a:effectLst/>
              </a:rPr>
              <a:t> «</a:t>
            </a:r>
            <a:r>
              <a:rPr lang="en-US" sz="1900" b="0" i="0" u="none" strike="noStrike" dirty="0" err="1">
                <a:effectLst/>
              </a:rPr>
              <a:t>Немецкие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легенды</a:t>
            </a:r>
            <a:r>
              <a:rPr lang="en-US" sz="1900" b="0" i="0" u="none" strike="noStrike" dirty="0">
                <a:effectLst/>
              </a:rPr>
              <a:t>».</a:t>
            </a:r>
            <a:endParaRPr lang="en-US" sz="1900" dirty="0">
              <a:effectLst/>
            </a:endParaRPr>
          </a:p>
          <a:p>
            <a:pPr indent="-2286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 err="1">
                <a:effectLst/>
              </a:rPr>
              <a:t>Среди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наиболее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известных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сказок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можно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отметить</a:t>
            </a:r>
            <a:r>
              <a:rPr lang="en-US" sz="1900" b="0" i="0" u="none" strike="noStrike" dirty="0">
                <a:effectLst/>
              </a:rPr>
              <a:t> "</a:t>
            </a:r>
            <a:r>
              <a:rPr lang="en-US" sz="1900" b="0" i="0" u="none" strike="noStrike" dirty="0" err="1">
                <a:effectLst/>
              </a:rPr>
              <a:t>Белоснежка</a:t>
            </a:r>
            <a:r>
              <a:rPr lang="en-US" sz="1900" b="0" i="0" u="none" strike="noStrike" dirty="0">
                <a:effectLst/>
              </a:rPr>
              <a:t>", "</a:t>
            </a:r>
            <a:r>
              <a:rPr lang="en-US" sz="1900" b="0" i="0" u="none" strike="noStrike" dirty="0" err="1">
                <a:effectLst/>
              </a:rPr>
              <a:t>Волк</a:t>
            </a:r>
            <a:r>
              <a:rPr lang="en-US" sz="1900" b="0" i="0" u="none" strike="noStrike" dirty="0">
                <a:effectLst/>
              </a:rPr>
              <a:t> и </a:t>
            </a:r>
            <a:r>
              <a:rPr lang="en-US" sz="1900" b="0" i="0" u="none" strike="noStrike" dirty="0" err="1">
                <a:effectLst/>
              </a:rPr>
              <a:t>семеро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козлят</a:t>
            </a:r>
            <a:r>
              <a:rPr lang="en-US" sz="1900" b="0" i="0" u="none" strike="noStrike" dirty="0">
                <a:effectLst/>
              </a:rPr>
              <a:t>", "</a:t>
            </a:r>
            <a:r>
              <a:rPr lang="en-US" sz="1900" b="0" i="0" u="none" strike="noStrike" dirty="0" err="1">
                <a:effectLst/>
              </a:rPr>
              <a:t>Сладкая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каша</a:t>
            </a:r>
            <a:r>
              <a:rPr lang="en-US" sz="1900" b="0" i="0" u="none" strike="noStrike" dirty="0">
                <a:effectLst/>
              </a:rPr>
              <a:t>", "</a:t>
            </a:r>
            <a:r>
              <a:rPr lang="en-US" sz="1900" b="0" i="0" u="none" strike="noStrike" dirty="0" err="1">
                <a:effectLst/>
              </a:rPr>
              <a:t>Красная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шапочка</a:t>
            </a:r>
            <a:r>
              <a:rPr lang="en-US" sz="1900" b="0" i="0" u="none" strike="noStrike" dirty="0">
                <a:effectLst/>
              </a:rPr>
              <a:t>" и т. д. </a:t>
            </a:r>
            <a:r>
              <a:rPr lang="en-US" sz="1900" b="0" i="0" u="none" strike="noStrike" dirty="0" err="1">
                <a:effectLst/>
              </a:rPr>
              <a:t>Многие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из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сказок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были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экранизированы</a:t>
            </a:r>
            <a:r>
              <a:rPr lang="en-US" sz="1900" b="0" i="0" u="none" strike="noStrike" dirty="0">
                <a:effectLst/>
              </a:rPr>
              <a:t>. </a:t>
            </a:r>
            <a:endParaRPr lang="en-US" sz="19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Изображение выглядит как текст, мужчина, человек, галсту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58B9AED-C9BE-46C5-89A4-E9B9B3989A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r="-1" b="1145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1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C4557A-58F8-49C2-A615-6C81E24D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72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72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Реализм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7067FE-714F-4767-B12F-35AB7F468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0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FEC928-615E-496F-A689-ACF555374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Основные черты реализма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D0D520-7F93-4AFB-A7B2-DAEDB60DA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b="0" i="0" u="none" strike="noStrike" dirty="0">
                <a:effectLst/>
                <a:latin typeface="Times New Roman" panose="02020603050405020304" pitchFamily="18" charset="0"/>
              </a:rPr>
              <a:t>Реализм ставил своей целью правдивое воспроизведение действительности в её типичных чертах.</a:t>
            </a:r>
          </a:p>
          <a:p>
            <a:r>
              <a:rPr lang="ru-RU" sz="2200" b="0" i="0" u="none" strike="noStrike" dirty="0">
                <a:effectLst/>
                <a:latin typeface="Times New Roman" panose="02020603050405020304" pitchFamily="18" charset="0"/>
              </a:rPr>
              <a:t>Реалисты, как и романтики, критиковали сложившейся общественные устои, но вместе с тем не пытались убежать в мир чувств, забыться и спрятаться, а показывали настоящую жизнь без купюр и лжи. </a:t>
            </a:r>
            <a:endParaRPr lang="ru-RU" sz="2200" dirty="0">
              <a:latin typeface="Times New Roman" panose="02020603050405020304" pitchFamily="18" charset="0"/>
            </a:endParaRPr>
          </a:p>
          <a:p>
            <a:r>
              <a:rPr lang="ru-RU" sz="2200" b="0" i="0" u="none" strike="noStrike" dirty="0">
                <a:effectLst/>
                <a:latin typeface="Times New Roman" panose="02020603050405020304" pitchFamily="18" charset="0"/>
              </a:rPr>
              <a:t>Писатели обращались как с событиям настоящего, так и обращали внимание на историческое прошлое, давая оценку или описывая события, оказавшие значительное влияние на развитие европейского общества.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9284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8F03C5-579B-49E7-B0A5-89C4F36D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i="0" u="none" strike="noStrike">
                <a:effectLst/>
              </a:rPr>
              <a:t>Стендаль (Мари-Анри Бейль)</a:t>
            </a:r>
            <a:r>
              <a:rPr lang="en-US" sz="2800" b="1">
                <a:effectLst/>
              </a:rPr>
              <a:t/>
            </a:r>
            <a:br>
              <a:rPr lang="en-US" sz="2800" b="1">
                <a:effectLst/>
              </a:rPr>
            </a:br>
            <a:endParaRPr lang="en-US" sz="28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503A7F6-7345-4A11-B22F-FB1F40364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 </a:t>
            </a:r>
            <a:r>
              <a:rPr lang="en-US" b="0" i="0" u="none" strike="noStrike" dirty="0" err="1">
                <a:effectLst/>
              </a:rPr>
              <a:t>Французский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писатель</a:t>
            </a:r>
            <a:r>
              <a:rPr lang="en-US" b="0" i="0" u="none" strike="noStrike" dirty="0">
                <a:effectLst/>
              </a:rPr>
              <a:t>, </a:t>
            </a:r>
            <a:r>
              <a:rPr lang="en-US" b="0" i="0" u="none" strike="noStrike" dirty="0" err="1">
                <a:effectLst/>
              </a:rPr>
              <a:t>один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из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основоположников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психологического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романа</a:t>
            </a:r>
            <a:r>
              <a:rPr lang="en-US" b="0" i="0" u="none" strike="noStrike" dirty="0">
                <a:effectLst/>
              </a:rPr>
              <a:t>. В </a:t>
            </a:r>
            <a:r>
              <a:rPr lang="en-US" b="0" i="0" u="none" strike="noStrike" dirty="0" err="1">
                <a:effectLst/>
              </a:rPr>
              <a:t>печати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выступал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под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различными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псевдонимами</a:t>
            </a:r>
            <a:r>
              <a:rPr lang="en-US" b="0" i="0" u="none" strike="noStrike" dirty="0">
                <a:effectLst/>
              </a:rPr>
              <a:t>, </a:t>
            </a:r>
            <a:r>
              <a:rPr lang="en-US" b="0" i="0" u="none" strike="noStrike" dirty="0" err="1">
                <a:effectLst/>
              </a:rPr>
              <a:t>наиболее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важные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произведения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опубликовал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под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именем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Стендаль</a:t>
            </a:r>
            <a:r>
              <a:rPr lang="en-US" b="0" i="0" u="none" strike="noStrike" dirty="0">
                <a:effectLst/>
              </a:rPr>
              <a:t>.</a:t>
            </a:r>
            <a:endParaRPr lang="en-US" dirty="0">
              <a:effectLst/>
            </a:endParaRPr>
          </a:p>
          <a:p>
            <a:pPr indent="-2286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В 1830 </a:t>
            </a:r>
            <a:r>
              <a:rPr lang="en-US" b="0" i="0" u="none" strike="noStrike" dirty="0" err="1">
                <a:effectLst/>
              </a:rPr>
              <a:t>году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Стендаль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пишет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один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из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самых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знаменитых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своих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романов</a:t>
            </a:r>
            <a:r>
              <a:rPr lang="en-US" b="0" i="0" u="none" strike="noStrike" dirty="0">
                <a:effectLst/>
              </a:rPr>
              <a:t> – «</a:t>
            </a:r>
            <a:r>
              <a:rPr lang="en-US" b="0" i="0" u="none" strike="noStrike" dirty="0" err="1">
                <a:effectLst/>
              </a:rPr>
              <a:t>Красное</a:t>
            </a:r>
            <a:r>
              <a:rPr lang="en-US" b="0" i="0" u="none" strike="noStrike" dirty="0">
                <a:effectLst/>
              </a:rPr>
              <a:t> и </a:t>
            </a:r>
            <a:r>
              <a:rPr lang="en-US" b="0" i="0" u="none" strike="noStrike" dirty="0" err="1">
                <a:effectLst/>
              </a:rPr>
              <a:t>черное</a:t>
            </a:r>
            <a:r>
              <a:rPr lang="en-US" b="0" i="0" u="none" strike="noStrike" dirty="0">
                <a:effectLst/>
              </a:rPr>
              <a:t>». В </a:t>
            </a:r>
            <a:r>
              <a:rPr lang="en-US" b="0" i="0" u="none" strike="noStrike" dirty="0" err="1">
                <a:effectLst/>
              </a:rPr>
              <a:t>основу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сюжета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легла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история</a:t>
            </a:r>
            <a:r>
              <a:rPr lang="en-US" b="0" i="0" u="none" strike="noStrike" dirty="0">
                <a:effectLst/>
              </a:rPr>
              <a:t>, </a:t>
            </a:r>
            <a:r>
              <a:rPr lang="en-US" b="0" i="0" u="none" strike="noStrike" dirty="0" err="1">
                <a:effectLst/>
              </a:rPr>
              <a:t>попавшая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на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страницы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газет</a:t>
            </a:r>
            <a:r>
              <a:rPr lang="en-US" b="0" i="0" u="none" strike="noStrike" dirty="0">
                <a:effectLst/>
              </a:rPr>
              <a:t> в </a:t>
            </a:r>
            <a:r>
              <a:rPr lang="en-US" b="0" i="0" u="none" strike="noStrike" dirty="0" err="1">
                <a:effectLst/>
              </a:rPr>
              <a:t>раздел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криминальной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хроники</a:t>
            </a:r>
            <a:r>
              <a:rPr lang="en-US" b="0" i="0" u="none" strike="noStrike" dirty="0">
                <a:effectLst/>
              </a:rPr>
              <a:t>. </a:t>
            </a:r>
            <a:r>
              <a:rPr lang="en-US" b="0" i="0" u="none" strike="noStrike" dirty="0" err="1">
                <a:effectLst/>
              </a:rPr>
              <a:t>Хоть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произведение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впоследствии</a:t>
            </a:r>
            <a:r>
              <a:rPr lang="en-US" b="0" i="0" u="none" strike="noStrike" dirty="0">
                <a:effectLst/>
              </a:rPr>
              <a:t> было </a:t>
            </a:r>
            <a:r>
              <a:rPr lang="en-US" b="0" i="0" u="none" strike="noStrike" dirty="0" err="1">
                <a:effectLst/>
              </a:rPr>
              <a:t>названо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классикой</a:t>
            </a:r>
            <a:r>
              <a:rPr lang="en-US" b="0" i="0" u="none" strike="noStrike" dirty="0">
                <a:effectLst/>
              </a:rPr>
              <a:t>, </a:t>
            </a:r>
            <a:r>
              <a:rPr lang="en-US" b="0" i="0" u="none" strike="noStrike" dirty="0" err="1">
                <a:effectLst/>
              </a:rPr>
              <a:t>на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самом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деле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Стендалю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тяжело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давалось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творчество</a:t>
            </a:r>
            <a:r>
              <a:rPr lang="en-US" b="0" i="0" u="none" strike="noStrike" dirty="0">
                <a:effectLst/>
              </a:rPr>
              <a:t>. </a:t>
            </a:r>
            <a:r>
              <a:rPr lang="en-US" b="0" i="0" u="none" strike="noStrike" dirty="0" err="1">
                <a:effectLst/>
              </a:rPr>
              <a:t>Он</a:t>
            </a:r>
            <a:r>
              <a:rPr lang="en-US" b="0" i="0" u="none" strike="noStrike" dirty="0">
                <a:effectLst/>
              </a:rPr>
              <a:t> не </a:t>
            </a:r>
            <a:r>
              <a:rPr lang="en-US" b="0" i="0" u="none" strike="noStrike" dirty="0" err="1">
                <a:effectLst/>
              </a:rPr>
              <a:t>имел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постоянной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работы</a:t>
            </a:r>
            <a:r>
              <a:rPr lang="en-US" b="0" i="0" u="none" strike="noStrike" dirty="0">
                <a:effectLst/>
              </a:rPr>
              <a:t> и </a:t>
            </a:r>
            <a:r>
              <a:rPr lang="en-US" b="0" i="0" u="none" strike="noStrike" dirty="0" err="1">
                <a:effectLst/>
              </a:rPr>
              <a:t>денег</a:t>
            </a:r>
            <a:r>
              <a:rPr lang="en-US" b="0" i="0" u="none" strike="noStrike" dirty="0">
                <a:effectLst/>
              </a:rPr>
              <a:t>, </a:t>
            </a:r>
            <a:r>
              <a:rPr lang="en-US" b="0" i="0" u="none" strike="noStrike" dirty="0" err="1">
                <a:effectLst/>
              </a:rPr>
              <a:t>что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негативно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сказывалось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на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его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душевном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спокойствии</a:t>
            </a:r>
            <a:r>
              <a:rPr lang="en-US" b="0" i="0" u="none" strike="noStrike" dirty="0">
                <a:effectLst/>
              </a:rPr>
              <a:t>. </a:t>
            </a:r>
            <a:r>
              <a:rPr lang="en-US" b="0" i="0" u="none" strike="noStrike" dirty="0" err="1">
                <a:effectLst/>
              </a:rPr>
              <a:t>Сегодня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роман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очень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известен</a:t>
            </a:r>
            <a:r>
              <a:rPr lang="en-US" b="0" i="0" u="none" strike="noStrike" dirty="0">
                <a:effectLst/>
              </a:rPr>
              <a:t>, </a:t>
            </a:r>
            <a:r>
              <a:rPr lang="en-US" b="0" i="0" u="none" strike="noStrike" dirty="0" err="1">
                <a:effectLst/>
              </a:rPr>
              <a:t>его</a:t>
            </a:r>
            <a:r>
              <a:rPr lang="en-US" b="0" i="0" u="none" strike="noStrike" dirty="0">
                <a:effectLst/>
              </a:rPr>
              <a:t> 7 </a:t>
            </a:r>
            <a:r>
              <a:rPr lang="en-US" b="0" i="0" u="none" strike="noStrike" dirty="0" err="1">
                <a:effectLst/>
              </a:rPr>
              <a:t>раз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брали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для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съемок</a:t>
            </a:r>
            <a:r>
              <a:rPr lang="en-US" b="0" i="0" u="none" strike="noStrike" dirty="0">
                <a:effectLst/>
              </a:rPr>
              <a:t> </a:t>
            </a:r>
            <a:r>
              <a:rPr lang="en-US" b="0" i="0" u="none" strike="noStrike" dirty="0" err="1">
                <a:effectLst/>
              </a:rPr>
              <a:t>фильмов</a:t>
            </a:r>
            <a:r>
              <a:rPr lang="en-US" b="0" i="0" u="none" strike="noStrike" dirty="0">
                <a:effectLst/>
              </a:rPr>
              <a:t> и </a:t>
            </a:r>
            <a:r>
              <a:rPr lang="en-US" b="0" i="0" u="none" strike="noStrike" dirty="0" err="1">
                <a:effectLst/>
              </a:rPr>
              <a:t>сериалов</a:t>
            </a:r>
            <a:r>
              <a:rPr lang="en-US" b="0" i="0" u="none" strike="noStrike" dirty="0">
                <a:effectLst/>
              </a:rPr>
              <a:t>.</a:t>
            </a:r>
            <a:endParaRPr lang="en-US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435C9105-8D10-400B-BD7F-1143596F1F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r="2" b="2440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7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E04DA5-A267-472A-8EAB-A5D45926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0" u="none" strike="noStrike" dirty="0" err="1">
                <a:effectLst/>
              </a:rPr>
              <a:t>Оноре</a:t>
            </a:r>
            <a:r>
              <a:rPr lang="en-US" sz="3700" b="1" i="0" u="none" strike="noStrike" dirty="0">
                <a:effectLst/>
              </a:rPr>
              <a:t> </a:t>
            </a:r>
            <a:r>
              <a:rPr lang="en-US" sz="3700" b="1" i="0" u="none" strike="noStrike" dirty="0" err="1">
                <a:effectLst/>
              </a:rPr>
              <a:t>де</a:t>
            </a:r>
            <a:r>
              <a:rPr lang="en-US" sz="3700" b="1" i="0" u="none" strike="noStrike" dirty="0">
                <a:effectLst/>
              </a:rPr>
              <a:t> </a:t>
            </a:r>
            <a:r>
              <a:rPr lang="en-US" sz="3700" b="1" i="0" u="none" strike="noStrike" dirty="0" err="1">
                <a:effectLst/>
              </a:rPr>
              <a:t>Бальзак</a:t>
            </a:r>
            <a:r>
              <a:rPr lang="en-US" sz="3700" b="1" dirty="0">
                <a:effectLst/>
              </a:rPr>
              <a:t/>
            </a:r>
            <a:br>
              <a:rPr lang="en-US" sz="3700" b="1" dirty="0">
                <a:effectLst/>
              </a:rPr>
            </a:br>
            <a:endParaRPr lang="en-US" sz="37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2F7E979-E3B3-413F-8E54-AA966DE07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effectLst/>
              </a:rPr>
              <a:t>Французский писатель, один из основоположников реализма в европейской литературе. Крупнейшее произведение Бальзака — серия романов и повестей «Человеческая комедия», рисующая картину жизни современного писателя французского общества. Творчество Бальзака пользовалось большой популярностью в Европе и ещё при жизни принесло ему репутацию одного из величайших прозаиков XIX века. Произведения Бальзака повлияли на творчество таких крупных писателей, как Чарльз Диккенс, Фёдор Достоевский, Эмиль Золя, Уильям Фолкнер и других.</a:t>
            </a:r>
            <a:endParaRPr lang="en-US" sz="170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7C28D78F-9558-4E65-A390-12297BDBA0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3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CCB1C1-FB7B-469A-852B-E6500A12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0" u="none" strike="noStrike" dirty="0" err="1">
                <a:effectLst/>
              </a:rPr>
              <a:t>Чарльз</a:t>
            </a:r>
            <a:r>
              <a:rPr lang="en-US" sz="3700" b="1" i="0" u="none" strike="noStrike" dirty="0">
                <a:effectLst/>
              </a:rPr>
              <a:t> </a:t>
            </a:r>
            <a:r>
              <a:rPr lang="en-US" sz="3700" b="1" i="0" u="none" strike="noStrike" dirty="0" err="1">
                <a:effectLst/>
              </a:rPr>
              <a:t>Диккенс</a:t>
            </a:r>
            <a:r>
              <a:rPr lang="en-US" sz="3700" b="1" dirty="0">
                <a:effectLst/>
              </a:rPr>
              <a:t/>
            </a:r>
            <a:br>
              <a:rPr lang="en-US" sz="3700" b="1" dirty="0">
                <a:effectLst/>
              </a:rPr>
            </a:br>
            <a:endParaRPr lang="en-US" sz="37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7FA5B4-45D8-4C62-BF14-946338CA0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0" i="0" u="none" strike="noStrike">
                <a:effectLst/>
              </a:rPr>
              <a:t>Английский писатель, стенограф, репортёр, романист и очеркист. Классик мировой литературы, один из крупнейших прозаиков XIX века, он стал самым популярным англоязычным писателем ещё при жизни. Творчество Диккенса относят к вершинам реализма, но в его романах отразились и сентиментальное, и сказочное начала. Самые знаменитые романы Диккенса: «Посмертные записки Пиквикского клуба», «Оливер Твист», «Николас Никльби», «Дэвид Копперфилд», «Холодный дом», «Повесть о двух городах», «Наш общий друг», «Большие надежды», «Тайна Эдвина Друда».</a:t>
            </a:r>
            <a:endParaRPr lang="en-US" sz="170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10879C72-8CDE-4D49-BC34-36E2DE7300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3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D75022-F498-44E3-A72F-923B9D61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0" u="none" strike="noStrike" dirty="0" err="1">
                <a:effectLst/>
              </a:rPr>
              <a:t>Редьярд</a:t>
            </a:r>
            <a:r>
              <a:rPr lang="en-US" sz="3700" b="1" i="0" u="none" strike="noStrike" dirty="0">
                <a:effectLst/>
              </a:rPr>
              <a:t> </a:t>
            </a:r>
            <a:r>
              <a:rPr lang="en-US" sz="3700" b="1" i="0" u="none" strike="noStrike" dirty="0" err="1">
                <a:effectLst/>
              </a:rPr>
              <a:t>Киплинг</a:t>
            </a:r>
            <a:r>
              <a:rPr lang="en-US" sz="3700" b="1" dirty="0">
                <a:effectLst/>
              </a:rPr>
              <a:t/>
            </a:r>
            <a:br>
              <a:rPr lang="en-US" sz="3700" b="1" dirty="0">
                <a:effectLst/>
              </a:rPr>
            </a:br>
            <a:endParaRPr lang="en-US" sz="37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922D61-6E22-4D5B-B842-994A6B598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</a:rPr>
              <a:t>Английский писатель, поэт, журналист и путешественник. Художественные произведения Киплинга включают «Книгу джунглей», «Ким», а также множество рассказов, в том числе «Человек, который будет королём[en]»[5]. Среди его стихов: «Мандалай» (1890), «Гунга Дин» (1890), «Боги заголовков тетрадей» (1919), «Бремя белого человека» (1899) и «Если…» (1910). В 1907 году Киплинг становится первым англичанином, получившим Нобелевскую премию по литературе, а также самым молодым нобелевским лауреатом по литературе за всю историю премии.</a:t>
            </a:r>
            <a:endParaRPr lang="en-US" sz="1400">
              <a:effectLst/>
            </a:endParaRPr>
          </a:p>
          <a:p>
            <a:pPr indent="-2286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effectLst/>
              </a:rPr>
              <a:t>Киплинг с упоением воспевал подвиги английских солдат во имя Британской империи. Он не только оправдывал английскую колониальную политику, но и отстаивал идею превосходства белой расы. </a:t>
            </a:r>
            <a:endParaRPr lang="en-US" sz="140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Изображение выглядит как человек, мужчина, внутрен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A32EE98-9337-41FB-B71E-B519C6DD12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47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0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45439F-DF82-41FD-867F-E7C07697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Декадентство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4D4AAE-A22A-44B8-8A1A-A75C159F5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00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D4C1AD-8565-414E-8B58-D12B3FE0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черты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4F519A-484A-4252-AF94-13B9B4708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indent="190500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>
                <a:effectLst/>
                <a:latin typeface="Times New Roman" panose="02020603050405020304" pitchFamily="18" charset="0"/>
              </a:rPr>
              <a:t>К концу XIX в. </a:t>
            </a:r>
            <a:r>
              <a:rPr lang="ru-RU" sz="2000">
                <a:latin typeface="Times New Roman" panose="02020603050405020304" pitchFamily="18" charset="0"/>
              </a:rPr>
              <a:t>е</a:t>
            </a:r>
            <a:r>
              <a:rPr lang="ru-RU" sz="2000" b="0" i="0" u="none" strike="noStrike">
                <a:effectLst/>
                <a:latin typeface="Times New Roman" panose="02020603050405020304" pitchFamily="18" charset="0"/>
              </a:rPr>
              <a:t>вропейская литература вступила в определенный кризис, который был вызван как общественным развитием Европы, так и предчувствиями надвигающейся беды. </a:t>
            </a:r>
          </a:p>
          <a:p>
            <a:pPr indent="190500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>
                <a:effectLst/>
                <a:latin typeface="Times New Roman" panose="02020603050405020304" pitchFamily="18" charset="0"/>
              </a:rPr>
              <a:t>Воплощение данных настроение стало декадентство ( от французского "упадочный"). Декадентство характеризуется унынием, пессимизмом, безнадежностью и отрицанием принципов морали. </a:t>
            </a:r>
            <a:endParaRPr lang="ru-RU" sz="2000">
              <a:effectLst/>
            </a:endParaRPr>
          </a:p>
          <a:p>
            <a:pPr indent="190500" rtl="0">
              <a:spcBef>
                <a:spcPts val="900"/>
              </a:spcBef>
              <a:spcAft>
                <a:spcPts val="0"/>
              </a:spcAft>
            </a:pPr>
            <a:r>
              <a:rPr lang="ru-RU" sz="2000" b="0" i="0" u="none" strike="noStrike">
                <a:effectLst/>
                <a:latin typeface="Times New Roman" panose="02020603050405020304" pitchFamily="18" charset="0"/>
              </a:rPr>
              <a:t>Представители декадентства выступали против старых, академических форм искусства, искали новые формы самовыражения, более гибкие и более соответствующие усложнённому мироощущению современного человека. Характерными чертами декадентства обычно считаются отход от общественности и отвращение к повседневной жизни.</a:t>
            </a:r>
            <a:endParaRPr lang="ru-RU" sz="2000">
              <a:effectLst/>
            </a:endParaRP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41977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C733FA-7615-4FF5-BC80-22946906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0" u="none" strike="noStrike" dirty="0" err="1">
                <a:effectLst/>
              </a:rPr>
              <a:t>Оскар</a:t>
            </a:r>
            <a:r>
              <a:rPr lang="en-US" sz="3700" b="1" i="0" u="none" strike="noStrike" dirty="0">
                <a:effectLst/>
              </a:rPr>
              <a:t> </a:t>
            </a:r>
            <a:r>
              <a:rPr lang="en-US" sz="3700" b="1" i="0" u="none" strike="noStrike" dirty="0" err="1">
                <a:effectLst/>
              </a:rPr>
              <a:t>Уайльд</a:t>
            </a:r>
            <a:r>
              <a:rPr lang="en-US" sz="3700" b="1" i="0" u="none" strike="noStrike" dirty="0">
                <a:effectLst/>
              </a:rPr>
              <a:t> </a:t>
            </a:r>
            <a:r>
              <a:rPr lang="en-US" sz="3700" b="1" dirty="0">
                <a:effectLst/>
              </a:rPr>
              <a:t/>
            </a:r>
            <a:br>
              <a:rPr lang="en-US" sz="3700" b="1" dirty="0">
                <a:effectLst/>
              </a:rPr>
            </a:br>
            <a:endParaRPr lang="en-US" sz="37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97BC08-583C-4BBB-91A6-5735BE865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>
                <a:effectLst/>
              </a:rPr>
              <a:t> Знаменитый английский поэт, писатель и драматург Викторианской эпохи, который был заметной фигурой своего времени. Его несомненно яркая личность, талант, острый язык и умение блистать в обществе быстро сплотили вокруг него людей, которые внимали каждому его слову. Он был представителем эстетизма и европейского модернизма, написал знаменитый роман «Портрет Дориана Грея», который и по сей день считается классикой мировой литературы.</a:t>
            </a:r>
            <a:endParaRPr lang="en-US" sz="190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/>
              <a:t/>
            </a:r>
            <a:br>
              <a:rPr lang="en-US" sz="1900"/>
            </a:br>
            <a:endParaRPr lang="en-US" sz="19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23588EF2-28D6-45D8-9EEA-E3D12AFE6D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553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6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4B72D2-FB15-4589-B496-247079EE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CCB699-BD9B-48A4-A809-02CBC609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4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50D169-FEBB-4F4F-BFA3-8B488545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0" u="none" strike="noStrike" dirty="0" err="1">
                <a:effectLst/>
              </a:rPr>
              <a:t>Шарль</a:t>
            </a:r>
            <a:r>
              <a:rPr lang="en-US" sz="3700" b="1" i="0" u="none" strike="noStrike" dirty="0">
                <a:effectLst/>
              </a:rPr>
              <a:t> </a:t>
            </a:r>
            <a:r>
              <a:rPr lang="en-US" sz="3700" b="1" i="0" u="none" strike="noStrike" dirty="0" err="1">
                <a:effectLst/>
              </a:rPr>
              <a:t>Бодлер</a:t>
            </a:r>
            <a:r>
              <a:rPr lang="en-US" sz="3700" b="1" dirty="0">
                <a:effectLst/>
              </a:rPr>
              <a:t/>
            </a:r>
            <a:br>
              <a:rPr lang="en-US" sz="3700" b="1" dirty="0">
                <a:effectLst/>
              </a:rPr>
            </a:br>
            <a:endParaRPr lang="en-US" sz="37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108B51-D3B3-42AA-822C-61C8E0234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>
                <a:effectLst/>
              </a:rPr>
              <a:t>Французский поэт, критик, эссеист и переводчик; основоположник декаданса и символизма, повлиявший на развитие всей последовавшей европейской поэзии. Классик французской и мировой литературы. Наиболее известным и значительным в его творчестве стал сборник стихов «Цветы зла», опубликованный им в 1857 году.</a:t>
            </a:r>
            <a:endParaRPr lang="en-US" sz="1900">
              <a:effectLst/>
            </a:endParaRPr>
          </a:p>
          <a:p>
            <a:pPr indent="-2286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>
                <a:effectLst/>
              </a:rPr>
              <a:t>Стихи Шарля Бодлера были откровенными и вызывающими. Они наполнены ощущением трагичности мира, тоской по гармонии и осознанием непреодолимости зла. </a:t>
            </a:r>
            <a:endParaRPr lang="en-US" sz="190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82635C02-B77A-4CF5-AD52-0D88BC3775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r="1" b="1275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9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AD5623-B786-4004-BE3B-F69E97CCA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7150C9-420B-4B56-86A6-3839A3110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96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CC7812-0C41-4C75-AE11-1403F4BA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59F6DE-FE17-44F9-82CF-9F9BD662E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61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6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Восклицательный знак на желтом фоне">
            <a:extLst>
              <a:ext uri="{FF2B5EF4-FFF2-40B4-BE49-F238E27FC236}">
                <a16:creationId xmlns:a16="http://schemas.microsoft.com/office/drawing/2014/main" xmlns="" id="{D1C1C544-3D6D-4B92-A00E-53A1CA219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B0D684-1DB3-4EA6-901D-BBDB8446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ru-RU" sz="4000"/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FE3832-FE8A-4073-9E95-4BC5771F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ru-RU" sz="1800" dirty="0"/>
              <a:t>1. Романтизм </a:t>
            </a:r>
          </a:p>
          <a:p>
            <a:r>
              <a:rPr lang="ru-RU" sz="1800" dirty="0"/>
              <a:t>2. Реализм</a:t>
            </a:r>
          </a:p>
          <a:p>
            <a:r>
              <a:rPr lang="ru-RU" sz="1800" dirty="0"/>
              <a:t>3. Декадентство </a:t>
            </a:r>
          </a:p>
        </p:txBody>
      </p:sp>
    </p:spTree>
    <p:extLst>
      <p:ext uri="{BB962C8B-B14F-4D97-AF65-F5344CB8AC3E}">
        <p14:creationId xmlns:p14="http://schemas.microsoft.com/office/powerpoint/2010/main" val="326845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FEEAF2-7A51-4989-BED9-4EA18510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Романтизм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843F81-5334-4F70-9258-9427EA8C5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9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D715C9-4212-408A-B0F3-0A12CAEB0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600"/>
              <a:t>Основные черты романтизма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9FB6F8ED-7186-4673-8EF7-2C9BE682D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6463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7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2FD8DF-8B19-448E-946C-B766EE75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i="0" u="none" strike="noStrike">
                <a:effectLst/>
              </a:rPr>
              <a:t>Джордж Гордон Байрон</a:t>
            </a:r>
            <a:r>
              <a:rPr lang="en-US" sz="3400" b="1">
                <a:effectLst/>
              </a:rPr>
              <a:t/>
            </a:r>
            <a:br>
              <a:rPr lang="en-US" sz="3400" b="1">
                <a:effectLst/>
              </a:rPr>
            </a:br>
            <a:endParaRPr lang="en-US" sz="34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BAEA71-B2AA-49C8-9460-E7781B18D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effectLst/>
              </a:rPr>
              <a:t>В </a:t>
            </a:r>
            <a:r>
              <a:rPr lang="en-US" sz="1900" b="0" i="0" u="none" strike="noStrike" dirty="0" err="1">
                <a:effectLst/>
              </a:rPr>
              <a:t>своих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произведениях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показывал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мрачную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английскую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действительность</a:t>
            </a:r>
            <a:r>
              <a:rPr lang="en-US" sz="1900" b="0" i="0" u="none" strike="noStrike" dirty="0">
                <a:effectLst/>
              </a:rPr>
              <a:t>. </a:t>
            </a:r>
            <a:r>
              <a:rPr lang="en-US" sz="1900" b="0" i="0" u="none" strike="noStrike" dirty="0" err="1">
                <a:effectLst/>
              </a:rPr>
              <a:t>Его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литературные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герои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обладали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бунтарским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духом</a:t>
            </a:r>
            <a:r>
              <a:rPr lang="en-US" sz="1900" b="0" i="0" u="none" strike="noStrike" dirty="0">
                <a:effectLst/>
              </a:rPr>
              <a:t>, </a:t>
            </a:r>
            <a:r>
              <a:rPr lang="en-US" sz="1900" b="0" i="0" u="none" strike="noStrike" dirty="0" err="1">
                <a:effectLst/>
              </a:rPr>
              <a:t>выступали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против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несправедливого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общества</a:t>
            </a:r>
            <a:r>
              <a:rPr lang="en-US" sz="1900" b="0" i="0" u="none" strike="noStrike" dirty="0">
                <a:effectLst/>
              </a:rPr>
              <a:t>, </a:t>
            </a:r>
            <a:r>
              <a:rPr lang="en-US" sz="1900" b="0" i="0" u="none" strike="noStrike" dirty="0" err="1">
                <a:effectLst/>
              </a:rPr>
              <a:t>тирании</a:t>
            </a:r>
            <a:r>
              <a:rPr lang="en-US" sz="1900" b="0" i="0" u="none" strike="noStrike" dirty="0">
                <a:effectLst/>
              </a:rPr>
              <a:t> и </a:t>
            </a:r>
            <a:r>
              <a:rPr lang="en-US" sz="1900" b="0" i="0" u="none" strike="noStrike" dirty="0" err="1">
                <a:effectLst/>
              </a:rPr>
              <a:t>произвола</a:t>
            </a:r>
            <a:r>
              <a:rPr lang="en-US" sz="1900" b="0" i="0" u="none" strike="noStrike" dirty="0">
                <a:effectLst/>
              </a:rPr>
              <a:t>.  </a:t>
            </a:r>
            <a:r>
              <a:rPr lang="en-US" sz="1900" b="0" i="0" u="none" strike="noStrike" dirty="0" err="1">
                <a:effectLst/>
              </a:rPr>
              <a:t>Его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творчество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проникнуто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пафосом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борьбы</a:t>
            </a:r>
            <a:r>
              <a:rPr lang="en-US" sz="1900" b="0" i="0" u="none" strike="noStrike" dirty="0">
                <a:effectLst/>
              </a:rPr>
              <a:t> и </a:t>
            </a:r>
            <a:r>
              <a:rPr lang="en-US" sz="1900" b="0" i="0" u="none" strike="noStrike" dirty="0" err="1">
                <a:effectLst/>
              </a:rPr>
              <a:t>протеста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против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современного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мира</a:t>
            </a:r>
            <a:r>
              <a:rPr lang="en-US" sz="1900" b="0" i="0" u="none" strike="noStrike" dirty="0">
                <a:effectLst/>
              </a:rPr>
              <a:t>, </a:t>
            </a:r>
            <a:r>
              <a:rPr lang="en-US" sz="1900" b="0" i="0" u="none" strike="noStrike" dirty="0" err="1">
                <a:effectLst/>
              </a:rPr>
              <a:t>воспеванием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свободы</a:t>
            </a:r>
            <a:r>
              <a:rPr lang="en-US" sz="1900" b="0" i="0" u="none" strike="noStrike" dirty="0">
                <a:effectLst/>
              </a:rPr>
              <a:t> и </a:t>
            </a:r>
            <a:r>
              <a:rPr lang="en-US" sz="1900" b="0" i="0" u="none" strike="noStrike" dirty="0" err="1">
                <a:effectLst/>
              </a:rPr>
              <a:t>индивидуализма</a:t>
            </a:r>
            <a:r>
              <a:rPr lang="en-US" sz="1900" b="0" i="0" u="none" strike="noStrike" dirty="0">
                <a:effectLst/>
              </a:rPr>
              <a:t>. </a:t>
            </a:r>
            <a:endParaRPr lang="en-US" sz="1900" dirty="0">
              <a:effectLst/>
            </a:endParaRPr>
          </a:p>
          <a:p>
            <a:pPr indent="-2286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effectLst/>
              </a:rPr>
              <a:t>В </a:t>
            </a:r>
            <a:r>
              <a:rPr lang="en-US" sz="1900" b="0" i="0" u="none" strike="noStrike" dirty="0" err="1">
                <a:effectLst/>
              </a:rPr>
              <a:t>стихотворном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романе</a:t>
            </a:r>
            <a:r>
              <a:rPr lang="en-US" sz="1900" b="0" i="0" u="none" strike="noStrike" dirty="0">
                <a:effectLst/>
              </a:rPr>
              <a:t> "</a:t>
            </a:r>
            <a:r>
              <a:rPr lang="en-US" sz="1900" b="0" i="0" u="none" strike="noStrike" dirty="0" err="1">
                <a:effectLst/>
              </a:rPr>
              <a:t>Дон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Жуан</a:t>
            </a:r>
            <a:r>
              <a:rPr lang="en-US" sz="1900" b="0" i="0" u="none" strike="noStrike" dirty="0">
                <a:effectLst/>
              </a:rPr>
              <a:t>" </a:t>
            </a:r>
            <a:r>
              <a:rPr lang="en-US" sz="1900" b="0" i="0" u="none" strike="noStrike" dirty="0" err="1">
                <a:effectLst/>
              </a:rPr>
              <a:t>главный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герой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представлен</a:t>
            </a:r>
            <a:r>
              <a:rPr lang="en-US" sz="1900" b="0" i="0" u="none" strike="noStrike" dirty="0">
                <a:effectLst/>
              </a:rPr>
              <a:t> в </a:t>
            </a:r>
            <a:r>
              <a:rPr lang="en-US" sz="1900" b="0" i="0" u="none" strike="noStrike" dirty="0" err="1">
                <a:effectLst/>
              </a:rPr>
              <a:t>качестве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обольстителя</a:t>
            </a:r>
            <a:r>
              <a:rPr lang="en-US" sz="1900" b="0" i="0" u="none" strike="noStrike" dirty="0">
                <a:effectLst/>
              </a:rPr>
              <a:t>. </a:t>
            </a:r>
            <a:r>
              <a:rPr lang="en-US" sz="1900" b="0" i="0" u="none" strike="noStrike" dirty="0" err="1">
                <a:effectLst/>
              </a:rPr>
              <a:t>Показаны</a:t>
            </a:r>
            <a:r>
              <a:rPr lang="en-US" sz="1900" b="0" i="0" u="none" strike="noStrike" dirty="0">
                <a:effectLst/>
              </a:rPr>
              <a:t>  </a:t>
            </a:r>
            <a:r>
              <a:rPr lang="en-US" sz="1900" b="0" i="0" u="none" strike="noStrike" dirty="0" err="1">
                <a:effectLst/>
              </a:rPr>
              <a:t>его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романтические</a:t>
            </a:r>
            <a:r>
              <a:rPr lang="en-US" sz="1900" b="0" i="0" u="none" strike="noStrike" dirty="0">
                <a:effectLst/>
              </a:rPr>
              <a:t> и </a:t>
            </a:r>
            <a:r>
              <a:rPr lang="en-US" sz="1900" b="0" i="0" u="none" strike="noStrike" dirty="0" err="1">
                <a:effectLst/>
              </a:rPr>
              <a:t>любовные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приключения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по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всей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Европе</a:t>
            </a:r>
            <a:r>
              <a:rPr lang="en-US" sz="1900" b="0" i="0" u="none" strike="noStrike" dirty="0">
                <a:effectLst/>
              </a:rPr>
              <a:t>. </a:t>
            </a:r>
            <a:endParaRPr lang="en-US" sz="19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зображение выглядит как мужчина, человек, носит, костюм&#10;&#10;Автоматически созданное описание">
            <a:extLst>
              <a:ext uri="{FF2B5EF4-FFF2-40B4-BE49-F238E27FC236}">
                <a16:creationId xmlns:a16="http://schemas.microsoft.com/office/drawing/2014/main" xmlns="" id="{ECDF838A-0173-4733-9AB8-C502AB5FB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60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729EFC-84CD-494B-9E6C-D6AEBB17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0" u="none" strike="noStrike">
                <a:effectLst/>
              </a:rPr>
              <a:t>Вальтер Скотт</a:t>
            </a:r>
            <a:r>
              <a:rPr lang="en-US" sz="3700" b="1">
                <a:effectLst/>
              </a:rPr>
              <a:t/>
            </a:r>
            <a:br>
              <a:rPr lang="en-US" sz="3700" b="1">
                <a:effectLst/>
              </a:rPr>
            </a:br>
            <a:endParaRPr lang="en-US" sz="37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DCE6B5-F763-48D2-BA51-C1F3B1F44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effectLst/>
              </a:rPr>
              <a:t>Английский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писатель</a:t>
            </a:r>
            <a:r>
              <a:rPr lang="en-US" sz="1700" b="0" i="0" u="none" strike="noStrike" dirty="0">
                <a:effectLst/>
              </a:rPr>
              <a:t> и </a:t>
            </a:r>
            <a:r>
              <a:rPr lang="en-US" sz="1700" b="0" i="0" u="none" strike="noStrike" dirty="0" err="1">
                <a:effectLst/>
              </a:rPr>
              <a:t>историк</a:t>
            </a:r>
            <a:r>
              <a:rPr lang="en-US" sz="1700" b="0" i="0" u="none" strike="noStrike" dirty="0">
                <a:effectLst/>
              </a:rPr>
              <a:t>. </a:t>
            </a:r>
            <a:r>
              <a:rPr lang="en-US" sz="1700" b="0" i="0" u="none" strike="noStrike" dirty="0" err="1">
                <a:effectLst/>
              </a:rPr>
              <a:t>Родоначальник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исторического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романа</a:t>
            </a:r>
            <a:r>
              <a:rPr lang="en-US" sz="1700" b="0" i="0" u="none" strike="noStrike" dirty="0">
                <a:effectLst/>
              </a:rPr>
              <a:t>. В </a:t>
            </a:r>
            <a:r>
              <a:rPr lang="en-US" sz="1700" b="0" i="0" u="none" strike="noStrike" dirty="0" err="1">
                <a:effectLst/>
              </a:rPr>
              <a:t>своих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произведениях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писатель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обращается</a:t>
            </a:r>
            <a:r>
              <a:rPr lang="en-US" sz="1700" b="0" i="0" u="none" strike="noStrike" dirty="0">
                <a:effectLst/>
              </a:rPr>
              <a:t> к </a:t>
            </a:r>
            <a:r>
              <a:rPr lang="en-US" sz="1700" b="0" i="0" u="none" strike="noStrike" dirty="0" err="1">
                <a:effectLst/>
              </a:rPr>
              <a:t>историческому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прошлому</a:t>
            </a:r>
            <a:r>
              <a:rPr lang="en-US" sz="1700" b="0" i="0" u="none" strike="noStrike" dirty="0">
                <a:effectLst/>
              </a:rPr>
              <a:t>, </a:t>
            </a:r>
            <a:r>
              <a:rPr lang="en-US" sz="1700" b="0" i="0" u="none" strike="noStrike" dirty="0" err="1">
                <a:effectLst/>
              </a:rPr>
              <a:t>ищет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вдохновение</a:t>
            </a:r>
            <a:r>
              <a:rPr lang="en-US" sz="1700" b="0" i="0" u="none" strike="noStrike" dirty="0">
                <a:effectLst/>
              </a:rPr>
              <a:t> в </a:t>
            </a:r>
            <a:r>
              <a:rPr lang="en-US" sz="1700" b="0" i="0" u="none" strike="noStrike" dirty="0" err="1">
                <a:effectLst/>
              </a:rPr>
              <a:t>событиях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давно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минувших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дней</a:t>
            </a:r>
            <a:r>
              <a:rPr lang="en-US" sz="1700" b="0" i="0" u="none" strike="noStrike" dirty="0">
                <a:effectLst/>
              </a:rPr>
              <a:t>.  В </a:t>
            </a:r>
            <a:r>
              <a:rPr lang="en-US" sz="1700" b="0" i="0" u="none" strike="noStrike" dirty="0" err="1">
                <a:effectLst/>
              </a:rPr>
              <a:t>течение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более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чем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тридцатилетней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литературной</a:t>
            </a:r>
            <a:r>
              <a:rPr lang="en-US" sz="1700" b="0" i="0" u="none" strike="noStrike" dirty="0">
                <a:effectLst/>
              </a:rPr>
              <a:t> деятельности </a:t>
            </a:r>
            <a:r>
              <a:rPr lang="en-US" sz="1700" b="0" i="0" u="none" strike="noStrike" dirty="0" err="1">
                <a:effectLst/>
              </a:rPr>
              <a:t>писатель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создал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двадцать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восемь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романов</a:t>
            </a:r>
            <a:r>
              <a:rPr lang="en-US" sz="1700" b="0" i="0" u="none" strike="noStrike" dirty="0">
                <a:effectLst/>
              </a:rPr>
              <a:t>, </a:t>
            </a:r>
            <a:r>
              <a:rPr lang="en-US" sz="1700" b="0" i="0" u="none" strike="noStrike" dirty="0" err="1">
                <a:effectLst/>
              </a:rPr>
              <a:t>девять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поэм</a:t>
            </a:r>
            <a:r>
              <a:rPr lang="en-US" sz="1700" b="0" i="0" u="none" strike="noStrike" dirty="0">
                <a:effectLst/>
              </a:rPr>
              <a:t>, </a:t>
            </a:r>
            <a:r>
              <a:rPr lang="en-US" sz="1700" b="0" i="0" u="none" strike="noStrike" dirty="0" err="1">
                <a:effectLst/>
              </a:rPr>
              <a:t>множество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повестей</a:t>
            </a:r>
            <a:r>
              <a:rPr lang="en-US" sz="1700" b="0" i="0" u="none" strike="noStrike" dirty="0">
                <a:effectLst/>
              </a:rPr>
              <a:t>, </a:t>
            </a:r>
            <a:r>
              <a:rPr lang="en-US" sz="1700" b="0" i="0" u="none" strike="noStrike" dirty="0" err="1">
                <a:effectLst/>
              </a:rPr>
              <a:t>литературно-критических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статей</a:t>
            </a:r>
            <a:r>
              <a:rPr lang="en-US" sz="1700" b="0" i="0" u="none" strike="noStrike" dirty="0">
                <a:effectLst/>
              </a:rPr>
              <a:t>, </a:t>
            </a:r>
            <a:r>
              <a:rPr lang="en-US" sz="1700" b="0" i="0" u="none" strike="noStrike" dirty="0" err="1">
                <a:effectLst/>
              </a:rPr>
              <a:t>исторических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трудов</a:t>
            </a:r>
            <a:r>
              <a:rPr lang="en-US" sz="1700" b="0" i="0" u="none" strike="noStrike" dirty="0">
                <a:effectLst/>
              </a:rPr>
              <a:t>.</a:t>
            </a:r>
            <a:endParaRPr lang="en-US" sz="1700" dirty="0">
              <a:effectLst/>
            </a:endParaRPr>
          </a:p>
          <a:p>
            <a:pPr indent="-2286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effectLst/>
              </a:rPr>
              <a:t>Наиболее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известным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произведение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писателя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является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роман</a:t>
            </a:r>
            <a:r>
              <a:rPr lang="en-US" sz="1700" b="0" i="0" u="none" strike="noStrike" dirty="0">
                <a:effectLst/>
              </a:rPr>
              <a:t> "</a:t>
            </a:r>
            <a:r>
              <a:rPr lang="en-US" sz="1700" b="0" i="0" u="none" strike="noStrike" dirty="0" err="1">
                <a:effectLst/>
              </a:rPr>
              <a:t>Айвенго</a:t>
            </a:r>
            <a:r>
              <a:rPr lang="en-US" sz="1700" b="0" i="0" u="none" strike="noStrike" dirty="0">
                <a:effectLst/>
              </a:rPr>
              <a:t>", в </a:t>
            </a:r>
            <a:r>
              <a:rPr lang="en-US" sz="1700" b="0" i="0" u="none" strike="noStrike" dirty="0" err="1">
                <a:effectLst/>
              </a:rPr>
              <a:t>котором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описаны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события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завоевания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Англии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норманнами</a:t>
            </a:r>
            <a:r>
              <a:rPr lang="en-US" sz="1700" b="0" i="0" u="none" strike="noStrike" dirty="0">
                <a:effectLst/>
              </a:rPr>
              <a:t>. В XIX </a:t>
            </a:r>
            <a:r>
              <a:rPr lang="en-US" sz="1700" b="0" i="0" u="none" strike="noStrike" dirty="0" err="1">
                <a:effectLst/>
              </a:rPr>
              <a:t>веке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был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признан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классикой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приключенческой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литературы</a:t>
            </a:r>
            <a:r>
              <a:rPr lang="en-US" sz="1700" b="0" i="0" u="none" strike="noStrike" dirty="0">
                <a:effectLst/>
              </a:rPr>
              <a:t>.</a:t>
            </a:r>
            <a:endParaRPr lang="en-US" sz="17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текст, мужчина, человек, костюм&#10;&#10;Автоматически созданное описание">
            <a:extLst>
              <a:ext uri="{FF2B5EF4-FFF2-40B4-BE49-F238E27FC236}">
                <a16:creationId xmlns:a16="http://schemas.microsoft.com/office/drawing/2014/main" xmlns="" id="{97C18C06-5E93-4839-91D7-A39EE6A68B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75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66F00-3EB4-415C-8FA7-AFB763E0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0" u="none" strike="noStrike">
                <a:effectLst/>
              </a:rPr>
              <a:t>Виктор Гюго</a:t>
            </a:r>
            <a:r>
              <a:rPr lang="en-US" sz="3700" b="1">
                <a:effectLst/>
              </a:rPr>
              <a:t/>
            </a:r>
            <a:br>
              <a:rPr lang="en-US" sz="3700" b="1">
                <a:effectLst/>
              </a:rPr>
            </a:br>
            <a:endParaRPr lang="en-US" sz="37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5A9430E-AAE7-436F-AF57-1F572F92F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effectLst/>
              </a:rPr>
              <a:t>Представитель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французского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романтизма</a:t>
            </a:r>
            <a:r>
              <a:rPr lang="en-US" sz="1700" b="0" i="0" u="none" strike="noStrike" dirty="0">
                <a:effectLst/>
              </a:rPr>
              <a:t>, </a:t>
            </a:r>
            <a:r>
              <a:rPr lang="en-US" sz="1700" b="0" i="0" u="none" strike="noStrike" dirty="0" err="1">
                <a:effectLst/>
              </a:rPr>
              <a:t>политический</a:t>
            </a:r>
            <a:r>
              <a:rPr lang="en-US" sz="1700" b="0" i="0" u="none" strike="noStrike" dirty="0">
                <a:effectLst/>
              </a:rPr>
              <a:t> и </a:t>
            </a:r>
            <a:r>
              <a:rPr lang="en-US" sz="1700" b="0" i="0" u="none" strike="noStrike" dirty="0" err="1">
                <a:effectLst/>
              </a:rPr>
              <a:t>общественный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деятель</a:t>
            </a:r>
            <a:r>
              <a:rPr lang="en-US" sz="1700" b="0" i="0" u="none" strike="noStrike" dirty="0">
                <a:effectLst/>
              </a:rPr>
              <a:t>. </a:t>
            </a:r>
            <a:r>
              <a:rPr lang="en-US" sz="1700" b="0" i="0" u="none" strike="noStrike" dirty="0" err="1">
                <a:effectLst/>
              </a:rPr>
              <a:t>Всемирное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признание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Виктору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Гюго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принесли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романы</a:t>
            </a:r>
            <a:r>
              <a:rPr lang="en-US" sz="1700" b="0" i="0" u="none" strike="noStrike" dirty="0">
                <a:effectLst/>
              </a:rPr>
              <a:t> "</a:t>
            </a:r>
            <a:r>
              <a:rPr lang="en-US" sz="1700" b="0" i="0" u="none" strike="noStrike" dirty="0" err="1">
                <a:effectLst/>
              </a:rPr>
              <a:t>Собор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Парижской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богоматери</a:t>
            </a:r>
            <a:r>
              <a:rPr lang="en-US" sz="1700" b="0" i="0" u="none" strike="noStrike" dirty="0">
                <a:effectLst/>
              </a:rPr>
              <a:t>", "</a:t>
            </a:r>
            <a:r>
              <a:rPr lang="en-US" sz="1700" b="0" i="0" u="none" strike="noStrike" dirty="0" err="1">
                <a:effectLst/>
              </a:rPr>
              <a:t>Отверженные</a:t>
            </a:r>
            <a:r>
              <a:rPr lang="en-US" sz="1700" b="0" i="0" u="none" strike="noStrike" dirty="0">
                <a:effectLst/>
              </a:rPr>
              <a:t>", "</a:t>
            </a:r>
            <a:r>
              <a:rPr lang="en-US" sz="1700" b="0" i="0" u="none" strike="noStrike" dirty="0" err="1">
                <a:effectLst/>
              </a:rPr>
              <a:t>Труженики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моря</a:t>
            </a:r>
            <a:r>
              <a:rPr lang="en-US" sz="1700" b="0" i="0" u="none" strike="noStrike" dirty="0">
                <a:effectLst/>
              </a:rPr>
              <a:t>", "</a:t>
            </a:r>
            <a:r>
              <a:rPr lang="en-US" sz="1700" b="0" i="0" u="none" strike="noStrike" dirty="0" err="1">
                <a:effectLst/>
              </a:rPr>
              <a:t>Человек</a:t>
            </a:r>
            <a:r>
              <a:rPr lang="en-US" sz="1700" b="0" i="0" u="none" strike="noStrike" dirty="0">
                <a:effectLst/>
              </a:rPr>
              <a:t>, </a:t>
            </a:r>
            <a:r>
              <a:rPr lang="en-US" sz="1700" b="0" i="0" u="none" strike="noStrike" dirty="0" err="1">
                <a:effectLst/>
              </a:rPr>
              <a:t>который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смеется</a:t>
            </a:r>
            <a:r>
              <a:rPr lang="en-US" sz="1700" b="0" i="0" u="none" strike="noStrike" dirty="0">
                <a:effectLst/>
              </a:rPr>
              <a:t>". </a:t>
            </a:r>
            <a:endParaRPr lang="en-US" sz="1700" dirty="0">
              <a:effectLst/>
            </a:endParaRPr>
          </a:p>
          <a:p>
            <a:pPr indent="-22860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>
                <a:effectLst/>
              </a:rPr>
              <a:t>В </a:t>
            </a:r>
            <a:r>
              <a:rPr lang="en-US" sz="1700" b="0" i="0" u="none" strike="noStrike" dirty="0" err="1">
                <a:effectLst/>
              </a:rPr>
              <a:t>романе</a:t>
            </a:r>
            <a:r>
              <a:rPr lang="en-US" sz="1700" b="0" i="0" u="none" strike="noStrike" dirty="0">
                <a:effectLst/>
              </a:rPr>
              <a:t> "</a:t>
            </a:r>
            <a:r>
              <a:rPr lang="en-US" sz="1700" b="0" i="0" u="none" strike="noStrike" dirty="0" err="1">
                <a:effectLst/>
              </a:rPr>
              <a:t>Собор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Парижской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богоматери</a:t>
            </a:r>
            <a:r>
              <a:rPr lang="en-US" sz="1700" b="0" i="0" u="none" strike="noStrike" dirty="0">
                <a:effectLst/>
              </a:rPr>
              <a:t>"  </a:t>
            </a:r>
            <a:r>
              <a:rPr lang="en-US" sz="1700" b="0" i="0" u="none" strike="noStrike" dirty="0" err="1">
                <a:effectLst/>
              </a:rPr>
              <a:t>показана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нелёгкая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историческая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судьба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сооружения</a:t>
            </a:r>
            <a:r>
              <a:rPr lang="en-US" sz="1700" b="0" i="0" u="none" strike="noStrike" dirty="0">
                <a:effectLst/>
              </a:rPr>
              <a:t>, </a:t>
            </a:r>
            <a:r>
              <a:rPr lang="en-US" sz="1700" b="0" i="0" u="none" strike="noStrike" dirty="0" err="1">
                <a:effectLst/>
              </a:rPr>
              <a:t>вокруг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которого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разворачиваются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драматические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события</a:t>
            </a:r>
            <a:r>
              <a:rPr lang="en-US" sz="1700" b="0" i="0" u="none" strike="noStrike" dirty="0">
                <a:effectLst/>
              </a:rPr>
              <a:t>. </a:t>
            </a:r>
            <a:r>
              <a:rPr lang="en-US" sz="1700" b="0" i="0" u="none" strike="noStrike" dirty="0" err="1">
                <a:effectLst/>
              </a:rPr>
              <a:t>Собор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планировал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снести</a:t>
            </a:r>
            <a:r>
              <a:rPr lang="en-US" sz="1700" b="0" i="0" u="none" strike="noStrike" dirty="0">
                <a:effectLst/>
              </a:rPr>
              <a:t> и </a:t>
            </a:r>
            <a:r>
              <a:rPr lang="en-US" sz="1700" b="0" i="0" u="none" strike="noStrike" dirty="0" err="1">
                <a:effectLst/>
              </a:rPr>
              <a:t>роман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был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призван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обратить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внимание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парижан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на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его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историю</a:t>
            </a:r>
            <a:r>
              <a:rPr lang="en-US" sz="1700" b="0" i="0" u="none" strike="noStrike" dirty="0">
                <a:effectLst/>
              </a:rPr>
              <a:t>. </a:t>
            </a:r>
            <a:r>
              <a:rPr lang="en-US" sz="1700" b="0" i="0" u="none" strike="noStrike" dirty="0" err="1">
                <a:effectLst/>
              </a:rPr>
              <a:t>После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выхода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романа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парижанам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удалось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сохранить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собор</a:t>
            </a:r>
            <a:r>
              <a:rPr lang="en-US" sz="1700" b="0" i="0" u="none" strike="noStrike" dirty="0">
                <a:effectLst/>
              </a:rPr>
              <a:t>.</a:t>
            </a:r>
            <a:endParaRPr lang="en-US" sz="17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Изображение выглядит как текст, человек, мужчина, стар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8785241-A12C-49B9-9394-052E88942D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185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1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48DCA4-C0C5-411F-9C6E-21C03C4F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0" u="none" strike="noStrike" dirty="0" err="1">
                <a:effectLst/>
              </a:rPr>
              <a:t>Александр</a:t>
            </a:r>
            <a:r>
              <a:rPr lang="en-US" sz="3700" b="1" i="0" u="none" strike="noStrike" dirty="0">
                <a:effectLst/>
              </a:rPr>
              <a:t> </a:t>
            </a:r>
            <a:r>
              <a:rPr lang="en-US" sz="3700" b="1" i="0" u="none" strike="noStrike" dirty="0" err="1">
                <a:effectLst/>
              </a:rPr>
              <a:t>Дюма</a:t>
            </a:r>
            <a:r>
              <a:rPr lang="en-US" sz="3700" b="1" dirty="0">
                <a:effectLst/>
              </a:rPr>
              <a:t/>
            </a:r>
            <a:br>
              <a:rPr lang="en-US" sz="3700" b="1" dirty="0">
                <a:effectLst/>
              </a:rPr>
            </a:br>
            <a:endParaRPr lang="en-US" sz="37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850130A-8FF3-4628-985D-7E4C76C4D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Французский писатель, драматург и журналист. Один из самых читаемых французских авторов, мастер приключенческого романа. Две самые известные его книги — "Граф Монте-Кристо" и "Три мушкетёра".  Помимо романов, его перу принадлежат также пьесы, статьи и книги о путешествиях.</a:t>
            </a:r>
            <a:endParaRPr lang="en-US" sz="200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/>
            </a:r>
            <a:br>
              <a:rPr lang="en-US" sz="2000"/>
            </a:br>
            <a:endParaRPr lang="en-US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текст, человек, стар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1B173D6-6CF0-45B7-BA01-CAA2F90619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328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49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819</Words>
  <Application>Microsoft Office PowerPoint</Application>
  <PresentationFormat>Широкоэкранный</PresentationFormat>
  <Paragraphs>56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Тема Office</vt:lpstr>
      <vt:lpstr>§ 10. Художественная литература</vt:lpstr>
      <vt:lpstr>Проверка д/з</vt:lpstr>
      <vt:lpstr>План урока</vt:lpstr>
      <vt:lpstr>1. Романтизм</vt:lpstr>
      <vt:lpstr>Основные черты романтизма</vt:lpstr>
      <vt:lpstr>Джордж Гордон Байрон </vt:lpstr>
      <vt:lpstr>Вальтер Скотт </vt:lpstr>
      <vt:lpstr>Виктор Гюго </vt:lpstr>
      <vt:lpstr>Александр Дюма </vt:lpstr>
      <vt:lpstr>Братья Гримм (Вильгельм и Якоб) </vt:lpstr>
      <vt:lpstr>2. Реализм</vt:lpstr>
      <vt:lpstr>Основные черты реализма</vt:lpstr>
      <vt:lpstr>Стендаль (Мари-Анри Бейль) </vt:lpstr>
      <vt:lpstr>Оноре де Бальзак </vt:lpstr>
      <vt:lpstr>Чарльз Диккенс </vt:lpstr>
      <vt:lpstr>Редьярд Киплинг </vt:lpstr>
      <vt:lpstr>3. Декадентство </vt:lpstr>
      <vt:lpstr>Основные черты</vt:lpstr>
      <vt:lpstr>Оскар Уайльд  </vt:lpstr>
      <vt:lpstr>Шарль Бодлер 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10. Художественная литература</dc:title>
  <dc:creator>Роман Жигалов</dc:creator>
  <cp:lastModifiedBy>Учетная запись Майкрософт</cp:lastModifiedBy>
  <cp:revision>5</cp:revision>
  <dcterms:created xsi:type="dcterms:W3CDTF">2021-07-31T18:59:30Z</dcterms:created>
  <dcterms:modified xsi:type="dcterms:W3CDTF">2023-11-14T14:10:34Z</dcterms:modified>
</cp:coreProperties>
</file>