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60" r:id="rId15"/>
    <p:sldId id="296" r:id="rId16"/>
    <p:sldId id="297" r:id="rId17"/>
    <p:sldId id="298" r:id="rId18"/>
    <p:sldId id="299" r:id="rId19"/>
    <p:sldId id="300" r:id="rId20"/>
    <p:sldId id="261" r:id="rId21"/>
    <p:sldId id="301" r:id="rId22"/>
    <p:sldId id="262" r:id="rId23"/>
    <p:sldId id="263" r:id="rId24"/>
    <p:sldId id="28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F0ECA0-39A7-4E65-8907-BD582B4EA978}" v="1" dt="2021-12-18T12:46:18.879"/>
    <p1510:client id="{6F9800DB-AC2E-4CCB-8D1E-8316EC4EA2CD}" v="978" dt="2021-12-18T15:02:06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14F0ECA0-39A7-4E65-8907-BD582B4EA978}"/>
    <pc:docChg chg="undo custSel addSld modSld">
      <pc:chgData name="Roman Zhigalov" userId="1f97e9fdf7779aa5" providerId="LiveId" clId="{14F0ECA0-39A7-4E65-8907-BD582B4EA978}" dt="2021-12-18T12:46:18.872" v="256"/>
      <pc:docMkLst>
        <pc:docMk/>
      </pc:docMkLst>
      <pc:sldChg chg="modSp new mod">
        <pc:chgData name="Roman Zhigalov" userId="1f97e9fdf7779aa5" providerId="LiveId" clId="{14F0ECA0-39A7-4E65-8907-BD582B4EA978}" dt="2021-12-18T12:44:48.293" v="3"/>
        <pc:sldMkLst>
          <pc:docMk/>
          <pc:sldMk cId="2921229054" sldId="256"/>
        </pc:sldMkLst>
        <pc:spChg chg="mod">
          <ac:chgData name="Roman Zhigalov" userId="1f97e9fdf7779aa5" providerId="LiveId" clId="{14F0ECA0-39A7-4E65-8907-BD582B4EA978}" dt="2021-12-18T12:44:48.293" v="3"/>
          <ac:spMkLst>
            <pc:docMk/>
            <pc:sldMk cId="2921229054" sldId="256"/>
            <ac:spMk id="2" creationId="{91991A58-25F4-4035-A16F-08CA465071F6}"/>
          </ac:spMkLst>
        </pc:spChg>
      </pc:sldChg>
      <pc:sldChg chg="modSp new mod">
        <pc:chgData name="Roman Zhigalov" userId="1f97e9fdf7779aa5" providerId="LiveId" clId="{14F0ECA0-39A7-4E65-8907-BD582B4EA978}" dt="2021-12-18T12:44:54.955" v="17" actId="122"/>
        <pc:sldMkLst>
          <pc:docMk/>
          <pc:sldMk cId="2043037464" sldId="257"/>
        </pc:sldMkLst>
        <pc:spChg chg="mod">
          <ac:chgData name="Roman Zhigalov" userId="1f97e9fdf7779aa5" providerId="LiveId" clId="{14F0ECA0-39A7-4E65-8907-BD582B4EA978}" dt="2021-12-18T12:44:54.955" v="17" actId="122"/>
          <ac:spMkLst>
            <pc:docMk/>
            <pc:sldMk cId="2043037464" sldId="257"/>
            <ac:spMk id="2" creationId="{99273185-48C4-4587-B1B1-91D4E67E04B4}"/>
          </ac:spMkLst>
        </pc:spChg>
      </pc:sldChg>
      <pc:sldChg chg="addSp delSp modSp new mod setBg">
        <pc:chgData name="Roman Zhigalov" userId="1f97e9fdf7779aa5" providerId="LiveId" clId="{14F0ECA0-39A7-4E65-8907-BD582B4EA978}" dt="2021-12-18T12:45:25.806" v="115" actId="26606"/>
        <pc:sldMkLst>
          <pc:docMk/>
          <pc:sldMk cId="565058218" sldId="258"/>
        </pc:sldMkLst>
        <pc:spChg chg="mod">
          <ac:chgData name="Roman Zhigalov" userId="1f97e9fdf7779aa5" providerId="LiveId" clId="{14F0ECA0-39A7-4E65-8907-BD582B4EA978}" dt="2021-12-18T12:45:25.806" v="115" actId="26606"/>
          <ac:spMkLst>
            <pc:docMk/>
            <pc:sldMk cId="565058218" sldId="258"/>
            <ac:spMk id="2" creationId="{C2D04C89-6A42-4853-AA91-3FFAC6FE6E7A}"/>
          </ac:spMkLst>
        </pc:spChg>
        <pc:spChg chg="mod">
          <ac:chgData name="Roman Zhigalov" userId="1f97e9fdf7779aa5" providerId="LiveId" clId="{14F0ECA0-39A7-4E65-8907-BD582B4EA978}" dt="2021-12-18T12:45:25.806" v="115" actId="26606"/>
          <ac:spMkLst>
            <pc:docMk/>
            <pc:sldMk cId="565058218" sldId="258"/>
            <ac:spMk id="3" creationId="{949A360A-0F5C-46BA-B5E7-ECD96FF58533}"/>
          </ac:spMkLst>
        </pc:spChg>
        <pc:spChg chg="add del">
          <ac:chgData name="Roman Zhigalov" userId="1f97e9fdf7779aa5" providerId="LiveId" clId="{14F0ECA0-39A7-4E65-8907-BD582B4EA978}" dt="2021-12-18T12:45:25.784" v="114" actId="26606"/>
          <ac:spMkLst>
            <pc:docMk/>
            <pc:sldMk cId="565058218" sldId="258"/>
            <ac:spMk id="8" creationId="{B6CDA21F-E7AF-4C75-8395-33F58D5B0E45}"/>
          </ac:spMkLst>
        </pc:spChg>
        <pc:spChg chg="add">
          <ac:chgData name="Roman Zhigalov" userId="1f97e9fdf7779aa5" providerId="LiveId" clId="{14F0ECA0-39A7-4E65-8907-BD582B4EA978}" dt="2021-12-18T12:45:25.806" v="115" actId="26606"/>
          <ac:spMkLst>
            <pc:docMk/>
            <pc:sldMk cId="565058218" sldId="258"/>
            <ac:spMk id="14" creationId="{E659831F-0D9A-4C63-9EBB-8435B85A440F}"/>
          </ac:spMkLst>
        </pc:spChg>
        <pc:spChg chg="add del">
          <ac:chgData name="Roman Zhigalov" userId="1f97e9fdf7779aa5" providerId="LiveId" clId="{14F0ECA0-39A7-4E65-8907-BD582B4EA978}" dt="2021-12-18T12:45:25.784" v="114" actId="26606"/>
          <ac:spMkLst>
            <pc:docMk/>
            <pc:sldMk cId="565058218" sldId="258"/>
            <ac:spMk id="15" creationId="{D5B0017B-2ECA-49AF-B397-DC140825DF8D}"/>
          </ac:spMkLst>
        </pc:spChg>
        <pc:spChg chg="add">
          <ac:chgData name="Roman Zhigalov" userId="1f97e9fdf7779aa5" providerId="LiveId" clId="{14F0ECA0-39A7-4E65-8907-BD582B4EA978}" dt="2021-12-18T12:45:25.806" v="115" actId="26606"/>
          <ac:spMkLst>
            <pc:docMk/>
            <pc:sldMk cId="565058218" sldId="258"/>
            <ac:spMk id="19" creationId="{DBF61EA3-B236-439E-9C0B-340980D56BEE}"/>
          </ac:spMkLst>
        </pc:spChg>
        <pc:grpChg chg="add del">
          <ac:chgData name="Roman Zhigalov" userId="1f97e9fdf7779aa5" providerId="LiveId" clId="{14F0ECA0-39A7-4E65-8907-BD582B4EA978}" dt="2021-12-18T12:45:25.784" v="114" actId="26606"/>
          <ac:grpSpMkLst>
            <pc:docMk/>
            <pc:sldMk cId="565058218" sldId="258"/>
            <ac:grpSpMk id="10" creationId="{AE1C45F0-260A-458C-96ED-C1F6D2151219}"/>
          </ac:grpSpMkLst>
        </pc:grpChg>
        <pc:grpChg chg="add">
          <ac:chgData name="Roman Zhigalov" userId="1f97e9fdf7779aa5" providerId="LiveId" clId="{14F0ECA0-39A7-4E65-8907-BD582B4EA978}" dt="2021-12-18T12:45:25.806" v="115" actId="26606"/>
          <ac:grpSpMkLst>
            <pc:docMk/>
            <pc:sldMk cId="565058218" sldId="258"/>
            <ac:grpSpMk id="20" creationId="{28FAF094-D087-493F-8DF9-A486C2D6BBAA}"/>
          </ac:grpSpMkLst>
        </pc:grpChg>
        <pc:cxnChg chg="add del">
          <ac:chgData name="Roman Zhigalov" userId="1f97e9fdf7779aa5" providerId="LiveId" clId="{14F0ECA0-39A7-4E65-8907-BD582B4EA978}" dt="2021-12-18T12:45:25.784" v="114" actId="26606"/>
          <ac:cxnSpMkLst>
            <pc:docMk/>
            <pc:sldMk cId="565058218" sldId="258"/>
            <ac:cxnSpMk id="17" creationId="{6CF1BAF6-AD41-4082-B212-8A1F9A2E8779}"/>
          </ac:cxnSpMkLst>
        </pc:cxnChg>
      </pc:sldChg>
      <pc:sldChg chg="addSp modSp new mod setBg">
        <pc:chgData name="Roman Zhigalov" userId="1f97e9fdf7779aa5" providerId="LiveId" clId="{14F0ECA0-39A7-4E65-8907-BD582B4EA978}" dt="2021-12-18T12:45:34.695" v="137" actId="26606"/>
        <pc:sldMkLst>
          <pc:docMk/>
          <pc:sldMk cId="2694981281" sldId="259"/>
        </pc:sldMkLst>
        <pc:spChg chg="mod">
          <ac:chgData name="Roman Zhigalov" userId="1f97e9fdf7779aa5" providerId="LiveId" clId="{14F0ECA0-39A7-4E65-8907-BD582B4EA978}" dt="2021-12-18T12:45:34.695" v="137" actId="26606"/>
          <ac:spMkLst>
            <pc:docMk/>
            <pc:sldMk cId="2694981281" sldId="259"/>
            <ac:spMk id="2" creationId="{E5F78C4A-3FC7-449D-88AA-C82A4A644946}"/>
          </ac:spMkLst>
        </pc:spChg>
        <pc:spChg chg="mod">
          <ac:chgData name="Roman Zhigalov" userId="1f97e9fdf7779aa5" providerId="LiveId" clId="{14F0ECA0-39A7-4E65-8907-BD582B4EA978}" dt="2021-12-18T12:45:34.695" v="137" actId="26606"/>
          <ac:spMkLst>
            <pc:docMk/>
            <pc:sldMk cId="2694981281" sldId="259"/>
            <ac:spMk id="3" creationId="{EBB2C80C-E7F6-428C-9CC4-8B855BE34BF6}"/>
          </ac:spMkLst>
        </pc:spChg>
        <pc:spChg chg="add">
          <ac:chgData name="Roman Zhigalov" userId="1f97e9fdf7779aa5" providerId="LiveId" clId="{14F0ECA0-39A7-4E65-8907-BD582B4EA978}" dt="2021-12-18T12:45:34.695" v="137" actId="26606"/>
          <ac:spMkLst>
            <pc:docMk/>
            <pc:sldMk cId="2694981281" sldId="259"/>
            <ac:spMk id="8" creationId="{4522B21E-B2B9-4C72-9A71-C87EFD137480}"/>
          </ac:spMkLst>
        </pc:spChg>
        <pc:spChg chg="add">
          <ac:chgData name="Roman Zhigalov" userId="1f97e9fdf7779aa5" providerId="LiveId" clId="{14F0ECA0-39A7-4E65-8907-BD582B4EA978}" dt="2021-12-18T12:45:34.695" v="137" actId="26606"/>
          <ac:spMkLst>
            <pc:docMk/>
            <pc:sldMk cId="2694981281" sldId="259"/>
            <ac:spMk id="10" creationId="{5EB7D2A2-F448-44D4-938C-DC84CBCB3B1E}"/>
          </ac:spMkLst>
        </pc:spChg>
        <pc:spChg chg="add">
          <ac:chgData name="Roman Zhigalov" userId="1f97e9fdf7779aa5" providerId="LiveId" clId="{14F0ECA0-39A7-4E65-8907-BD582B4EA978}" dt="2021-12-18T12:45:34.695" v="137" actId="26606"/>
          <ac:spMkLst>
            <pc:docMk/>
            <pc:sldMk cId="2694981281" sldId="259"/>
            <ac:spMk id="12" creationId="{871AEA07-1E14-44B4-8E55-64EF049CD66F}"/>
          </ac:spMkLst>
        </pc:spChg>
        <pc:cxnChg chg="add">
          <ac:chgData name="Roman Zhigalov" userId="1f97e9fdf7779aa5" providerId="LiveId" clId="{14F0ECA0-39A7-4E65-8907-BD582B4EA978}" dt="2021-12-18T12:45:34.695" v="137" actId="26606"/>
          <ac:cxnSpMkLst>
            <pc:docMk/>
            <pc:sldMk cId="2694981281" sldId="259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14F0ECA0-39A7-4E65-8907-BD582B4EA978}" dt="2021-12-18T12:45:51.638" v="197" actId="26606"/>
        <pc:sldMkLst>
          <pc:docMk/>
          <pc:sldMk cId="1087164328" sldId="260"/>
        </pc:sldMkLst>
        <pc:spChg chg="mod">
          <ac:chgData name="Roman Zhigalov" userId="1f97e9fdf7779aa5" providerId="LiveId" clId="{14F0ECA0-39A7-4E65-8907-BD582B4EA978}" dt="2021-12-18T12:45:51.638" v="197" actId="26606"/>
          <ac:spMkLst>
            <pc:docMk/>
            <pc:sldMk cId="1087164328" sldId="260"/>
            <ac:spMk id="2" creationId="{026CE0E4-94EB-47EB-BB5F-43241F0AC071}"/>
          </ac:spMkLst>
        </pc:spChg>
        <pc:spChg chg="mod">
          <ac:chgData name="Roman Zhigalov" userId="1f97e9fdf7779aa5" providerId="LiveId" clId="{14F0ECA0-39A7-4E65-8907-BD582B4EA978}" dt="2021-12-18T12:45:51.638" v="197" actId="26606"/>
          <ac:spMkLst>
            <pc:docMk/>
            <pc:sldMk cId="1087164328" sldId="260"/>
            <ac:spMk id="3" creationId="{F5252792-54D9-4D2B-AF63-ED12A191554F}"/>
          </ac:spMkLst>
        </pc:spChg>
        <pc:spChg chg="add">
          <ac:chgData name="Roman Zhigalov" userId="1f97e9fdf7779aa5" providerId="LiveId" clId="{14F0ECA0-39A7-4E65-8907-BD582B4EA978}" dt="2021-12-18T12:45:51.638" v="197" actId="26606"/>
          <ac:spMkLst>
            <pc:docMk/>
            <pc:sldMk cId="1087164328" sldId="260"/>
            <ac:spMk id="8" creationId="{4522B21E-B2B9-4C72-9A71-C87EFD137480}"/>
          </ac:spMkLst>
        </pc:spChg>
        <pc:spChg chg="add">
          <ac:chgData name="Roman Zhigalov" userId="1f97e9fdf7779aa5" providerId="LiveId" clId="{14F0ECA0-39A7-4E65-8907-BD582B4EA978}" dt="2021-12-18T12:45:51.638" v="197" actId="26606"/>
          <ac:spMkLst>
            <pc:docMk/>
            <pc:sldMk cId="1087164328" sldId="260"/>
            <ac:spMk id="10" creationId="{5EB7D2A2-F448-44D4-938C-DC84CBCB3B1E}"/>
          </ac:spMkLst>
        </pc:spChg>
        <pc:spChg chg="add">
          <ac:chgData name="Roman Zhigalov" userId="1f97e9fdf7779aa5" providerId="LiveId" clId="{14F0ECA0-39A7-4E65-8907-BD582B4EA978}" dt="2021-12-18T12:45:51.638" v="197" actId="26606"/>
          <ac:spMkLst>
            <pc:docMk/>
            <pc:sldMk cId="1087164328" sldId="260"/>
            <ac:spMk id="12" creationId="{871AEA07-1E14-44B4-8E55-64EF049CD66F}"/>
          </ac:spMkLst>
        </pc:spChg>
        <pc:cxnChg chg="add">
          <ac:chgData name="Roman Zhigalov" userId="1f97e9fdf7779aa5" providerId="LiveId" clId="{14F0ECA0-39A7-4E65-8907-BD582B4EA978}" dt="2021-12-18T12:45:51.638" v="197" actId="26606"/>
          <ac:cxnSpMkLst>
            <pc:docMk/>
            <pc:sldMk cId="1087164328" sldId="260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14F0ECA0-39A7-4E65-8907-BD582B4EA978}" dt="2021-12-18T12:46:00.036" v="220" actId="26606"/>
        <pc:sldMkLst>
          <pc:docMk/>
          <pc:sldMk cId="199151750" sldId="261"/>
        </pc:sldMkLst>
        <pc:spChg chg="mod">
          <ac:chgData name="Roman Zhigalov" userId="1f97e9fdf7779aa5" providerId="LiveId" clId="{14F0ECA0-39A7-4E65-8907-BD582B4EA978}" dt="2021-12-18T12:46:00.036" v="220" actId="26606"/>
          <ac:spMkLst>
            <pc:docMk/>
            <pc:sldMk cId="199151750" sldId="261"/>
            <ac:spMk id="2" creationId="{CDFB74E4-314F-46B1-BE90-5F29EDCE6983}"/>
          </ac:spMkLst>
        </pc:spChg>
        <pc:spChg chg="mod">
          <ac:chgData name="Roman Zhigalov" userId="1f97e9fdf7779aa5" providerId="LiveId" clId="{14F0ECA0-39A7-4E65-8907-BD582B4EA978}" dt="2021-12-18T12:46:00.036" v="220" actId="26606"/>
          <ac:spMkLst>
            <pc:docMk/>
            <pc:sldMk cId="199151750" sldId="261"/>
            <ac:spMk id="3" creationId="{48EE54B1-B542-402E-A743-E79077935654}"/>
          </ac:spMkLst>
        </pc:spChg>
        <pc:spChg chg="add">
          <ac:chgData name="Roman Zhigalov" userId="1f97e9fdf7779aa5" providerId="LiveId" clId="{14F0ECA0-39A7-4E65-8907-BD582B4EA978}" dt="2021-12-18T12:46:00.036" v="220" actId="26606"/>
          <ac:spMkLst>
            <pc:docMk/>
            <pc:sldMk cId="199151750" sldId="261"/>
            <ac:spMk id="8" creationId="{4522B21E-B2B9-4C72-9A71-C87EFD137480}"/>
          </ac:spMkLst>
        </pc:spChg>
        <pc:spChg chg="add">
          <ac:chgData name="Roman Zhigalov" userId="1f97e9fdf7779aa5" providerId="LiveId" clId="{14F0ECA0-39A7-4E65-8907-BD582B4EA978}" dt="2021-12-18T12:46:00.036" v="220" actId="26606"/>
          <ac:spMkLst>
            <pc:docMk/>
            <pc:sldMk cId="199151750" sldId="261"/>
            <ac:spMk id="10" creationId="{5EB7D2A2-F448-44D4-938C-DC84CBCB3B1E}"/>
          </ac:spMkLst>
        </pc:spChg>
        <pc:spChg chg="add">
          <ac:chgData name="Roman Zhigalov" userId="1f97e9fdf7779aa5" providerId="LiveId" clId="{14F0ECA0-39A7-4E65-8907-BD582B4EA978}" dt="2021-12-18T12:46:00.036" v="220" actId="26606"/>
          <ac:spMkLst>
            <pc:docMk/>
            <pc:sldMk cId="199151750" sldId="261"/>
            <ac:spMk id="12" creationId="{871AEA07-1E14-44B4-8E55-64EF049CD66F}"/>
          </ac:spMkLst>
        </pc:spChg>
        <pc:cxnChg chg="add">
          <ac:chgData name="Roman Zhigalov" userId="1f97e9fdf7779aa5" providerId="LiveId" clId="{14F0ECA0-39A7-4E65-8907-BD582B4EA978}" dt="2021-12-18T12:46:00.036" v="220" actId="26606"/>
          <ac:cxnSpMkLst>
            <pc:docMk/>
            <pc:sldMk cId="199151750" sldId="261"/>
            <ac:cxnSpMk id="14" creationId="{F7C8EA93-3210-4C62-99E9-153C275E3A87}"/>
          </ac:cxnSpMkLst>
        </pc:cxnChg>
      </pc:sldChg>
      <pc:sldChg chg="modSp new mod">
        <pc:chgData name="Roman Zhigalov" userId="1f97e9fdf7779aa5" providerId="LiveId" clId="{14F0ECA0-39A7-4E65-8907-BD582B4EA978}" dt="2021-12-18T12:46:05.627" v="237" actId="122"/>
        <pc:sldMkLst>
          <pc:docMk/>
          <pc:sldMk cId="2361135214" sldId="262"/>
        </pc:sldMkLst>
        <pc:spChg chg="mod">
          <ac:chgData name="Roman Zhigalov" userId="1f97e9fdf7779aa5" providerId="LiveId" clId="{14F0ECA0-39A7-4E65-8907-BD582B4EA978}" dt="2021-12-18T12:46:05.627" v="237" actId="122"/>
          <ac:spMkLst>
            <pc:docMk/>
            <pc:sldMk cId="2361135214" sldId="262"/>
            <ac:spMk id="2" creationId="{0147CE58-5959-46F3-AA69-DC2D66A0F139}"/>
          </ac:spMkLst>
        </pc:spChg>
      </pc:sldChg>
      <pc:sldChg chg="modSp new mod">
        <pc:chgData name="Roman Zhigalov" userId="1f97e9fdf7779aa5" providerId="LiveId" clId="{14F0ECA0-39A7-4E65-8907-BD582B4EA978}" dt="2021-12-18T12:46:09.922" v="255" actId="122"/>
        <pc:sldMkLst>
          <pc:docMk/>
          <pc:sldMk cId="3906898983" sldId="263"/>
        </pc:sldMkLst>
        <pc:spChg chg="mod">
          <ac:chgData name="Roman Zhigalov" userId="1f97e9fdf7779aa5" providerId="LiveId" clId="{14F0ECA0-39A7-4E65-8907-BD582B4EA978}" dt="2021-12-18T12:46:09.922" v="255" actId="122"/>
          <ac:spMkLst>
            <pc:docMk/>
            <pc:sldMk cId="3906898983" sldId="263"/>
            <ac:spMk id="2" creationId="{17125C3D-26E3-4276-902D-4304DA83044E}"/>
          </ac:spMkLst>
        </pc:spChg>
      </pc:sldChg>
      <pc:sldChg chg="add">
        <pc:chgData name="Roman Zhigalov" userId="1f97e9fdf7779aa5" providerId="LiveId" clId="{14F0ECA0-39A7-4E65-8907-BD582B4EA978}" dt="2021-12-18T12:46:18.872" v="256"/>
        <pc:sldMkLst>
          <pc:docMk/>
          <pc:sldMk cId="316655289" sldId="285"/>
        </pc:sldMkLst>
      </pc:sldChg>
    </pc:docChg>
  </pc:docChgLst>
  <pc:docChgLst>
    <pc:chgData name="Zhigalov Roman" userId="1f97e9fdf7779aa5" providerId="Windows Live" clId="Web-{6F9800DB-AC2E-4CCB-8D1E-8316EC4EA2CD}"/>
    <pc:docChg chg="addSld delSld modSld">
      <pc:chgData name="Zhigalov Roman" userId="1f97e9fdf7779aa5" providerId="Windows Live" clId="Web-{6F9800DB-AC2E-4CCB-8D1E-8316EC4EA2CD}" dt="2021-12-18T15:02:06.377" v="980"/>
      <pc:docMkLst>
        <pc:docMk/>
      </pc:docMkLst>
      <pc:sldChg chg="addSp delSp modSp new mod setBg modClrScheme chgLayout">
        <pc:chgData name="Zhigalov Roman" userId="1f97e9fdf7779aa5" providerId="Windows Live" clId="Web-{6F9800DB-AC2E-4CCB-8D1E-8316EC4EA2CD}" dt="2021-12-18T14:43:51.367" v="164"/>
        <pc:sldMkLst>
          <pc:docMk/>
          <pc:sldMk cId="2649315388" sldId="286"/>
        </pc:sldMkLst>
        <pc:spChg chg="mod ord">
          <ac:chgData name="Zhigalov Roman" userId="1f97e9fdf7779aa5" providerId="Windows Live" clId="Web-{6F9800DB-AC2E-4CCB-8D1E-8316EC4EA2CD}" dt="2021-12-18T14:43:51.367" v="164"/>
          <ac:spMkLst>
            <pc:docMk/>
            <pc:sldMk cId="2649315388" sldId="286"/>
            <ac:spMk id="2" creationId="{E5FE1EFC-2E5A-4886-9DC6-A8EC33FD1F0B}"/>
          </ac:spMkLst>
        </pc:spChg>
        <pc:spChg chg="add del mod ord">
          <ac:chgData name="Zhigalov Roman" userId="1f97e9fdf7779aa5" providerId="Windows Live" clId="Web-{6F9800DB-AC2E-4CCB-8D1E-8316EC4EA2CD}" dt="2021-12-18T14:43:46.148" v="159"/>
          <ac:spMkLst>
            <pc:docMk/>
            <pc:sldMk cId="2649315388" sldId="286"/>
            <ac:spMk id="3" creationId="{8E397716-BBAF-4C24-AF8E-5F2FBF070015}"/>
          </ac:spMkLst>
        </pc:spChg>
        <pc:spChg chg="add mod ord">
          <ac:chgData name="Zhigalov Roman" userId="1f97e9fdf7779aa5" providerId="Windows Live" clId="Web-{6F9800DB-AC2E-4CCB-8D1E-8316EC4EA2CD}" dt="2021-12-18T14:43:51.367" v="164"/>
          <ac:spMkLst>
            <pc:docMk/>
            <pc:sldMk cId="2649315388" sldId="286"/>
            <ac:spMk id="4" creationId="{B5CCCC00-DE55-44B5-9E0B-D5C71A5D1D17}"/>
          </ac:spMkLst>
        </pc:spChg>
        <pc:spChg chg="add del">
          <ac:chgData name="Zhigalov Roman" userId="1f97e9fdf7779aa5" providerId="Windows Live" clId="Web-{6F9800DB-AC2E-4CCB-8D1E-8316EC4EA2CD}" dt="2021-12-18T14:43:51.351" v="163"/>
          <ac:spMkLst>
            <pc:docMk/>
            <pc:sldMk cId="2649315388" sldId="286"/>
            <ac:spMk id="9" creationId="{C232B152-3720-4D3B-97ED-45CE5483F16F}"/>
          </ac:spMkLst>
        </pc:spChg>
        <pc:spChg chg="add del">
          <ac:chgData name="Zhigalov Roman" userId="1f97e9fdf7779aa5" providerId="Windows Live" clId="Web-{6F9800DB-AC2E-4CCB-8D1E-8316EC4EA2CD}" dt="2021-12-18T14:43:51.351" v="163"/>
          <ac:spMkLst>
            <pc:docMk/>
            <pc:sldMk cId="2649315388" sldId="286"/>
            <ac:spMk id="10" creationId="{11BAB570-FF10-4E96-8A3F-FA9804702B89}"/>
          </ac:spMkLst>
        </pc:spChg>
        <pc:spChg chg="add">
          <ac:chgData name="Zhigalov Roman" userId="1f97e9fdf7779aa5" providerId="Windows Live" clId="Web-{6F9800DB-AC2E-4CCB-8D1E-8316EC4EA2CD}" dt="2021-12-18T14:43:51.367" v="164"/>
          <ac:spMkLst>
            <pc:docMk/>
            <pc:sldMk cId="2649315388" sldId="286"/>
            <ac:spMk id="11" creationId="{5E39A796-BE83-48B1-B33F-35C4A32AAB57}"/>
          </ac:spMkLst>
        </pc:spChg>
        <pc:spChg chg="add del">
          <ac:chgData name="Zhigalov Roman" userId="1f97e9fdf7779aa5" providerId="Windows Live" clId="Web-{6F9800DB-AC2E-4CCB-8D1E-8316EC4EA2CD}" dt="2021-12-18T14:43:50.242" v="161"/>
          <ac:spMkLst>
            <pc:docMk/>
            <pc:sldMk cId="2649315388" sldId="286"/>
            <ac:spMk id="12" creationId="{5E39A796-BE83-48B1-B33F-35C4A32AAB57}"/>
          </ac:spMkLst>
        </pc:spChg>
        <pc:spChg chg="add">
          <ac:chgData name="Zhigalov Roman" userId="1f97e9fdf7779aa5" providerId="Windows Live" clId="Web-{6F9800DB-AC2E-4CCB-8D1E-8316EC4EA2CD}" dt="2021-12-18T14:43:51.367" v="164"/>
          <ac:spMkLst>
            <pc:docMk/>
            <pc:sldMk cId="2649315388" sldId="286"/>
            <ac:spMk id="13" creationId="{72F84B47-E267-4194-8194-831DB7B5547F}"/>
          </ac:spMkLst>
        </pc:spChg>
        <pc:spChg chg="add del">
          <ac:chgData name="Zhigalov Roman" userId="1f97e9fdf7779aa5" providerId="Windows Live" clId="Web-{6F9800DB-AC2E-4CCB-8D1E-8316EC4EA2CD}" dt="2021-12-18T14:43:50.242" v="161"/>
          <ac:spMkLst>
            <pc:docMk/>
            <pc:sldMk cId="2649315388" sldId="286"/>
            <ac:spMk id="14" creationId="{72F84B47-E267-4194-8194-831DB7B5547F}"/>
          </ac:spMkLst>
        </pc:spChg>
        <pc:spChg chg="add del">
          <ac:chgData name="Zhigalov Roman" userId="1f97e9fdf7779aa5" providerId="Windows Live" clId="Web-{6F9800DB-AC2E-4CCB-8D1E-8316EC4EA2CD}" dt="2021-12-18T14:43:51.351" v="163"/>
          <ac:spMkLst>
            <pc:docMk/>
            <pc:sldMk cId="2649315388" sldId="286"/>
            <ac:spMk id="16" creationId="{4B9FAFB2-BEB5-4848-8018-BCAD99E2E1AA}"/>
          </ac:spMkLst>
        </pc:spChg>
        <pc:picChg chg="add del mod ord">
          <ac:chgData name="Zhigalov Roman" userId="1f97e9fdf7779aa5" providerId="Windows Live" clId="Web-{6F9800DB-AC2E-4CCB-8D1E-8316EC4EA2CD}" dt="2021-12-18T14:43:15.757" v="156"/>
          <ac:picMkLst>
            <pc:docMk/>
            <pc:sldMk cId="2649315388" sldId="286"/>
            <ac:picMk id="5" creationId="{59593016-C26D-4B05-8231-9DB9FAFAFDEF}"/>
          </ac:picMkLst>
        </pc:picChg>
        <pc:picChg chg="add del mod ord">
          <ac:chgData name="Zhigalov Roman" userId="1f97e9fdf7779aa5" providerId="Windows Live" clId="Web-{6F9800DB-AC2E-4CCB-8D1E-8316EC4EA2CD}" dt="2021-12-18T14:43:22.819" v="158"/>
          <ac:picMkLst>
            <pc:docMk/>
            <pc:sldMk cId="2649315388" sldId="286"/>
            <ac:picMk id="6" creationId="{81D54D62-65AD-4C96-AF66-B173152011DD}"/>
          </ac:picMkLst>
        </pc:picChg>
        <pc:picChg chg="add mod ord">
          <ac:chgData name="Zhigalov Roman" userId="1f97e9fdf7779aa5" providerId="Windows Live" clId="Web-{6F9800DB-AC2E-4CCB-8D1E-8316EC4EA2CD}" dt="2021-12-18T14:43:51.367" v="164"/>
          <ac:picMkLst>
            <pc:docMk/>
            <pc:sldMk cId="2649315388" sldId="286"/>
            <ac:picMk id="7" creationId="{4C3610D9-F543-4514-A8BE-87D287A3A76C}"/>
          </ac:picMkLst>
        </pc:picChg>
      </pc:sldChg>
      <pc:sldChg chg="modSp new del">
        <pc:chgData name="Zhigalov Roman" userId="1f97e9fdf7779aa5" providerId="Windows Live" clId="Web-{6F9800DB-AC2E-4CCB-8D1E-8316EC4EA2CD}" dt="2021-12-18T14:45:11.166" v="268"/>
        <pc:sldMkLst>
          <pc:docMk/>
          <pc:sldMk cId="800122320" sldId="287"/>
        </pc:sldMkLst>
        <pc:spChg chg="mod">
          <ac:chgData name="Zhigalov Roman" userId="1f97e9fdf7779aa5" providerId="Windows Live" clId="Web-{6F9800DB-AC2E-4CCB-8D1E-8316EC4EA2CD}" dt="2021-12-18T14:44:03.711" v="170" actId="20577"/>
          <ac:spMkLst>
            <pc:docMk/>
            <pc:sldMk cId="800122320" sldId="287"/>
            <ac:spMk id="2" creationId="{3712748D-55FF-47BF-84F8-32570F2F321F}"/>
          </ac:spMkLst>
        </pc:spChg>
      </pc:sldChg>
      <pc:sldChg chg="addSp delSp modSp new mod setBg">
        <pc:chgData name="Zhigalov Roman" userId="1f97e9fdf7779aa5" providerId="Windows Live" clId="Web-{6F9800DB-AC2E-4CCB-8D1E-8316EC4EA2CD}" dt="2021-12-18T14:45:03.118" v="267"/>
        <pc:sldMkLst>
          <pc:docMk/>
          <pc:sldMk cId="3356968483" sldId="288"/>
        </pc:sldMkLst>
        <pc:spChg chg="mod">
          <ac:chgData name="Zhigalov Roman" userId="1f97e9fdf7779aa5" providerId="Windows Live" clId="Web-{6F9800DB-AC2E-4CCB-8D1E-8316EC4EA2CD}" dt="2021-12-18T14:45:03.118" v="267"/>
          <ac:spMkLst>
            <pc:docMk/>
            <pc:sldMk cId="3356968483" sldId="288"/>
            <ac:spMk id="2" creationId="{CDA2BAE6-8F36-450C-8D0F-2FCE0CF13E16}"/>
          </ac:spMkLst>
        </pc:spChg>
        <pc:spChg chg="del">
          <ac:chgData name="Zhigalov Roman" userId="1f97e9fdf7779aa5" providerId="Windows Live" clId="Web-{6F9800DB-AC2E-4CCB-8D1E-8316EC4EA2CD}" dt="2021-12-18T14:44:40.009" v="172"/>
          <ac:spMkLst>
            <pc:docMk/>
            <pc:sldMk cId="3356968483" sldId="288"/>
            <ac:spMk id="3" creationId="{21C7A874-4302-4C42-AAE3-EBFB60DF947F}"/>
          </ac:spMkLst>
        </pc:spChg>
        <pc:spChg chg="mod">
          <ac:chgData name="Zhigalov Roman" userId="1f97e9fdf7779aa5" providerId="Windows Live" clId="Web-{6F9800DB-AC2E-4CCB-8D1E-8316EC4EA2CD}" dt="2021-12-18T14:45:03.118" v="267"/>
          <ac:spMkLst>
            <pc:docMk/>
            <pc:sldMk cId="3356968483" sldId="288"/>
            <ac:spMk id="4" creationId="{DC423C74-745C-44C4-8AD7-9B6EEE018B9D}"/>
          </ac:spMkLst>
        </pc:spChg>
        <pc:spChg chg="add">
          <ac:chgData name="Zhigalov Roman" userId="1f97e9fdf7779aa5" providerId="Windows Live" clId="Web-{6F9800DB-AC2E-4CCB-8D1E-8316EC4EA2CD}" dt="2021-12-18T14:45:03.118" v="267"/>
          <ac:spMkLst>
            <pc:docMk/>
            <pc:sldMk cId="3356968483" sldId="288"/>
            <ac:spMk id="10" creationId="{665DBBEF-238B-476B-96AB-8AAC3224ECEA}"/>
          </ac:spMkLst>
        </pc:spChg>
        <pc:spChg chg="add">
          <ac:chgData name="Zhigalov Roman" userId="1f97e9fdf7779aa5" providerId="Windows Live" clId="Web-{6F9800DB-AC2E-4CCB-8D1E-8316EC4EA2CD}" dt="2021-12-18T14:45:03.118" v="267"/>
          <ac:spMkLst>
            <pc:docMk/>
            <pc:sldMk cId="3356968483" sldId="288"/>
            <ac:spMk id="12" creationId="{3FCFB1DE-0B7E-48CC-BA90-B2AB0889F9D6}"/>
          </ac:spMkLst>
        </pc:spChg>
        <pc:picChg chg="add mod ord">
          <ac:chgData name="Zhigalov Roman" userId="1f97e9fdf7779aa5" providerId="Windows Live" clId="Web-{6F9800DB-AC2E-4CCB-8D1E-8316EC4EA2CD}" dt="2021-12-18T14:45:03.118" v="267"/>
          <ac:picMkLst>
            <pc:docMk/>
            <pc:sldMk cId="3356968483" sldId="288"/>
            <ac:picMk id="5" creationId="{CE596206-C8A9-4231-B088-F690B6537B54}"/>
          </ac:picMkLst>
        </pc:picChg>
      </pc:sldChg>
      <pc:sldChg chg="addSp delSp modSp new mod setBg">
        <pc:chgData name="Zhigalov Roman" userId="1f97e9fdf7779aa5" providerId="Windows Live" clId="Web-{6F9800DB-AC2E-4CCB-8D1E-8316EC4EA2CD}" dt="2021-12-18T14:45:56.448" v="287"/>
        <pc:sldMkLst>
          <pc:docMk/>
          <pc:sldMk cId="2502345455" sldId="289"/>
        </pc:sldMkLst>
        <pc:spChg chg="mod">
          <ac:chgData name="Zhigalov Roman" userId="1f97e9fdf7779aa5" providerId="Windows Live" clId="Web-{6F9800DB-AC2E-4CCB-8D1E-8316EC4EA2CD}" dt="2021-12-18T14:45:56.448" v="287"/>
          <ac:spMkLst>
            <pc:docMk/>
            <pc:sldMk cId="2502345455" sldId="289"/>
            <ac:spMk id="2" creationId="{6319D330-8434-4D65-AF32-D13AA4BE592E}"/>
          </ac:spMkLst>
        </pc:spChg>
        <pc:spChg chg="del">
          <ac:chgData name="Zhigalov Roman" userId="1f97e9fdf7779aa5" providerId="Windows Live" clId="Web-{6F9800DB-AC2E-4CCB-8D1E-8316EC4EA2CD}" dt="2021-12-18T14:45:53.151" v="286"/>
          <ac:spMkLst>
            <pc:docMk/>
            <pc:sldMk cId="2502345455" sldId="289"/>
            <ac:spMk id="3" creationId="{F0F80318-1801-4D32-A590-4AB26DF99C56}"/>
          </ac:spMkLst>
        </pc:spChg>
        <pc:spChg chg="mod">
          <ac:chgData name="Zhigalov Roman" userId="1f97e9fdf7779aa5" providerId="Windows Live" clId="Web-{6F9800DB-AC2E-4CCB-8D1E-8316EC4EA2CD}" dt="2021-12-18T14:45:56.448" v="287"/>
          <ac:spMkLst>
            <pc:docMk/>
            <pc:sldMk cId="2502345455" sldId="289"/>
            <ac:spMk id="4" creationId="{4B55F58E-58F7-4B6B-A79C-94F62DC5DC74}"/>
          </ac:spMkLst>
        </pc:spChg>
        <pc:spChg chg="add">
          <ac:chgData name="Zhigalov Roman" userId="1f97e9fdf7779aa5" providerId="Windows Live" clId="Web-{6F9800DB-AC2E-4CCB-8D1E-8316EC4EA2CD}" dt="2021-12-18T14:45:56.448" v="287"/>
          <ac:spMkLst>
            <pc:docMk/>
            <pc:sldMk cId="2502345455" sldId="289"/>
            <ac:spMk id="10" creationId="{5E39A796-BE83-48B1-B33F-35C4A32AAB57}"/>
          </ac:spMkLst>
        </pc:spChg>
        <pc:spChg chg="add">
          <ac:chgData name="Zhigalov Roman" userId="1f97e9fdf7779aa5" providerId="Windows Live" clId="Web-{6F9800DB-AC2E-4CCB-8D1E-8316EC4EA2CD}" dt="2021-12-18T14:45:56.448" v="287"/>
          <ac:spMkLst>
            <pc:docMk/>
            <pc:sldMk cId="2502345455" sldId="289"/>
            <ac:spMk id="12" creationId="{72F84B47-E267-4194-8194-831DB7B5547F}"/>
          </ac:spMkLst>
        </pc:spChg>
        <pc:picChg chg="add mod ord">
          <ac:chgData name="Zhigalov Roman" userId="1f97e9fdf7779aa5" providerId="Windows Live" clId="Web-{6F9800DB-AC2E-4CCB-8D1E-8316EC4EA2CD}" dt="2021-12-18T14:45:56.448" v="287"/>
          <ac:picMkLst>
            <pc:docMk/>
            <pc:sldMk cId="2502345455" sldId="289"/>
            <ac:picMk id="5" creationId="{3BF26253-D89B-4EC7-A00D-2E62E4720FC1}"/>
          </ac:picMkLst>
        </pc:picChg>
      </pc:sldChg>
      <pc:sldChg chg="addSp delSp modSp new mod setBg">
        <pc:chgData name="Zhigalov Roman" userId="1f97e9fdf7779aa5" providerId="Windows Live" clId="Web-{6F9800DB-AC2E-4CCB-8D1E-8316EC4EA2CD}" dt="2021-12-18T14:47:13.715" v="338"/>
        <pc:sldMkLst>
          <pc:docMk/>
          <pc:sldMk cId="531772141" sldId="290"/>
        </pc:sldMkLst>
        <pc:spChg chg="mod">
          <ac:chgData name="Zhigalov Roman" userId="1f97e9fdf7779aa5" providerId="Windows Live" clId="Web-{6F9800DB-AC2E-4CCB-8D1E-8316EC4EA2CD}" dt="2021-12-18T14:47:13.715" v="338"/>
          <ac:spMkLst>
            <pc:docMk/>
            <pc:sldMk cId="531772141" sldId="290"/>
            <ac:spMk id="2" creationId="{402EC7DC-A679-4FBD-BAA4-8B6193B4FA53}"/>
          </ac:spMkLst>
        </pc:spChg>
        <pc:spChg chg="del">
          <ac:chgData name="Zhigalov Roman" userId="1f97e9fdf7779aa5" providerId="Windows Live" clId="Web-{6F9800DB-AC2E-4CCB-8D1E-8316EC4EA2CD}" dt="2021-12-18T14:46:54.824" v="289"/>
          <ac:spMkLst>
            <pc:docMk/>
            <pc:sldMk cId="531772141" sldId="290"/>
            <ac:spMk id="3" creationId="{EE5EAED3-1120-4216-81FF-2A54777F8D38}"/>
          </ac:spMkLst>
        </pc:spChg>
        <pc:spChg chg="add del">
          <ac:chgData name="Zhigalov Roman" userId="1f97e9fdf7779aa5" providerId="Windows Live" clId="Web-{6F9800DB-AC2E-4CCB-8D1E-8316EC4EA2CD}" dt="2021-12-18T14:47:13.715" v="337"/>
          <ac:spMkLst>
            <pc:docMk/>
            <pc:sldMk cId="531772141" sldId="290"/>
            <ac:spMk id="8" creationId="{EF7CD1AD-A7A9-4158-B70A-27922FB820CE}"/>
          </ac:spMkLst>
        </pc:spChg>
        <pc:spChg chg="add">
          <ac:chgData name="Zhigalov Roman" userId="1f97e9fdf7779aa5" providerId="Windows Live" clId="Web-{6F9800DB-AC2E-4CCB-8D1E-8316EC4EA2CD}" dt="2021-12-18T14:47:13.715" v="338"/>
          <ac:spMkLst>
            <pc:docMk/>
            <pc:sldMk cId="531772141" sldId="290"/>
            <ac:spMk id="9" creationId="{D4771268-CB57-404A-9271-370EB28F6090}"/>
          </ac:spMkLst>
        </pc:spChg>
        <pc:spChg chg="add del">
          <ac:chgData name="Zhigalov Roman" userId="1f97e9fdf7779aa5" providerId="Windows Live" clId="Web-{6F9800DB-AC2E-4CCB-8D1E-8316EC4EA2CD}" dt="2021-12-18T14:47:13.715" v="337"/>
          <ac:spMkLst>
            <pc:docMk/>
            <pc:sldMk cId="531772141" sldId="290"/>
            <ac:spMk id="11" creationId="{5E39A796-BE83-48B1-B33F-35C4A32AAB57}"/>
          </ac:spMkLst>
        </pc:spChg>
        <pc:spChg chg="add del">
          <ac:chgData name="Zhigalov Roman" userId="1f97e9fdf7779aa5" providerId="Windows Live" clId="Web-{6F9800DB-AC2E-4CCB-8D1E-8316EC4EA2CD}" dt="2021-12-18T14:47:13.715" v="337"/>
          <ac:spMkLst>
            <pc:docMk/>
            <pc:sldMk cId="531772141" sldId="290"/>
            <ac:spMk id="13" creationId="{72F84B47-E267-4194-8194-831DB7B5547F}"/>
          </ac:spMkLst>
        </pc:spChg>
        <pc:picChg chg="add mod ord">
          <ac:chgData name="Zhigalov Roman" userId="1f97e9fdf7779aa5" providerId="Windows Live" clId="Web-{6F9800DB-AC2E-4CCB-8D1E-8316EC4EA2CD}" dt="2021-12-18T14:47:13.715" v="338"/>
          <ac:picMkLst>
            <pc:docMk/>
            <pc:sldMk cId="531772141" sldId="290"/>
            <ac:picMk id="4" creationId="{B330B43F-A67D-4782-9528-C3F09FC92F80}"/>
          </ac:picMkLst>
        </pc:picChg>
      </pc:sldChg>
      <pc:sldChg chg="addSp delSp modSp new mod setBg">
        <pc:chgData name="Zhigalov Roman" userId="1f97e9fdf7779aa5" providerId="Windows Live" clId="Web-{6F9800DB-AC2E-4CCB-8D1E-8316EC4EA2CD}" dt="2021-12-18T14:49:05.108" v="345"/>
        <pc:sldMkLst>
          <pc:docMk/>
          <pc:sldMk cId="3023192633" sldId="291"/>
        </pc:sldMkLst>
        <pc:spChg chg="add del">
          <ac:chgData name="Zhigalov Roman" userId="1f97e9fdf7779aa5" providerId="Windows Live" clId="Web-{6F9800DB-AC2E-4CCB-8D1E-8316EC4EA2CD}" dt="2021-12-18T14:49:05.108" v="345"/>
          <ac:spMkLst>
            <pc:docMk/>
            <pc:sldMk cId="3023192633" sldId="291"/>
            <ac:spMk id="2" creationId="{60D24031-D51F-475D-9140-2A9686F982D0}"/>
          </ac:spMkLst>
        </pc:spChg>
        <pc:spChg chg="add del">
          <ac:chgData name="Zhigalov Roman" userId="1f97e9fdf7779aa5" providerId="Windows Live" clId="Web-{6F9800DB-AC2E-4CCB-8D1E-8316EC4EA2CD}" dt="2021-12-18T14:49:03.265" v="344"/>
          <ac:spMkLst>
            <pc:docMk/>
            <pc:sldMk cId="3023192633" sldId="291"/>
            <ac:spMk id="3" creationId="{FE186B4F-C33B-41C0-9031-2A8306BDBD2F}"/>
          </ac:spMkLst>
        </pc:spChg>
        <pc:spChg chg="add del">
          <ac:chgData name="Zhigalov Roman" userId="1f97e9fdf7779aa5" providerId="Windows Live" clId="Web-{6F9800DB-AC2E-4CCB-8D1E-8316EC4EA2CD}" dt="2021-12-18T14:48:32.748" v="342"/>
          <ac:spMkLst>
            <pc:docMk/>
            <pc:sldMk cId="3023192633" sldId="291"/>
            <ac:spMk id="9" creationId="{42A4FC2C-047E-45A5-965D-8E1E3BF09BC6}"/>
          </ac:spMkLst>
        </pc:spChg>
        <pc:spChg chg="add">
          <ac:chgData name="Zhigalov Roman" userId="1f97e9fdf7779aa5" providerId="Windows Live" clId="Web-{6F9800DB-AC2E-4CCB-8D1E-8316EC4EA2CD}" dt="2021-12-18T14:49:05.108" v="345"/>
          <ac:spMkLst>
            <pc:docMk/>
            <pc:sldMk cId="3023192633" sldId="291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6F9800DB-AC2E-4CCB-8D1E-8316EC4EA2CD}" dt="2021-12-18T14:48:33.795" v="343"/>
          <ac:picMkLst>
            <pc:docMk/>
            <pc:sldMk cId="3023192633" sldId="291"/>
            <ac:picMk id="4" creationId="{B1765C1D-DD4F-4A9E-84AA-9F1EA948FE95}"/>
          </ac:picMkLst>
        </pc:picChg>
        <pc:picChg chg="add mod ord">
          <ac:chgData name="Zhigalov Roman" userId="1f97e9fdf7779aa5" providerId="Windows Live" clId="Web-{6F9800DB-AC2E-4CCB-8D1E-8316EC4EA2CD}" dt="2021-12-18T14:49:05.108" v="345"/>
          <ac:picMkLst>
            <pc:docMk/>
            <pc:sldMk cId="3023192633" sldId="291"/>
            <ac:picMk id="5" creationId="{4A2F7786-E77F-40F1-A985-E2502005F6CD}"/>
          </ac:picMkLst>
        </pc:picChg>
      </pc:sldChg>
      <pc:sldChg chg="addSp delSp modSp new mod setBg">
        <pc:chgData name="Zhigalov Roman" userId="1f97e9fdf7779aa5" providerId="Windows Live" clId="Web-{6F9800DB-AC2E-4CCB-8D1E-8316EC4EA2CD}" dt="2021-12-18T14:51:02.627" v="499"/>
        <pc:sldMkLst>
          <pc:docMk/>
          <pc:sldMk cId="2557106634" sldId="292"/>
        </pc:sldMkLst>
        <pc:spChg chg="mod">
          <ac:chgData name="Zhigalov Roman" userId="1f97e9fdf7779aa5" providerId="Windows Live" clId="Web-{6F9800DB-AC2E-4CCB-8D1E-8316EC4EA2CD}" dt="2021-12-18T14:51:02.627" v="499"/>
          <ac:spMkLst>
            <pc:docMk/>
            <pc:sldMk cId="2557106634" sldId="292"/>
            <ac:spMk id="2" creationId="{266E2076-3471-454A-897D-AEB34FD58060}"/>
          </ac:spMkLst>
        </pc:spChg>
        <pc:spChg chg="del mod">
          <ac:chgData name="Zhigalov Roman" userId="1f97e9fdf7779aa5" providerId="Windows Live" clId="Web-{6F9800DB-AC2E-4CCB-8D1E-8316EC4EA2CD}" dt="2021-12-18T14:51:02.627" v="499"/>
          <ac:spMkLst>
            <pc:docMk/>
            <pc:sldMk cId="2557106634" sldId="292"/>
            <ac:spMk id="3" creationId="{8B5AB6DF-2F52-493C-AADE-C7753F83B51F}"/>
          </ac:spMkLst>
        </pc:spChg>
        <pc:spChg chg="add del">
          <ac:chgData name="Zhigalov Roman" userId="1f97e9fdf7779aa5" providerId="Windows Live" clId="Web-{6F9800DB-AC2E-4CCB-8D1E-8316EC4EA2CD}" dt="2021-12-18T14:51:02.627" v="499"/>
          <ac:spMkLst>
            <pc:docMk/>
            <pc:sldMk cId="2557106634" sldId="292"/>
            <ac:spMk id="8" creationId="{907EF6B7-1338-4443-8C46-6A318D952DFD}"/>
          </ac:spMkLst>
        </pc:spChg>
        <pc:spChg chg="add del">
          <ac:chgData name="Zhigalov Roman" userId="1f97e9fdf7779aa5" providerId="Windows Live" clId="Web-{6F9800DB-AC2E-4CCB-8D1E-8316EC4EA2CD}" dt="2021-12-18T14:51:02.627" v="499"/>
          <ac:spMkLst>
            <pc:docMk/>
            <pc:sldMk cId="2557106634" sldId="292"/>
            <ac:spMk id="10" creationId="{DAAE4CDD-124C-4DCF-9584-B6033B545DD5}"/>
          </ac:spMkLst>
        </pc:spChg>
        <pc:spChg chg="add del">
          <ac:chgData name="Zhigalov Roman" userId="1f97e9fdf7779aa5" providerId="Windows Live" clId="Web-{6F9800DB-AC2E-4CCB-8D1E-8316EC4EA2CD}" dt="2021-12-18T14:51:02.627" v="499"/>
          <ac:spMkLst>
            <pc:docMk/>
            <pc:sldMk cId="2557106634" sldId="292"/>
            <ac:spMk id="12" creationId="{081E4A58-353D-44AE-B2FC-2A74E2E400F7}"/>
          </ac:spMkLst>
        </pc:spChg>
        <pc:spChg chg="add">
          <ac:chgData name="Zhigalov Roman" userId="1f97e9fdf7779aa5" providerId="Windows Live" clId="Web-{6F9800DB-AC2E-4CCB-8D1E-8316EC4EA2CD}" dt="2021-12-18T14:51:02.627" v="499"/>
          <ac:spMkLst>
            <pc:docMk/>
            <pc:sldMk cId="2557106634" sldId="292"/>
            <ac:spMk id="18" creationId="{2E442304-DDBD-4F7B-8017-36BCC863FB40}"/>
          </ac:spMkLst>
        </pc:spChg>
        <pc:spChg chg="add">
          <ac:chgData name="Zhigalov Roman" userId="1f97e9fdf7779aa5" providerId="Windows Live" clId="Web-{6F9800DB-AC2E-4CCB-8D1E-8316EC4EA2CD}" dt="2021-12-18T14:51:02.627" v="499"/>
          <ac:spMkLst>
            <pc:docMk/>
            <pc:sldMk cId="2557106634" sldId="292"/>
            <ac:spMk id="20" creationId="{5E107275-3853-46FD-A241-DE4355A42675}"/>
          </ac:spMkLst>
        </pc:spChg>
        <pc:graphicFrameChg chg="add">
          <ac:chgData name="Zhigalov Roman" userId="1f97e9fdf7779aa5" providerId="Windows Live" clId="Web-{6F9800DB-AC2E-4CCB-8D1E-8316EC4EA2CD}" dt="2021-12-18T14:51:02.627" v="499"/>
          <ac:graphicFrameMkLst>
            <pc:docMk/>
            <pc:sldMk cId="2557106634" sldId="292"/>
            <ac:graphicFrameMk id="14" creationId="{D2209BBB-D1D1-46CC-857E-3AF342523999}"/>
          </ac:graphicFrameMkLst>
        </pc:graphicFrameChg>
      </pc:sldChg>
      <pc:sldChg chg="addSp delSp modSp new mod setBg">
        <pc:chgData name="Zhigalov Roman" userId="1f97e9fdf7779aa5" providerId="Windows Live" clId="Web-{6F9800DB-AC2E-4CCB-8D1E-8316EC4EA2CD}" dt="2021-12-18T14:51:44.628" v="523"/>
        <pc:sldMkLst>
          <pc:docMk/>
          <pc:sldMk cId="1294799107" sldId="293"/>
        </pc:sldMkLst>
        <pc:spChg chg="mod ord">
          <ac:chgData name="Zhigalov Roman" userId="1f97e9fdf7779aa5" providerId="Windows Live" clId="Web-{6F9800DB-AC2E-4CCB-8D1E-8316EC4EA2CD}" dt="2021-12-18T14:51:44.628" v="523"/>
          <ac:spMkLst>
            <pc:docMk/>
            <pc:sldMk cId="1294799107" sldId="293"/>
            <ac:spMk id="2" creationId="{93D363CB-0DAB-46F3-AB4C-5006A1A0EBDD}"/>
          </ac:spMkLst>
        </pc:spChg>
        <pc:spChg chg="del">
          <ac:chgData name="Zhigalov Roman" userId="1f97e9fdf7779aa5" providerId="Windows Live" clId="Web-{6F9800DB-AC2E-4CCB-8D1E-8316EC4EA2CD}" dt="2021-12-18T14:51:23.190" v="501"/>
          <ac:spMkLst>
            <pc:docMk/>
            <pc:sldMk cId="1294799107" sldId="293"/>
            <ac:spMk id="3" creationId="{2DF04537-EE21-45FF-93E6-98748C3FBE65}"/>
          </ac:spMkLst>
        </pc:spChg>
        <pc:spChg chg="add del">
          <ac:chgData name="Zhigalov Roman" userId="1f97e9fdf7779aa5" providerId="Windows Live" clId="Web-{6F9800DB-AC2E-4CCB-8D1E-8316EC4EA2CD}" dt="2021-12-18T14:51:44.628" v="522"/>
          <ac:spMkLst>
            <pc:docMk/>
            <pc:sldMk cId="1294799107" sldId="293"/>
            <ac:spMk id="6" creationId="{37C89E4B-3C9F-44B9-8B86-D9E3D112D8EC}"/>
          </ac:spMkLst>
        </pc:spChg>
        <pc:spChg chg="add del">
          <ac:chgData name="Zhigalov Roman" userId="1f97e9fdf7779aa5" providerId="Windows Live" clId="Web-{6F9800DB-AC2E-4CCB-8D1E-8316EC4EA2CD}" dt="2021-12-18T14:51:42.940" v="520"/>
          <ac:spMkLst>
            <pc:docMk/>
            <pc:sldMk cId="1294799107" sldId="293"/>
            <ac:spMk id="9" creationId="{37C89E4B-3C9F-44B9-8B86-D9E3D112D8EC}"/>
          </ac:spMkLst>
        </pc:spChg>
        <pc:spChg chg="add">
          <ac:chgData name="Zhigalov Roman" userId="1f97e9fdf7779aa5" providerId="Windows Live" clId="Web-{6F9800DB-AC2E-4CCB-8D1E-8316EC4EA2CD}" dt="2021-12-18T14:51:44.628" v="523"/>
          <ac:spMkLst>
            <pc:docMk/>
            <pc:sldMk cId="1294799107" sldId="293"/>
            <ac:spMk id="10" creationId="{37C89E4B-3C9F-44B9-8B86-D9E3D112D8EC}"/>
          </ac:spMkLst>
        </pc:spChg>
        <pc:picChg chg="add mod ord">
          <ac:chgData name="Zhigalov Roman" userId="1f97e9fdf7779aa5" providerId="Windows Live" clId="Web-{6F9800DB-AC2E-4CCB-8D1E-8316EC4EA2CD}" dt="2021-12-18T14:51:44.628" v="523"/>
          <ac:picMkLst>
            <pc:docMk/>
            <pc:sldMk cId="1294799107" sldId="293"/>
            <ac:picMk id="4" creationId="{7880308F-C5D5-420A-9283-5A435D2AFA95}"/>
          </ac:picMkLst>
        </pc:picChg>
        <pc:cxnChg chg="add del">
          <ac:chgData name="Zhigalov Roman" userId="1f97e9fdf7779aa5" providerId="Windows Live" clId="Web-{6F9800DB-AC2E-4CCB-8D1E-8316EC4EA2CD}" dt="2021-12-18T14:51:44.628" v="522"/>
          <ac:cxnSpMkLst>
            <pc:docMk/>
            <pc:sldMk cId="1294799107" sldId="293"/>
            <ac:cxnSpMk id="7" creationId="{AA2EAA10-076F-46BD-8F0F-B9A2FB77A85C}"/>
          </ac:cxnSpMkLst>
        </pc:cxnChg>
        <pc:cxnChg chg="add del">
          <ac:chgData name="Zhigalov Roman" userId="1f97e9fdf7779aa5" providerId="Windows Live" clId="Web-{6F9800DB-AC2E-4CCB-8D1E-8316EC4EA2CD}" dt="2021-12-18T14:51:44.628" v="522"/>
          <ac:cxnSpMkLst>
            <pc:docMk/>
            <pc:sldMk cId="1294799107" sldId="293"/>
            <ac:cxnSpMk id="8" creationId="{D891E407-403B-4764-86C9-33A56D3BCAA3}"/>
          </ac:cxnSpMkLst>
        </pc:cxnChg>
        <pc:cxnChg chg="add del">
          <ac:chgData name="Zhigalov Roman" userId="1f97e9fdf7779aa5" providerId="Windows Live" clId="Web-{6F9800DB-AC2E-4CCB-8D1E-8316EC4EA2CD}" dt="2021-12-18T14:51:42.940" v="520"/>
          <ac:cxnSpMkLst>
            <pc:docMk/>
            <pc:sldMk cId="1294799107" sldId="293"/>
            <ac:cxnSpMk id="11" creationId="{AA2EAA10-076F-46BD-8F0F-B9A2FB77A85C}"/>
          </ac:cxnSpMkLst>
        </pc:cxnChg>
        <pc:cxnChg chg="add">
          <ac:chgData name="Zhigalov Roman" userId="1f97e9fdf7779aa5" providerId="Windows Live" clId="Web-{6F9800DB-AC2E-4CCB-8D1E-8316EC4EA2CD}" dt="2021-12-18T14:51:44.628" v="523"/>
          <ac:cxnSpMkLst>
            <pc:docMk/>
            <pc:sldMk cId="1294799107" sldId="293"/>
            <ac:cxnSpMk id="12" creationId="{AA2EAA10-076F-46BD-8F0F-B9A2FB77A85C}"/>
          </ac:cxnSpMkLst>
        </pc:cxnChg>
        <pc:cxnChg chg="add del">
          <ac:chgData name="Zhigalov Roman" userId="1f97e9fdf7779aa5" providerId="Windows Live" clId="Web-{6F9800DB-AC2E-4CCB-8D1E-8316EC4EA2CD}" dt="2021-12-18T14:51:42.940" v="520"/>
          <ac:cxnSpMkLst>
            <pc:docMk/>
            <pc:sldMk cId="1294799107" sldId="293"/>
            <ac:cxnSpMk id="13" creationId="{D891E407-403B-4764-86C9-33A56D3BCAA3}"/>
          </ac:cxnSpMkLst>
        </pc:cxnChg>
        <pc:cxnChg chg="add">
          <ac:chgData name="Zhigalov Roman" userId="1f97e9fdf7779aa5" providerId="Windows Live" clId="Web-{6F9800DB-AC2E-4CCB-8D1E-8316EC4EA2CD}" dt="2021-12-18T14:51:44.628" v="523"/>
          <ac:cxnSpMkLst>
            <pc:docMk/>
            <pc:sldMk cId="1294799107" sldId="293"/>
            <ac:cxnSpMk id="14" creationId="{D891E407-403B-4764-86C9-33A56D3BCAA3}"/>
          </ac:cxnSpMkLst>
        </pc:cxnChg>
      </pc:sldChg>
      <pc:sldChg chg="addSp delSp modSp new mod setBg setClrOvrMap">
        <pc:chgData name="Zhigalov Roman" userId="1f97e9fdf7779aa5" providerId="Windows Live" clId="Web-{6F9800DB-AC2E-4CCB-8D1E-8316EC4EA2CD}" dt="2021-12-18T14:52:15.050" v="553"/>
        <pc:sldMkLst>
          <pc:docMk/>
          <pc:sldMk cId="1247661381" sldId="294"/>
        </pc:sldMkLst>
        <pc:spChg chg="mod">
          <ac:chgData name="Zhigalov Roman" userId="1f97e9fdf7779aa5" providerId="Windows Live" clId="Web-{6F9800DB-AC2E-4CCB-8D1E-8316EC4EA2CD}" dt="2021-12-18T14:52:15.050" v="553"/>
          <ac:spMkLst>
            <pc:docMk/>
            <pc:sldMk cId="1247661381" sldId="294"/>
            <ac:spMk id="2" creationId="{202EA804-3378-4664-BC60-37D165DBB39B}"/>
          </ac:spMkLst>
        </pc:spChg>
        <pc:spChg chg="del">
          <ac:chgData name="Zhigalov Roman" userId="1f97e9fdf7779aa5" providerId="Windows Live" clId="Web-{6F9800DB-AC2E-4CCB-8D1E-8316EC4EA2CD}" dt="2021-12-18T14:52:04.769" v="525"/>
          <ac:spMkLst>
            <pc:docMk/>
            <pc:sldMk cId="1247661381" sldId="294"/>
            <ac:spMk id="3" creationId="{EBB2EC9D-ADB3-431C-9AF2-4AAE4B6240D7}"/>
          </ac:spMkLst>
        </pc:spChg>
        <pc:spChg chg="add">
          <ac:chgData name="Zhigalov Roman" userId="1f97e9fdf7779aa5" providerId="Windows Live" clId="Web-{6F9800DB-AC2E-4CCB-8D1E-8316EC4EA2CD}" dt="2021-12-18T14:52:15.050" v="553"/>
          <ac:spMkLst>
            <pc:docMk/>
            <pc:sldMk cId="1247661381" sldId="294"/>
            <ac:spMk id="9" creationId="{E49CC64F-7275-4E33-961B-0C5CDC439875}"/>
          </ac:spMkLst>
        </pc:spChg>
        <pc:picChg chg="add mod ord">
          <ac:chgData name="Zhigalov Roman" userId="1f97e9fdf7779aa5" providerId="Windows Live" clId="Web-{6F9800DB-AC2E-4CCB-8D1E-8316EC4EA2CD}" dt="2021-12-18T14:52:15.050" v="553"/>
          <ac:picMkLst>
            <pc:docMk/>
            <pc:sldMk cId="1247661381" sldId="294"/>
            <ac:picMk id="4" creationId="{DAC992D4-0059-4786-8D97-63B0FB5D2F9F}"/>
          </ac:picMkLst>
        </pc:picChg>
      </pc:sldChg>
      <pc:sldChg chg="addSp modSp new mod setBg">
        <pc:chgData name="Zhigalov Roman" userId="1f97e9fdf7779aa5" providerId="Windows Live" clId="Web-{6F9800DB-AC2E-4CCB-8D1E-8316EC4EA2CD}" dt="2021-12-18T14:53:06.739" v="657" actId="20577"/>
        <pc:sldMkLst>
          <pc:docMk/>
          <pc:sldMk cId="3006882757" sldId="295"/>
        </pc:sldMkLst>
        <pc:spChg chg="mod">
          <ac:chgData name="Zhigalov Roman" userId="1f97e9fdf7779aa5" providerId="Windows Live" clId="Web-{6F9800DB-AC2E-4CCB-8D1E-8316EC4EA2CD}" dt="2021-12-18T14:52:53.676" v="653"/>
          <ac:spMkLst>
            <pc:docMk/>
            <pc:sldMk cId="3006882757" sldId="295"/>
            <ac:spMk id="2" creationId="{CE550536-F9B4-4953-A432-76C3FB4E5A25}"/>
          </ac:spMkLst>
        </pc:spChg>
        <pc:spChg chg="mod">
          <ac:chgData name="Zhigalov Roman" userId="1f97e9fdf7779aa5" providerId="Windows Live" clId="Web-{6F9800DB-AC2E-4CCB-8D1E-8316EC4EA2CD}" dt="2021-12-18T14:53:06.739" v="657" actId="20577"/>
          <ac:spMkLst>
            <pc:docMk/>
            <pc:sldMk cId="3006882757" sldId="295"/>
            <ac:spMk id="3" creationId="{96AFB66B-8196-4338-92B8-474A6E1147F1}"/>
          </ac:spMkLst>
        </pc:spChg>
        <pc:spChg chg="add">
          <ac:chgData name="Zhigalov Roman" userId="1f97e9fdf7779aa5" providerId="Windows Live" clId="Web-{6F9800DB-AC2E-4CCB-8D1E-8316EC4EA2CD}" dt="2021-12-18T14:52:53.676" v="653"/>
          <ac:spMkLst>
            <pc:docMk/>
            <pc:sldMk cId="3006882757" sldId="295"/>
            <ac:spMk id="8" creationId="{777A147A-9ED8-46B4-8660-1B3C2AA880B5}"/>
          </ac:spMkLst>
        </pc:spChg>
        <pc:spChg chg="add">
          <ac:chgData name="Zhigalov Roman" userId="1f97e9fdf7779aa5" providerId="Windows Live" clId="Web-{6F9800DB-AC2E-4CCB-8D1E-8316EC4EA2CD}" dt="2021-12-18T14:52:53.676" v="653"/>
          <ac:spMkLst>
            <pc:docMk/>
            <pc:sldMk cId="3006882757" sldId="295"/>
            <ac:spMk id="10" creationId="{5D6C15A0-C087-4593-8414-2B4EC1CDC3DE}"/>
          </ac:spMkLst>
        </pc:spChg>
      </pc:sldChg>
      <pc:sldChg chg="addSp modSp new mod setBg">
        <pc:chgData name="Zhigalov Roman" userId="1f97e9fdf7779aa5" providerId="Windows Live" clId="Web-{6F9800DB-AC2E-4CCB-8D1E-8316EC4EA2CD}" dt="2021-12-18T14:58:00.652" v="843"/>
        <pc:sldMkLst>
          <pc:docMk/>
          <pc:sldMk cId="1984962405" sldId="296"/>
        </pc:sldMkLst>
        <pc:spChg chg="mod">
          <ac:chgData name="Zhigalov Roman" userId="1f97e9fdf7779aa5" providerId="Windows Live" clId="Web-{6F9800DB-AC2E-4CCB-8D1E-8316EC4EA2CD}" dt="2021-12-18T14:58:00.652" v="843"/>
          <ac:spMkLst>
            <pc:docMk/>
            <pc:sldMk cId="1984962405" sldId="296"/>
            <ac:spMk id="2" creationId="{3FDAAFA4-7F8F-4B80-B6A8-F58BDFD18F6F}"/>
          </ac:spMkLst>
        </pc:spChg>
        <pc:spChg chg="mod">
          <ac:chgData name="Zhigalov Roman" userId="1f97e9fdf7779aa5" providerId="Windows Live" clId="Web-{6F9800DB-AC2E-4CCB-8D1E-8316EC4EA2CD}" dt="2021-12-18T14:58:00.652" v="843"/>
          <ac:spMkLst>
            <pc:docMk/>
            <pc:sldMk cId="1984962405" sldId="296"/>
            <ac:spMk id="3" creationId="{2A0DCB74-C004-4F5E-9D3B-C9711C0E8059}"/>
          </ac:spMkLst>
        </pc:spChg>
        <pc:spChg chg="add">
          <ac:chgData name="Zhigalov Roman" userId="1f97e9fdf7779aa5" providerId="Windows Live" clId="Web-{6F9800DB-AC2E-4CCB-8D1E-8316EC4EA2CD}" dt="2021-12-18T14:58:00.652" v="843"/>
          <ac:spMkLst>
            <pc:docMk/>
            <pc:sldMk cId="1984962405" sldId="296"/>
            <ac:spMk id="8" creationId="{777A147A-9ED8-46B4-8660-1B3C2AA880B5}"/>
          </ac:spMkLst>
        </pc:spChg>
        <pc:spChg chg="add">
          <ac:chgData name="Zhigalov Roman" userId="1f97e9fdf7779aa5" providerId="Windows Live" clId="Web-{6F9800DB-AC2E-4CCB-8D1E-8316EC4EA2CD}" dt="2021-12-18T14:58:00.652" v="843"/>
          <ac:spMkLst>
            <pc:docMk/>
            <pc:sldMk cId="1984962405" sldId="296"/>
            <ac:spMk id="10" creationId="{5D6C15A0-C087-4593-8414-2B4EC1CDC3DE}"/>
          </ac:spMkLst>
        </pc:spChg>
      </pc:sldChg>
      <pc:sldChg chg="addSp delSp modSp new mod setBg modClrScheme chgLayout">
        <pc:chgData name="Zhigalov Roman" userId="1f97e9fdf7779aa5" providerId="Windows Live" clId="Web-{6F9800DB-AC2E-4CCB-8D1E-8316EC4EA2CD}" dt="2021-12-18T14:58:59.872" v="847"/>
        <pc:sldMkLst>
          <pc:docMk/>
          <pc:sldMk cId="3188380782" sldId="297"/>
        </pc:sldMkLst>
        <pc:spChg chg="del mod ord">
          <ac:chgData name="Zhigalov Roman" userId="1f97e9fdf7779aa5" providerId="Windows Live" clId="Web-{6F9800DB-AC2E-4CCB-8D1E-8316EC4EA2CD}" dt="2021-12-18T14:58:59.872" v="847"/>
          <ac:spMkLst>
            <pc:docMk/>
            <pc:sldMk cId="3188380782" sldId="297"/>
            <ac:spMk id="2" creationId="{A5EAA124-F4C1-4CC7-8F93-5E97BAE48A18}"/>
          </ac:spMkLst>
        </pc:spChg>
        <pc:spChg chg="del mod ord">
          <ac:chgData name="Zhigalov Roman" userId="1f97e9fdf7779aa5" providerId="Windows Live" clId="Web-{6F9800DB-AC2E-4CCB-8D1E-8316EC4EA2CD}" dt="2021-12-18T14:58:57.966" v="846"/>
          <ac:spMkLst>
            <pc:docMk/>
            <pc:sldMk cId="3188380782" sldId="297"/>
            <ac:spMk id="3" creationId="{99A311D3-451F-44E6-ADC5-E24D6F83E518}"/>
          </ac:spMkLst>
        </pc:spChg>
        <pc:spChg chg="add">
          <ac:chgData name="Zhigalov Roman" userId="1f97e9fdf7779aa5" providerId="Windows Live" clId="Web-{6F9800DB-AC2E-4CCB-8D1E-8316EC4EA2CD}" dt="2021-12-18T14:58:59.872" v="847"/>
          <ac:spMkLst>
            <pc:docMk/>
            <pc:sldMk cId="3188380782" sldId="297"/>
            <ac:spMk id="9" creationId="{42A4FC2C-047E-45A5-965D-8E1E3BF09BC6}"/>
          </ac:spMkLst>
        </pc:spChg>
        <pc:picChg chg="add mod ord">
          <ac:chgData name="Zhigalov Roman" userId="1f97e9fdf7779aa5" providerId="Windows Live" clId="Web-{6F9800DB-AC2E-4CCB-8D1E-8316EC4EA2CD}" dt="2021-12-18T14:58:59.872" v="847"/>
          <ac:picMkLst>
            <pc:docMk/>
            <pc:sldMk cId="3188380782" sldId="297"/>
            <ac:picMk id="4" creationId="{699B41C4-7D30-471A-9182-1E136B3F82E2}"/>
          </ac:picMkLst>
        </pc:picChg>
      </pc:sldChg>
      <pc:sldChg chg="addSp delSp modSp new mod setBg">
        <pc:chgData name="Zhigalov Roman" userId="1f97e9fdf7779aa5" providerId="Windows Live" clId="Web-{6F9800DB-AC2E-4CCB-8D1E-8316EC4EA2CD}" dt="2021-12-18T14:59:57.936" v="850"/>
        <pc:sldMkLst>
          <pc:docMk/>
          <pc:sldMk cId="3991863519" sldId="298"/>
        </pc:sldMkLst>
        <pc:spChg chg="del">
          <ac:chgData name="Zhigalov Roman" userId="1f97e9fdf7779aa5" providerId="Windows Live" clId="Web-{6F9800DB-AC2E-4CCB-8D1E-8316EC4EA2CD}" dt="2021-12-18T14:59:57.936" v="850"/>
          <ac:spMkLst>
            <pc:docMk/>
            <pc:sldMk cId="3991863519" sldId="298"/>
            <ac:spMk id="2" creationId="{B46FA56A-585E-4E40-98C7-4890FB48789D}"/>
          </ac:spMkLst>
        </pc:spChg>
        <pc:spChg chg="del">
          <ac:chgData name="Zhigalov Roman" userId="1f97e9fdf7779aa5" providerId="Windows Live" clId="Web-{6F9800DB-AC2E-4CCB-8D1E-8316EC4EA2CD}" dt="2021-12-18T14:59:56.483" v="849"/>
          <ac:spMkLst>
            <pc:docMk/>
            <pc:sldMk cId="3991863519" sldId="298"/>
            <ac:spMk id="3" creationId="{C939A3AD-5F08-462A-A023-3A297D8C5399}"/>
          </ac:spMkLst>
        </pc:spChg>
        <pc:spChg chg="add">
          <ac:chgData name="Zhigalov Roman" userId="1f97e9fdf7779aa5" providerId="Windows Live" clId="Web-{6F9800DB-AC2E-4CCB-8D1E-8316EC4EA2CD}" dt="2021-12-18T14:59:57.936" v="850"/>
          <ac:spMkLst>
            <pc:docMk/>
            <pc:sldMk cId="3991863519" sldId="298"/>
            <ac:spMk id="9" creationId="{42A4FC2C-047E-45A5-965D-8E1E3BF09BC6}"/>
          </ac:spMkLst>
        </pc:spChg>
        <pc:picChg chg="add mod ord">
          <ac:chgData name="Zhigalov Roman" userId="1f97e9fdf7779aa5" providerId="Windows Live" clId="Web-{6F9800DB-AC2E-4CCB-8D1E-8316EC4EA2CD}" dt="2021-12-18T14:59:57.936" v="850"/>
          <ac:picMkLst>
            <pc:docMk/>
            <pc:sldMk cId="3991863519" sldId="298"/>
            <ac:picMk id="4" creationId="{7C5498AC-B8B8-4E5B-B3E8-7ACA553EA228}"/>
          </ac:picMkLst>
        </pc:picChg>
      </pc:sldChg>
      <pc:sldChg chg="addSp delSp modSp new mod setBg">
        <pc:chgData name="Zhigalov Roman" userId="1f97e9fdf7779aa5" providerId="Windows Live" clId="Web-{6F9800DB-AC2E-4CCB-8D1E-8316EC4EA2CD}" dt="2021-12-18T15:00:10.671" v="853"/>
        <pc:sldMkLst>
          <pc:docMk/>
          <pc:sldMk cId="346527800" sldId="299"/>
        </pc:sldMkLst>
        <pc:spChg chg="del">
          <ac:chgData name="Zhigalov Roman" userId="1f97e9fdf7779aa5" providerId="Windows Live" clId="Web-{6F9800DB-AC2E-4CCB-8D1E-8316EC4EA2CD}" dt="2021-12-18T15:00:10.671" v="853"/>
          <ac:spMkLst>
            <pc:docMk/>
            <pc:sldMk cId="346527800" sldId="299"/>
            <ac:spMk id="2" creationId="{98D4F402-29DC-4E20-A06C-4A62DC7AF564}"/>
          </ac:spMkLst>
        </pc:spChg>
        <pc:spChg chg="del">
          <ac:chgData name="Zhigalov Roman" userId="1f97e9fdf7779aa5" providerId="Windows Live" clId="Web-{6F9800DB-AC2E-4CCB-8D1E-8316EC4EA2CD}" dt="2021-12-18T15:00:09.108" v="852"/>
          <ac:spMkLst>
            <pc:docMk/>
            <pc:sldMk cId="346527800" sldId="299"/>
            <ac:spMk id="3" creationId="{7D1EC1BD-F746-4E75-9B86-2E12833F9267}"/>
          </ac:spMkLst>
        </pc:spChg>
        <pc:spChg chg="add">
          <ac:chgData name="Zhigalov Roman" userId="1f97e9fdf7779aa5" providerId="Windows Live" clId="Web-{6F9800DB-AC2E-4CCB-8D1E-8316EC4EA2CD}" dt="2021-12-18T15:00:10.671" v="853"/>
          <ac:spMkLst>
            <pc:docMk/>
            <pc:sldMk cId="346527800" sldId="299"/>
            <ac:spMk id="9" creationId="{42A4FC2C-047E-45A5-965D-8E1E3BF09BC6}"/>
          </ac:spMkLst>
        </pc:spChg>
        <pc:picChg chg="add mod ord">
          <ac:chgData name="Zhigalov Roman" userId="1f97e9fdf7779aa5" providerId="Windows Live" clId="Web-{6F9800DB-AC2E-4CCB-8D1E-8316EC4EA2CD}" dt="2021-12-18T15:00:10.671" v="853"/>
          <ac:picMkLst>
            <pc:docMk/>
            <pc:sldMk cId="346527800" sldId="299"/>
            <ac:picMk id="4" creationId="{5F6BBB08-5F78-4828-9923-BA6AF71C8966}"/>
          </ac:picMkLst>
        </pc:picChg>
      </pc:sldChg>
      <pc:sldChg chg="addSp delSp modSp new mod setBg">
        <pc:chgData name="Zhigalov Roman" userId="1f97e9fdf7779aa5" providerId="Windows Live" clId="Web-{6F9800DB-AC2E-4CCB-8D1E-8316EC4EA2CD}" dt="2021-12-18T15:00:54.547" v="860"/>
        <pc:sldMkLst>
          <pc:docMk/>
          <pc:sldMk cId="1083502615" sldId="300"/>
        </pc:sldMkLst>
        <pc:spChg chg="add del">
          <ac:chgData name="Zhigalov Roman" userId="1f97e9fdf7779aa5" providerId="Windows Live" clId="Web-{6F9800DB-AC2E-4CCB-8D1E-8316EC4EA2CD}" dt="2021-12-18T15:00:54.547" v="860"/>
          <ac:spMkLst>
            <pc:docMk/>
            <pc:sldMk cId="1083502615" sldId="300"/>
            <ac:spMk id="2" creationId="{85D47B36-C755-4373-BA15-08F514C6B1BD}"/>
          </ac:spMkLst>
        </pc:spChg>
        <pc:spChg chg="add del">
          <ac:chgData name="Zhigalov Roman" userId="1f97e9fdf7779aa5" providerId="Windows Live" clId="Web-{6F9800DB-AC2E-4CCB-8D1E-8316EC4EA2CD}" dt="2021-12-18T15:00:53.156" v="859"/>
          <ac:spMkLst>
            <pc:docMk/>
            <pc:sldMk cId="1083502615" sldId="300"/>
            <ac:spMk id="3" creationId="{5A7ADA32-313F-4144-9F9F-130977D1105E}"/>
          </ac:spMkLst>
        </pc:spChg>
        <pc:spChg chg="add del">
          <ac:chgData name="Zhigalov Roman" userId="1f97e9fdf7779aa5" providerId="Windows Live" clId="Web-{6F9800DB-AC2E-4CCB-8D1E-8316EC4EA2CD}" dt="2021-12-18T15:00:50.312" v="857"/>
          <ac:spMkLst>
            <pc:docMk/>
            <pc:sldMk cId="1083502615" sldId="300"/>
            <ac:spMk id="9" creationId="{42A4FC2C-047E-45A5-965D-8E1E3BF09BC6}"/>
          </ac:spMkLst>
        </pc:spChg>
        <pc:spChg chg="add">
          <ac:chgData name="Zhigalov Roman" userId="1f97e9fdf7779aa5" providerId="Windows Live" clId="Web-{6F9800DB-AC2E-4CCB-8D1E-8316EC4EA2CD}" dt="2021-12-18T15:00:54.547" v="860"/>
          <ac:spMkLst>
            <pc:docMk/>
            <pc:sldMk cId="1083502615" sldId="300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6F9800DB-AC2E-4CCB-8D1E-8316EC4EA2CD}" dt="2021-12-18T15:00:51.672" v="858"/>
          <ac:picMkLst>
            <pc:docMk/>
            <pc:sldMk cId="1083502615" sldId="300"/>
            <ac:picMk id="4" creationId="{8ED5FDBC-A1B0-4142-A2D9-F28C58B39A21}"/>
          </ac:picMkLst>
        </pc:picChg>
        <pc:picChg chg="add mod ord">
          <ac:chgData name="Zhigalov Roman" userId="1f97e9fdf7779aa5" providerId="Windows Live" clId="Web-{6F9800DB-AC2E-4CCB-8D1E-8316EC4EA2CD}" dt="2021-12-18T15:00:54.547" v="860"/>
          <ac:picMkLst>
            <pc:docMk/>
            <pc:sldMk cId="1083502615" sldId="300"/>
            <ac:picMk id="5" creationId="{B5C1534C-EE05-4AFE-ABB8-A8E719973B94}"/>
          </ac:picMkLst>
        </pc:picChg>
      </pc:sldChg>
      <pc:sldChg chg="addSp modSp new mod setBg">
        <pc:chgData name="Zhigalov Roman" userId="1f97e9fdf7779aa5" providerId="Windows Live" clId="Web-{6F9800DB-AC2E-4CCB-8D1E-8316EC4EA2CD}" dt="2021-12-18T15:02:06.377" v="980"/>
        <pc:sldMkLst>
          <pc:docMk/>
          <pc:sldMk cId="3149624958" sldId="301"/>
        </pc:sldMkLst>
        <pc:spChg chg="mod">
          <ac:chgData name="Zhigalov Roman" userId="1f97e9fdf7779aa5" providerId="Windows Live" clId="Web-{6F9800DB-AC2E-4CCB-8D1E-8316EC4EA2CD}" dt="2021-12-18T15:02:06.377" v="980"/>
          <ac:spMkLst>
            <pc:docMk/>
            <pc:sldMk cId="3149624958" sldId="301"/>
            <ac:spMk id="2" creationId="{CD7816F2-60BD-4249-8A4D-09BEEE4B216B}"/>
          </ac:spMkLst>
        </pc:spChg>
        <pc:spChg chg="mod">
          <ac:chgData name="Zhigalov Roman" userId="1f97e9fdf7779aa5" providerId="Windows Live" clId="Web-{6F9800DB-AC2E-4CCB-8D1E-8316EC4EA2CD}" dt="2021-12-18T15:02:06.377" v="980"/>
          <ac:spMkLst>
            <pc:docMk/>
            <pc:sldMk cId="3149624958" sldId="301"/>
            <ac:spMk id="3" creationId="{494C1681-966A-4304-A3D6-3413B3F690B0}"/>
          </ac:spMkLst>
        </pc:spChg>
        <pc:spChg chg="add">
          <ac:chgData name="Zhigalov Roman" userId="1f97e9fdf7779aa5" providerId="Windows Live" clId="Web-{6F9800DB-AC2E-4CCB-8D1E-8316EC4EA2CD}" dt="2021-12-18T15:02:06.377" v="980"/>
          <ac:spMkLst>
            <pc:docMk/>
            <pc:sldMk cId="3149624958" sldId="301"/>
            <ac:spMk id="8" creationId="{777A147A-9ED8-46B4-8660-1B3C2AA880B5}"/>
          </ac:spMkLst>
        </pc:spChg>
        <pc:spChg chg="add">
          <ac:chgData name="Zhigalov Roman" userId="1f97e9fdf7779aa5" providerId="Windows Live" clId="Web-{6F9800DB-AC2E-4CCB-8D1E-8316EC4EA2CD}" dt="2021-12-18T15:02:06.377" v="980"/>
          <ac:spMkLst>
            <pc:docMk/>
            <pc:sldMk cId="3149624958" sldId="301"/>
            <ac:spMk id="10" creationId="{5D6C15A0-C087-4593-8414-2B4EC1CDC3D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0BEEDC-1E65-4644-A598-04F35B837E5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361CB8C-1C0A-490B-9C5B-A5130EBDEF05}">
      <dgm:prSet/>
      <dgm:spPr/>
      <dgm:t>
        <a:bodyPr/>
        <a:lstStyle/>
        <a:p>
          <a:r>
            <a:rPr lang="ru-RU"/>
            <a:t>Была введена всеобщая воинская повинность </a:t>
          </a:r>
          <a:endParaRPr lang="en-US"/>
        </a:p>
      </dgm:t>
    </dgm:pt>
    <dgm:pt modelId="{21922298-8E8F-4063-9FF3-EC8A56C10D9C}" type="parTrans" cxnId="{DE40472B-FF0D-40CD-A9F0-AE3134953287}">
      <dgm:prSet/>
      <dgm:spPr/>
      <dgm:t>
        <a:bodyPr/>
        <a:lstStyle/>
        <a:p>
          <a:endParaRPr lang="en-US"/>
        </a:p>
      </dgm:t>
    </dgm:pt>
    <dgm:pt modelId="{9EF57666-E50A-43C5-B70C-8AAB4E25D0ED}" type="sibTrans" cxnId="{DE40472B-FF0D-40CD-A9F0-AE3134953287}">
      <dgm:prSet/>
      <dgm:spPr/>
      <dgm:t>
        <a:bodyPr/>
        <a:lstStyle/>
        <a:p>
          <a:endParaRPr lang="en-US"/>
        </a:p>
      </dgm:t>
    </dgm:pt>
    <dgm:pt modelId="{A9AE89F4-023F-449A-B734-10AD64FB8DCA}">
      <dgm:prSet/>
      <dgm:spPr/>
      <dgm:t>
        <a:bodyPr/>
        <a:lstStyle/>
        <a:p>
          <a:r>
            <a:rPr lang="ru-RU"/>
            <a:t>Принятие Гомстед-акта (каждый желающий мог получить кусок земли)</a:t>
          </a:r>
          <a:endParaRPr lang="en-US"/>
        </a:p>
      </dgm:t>
    </dgm:pt>
    <dgm:pt modelId="{5BC5921B-1672-4DEE-8C4D-9A602ACEDDDC}" type="parTrans" cxnId="{87271CBB-DB55-4608-9E08-CFEEB3CCD128}">
      <dgm:prSet/>
      <dgm:spPr/>
      <dgm:t>
        <a:bodyPr/>
        <a:lstStyle/>
        <a:p>
          <a:endParaRPr lang="en-US"/>
        </a:p>
      </dgm:t>
    </dgm:pt>
    <dgm:pt modelId="{7D9F5551-7885-4861-B840-07CE20B3DE2F}" type="sibTrans" cxnId="{87271CBB-DB55-4608-9E08-CFEEB3CCD128}">
      <dgm:prSet/>
      <dgm:spPr/>
      <dgm:t>
        <a:bodyPr/>
        <a:lstStyle/>
        <a:p>
          <a:endParaRPr lang="en-US"/>
        </a:p>
      </dgm:t>
    </dgm:pt>
    <dgm:pt modelId="{7EB5E2BE-A886-4B73-AA6F-AF494BBD3741}">
      <dgm:prSet/>
      <dgm:spPr/>
      <dgm:t>
        <a:bodyPr/>
        <a:lstStyle/>
        <a:p>
          <a:r>
            <a:rPr lang="ru-RU"/>
            <a:t>Принятие прокламации об освобождении рабов </a:t>
          </a:r>
          <a:endParaRPr lang="en-US"/>
        </a:p>
      </dgm:t>
    </dgm:pt>
    <dgm:pt modelId="{693486AB-F388-4AD9-B249-E446ABF418EC}" type="parTrans" cxnId="{694CA8A2-418F-4336-A965-BBBE71CE5B8C}">
      <dgm:prSet/>
      <dgm:spPr/>
      <dgm:t>
        <a:bodyPr/>
        <a:lstStyle/>
        <a:p>
          <a:endParaRPr lang="en-US"/>
        </a:p>
      </dgm:t>
    </dgm:pt>
    <dgm:pt modelId="{C9B7B53A-CA3D-4351-91DA-8C0EFA5E8E2D}" type="sibTrans" cxnId="{694CA8A2-418F-4336-A965-BBBE71CE5B8C}">
      <dgm:prSet/>
      <dgm:spPr/>
      <dgm:t>
        <a:bodyPr/>
        <a:lstStyle/>
        <a:p>
          <a:endParaRPr lang="en-US"/>
        </a:p>
      </dgm:t>
    </dgm:pt>
    <dgm:pt modelId="{CF0E81DE-4ABF-4C36-992D-86D8088FB900}" type="pres">
      <dgm:prSet presAssocID="{170BEEDC-1E65-4644-A598-04F35B837E56}" presName="vert0" presStyleCnt="0">
        <dgm:presLayoutVars>
          <dgm:dir/>
          <dgm:animOne val="branch"/>
          <dgm:animLvl val="lvl"/>
        </dgm:presLayoutVars>
      </dgm:prSet>
      <dgm:spPr/>
    </dgm:pt>
    <dgm:pt modelId="{E1680681-03E1-4335-AE6B-539CF9A71618}" type="pres">
      <dgm:prSet presAssocID="{8361CB8C-1C0A-490B-9C5B-A5130EBDEF05}" presName="thickLine" presStyleLbl="alignNode1" presStyleIdx="0" presStyleCnt="3"/>
      <dgm:spPr/>
    </dgm:pt>
    <dgm:pt modelId="{59EA5520-4338-468A-810B-033FEAA08F6B}" type="pres">
      <dgm:prSet presAssocID="{8361CB8C-1C0A-490B-9C5B-A5130EBDEF05}" presName="horz1" presStyleCnt="0"/>
      <dgm:spPr/>
    </dgm:pt>
    <dgm:pt modelId="{372DA604-E9C3-451D-9046-19367D497892}" type="pres">
      <dgm:prSet presAssocID="{8361CB8C-1C0A-490B-9C5B-A5130EBDEF05}" presName="tx1" presStyleLbl="revTx" presStyleIdx="0" presStyleCnt="3"/>
      <dgm:spPr/>
    </dgm:pt>
    <dgm:pt modelId="{571A3258-30DC-4589-ACE4-0FD73F079E2D}" type="pres">
      <dgm:prSet presAssocID="{8361CB8C-1C0A-490B-9C5B-A5130EBDEF05}" presName="vert1" presStyleCnt="0"/>
      <dgm:spPr/>
    </dgm:pt>
    <dgm:pt modelId="{6D4B0A9C-3A69-4F9F-B0D0-2C1E808A2ABF}" type="pres">
      <dgm:prSet presAssocID="{A9AE89F4-023F-449A-B734-10AD64FB8DCA}" presName="thickLine" presStyleLbl="alignNode1" presStyleIdx="1" presStyleCnt="3"/>
      <dgm:spPr/>
    </dgm:pt>
    <dgm:pt modelId="{ADAE7BAC-B652-4292-A7E5-3033C0C09512}" type="pres">
      <dgm:prSet presAssocID="{A9AE89F4-023F-449A-B734-10AD64FB8DCA}" presName="horz1" presStyleCnt="0"/>
      <dgm:spPr/>
    </dgm:pt>
    <dgm:pt modelId="{87C3442C-E9BA-4924-A41B-5793EC4AE976}" type="pres">
      <dgm:prSet presAssocID="{A9AE89F4-023F-449A-B734-10AD64FB8DCA}" presName="tx1" presStyleLbl="revTx" presStyleIdx="1" presStyleCnt="3"/>
      <dgm:spPr/>
    </dgm:pt>
    <dgm:pt modelId="{93E32185-212E-4594-958E-30135CB4F0EE}" type="pres">
      <dgm:prSet presAssocID="{A9AE89F4-023F-449A-B734-10AD64FB8DCA}" presName="vert1" presStyleCnt="0"/>
      <dgm:spPr/>
    </dgm:pt>
    <dgm:pt modelId="{E2D83B4E-EF00-4CC5-851A-52C1B549847A}" type="pres">
      <dgm:prSet presAssocID="{7EB5E2BE-A886-4B73-AA6F-AF494BBD3741}" presName="thickLine" presStyleLbl="alignNode1" presStyleIdx="2" presStyleCnt="3"/>
      <dgm:spPr/>
    </dgm:pt>
    <dgm:pt modelId="{5149A13C-3003-4939-9F4F-0FC9BF3BD180}" type="pres">
      <dgm:prSet presAssocID="{7EB5E2BE-A886-4B73-AA6F-AF494BBD3741}" presName="horz1" presStyleCnt="0"/>
      <dgm:spPr/>
    </dgm:pt>
    <dgm:pt modelId="{640AE0B1-E5D6-4837-8805-697CF3F38E78}" type="pres">
      <dgm:prSet presAssocID="{7EB5E2BE-A886-4B73-AA6F-AF494BBD3741}" presName="tx1" presStyleLbl="revTx" presStyleIdx="2" presStyleCnt="3"/>
      <dgm:spPr/>
    </dgm:pt>
    <dgm:pt modelId="{C79D20C3-4B34-44E4-B4CD-55C5F9E23A0C}" type="pres">
      <dgm:prSet presAssocID="{7EB5E2BE-A886-4B73-AA6F-AF494BBD3741}" presName="vert1" presStyleCnt="0"/>
      <dgm:spPr/>
    </dgm:pt>
  </dgm:ptLst>
  <dgm:cxnLst>
    <dgm:cxn modelId="{539A8819-56C5-41BF-B015-22AC3610F400}" type="presOf" srcId="{8361CB8C-1C0A-490B-9C5B-A5130EBDEF05}" destId="{372DA604-E9C3-451D-9046-19367D497892}" srcOrd="0" destOrd="0" presId="urn:microsoft.com/office/officeart/2008/layout/LinedList"/>
    <dgm:cxn modelId="{DE40472B-FF0D-40CD-A9F0-AE3134953287}" srcId="{170BEEDC-1E65-4644-A598-04F35B837E56}" destId="{8361CB8C-1C0A-490B-9C5B-A5130EBDEF05}" srcOrd="0" destOrd="0" parTransId="{21922298-8E8F-4063-9FF3-EC8A56C10D9C}" sibTransId="{9EF57666-E50A-43C5-B70C-8AAB4E25D0ED}"/>
    <dgm:cxn modelId="{5E508F90-CA58-48FD-8BE1-64135FDB26D5}" type="presOf" srcId="{7EB5E2BE-A886-4B73-AA6F-AF494BBD3741}" destId="{640AE0B1-E5D6-4837-8805-697CF3F38E78}" srcOrd="0" destOrd="0" presId="urn:microsoft.com/office/officeart/2008/layout/LinedList"/>
    <dgm:cxn modelId="{9F470693-A65E-45C1-B892-DA4BCF3818D4}" type="presOf" srcId="{A9AE89F4-023F-449A-B734-10AD64FB8DCA}" destId="{87C3442C-E9BA-4924-A41B-5793EC4AE976}" srcOrd="0" destOrd="0" presId="urn:microsoft.com/office/officeart/2008/layout/LinedList"/>
    <dgm:cxn modelId="{694CA8A2-418F-4336-A965-BBBE71CE5B8C}" srcId="{170BEEDC-1E65-4644-A598-04F35B837E56}" destId="{7EB5E2BE-A886-4B73-AA6F-AF494BBD3741}" srcOrd="2" destOrd="0" parTransId="{693486AB-F388-4AD9-B249-E446ABF418EC}" sibTransId="{C9B7B53A-CA3D-4351-91DA-8C0EFA5E8E2D}"/>
    <dgm:cxn modelId="{87271CBB-DB55-4608-9E08-CFEEB3CCD128}" srcId="{170BEEDC-1E65-4644-A598-04F35B837E56}" destId="{A9AE89F4-023F-449A-B734-10AD64FB8DCA}" srcOrd="1" destOrd="0" parTransId="{5BC5921B-1672-4DEE-8C4D-9A602ACEDDDC}" sibTransId="{7D9F5551-7885-4861-B840-07CE20B3DE2F}"/>
    <dgm:cxn modelId="{AED629C5-A42D-4AD2-87C6-BD8B8BB464DD}" type="presOf" srcId="{170BEEDC-1E65-4644-A598-04F35B837E56}" destId="{CF0E81DE-4ABF-4C36-992D-86D8088FB900}" srcOrd="0" destOrd="0" presId="urn:microsoft.com/office/officeart/2008/layout/LinedList"/>
    <dgm:cxn modelId="{4F7F2342-D8E8-412B-A6BC-B3F30A815F30}" type="presParOf" srcId="{CF0E81DE-4ABF-4C36-992D-86D8088FB900}" destId="{E1680681-03E1-4335-AE6B-539CF9A71618}" srcOrd="0" destOrd="0" presId="urn:microsoft.com/office/officeart/2008/layout/LinedList"/>
    <dgm:cxn modelId="{77E38E95-D990-4E34-A883-8B06AC891FD9}" type="presParOf" srcId="{CF0E81DE-4ABF-4C36-992D-86D8088FB900}" destId="{59EA5520-4338-468A-810B-033FEAA08F6B}" srcOrd="1" destOrd="0" presId="urn:microsoft.com/office/officeart/2008/layout/LinedList"/>
    <dgm:cxn modelId="{026873AA-FE3F-4FF9-BD72-3F9080D94443}" type="presParOf" srcId="{59EA5520-4338-468A-810B-033FEAA08F6B}" destId="{372DA604-E9C3-451D-9046-19367D497892}" srcOrd="0" destOrd="0" presId="urn:microsoft.com/office/officeart/2008/layout/LinedList"/>
    <dgm:cxn modelId="{93FA098C-8DEC-4B73-833C-17E41476B855}" type="presParOf" srcId="{59EA5520-4338-468A-810B-033FEAA08F6B}" destId="{571A3258-30DC-4589-ACE4-0FD73F079E2D}" srcOrd="1" destOrd="0" presId="urn:microsoft.com/office/officeart/2008/layout/LinedList"/>
    <dgm:cxn modelId="{AD5666BA-7E1C-4180-B685-BA3D03CBA750}" type="presParOf" srcId="{CF0E81DE-4ABF-4C36-992D-86D8088FB900}" destId="{6D4B0A9C-3A69-4F9F-B0D0-2C1E808A2ABF}" srcOrd="2" destOrd="0" presId="urn:microsoft.com/office/officeart/2008/layout/LinedList"/>
    <dgm:cxn modelId="{C261C5C1-7566-4A04-95F0-150453252DF1}" type="presParOf" srcId="{CF0E81DE-4ABF-4C36-992D-86D8088FB900}" destId="{ADAE7BAC-B652-4292-A7E5-3033C0C09512}" srcOrd="3" destOrd="0" presId="urn:microsoft.com/office/officeart/2008/layout/LinedList"/>
    <dgm:cxn modelId="{0A2A0735-3E74-4439-B99B-AD101BBC36C3}" type="presParOf" srcId="{ADAE7BAC-B652-4292-A7E5-3033C0C09512}" destId="{87C3442C-E9BA-4924-A41B-5793EC4AE976}" srcOrd="0" destOrd="0" presId="urn:microsoft.com/office/officeart/2008/layout/LinedList"/>
    <dgm:cxn modelId="{DD5FDD47-627D-4C6B-BB75-C3203CE53705}" type="presParOf" srcId="{ADAE7BAC-B652-4292-A7E5-3033C0C09512}" destId="{93E32185-212E-4594-958E-30135CB4F0EE}" srcOrd="1" destOrd="0" presId="urn:microsoft.com/office/officeart/2008/layout/LinedList"/>
    <dgm:cxn modelId="{C3DB79EF-BAFC-4C2B-8146-35DB211C9986}" type="presParOf" srcId="{CF0E81DE-4ABF-4C36-992D-86D8088FB900}" destId="{E2D83B4E-EF00-4CC5-851A-52C1B549847A}" srcOrd="4" destOrd="0" presId="urn:microsoft.com/office/officeart/2008/layout/LinedList"/>
    <dgm:cxn modelId="{38651890-C51A-4B76-A182-FC1EAA7CEA1F}" type="presParOf" srcId="{CF0E81DE-4ABF-4C36-992D-86D8088FB900}" destId="{5149A13C-3003-4939-9F4F-0FC9BF3BD180}" srcOrd="5" destOrd="0" presId="urn:microsoft.com/office/officeart/2008/layout/LinedList"/>
    <dgm:cxn modelId="{CA7F28AB-0B6E-4BF1-9010-D97223A5E688}" type="presParOf" srcId="{5149A13C-3003-4939-9F4F-0FC9BF3BD180}" destId="{640AE0B1-E5D6-4837-8805-697CF3F38E78}" srcOrd="0" destOrd="0" presId="urn:microsoft.com/office/officeart/2008/layout/LinedList"/>
    <dgm:cxn modelId="{360C6388-B367-4BB2-9A7E-101F201FC973}" type="presParOf" srcId="{5149A13C-3003-4939-9F4F-0FC9BF3BD180}" destId="{C79D20C3-4B34-44E4-B4CD-55C5F9E23A0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80681-03E1-4335-AE6B-539CF9A71618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DA604-E9C3-451D-9046-19367D497892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/>
            <a:t>Была введена всеобщая воинская повинность </a:t>
          </a:r>
          <a:endParaRPr lang="en-US" sz="3700" kern="1200"/>
        </a:p>
      </dsp:txBody>
      <dsp:txXfrm>
        <a:off x="0" y="2703"/>
        <a:ext cx="6900512" cy="1843578"/>
      </dsp:txXfrm>
    </dsp:sp>
    <dsp:sp modelId="{6D4B0A9C-3A69-4F9F-B0D0-2C1E808A2ABF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3442C-E9BA-4924-A41B-5793EC4AE976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/>
            <a:t>Принятие Гомстед-акта (каждый желающий мог получить кусок земли)</a:t>
          </a:r>
          <a:endParaRPr lang="en-US" sz="3700" kern="1200"/>
        </a:p>
      </dsp:txBody>
      <dsp:txXfrm>
        <a:off x="0" y="1846281"/>
        <a:ext cx="6900512" cy="1843578"/>
      </dsp:txXfrm>
    </dsp:sp>
    <dsp:sp modelId="{E2D83B4E-EF00-4CC5-851A-52C1B549847A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AE0B1-E5D6-4837-8805-697CF3F38E78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/>
            <a:t>Принятие прокламации об освобождении рабов </a:t>
          </a:r>
          <a:endParaRPr lang="en-US" sz="3700" kern="1200"/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F997-5465-42FA-92E0-45DB1B6B3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216E41-AE27-4B73-A9E4-314DD19C0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25D59-8AC6-44C6-BDCC-8E87EC0A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D5A77-58ED-4B3F-9AC5-4B649A95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2A99E-3CF5-42D6-8F1E-3A052069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0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72C39-5D02-4DEF-94B5-BA3CA213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7E09A4-9F83-4F55-8CDA-32D2D3004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BB6C9-2640-4C3A-9515-81ECE4AD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1BCCB-D6B0-4D24-B0AB-C0587F30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4C272-8730-4138-A0E4-EB140FDE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0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F34803-1A92-47D0-9445-523811809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E248B-9746-44EA-B2CD-5C23200A1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D3047-F61F-46D9-B4F6-D08EAC67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D6B99-178D-4500-8DE7-DC349710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F9E8B-DB3C-4E77-93F3-2A64415C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B7BA-6024-43B1-9D6F-136BFBD3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8E6C8-D981-4F29-92DD-8E260766D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751C5-158F-4052-95D3-2A44BDEA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A0C0F-1439-45BF-91EC-2F6DABCC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E8863-D7FC-4B01-8BC5-4D067E58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1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55ADC-C654-4ED7-BA19-33ADA7FB9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BF9F15-F89A-4B42-A4F5-F13802894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63FEB8-A478-4D27-9982-1525721B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6CCA3-B222-42CB-87DD-7314295E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9ADD1-549D-4C5C-B0FE-940992A4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42FB-CBB0-421E-BAEC-D4120BF5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EBF46F-0A83-4EFB-B582-1B82681ED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7D1993-1255-47DF-9056-42FE7B69C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86A49-F726-426F-845E-687757B2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34BAE-57D7-4431-84F6-4FC151C5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1D8986-DED7-4E25-976E-E26C3023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1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70DFE-B3F9-421E-A3F2-33976275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DFF9E-0450-4893-9F4D-438C5469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3BDF42-3E6A-4ABF-8BF8-48CD891E8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6891F5-2116-4450-ABAA-E63AA5473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A22849-57CA-4E4C-A4B3-D721D0742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BE1FDF-8336-449F-A54D-F57476C2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04EDF6-C638-4298-BAA0-CB612B47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29899C-8CD4-49E3-B37D-F0BF71B1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9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16A3F-E5F9-441E-B3A2-D4659F86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4485-3963-4DAE-92FC-9395E78F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948568-F08D-46DB-A8A1-BD415C6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912BDA-82D6-42AC-B650-7A54021D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4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611C92-0393-45BB-A101-6DED36F9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8C8672-41FD-4474-A095-3DB93FF4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74DB2E-859D-43DA-BA24-664F1403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80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254C-04CE-4B88-8E42-11D13933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FF2B7-5665-4C50-87C7-7DBF0E5C2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B39280-A7BE-4A74-91FA-827566CAE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AADB3-53B8-4A87-8BD0-D8475555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77568B-D6AD-42C2-A1F3-F7390AD3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7D8859-266D-435A-B2DC-980589DA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8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F54C5-D04B-44FE-8208-19D4D332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D4884A-D104-4F7F-8D50-133C402B9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5459FA-8DDD-4525-8750-F81388D8B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F22C13-BE3D-450A-B194-D46054B7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830DB2-A603-496D-A320-72EB40EC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BD0BDF-F640-4A33-81E7-6C217846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A0E97-189F-442F-9DF0-2EB91813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6898FA-8D17-42F1-873A-52BC1232C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939702-DCA5-4FC4-9D39-7E0C783FB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5E41-6990-4E60-9C19-268D0B49F76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128AA-E6AC-4E87-9AFA-14855343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E0E8FA-166C-4579-98B1-01CCB8140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2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91A58-25F4-4035-A16F-08CA46507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 13. Превращение США в </a:t>
            </a:r>
            <a:r>
              <a:rPr lang="ru-RU"/>
              <a:t>мировую державу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9ACDE0-660B-4120-B8E8-E45F84BF92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229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E2076-3471-454A-897D-AEB34FD5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4200">
                <a:cs typeface="Calibri Light"/>
              </a:rPr>
              <a:t>Мероприятия А. Линкольна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id="{D2209BBB-D1D1-46CC-857E-3AF3425239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40082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710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7880308F-C5D5-420A-9283-5A435D2AF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54" r="5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363CB-0DAB-46F3-AB4C-5006A1A0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Капитуляция южан в 1865 г.</a:t>
            </a:r>
          </a:p>
        </p:txBody>
      </p: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799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EA804-3378-4664-BC60-37D165DBB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Убийство А. Линкольна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C992D4-0059-4786-8D97-63B0FB5D2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75" r="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7661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50536-F9B4-4953-A432-76C3FB4E5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Итоги Гражданской войны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AFB66B-8196-4338-92B8-474A6E114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>
                <a:cs typeface="Calibri"/>
              </a:rPr>
              <a:t>Отмена рабства</a:t>
            </a:r>
          </a:p>
          <a:p>
            <a:r>
              <a:rPr lang="ru-RU">
                <a:cs typeface="Calibri"/>
              </a:rPr>
              <a:t>Объединение страны</a:t>
            </a:r>
          </a:p>
          <a:p>
            <a:r>
              <a:rPr lang="ru-RU">
                <a:cs typeface="Calibri"/>
              </a:rPr>
              <a:t>США окончательно встало на путь капиталистических и буржуазных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3006882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CE0E4-94EB-47EB-BB5F-43241F0AC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Экономическое и политическое развитие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252792-54D9-4D2B-AF63-ED12A1915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164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AAFA4-7F8F-4B80-B6A8-F58BDFD18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Особенности 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0DCB74-C004-4F5E-9D3B-C9711C0E8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К концу XIX в. - один из мировых экономических лидеров</a:t>
            </a:r>
          </a:p>
          <a:p>
            <a:r>
              <a:rPr lang="ru-RU" sz="2200">
                <a:cs typeface="Calibri"/>
              </a:rPr>
              <a:t>Массовое внедрение достижений науки и техники в промышленности и экономике</a:t>
            </a:r>
          </a:p>
          <a:p>
            <a:r>
              <a:rPr lang="ru-RU" sz="2200">
                <a:cs typeface="Calibri"/>
              </a:rPr>
              <a:t>Значительный рост населения США за счёт эмиграции</a:t>
            </a:r>
          </a:p>
          <a:p>
            <a:r>
              <a:rPr lang="ru-RU" sz="2200">
                <a:cs typeface="Calibri"/>
              </a:rPr>
              <a:t>Активное освоение новых регионов и их заселение</a:t>
            </a: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962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99B41C4-7D30-471A-9182-1E136B3F8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80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небо, внешни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7C5498AC-B8B8-4E5B-B3E8-7ACA553EA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599" b="11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63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внешний, дорога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5F6BBB08-5F78-4828-9923-BA6AF71C8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9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B5C1534C-EE05-4AFE-ABB8-A8E719973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89" b="141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0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73185-48C4-4587-B1B1-91D4E67E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Проверка д</a:t>
            </a:r>
            <a:r>
              <a:rPr lang="en-US"/>
              <a:t>/</a:t>
            </a:r>
            <a:r>
              <a:rPr lang="be-BY"/>
              <a:t>з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9497D7-CA2F-498C-B104-B70031B09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037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B74E4-314F-46B1-BE90-5F29EDCE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7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Внешняя</a:t>
            </a:r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политика</a:t>
            </a:r>
            <a:endParaRPr lang="en-US" sz="7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EE54B1-B542-402E-A743-E79077935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5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816F2-60BD-4249-8A4D-09BEEE4B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Особенности внешней политики</a:t>
            </a:r>
            <a:endParaRPr lang="ru-RU" sz="46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4C1681-966A-4304-A3D6-3413B3F69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Доктрина "Монро" 1823 г. - Америка для американцев</a:t>
            </a:r>
          </a:p>
          <a:p>
            <a:r>
              <a:rPr lang="ru-RU" sz="2200">
                <a:cs typeface="Calibri"/>
              </a:rPr>
              <a:t>Не вмешивались в европейские дела</a:t>
            </a:r>
          </a:p>
          <a:p>
            <a:r>
              <a:rPr lang="ru-RU" sz="2200">
                <a:cs typeface="Calibri"/>
              </a:rPr>
              <a:t>В конце XIX в. подчинили Кубу и Филлиппины </a:t>
            </a:r>
          </a:p>
        </p:txBody>
      </p:sp>
    </p:spTree>
    <p:extLst>
      <p:ext uri="{BB962C8B-B14F-4D97-AF65-F5344CB8AC3E}">
        <p14:creationId xmlns:p14="http://schemas.microsoft.com/office/powerpoint/2010/main" val="3149624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7CE58-5959-46F3-AA69-DC2D66A0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65FB58-137F-44F6-A3C6-79F475CA4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135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25C3D-26E3-4276-902D-4304DA830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253BD-1849-4A39-A1A0-800171361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898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55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04C89-6A42-4853-AA91-3FFAC6FE6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План урока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A360A-0F5C-46BA-B5E7-ECD96FF58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Гражданская война</a:t>
            </a:r>
          </a:p>
          <a:p>
            <a:r>
              <a:rPr lang="ru-RU" sz="2400"/>
              <a:t>Экономическое и политическое развитие США</a:t>
            </a:r>
          </a:p>
          <a:p>
            <a:r>
              <a:rPr lang="ru-RU" sz="2400"/>
              <a:t>Внешняя политика</a:t>
            </a:r>
          </a:p>
        </p:txBody>
      </p:sp>
    </p:spTree>
    <p:extLst>
      <p:ext uri="{BB962C8B-B14F-4D97-AF65-F5344CB8AC3E}">
        <p14:creationId xmlns:p14="http://schemas.microsoft.com/office/powerpoint/2010/main" val="56505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8C4A-3FC7-449D-88AA-C82A4A64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7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Гражданская</a:t>
            </a:r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война</a:t>
            </a:r>
            <a:endParaRPr lang="en-US" sz="7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B2C80C-E7F6-428C-9CC4-8B855BE34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98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1EFC-2E5A-4886-9DC6-A8EC33FD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Противоречия в развитии США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CCCC00-DE55-44B5-9E0B-D5C71A5D1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Южные штаты: плантационное хозяйство, рабовладение, промышленная отсталость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Северные штаты: развитие промышленности и капиталистических отношений,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C3610D9-F543-4514-A8BE-87D287A3A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862" y="1456046"/>
            <a:ext cx="6019331" cy="39426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4931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2BAE6-8F36-450C-8D0F-2FCE0CF1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1854 г.  - возникновение Республиканской партии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423C74-745C-44C4-8AD7-9B6EEE018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Выступали против рабства, за развитие капиталистических отношений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E596206-C8A9-4231-B088-F690B6537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6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9D330-8434-4D65-AF32-D13AA4BE5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Аврам Линкольн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55F58E-58F7-4B6B-A79C-94F62DC5D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американский государственный и политический деятель, 16-й президент США (1861—1865) и первый от Республиканской партии, национальный герой американского народа.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мужчина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3BF26253-D89B-4EC7-A00D-2E62E4720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5195" y="807593"/>
            <a:ext cx="4060665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02345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EC7DC-A679-4FBD-BAA4-8B6193B4F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1861 г. - Конфедеративные Штаты Америки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330B43F-A67D-4782-9528-C3F09FC92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715708"/>
            <a:ext cx="6780700" cy="34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72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A2F7786-E77F-40F1-A985-E2502005F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926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Широкоэкранный</PresentationFormat>
  <Paragraphs>39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§ 13. Превращение США в мировую державу</vt:lpstr>
      <vt:lpstr>Проверка д/з</vt:lpstr>
      <vt:lpstr>План урока</vt:lpstr>
      <vt:lpstr>1. Гражданская война</vt:lpstr>
      <vt:lpstr>Противоречия в развитии США</vt:lpstr>
      <vt:lpstr>1854 г.  - возникновение Республиканской партии</vt:lpstr>
      <vt:lpstr>Аврам Линкольн</vt:lpstr>
      <vt:lpstr>1861 г. - Конфедеративные Штаты Америки</vt:lpstr>
      <vt:lpstr>Презентация PowerPoint</vt:lpstr>
      <vt:lpstr>Мероприятия А. Линкольна</vt:lpstr>
      <vt:lpstr>Капитуляция южан в 1865 г.</vt:lpstr>
      <vt:lpstr>Убийство А. Линкольна</vt:lpstr>
      <vt:lpstr>Итоги Гражданской войны</vt:lpstr>
      <vt:lpstr>2. Экономическое и политическое развитие</vt:lpstr>
      <vt:lpstr>Особенности </vt:lpstr>
      <vt:lpstr>Презентация PowerPoint</vt:lpstr>
      <vt:lpstr>Презентация PowerPoint</vt:lpstr>
      <vt:lpstr>Презентация PowerPoint</vt:lpstr>
      <vt:lpstr>Презентация PowerPoint</vt:lpstr>
      <vt:lpstr>3. Внешняя политика</vt:lpstr>
      <vt:lpstr>Особенности внешней политики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13. Превращение США в мировую державу</dc:title>
  <dc:creator>Роман Жигалов</dc:creator>
  <cp:lastModifiedBy>user</cp:lastModifiedBy>
  <cp:revision>3</cp:revision>
  <dcterms:created xsi:type="dcterms:W3CDTF">2021-12-18T12:44:34Z</dcterms:created>
  <dcterms:modified xsi:type="dcterms:W3CDTF">2023-12-05T05:34:40Z</dcterms:modified>
</cp:coreProperties>
</file>