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85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5B359-2AAD-4E6F-B6BE-7A16BE6803E1}" v="1" dt="2022-01-16T10:12:53.566"/>
    <p1510:client id="{58409311-1D82-4020-93FA-8DA6BC1CC0B4}" v="846" dt="2022-01-15T15:32:10.604"/>
    <p1510:client id="{AEC40A1A-FA32-4D4E-B9E3-4199EC31F3F8}" v="417" dt="2022-01-15T15:10:07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58409311-1D82-4020-93FA-8DA6BC1CC0B4}"/>
    <pc:docChg chg="addSld modSld">
      <pc:chgData name="Zhigalov Roman" userId="1f97e9fdf7779aa5" providerId="Windows Live" clId="Web-{58409311-1D82-4020-93FA-8DA6BC1CC0B4}" dt="2022-01-15T15:32:10.604" v="839" actId="20577"/>
      <pc:docMkLst>
        <pc:docMk/>
      </pc:docMkLst>
      <pc:sldChg chg="addSp modSp mod setBg">
        <pc:chgData name="Zhigalov Roman" userId="1f97e9fdf7779aa5" providerId="Windows Live" clId="Web-{58409311-1D82-4020-93FA-8DA6BC1CC0B4}" dt="2022-01-15T15:11:35.455" v="8" actId="20577"/>
        <pc:sldMkLst>
          <pc:docMk/>
          <pc:sldMk cId="1781724993" sldId="264"/>
        </pc:sldMkLst>
        <pc:spChg chg="mod">
          <ac:chgData name="Zhigalov Roman" userId="1f97e9fdf7779aa5" providerId="Windows Live" clId="Web-{58409311-1D82-4020-93FA-8DA6BC1CC0B4}" dt="2022-01-15T15:11:01.501" v="0"/>
          <ac:spMkLst>
            <pc:docMk/>
            <pc:sldMk cId="1781724993" sldId="264"/>
            <ac:spMk id="2" creationId="{7351FB61-17F4-4024-83D0-E791F7C62B4B}"/>
          </ac:spMkLst>
        </pc:spChg>
        <pc:spChg chg="mod">
          <ac:chgData name="Zhigalov Roman" userId="1f97e9fdf7779aa5" providerId="Windows Live" clId="Web-{58409311-1D82-4020-93FA-8DA6BC1CC0B4}" dt="2022-01-15T15:11:35.455" v="8" actId="20577"/>
          <ac:spMkLst>
            <pc:docMk/>
            <pc:sldMk cId="1781724993" sldId="264"/>
            <ac:spMk id="4" creationId="{7671C15C-80F6-40A7-9DA2-E5151417334A}"/>
          </ac:spMkLst>
        </pc:spChg>
        <pc:spChg chg="add">
          <ac:chgData name="Zhigalov Roman" userId="1f97e9fdf7779aa5" providerId="Windows Live" clId="Web-{58409311-1D82-4020-93FA-8DA6BC1CC0B4}" dt="2022-01-15T15:11:01.501" v="0"/>
          <ac:spMkLst>
            <pc:docMk/>
            <pc:sldMk cId="1781724993" sldId="264"/>
            <ac:spMk id="10" creationId="{D009D6D5-DAC2-4A8B-A17A-E206B9012D09}"/>
          </ac:spMkLst>
        </pc:spChg>
        <pc:picChg chg="mod ord">
          <ac:chgData name="Zhigalov Roman" userId="1f97e9fdf7779aa5" providerId="Windows Live" clId="Web-{58409311-1D82-4020-93FA-8DA6BC1CC0B4}" dt="2022-01-15T15:11:01.501" v="0"/>
          <ac:picMkLst>
            <pc:docMk/>
            <pc:sldMk cId="1781724993" sldId="264"/>
            <ac:picMk id="5" creationId="{78BD4DE2-4A85-4311-A0C2-7DBF32A3EC2D}"/>
          </ac:picMkLst>
        </pc:picChg>
      </pc:sldChg>
      <pc:sldChg chg="addSp delSp modSp new mod setBg">
        <pc:chgData name="Zhigalov Roman" userId="1f97e9fdf7779aa5" providerId="Windows Live" clId="Web-{58409311-1D82-4020-93FA-8DA6BC1CC0B4}" dt="2022-01-15T15:13:50.567" v="76" actId="20577"/>
        <pc:sldMkLst>
          <pc:docMk/>
          <pc:sldMk cId="2422490127" sldId="265"/>
        </pc:sldMkLst>
        <pc:spChg chg="mod">
          <ac:chgData name="Zhigalov Roman" userId="1f97e9fdf7779aa5" providerId="Windows Live" clId="Web-{58409311-1D82-4020-93FA-8DA6BC1CC0B4}" dt="2022-01-15T15:12:15.627" v="23"/>
          <ac:spMkLst>
            <pc:docMk/>
            <pc:sldMk cId="2422490127" sldId="265"/>
            <ac:spMk id="2" creationId="{0DC81F9C-189F-429F-B6C3-82C0FEDAD907}"/>
          </ac:spMkLst>
        </pc:spChg>
        <pc:spChg chg="del">
          <ac:chgData name="Zhigalov Roman" userId="1f97e9fdf7779aa5" providerId="Windows Live" clId="Web-{58409311-1D82-4020-93FA-8DA6BC1CC0B4}" dt="2022-01-15T15:12:12.221" v="22"/>
          <ac:spMkLst>
            <pc:docMk/>
            <pc:sldMk cId="2422490127" sldId="265"/>
            <ac:spMk id="3" creationId="{A5F696FE-F387-4B67-86CB-D436DF5AB85F}"/>
          </ac:spMkLst>
        </pc:spChg>
        <pc:spChg chg="mod">
          <ac:chgData name="Zhigalov Roman" userId="1f97e9fdf7779aa5" providerId="Windows Live" clId="Web-{58409311-1D82-4020-93FA-8DA6BC1CC0B4}" dt="2022-01-15T15:13:50.567" v="76" actId="20577"/>
          <ac:spMkLst>
            <pc:docMk/>
            <pc:sldMk cId="2422490127" sldId="265"/>
            <ac:spMk id="4" creationId="{95B3FD42-5A1C-49CE-BDE6-03452BA83E78}"/>
          </ac:spMkLst>
        </pc:spChg>
        <pc:spChg chg="add">
          <ac:chgData name="Zhigalov Roman" userId="1f97e9fdf7779aa5" providerId="Windows Live" clId="Web-{58409311-1D82-4020-93FA-8DA6BC1CC0B4}" dt="2022-01-15T15:12:15.627" v="23"/>
          <ac:spMkLst>
            <pc:docMk/>
            <pc:sldMk cId="2422490127" sldId="265"/>
            <ac:spMk id="10" creationId="{D009D6D5-DAC2-4A8B-A17A-E206B9012D09}"/>
          </ac:spMkLst>
        </pc:spChg>
        <pc:picChg chg="add mod ord">
          <ac:chgData name="Zhigalov Roman" userId="1f97e9fdf7779aa5" providerId="Windows Live" clId="Web-{58409311-1D82-4020-93FA-8DA6BC1CC0B4}" dt="2022-01-15T15:12:15.627" v="23"/>
          <ac:picMkLst>
            <pc:docMk/>
            <pc:sldMk cId="2422490127" sldId="265"/>
            <ac:picMk id="5" creationId="{20353619-554C-4241-BECE-FA03287877F6}"/>
          </ac:picMkLst>
        </pc:picChg>
      </pc:sldChg>
      <pc:sldChg chg="addSp modSp new mod setBg">
        <pc:chgData name="Zhigalov Roman" userId="1f97e9fdf7779aa5" providerId="Windows Live" clId="Web-{58409311-1D82-4020-93FA-8DA6BC1CC0B4}" dt="2022-01-15T15:13:46.113" v="75"/>
        <pc:sldMkLst>
          <pc:docMk/>
          <pc:sldMk cId="1239935495" sldId="266"/>
        </pc:sldMkLst>
        <pc:spChg chg="mod">
          <ac:chgData name="Zhigalov Roman" userId="1f97e9fdf7779aa5" providerId="Windows Live" clId="Web-{58409311-1D82-4020-93FA-8DA6BC1CC0B4}" dt="2022-01-15T15:13:46.113" v="75"/>
          <ac:spMkLst>
            <pc:docMk/>
            <pc:sldMk cId="1239935495" sldId="266"/>
            <ac:spMk id="2" creationId="{17AA3682-8E38-443B-A653-39FD3AD5790B}"/>
          </ac:spMkLst>
        </pc:spChg>
        <pc:spChg chg="mod">
          <ac:chgData name="Zhigalov Roman" userId="1f97e9fdf7779aa5" providerId="Windows Live" clId="Web-{58409311-1D82-4020-93FA-8DA6BC1CC0B4}" dt="2022-01-15T15:13:46.113" v="75"/>
          <ac:spMkLst>
            <pc:docMk/>
            <pc:sldMk cId="1239935495" sldId="266"/>
            <ac:spMk id="3" creationId="{C70DEC04-1947-4500-A49A-EB740AD20F80}"/>
          </ac:spMkLst>
        </pc:spChg>
        <pc:spChg chg="add">
          <ac:chgData name="Zhigalov Roman" userId="1f97e9fdf7779aa5" providerId="Windows Live" clId="Web-{58409311-1D82-4020-93FA-8DA6BC1CC0B4}" dt="2022-01-15T15:13:46.113" v="75"/>
          <ac:spMkLst>
            <pc:docMk/>
            <pc:sldMk cId="1239935495" sldId="266"/>
            <ac:spMk id="8" creationId="{B26EE4FD-480F-42A5-9FEB-DA630457CFB7}"/>
          </ac:spMkLst>
        </pc:spChg>
        <pc:spChg chg="add">
          <ac:chgData name="Zhigalov Roman" userId="1f97e9fdf7779aa5" providerId="Windows Live" clId="Web-{58409311-1D82-4020-93FA-8DA6BC1CC0B4}" dt="2022-01-15T15:13:46.113" v="75"/>
          <ac:spMkLst>
            <pc:docMk/>
            <pc:sldMk cId="1239935495" sldId="266"/>
            <ac:spMk id="10" creationId="{A187062F-BE14-42FC-B06A-607DB23849C3}"/>
          </ac:spMkLst>
        </pc:spChg>
        <pc:spChg chg="add">
          <ac:chgData name="Zhigalov Roman" userId="1f97e9fdf7779aa5" providerId="Windows Live" clId="Web-{58409311-1D82-4020-93FA-8DA6BC1CC0B4}" dt="2022-01-15T15:13:46.113" v="75"/>
          <ac:spMkLst>
            <pc:docMk/>
            <pc:sldMk cId="1239935495" sldId="266"/>
            <ac:spMk id="12" creationId="{731FE21B-2A45-4BF5-8B03-E12341988774}"/>
          </ac:spMkLst>
        </pc:spChg>
        <pc:spChg chg="add">
          <ac:chgData name="Zhigalov Roman" userId="1f97e9fdf7779aa5" providerId="Windows Live" clId="Web-{58409311-1D82-4020-93FA-8DA6BC1CC0B4}" dt="2022-01-15T15:13:46.113" v="75"/>
          <ac:spMkLst>
            <pc:docMk/>
            <pc:sldMk cId="1239935495" sldId="266"/>
            <ac:spMk id="14" creationId="{2DC5A94D-79ED-48F5-9DC5-96CBB507CEC8}"/>
          </ac:spMkLst>
        </pc:spChg>
        <pc:spChg chg="add">
          <ac:chgData name="Zhigalov Roman" userId="1f97e9fdf7779aa5" providerId="Windows Live" clId="Web-{58409311-1D82-4020-93FA-8DA6BC1CC0B4}" dt="2022-01-15T15:13:46.113" v="75"/>
          <ac:spMkLst>
            <pc:docMk/>
            <pc:sldMk cId="1239935495" sldId="266"/>
            <ac:spMk id="16" creationId="{93A3D4BE-AF25-4F9A-9C29-1145CCE24A28}"/>
          </ac:spMkLst>
        </pc:spChg>
      </pc:sldChg>
      <pc:sldChg chg="addSp modSp new mod setBg">
        <pc:chgData name="Zhigalov Roman" userId="1f97e9fdf7779aa5" providerId="Windows Live" clId="Web-{58409311-1D82-4020-93FA-8DA6BC1CC0B4}" dt="2022-01-15T15:15:14.178" v="198"/>
        <pc:sldMkLst>
          <pc:docMk/>
          <pc:sldMk cId="3776834109" sldId="267"/>
        </pc:sldMkLst>
        <pc:spChg chg="mod">
          <ac:chgData name="Zhigalov Roman" userId="1f97e9fdf7779aa5" providerId="Windows Live" clId="Web-{58409311-1D82-4020-93FA-8DA6BC1CC0B4}" dt="2022-01-15T15:15:14.178" v="198"/>
          <ac:spMkLst>
            <pc:docMk/>
            <pc:sldMk cId="3776834109" sldId="267"/>
            <ac:spMk id="2" creationId="{3ACCDCE7-7CE5-48DC-A42B-8337E726E58D}"/>
          </ac:spMkLst>
        </pc:spChg>
        <pc:spChg chg="mod">
          <ac:chgData name="Zhigalov Roman" userId="1f97e9fdf7779aa5" providerId="Windows Live" clId="Web-{58409311-1D82-4020-93FA-8DA6BC1CC0B4}" dt="2022-01-15T15:15:14.178" v="198"/>
          <ac:spMkLst>
            <pc:docMk/>
            <pc:sldMk cId="3776834109" sldId="267"/>
            <ac:spMk id="3" creationId="{CECEBF1D-8E5D-4CC5-827C-0033E7798C42}"/>
          </ac:spMkLst>
        </pc:spChg>
        <pc:spChg chg="add">
          <ac:chgData name="Zhigalov Roman" userId="1f97e9fdf7779aa5" providerId="Windows Live" clId="Web-{58409311-1D82-4020-93FA-8DA6BC1CC0B4}" dt="2022-01-15T15:15:14.178" v="198"/>
          <ac:spMkLst>
            <pc:docMk/>
            <pc:sldMk cId="3776834109" sldId="267"/>
            <ac:spMk id="8" creationId="{827B839B-9ADE-406B-8590-F1CAEDED45A1}"/>
          </ac:spMkLst>
        </pc:spChg>
        <pc:spChg chg="add">
          <ac:chgData name="Zhigalov Roman" userId="1f97e9fdf7779aa5" providerId="Windows Live" clId="Web-{58409311-1D82-4020-93FA-8DA6BC1CC0B4}" dt="2022-01-15T15:15:14.178" v="198"/>
          <ac:spMkLst>
            <pc:docMk/>
            <pc:sldMk cId="3776834109" sldId="267"/>
            <ac:spMk id="10" creationId="{CFE45BF0-46DB-408C-B5F7-7B11716805D4}"/>
          </ac:spMkLst>
        </pc:spChg>
        <pc:spChg chg="add">
          <ac:chgData name="Zhigalov Roman" userId="1f97e9fdf7779aa5" providerId="Windows Live" clId="Web-{58409311-1D82-4020-93FA-8DA6BC1CC0B4}" dt="2022-01-15T15:15:14.178" v="198"/>
          <ac:spMkLst>
            <pc:docMk/>
            <pc:sldMk cId="3776834109" sldId="267"/>
            <ac:spMk id="12" creationId="{2AEBC8F2-97B1-41B4-93F1-2D289E197FBA}"/>
          </ac:spMkLst>
        </pc:spChg>
        <pc:spChg chg="add">
          <ac:chgData name="Zhigalov Roman" userId="1f97e9fdf7779aa5" providerId="Windows Live" clId="Web-{58409311-1D82-4020-93FA-8DA6BC1CC0B4}" dt="2022-01-15T15:15:14.178" v="198"/>
          <ac:spMkLst>
            <pc:docMk/>
            <pc:sldMk cId="3776834109" sldId="267"/>
            <ac:spMk id="14" creationId="{472E3A19-F5D5-48FC-BB9C-48C2F68F598B}"/>
          </ac:spMkLst>
        </pc:spChg>
        <pc:spChg chg="add">
          <ac:chgData name="Zhigalov Roman" userId="1f97e9fdf7779aa5" providerId="Windows Live" clId="Web-{58409311-1D82-4020-93FA-8DA6BC1CC0B4}" dt="2022-01-15T15:15:14.178" v="198"/>
          <ac:spMkLst>
            <pc:docMk/>
            <pc:sldMk cId="3776834109" sldId="267"/>
            <ac:spMk id="16" creationId="{7A62E32F-BB65-43A8-8EB5-92346890E549}"/>
          </ac:spMkLst>
        </pc:spChg>
        <pc:spChg chg="add">
          <ac:chgData name="Zhigalov Roman" userId="1f97e9fdf7779aa5" providerId="Windows Live" clId="Web-{58409311-1D82-4020-93FA-8DA6BC1CC0B4}" dt="2022-01-15T15:15:14.178" v="198"/>
          <ac:spMkLst>
            <pc:docMk/>
            <pc:sldMk cId="3776834109" sldId="267"/>
            <ac:spMk id="18" creationId="{14E91B64-9FCC-451E-AFB4-A827D6329367}"/>
          </ac:spMkLst>
        </pc:spChg>
      </pc:sldChg>
      <pc:sldChg chg="addSp delSp modSp new mod setBg setClrOvrMap">
        <pc:chgData name="Zhigalov Roman" userId="1f97e9fdf7779aa5" providerId="Windows Live" clId="Web-{58409311-1D82-4020-93FA-8DA6BC1CC0B4}" dt="2022-01-15T15:16:00.210" v="231"/>
        <pc:sldMkLst>
          <pc:docMk/>
          <pc:sldMk cId="3405097035" sldId="268"/>
        </pc:sldMkLst>
        <pc:spChg chg="mod">
          <ac:chgData name="Zhigalov Roman" userId="1f97e9fdf7779aa5" providerId="Windows Live" clId="Web-{58409311-1D82-4020-93FA-8DA6BC1CC0B4}" dt="2022-01-15T15:16:00.210" v="231"/>
          <ac:spMkLst>
            <pc:docMk/>
            <pc:sldMk cId="3405097035" sldId="268"/>
            <ac:spMk id="2" creationId="{3CC29F17-2C7F-4105-982D-816E12D2AC7B}"/>
          </ac:spMkLst>
        </pc:spChg>
        <pc:spChg chg="del">
          <ac:chgData name="Zhigalov Roman" userId="1f97e9fdf7779aa5" providerId="Windows Live" clId="Web-{58409311-1D82-4020-93FA-8DA6BC1CC0B4}" dt="2022-01-15T15:15:56.429" v="230"/>
          <ac:spMkLst>
            <pc:docMk/>
            <pc:sldMk cId="3405097035" sldId="268"/>
            <ac:spMk id="3" creationId="{DC3F9253-020E-42A7-B74B-17AA54087800}"/>
          </ac:spMkLst>
        </pc:spChg>
        <pc:spChg chg="add">
          <ac:chgData name="Zhigalov Roman" userId="1f97e9fdf7779aa5" providerId="Windows Live" clId="Web-{58409311-1D82-4020-93FA-8DA6BC1CC0B4}" dt="2022-01-15T15:16:00.210" v="231"/>
          <ac:spMkLst>
            <pc:docMk/>
            <pc:sldMk cId="3405097035" sldId="268"/>
            <ac:spMk id="9" creationId="{E49CC64F-7275-4E33-961B-0C5CDC439875}"/>
          </ac:spMkLst>
        </pc:spChg>
        <pc:picChg chg="add mod ord">
          <ac:chgData name="Zhigalov Roman" userId="1f97e9fdf7779aa5" providerId="Windows Live" clId="Web-{58409311-1D82-4020-93FA-8DA6BC1CC0B4}" dt="2022-01-15T15:16:00.210" v="231"/>
          <ac:picMkLst>
            <pc:docMk/>
            <pc:sldMk cId="3405097035" sldId="268"/>
            <ac:picMk id="4" creationId="{5BAF683C-DBD6-4BD2-ADA3-BABE315298FD}"/>
          </ac:picMkLst>
        </pc:picChg>
      </pc:sldChg>
      <pc:sldChg chg="addSp modSp new mod setBg">
        <pc:chgData name="Zhigalov Roman" userId="1f97e9fdf7779aa5" providerId="Windows Live" clId="Web-{58409311-1D82-4020-93FA-8DA6BC1CC0B4}" dt="2022-01-15T15:16:25.367" v="253"/>
        <pc:sldMkLst>
          <pc:docMk/>
          <pc:sldMk cId="3909556595" sldId="269"/>
        </pc:sldMkLst>
        <pc:spChg chg="mod">
          <ac:chgData name="Zhigalov Roman" userId="1f97e9fdf7779aa5" providerId="Windows Live" clId="Web-{58409311-1D82-4020-93FA-8DA6BC1CC0B4}" dt="2022-01-15T15:16:25.367" v="253"/>
          <ac:spMkLst>
            <pc:docMk/>
            <pc:sldMk cId="3909556595" sldId="269"/>
            <ac:spMk id="2" creationId="{EDAD0200-2418-467E-B67D-F367CB02A8A6}"/>
          </ac:spMkLst>
        </pc:spChg>
        <pc:spChg chg="mod">
          <ac:chgData name="Zhigalov Roman" userId="1f97e9fdf7779aa5" providerId="Windows Live" clId="Web-{58409311-1D82-4020-93FA-8DA6BC1CC0B4}" dt="2022-01-15T15:16:25.367" v="253"/>
          <ac:spMkLst>
            <pc:docMk/>
            <pc:sldMk cId="3909556595" sldId="269"/>
            <ac:spMk id="3" creationId="{2C9C5160-9548-4FBE-A91D-15A52A873785}"/>
          </ac:spMkLst>
        </pc:spChg>
        <pc:spChg chg="add">
          <ac:chgData name="Zhigalov Roman" userId="1f97e9fdf7779aa5" providerId="Windows Live" clId="Web-{58409311-1D82-4020-93FA-8DA6BC1CC0B4}" dt="2022-01-15T15:16:25.367" v="253"/>
          <ac:spMkLst>
            <pc:docMk/>
            <pc:sldMk cId="3909556595" sldId="269"/>
            <ac:spMk id="8" creationId="{B26EE4FD-480F-42A5-9FEB-DA630457CFB7}"/>
          </ac:spMkLst>
        </pc:spChg>
        <pc:spChg chg="add">
          <ac:chgData name="Zhigalov Roman" userId="1f97e9fdf7779aa5" providerId="Windows Live" clId="Web-{58409311-1D82-4020-93FA-8DA6BC1CC0B4}" dt="2022-01-15T15:16:25.367" v="253"/>
          <ac:spMkLst>
            <pc:docMk/>
            <pc:sldMk cId="3909556595" sldId="269"/>
            <ac:spMk id="10" creationId="{A187062F-BE14-42FC-B06A-607DB23849C3}"/>
          </ac:spMkLst>
        </pc:spChg>
        <pc:spChg chg="add">
          <ac:chgData name="Zhigalov Roman" userId="1f97e9fdf7779aa5" providerId="Windows Live" clId="Web-{58409311-1D82-4020-93FA-8DA6BC1CC0B4}" dt="2022-01-15T15:16:25.367" v="253"/>
          <ac:spMkLst>
            <pc:docMk/>
            <pc:sldMk cId="3909556595" sldId="269"/>
            <ac:spMk id="12" creationId="{731FE21B-2A45-4BF5-8B03-E12341988774}"/>
          </ac:spMkLst>
        </pc:spChg>
        <pc:spChg chg="add">
          <ac:chgData name="Zhigalov Roman" userId="1f97e9fdf7779aa5" providerId="Windows Live" clId="Web-{58409311-1D82-4020-93FA-8DA6BC1CC0B4}" dt="2022-01-15T15:16:25.367" v="253"/>
          <ac:spMkLst>
            <pc:docMk/>
            <pc:sldMk cId="3909556595" sldId="269"/>
            <ac:spMk id="14" creationId="{2DC5A94D-79ED-48F5-9DC5-96CBB507CEC8}"/>
          </ac:spMkLst>
        </pc:spChg>
        <pc:spChg chg="add">
          <ac:chgData name="Zhigalov Roman" userId="1f97e9fdf7779aa5" providerId="Windows Live" clId="Web-{58409311-1D82-4020-93FA-8DA6BC1CC0B4}" dt="2022-01-15T15:16:25.367" v="253"/>
          <ac:spMkLst>
            <pc:docMk/>
            <pc:sldMk cId="3909556595" sldId="269"/>
            <ac:spMk id="16" creationId="{93A3D4BE-AF25-4F9A-9C29-1145CCE24A28}"/>
          </ac:spMkLst>
        </pc:spChg>
      </pc:sldChg>
      <pc:sldChg chg="addSp delSp modSp new mod setBg">
        <pc:chgData name="Zhigalov Roman" userId="1f97e9fdf7779aa5" providerId="Windows Live" clId="Web-{58409311-1D82-4020-93FA-8DA6BC1CC0B4}" dt="2022-01-15T15:17:58.384" v="390" actId="20577"/>
        <pc:sldMkLst>
          <pc:docMk/>
          <pc:sldMk cId="1874242151" sldId="270"/>
        </pc:sldMkLst>
        <pc:spChg chg="mod">
          <ac:chgData name="Zhigalov Roman" userId="1f97e9fdf7779aa5" providerId="Windows Live" clId="Web-{58409311-1D82-4020-93FA-8DA6BC1CC0B4}" dt="2022-01-15T15:17:51.103" v="388"/>
          <ac:spMkLst>
            <pc:docMk/>
            <pc:sldMk cId="1874242151" sldId="270"/>
            <ac:spMk id="2" creationId="{D768FEB6-0160-447D-B8AA-586B6F6971A7}"/>
          </ac:spMkLst>
        </pc:spChg>
        <pc:spChg chg="mod">
          <ac:chgData name="Zhigalov Roman" userId="1f97e9fdf7779aa5" providerId="Windows Live" clId="Web-{58409311-1D82-4020-93FA-8DA6BC1CC0B4}" dt="2022-01-15T15:17:58.384" v="390" actId="20577"/>
          <ac:spMkLst>
            <pc:docMk/>
            <pc:sldMk cId="1874242151" sldId="270"/>
            <ac:spMk id="3" creationId="{7C964C73-47C8-4C5D-BB3A-7AF27171D1A0}"/>
          </ac:spMkLst>
        </pc:spChg>
        <pc:spChg chg="add">
          <ac:chgData name="Zhigalov Roman" userId="1f97e9fdf7779aa5" providerId="Windows Live" clId="Web-{58409311-1D82-4020-93FA-8DA6BC1CC0B4}" dt="2022-01-15T15:17:51.103" v="388"/>
          <ac:spMkLst>
            <pc:docMk/>
            <pc:sldMk cId="1874242151" sldId="270"/>
            <ac:spMk id="5" creationId="{6A1473A6-3F22-483E-8A30-80B9D2B14592}"/>
          </ac:spMkLst>
        </pc:spChg>
        <pc:spChg chg="add del">
          <ac:chgData name="Zhigalov Roman" userId="1f97e9fdf7779aa5" providerId="Windows Live" clId="Web-{58409311-1D82-4020-93FA-8DA6BC1CC0B4}" dt="2022-01-15T15:17:51.103" v="387"/>
          <ac:spMkLst>
            <pc:docMk/>
            <pc:sldMk cId="1874242151" sldId="270"/>
            <ac:spMk id="8" creationId="{827B839B-9ADE-406B-8590-F1CAEDED45A1}"/>
          </ac:spMkLst>
        </pc:spChg>
        <pc:spChg chg="add del">
          <ac:chgData name="Zhigalov Roman" userId="1f97e9fdf7779aa5" providerId="Windows Live" clId="Web-{58409311-1D82-4020-93FA-8DA6BC1CC0B4}" dt="2022-01-15T15:17:51.103" v="387"/>
          <ac:spMkLst>
            <pc:docMk/>
            <pc:sldMk cId="1874242151" sldId="270"/>
            <ac:spMk id="10" creationId="{CFE45BF0-46DB-408C-B5F7-7B11716805D4}"/>
          </ac:spMkLst>
        </pc:spChg>
        <pc:spChg chg="add del">
          <ac:chgData name="Zhigalov Roman" userId="1f97e9fdf7779aa5" providerId="Windows Live" clId="Web-{58409311-1D82-4020-93FA-8DA6BC1CC0B4}" dt="2022-01-15T15:17:51.103" v="387"/>
          <ac:spMkLst>
            <pc:docMk/>
            <pc:sldMk cId="1874242151" sldId="270"/>
            <ac:spMk id="12" creationId="{2AEBC8F2-97B1-41B4-93F1-2D289E197FBA}"/>
          </ac:spMkLst>
        </pc:spChg>
        <pc:spChg chg="add del">
          <ac:chgData name="Zhigalov Roman" userId="1f97e9fdf7779aa5" providerId="Windows Live" clId="Web-{58409311-1D82-4020-93FA-8DA6BC1CC0B4}" dt="2022-01-15T15:17:51.103" v="387"/>
          <ac:spMkLst>
            <pc:docMk/>
            <pc:sldMk cId="1874242151" sldId="270"/>
            <ac:spMk id="14" creationId="{472E3A19-F5D5-48FC-BB9C-48C2F68F598B}"/>
          </ac:spMkLst>
        </pc:spChg>
        <pc:spChg chg="add del">
          <ac:chgData name="Zhigalov Roman" userId="1f97e9fdf7779aa5" providerId="Windows Live" clId="Web-{58409311-1D82-4020-93FA-8DA6BC1CC0B4}" dt="2022-01-15T15:17:51.103" v="387"/>
          <ac:spMkLst>
            <pc:docMk/>
            <pc:sldMk cId="1874242151" sldId="270"/>
            <ac:spMk id="16" creationId="{7A62E32F-BB65-43A8-8EB5-92346890E549}"/>
          </ac:spMkLst>
        </pc:spChg>
        <pc:spChg chg="add del">
          <ac:chgData name="Zhigalov Roman" userId="1f97e9fdf7779aa5" providerId="Windows Live" clId="Web-{58409311-1D82-4020-93FA-8DA6BC1CC0B4}" dt="2022-01-15T15:17:51.103" v="387"/>
          <ac:spMkLst>
            <pc:docMk/>
            <pc:sldMk cId="1874242151" sldId="270"/>
            <ac:spMk id="18" creationId="{14E91B64-9FCC-451E-AFB4-A827D6329367}"/>
          </ac:spMkLst>
        </pc:spChg>
        <pc:grpChg chg="add">
          <ac:chgData name="Zhigalov Roman" userId="1f97e9fdf7779aa5" providerId="Windows Live" clId="Web-{58409311-1D82-4020-93FA-8DA6BC1CC0B4}" dt="2022-01-15T15:17:51.103" v="388"/>
          <ac:grpSpMkLst>
            <pc:docMk/>
            <pc:sldMk cId="1874242151" sldId="270"/>
            <ac:grpSpMk id="6" creationId="{AA1375E3-3E53-4D75-BAB7-E5929BFCB25F}"/>
          </ac:grpSpMkLst>
        </pc:grpChg>
      </pc:sldChg>
      <pc:sldChg chg="addSp delSp modSp new mod setBg addAnim">
        <pc:chgData name="Zhigalov Roman" userId="1f97e9fdf7779aa5" providerId="Windows Live" clId="Web-{58409311-1D82-4020-93FA-8DA6BC1CC0B4}" dt="2022-01-15T15:18:25.728" v="418"/>
        <pc:sldMkLst>
          <pc:docMk/>
          <pc:sldMk cId="1183896766" sldId="271"/>
        </pc:sldMkLst>
        <pc:spChg chg="mod">
          <ac:chgData name="Zhigalov Roman" userId="1f97e9fdf7779aa5" providerId="Windows Live" clId="Web-{58409311-1D82-4020-93FA-8DA6BC1CC0B4}" dt="2022-01-15T15:18:25.728" v="417"/>
          <ac:spMkLst>
            <pc:docMk/>
            <pc:sldMk cId="1183896766" sldId="271"/>
            <ac:spMk id="2" creationId="{091E40C7-B5EB-492E-A369-1831FB37B76A}"/>
          </ac:spMkLst>
        </pc:spChg>
        <pc:spChg chg="del">
          <ac:chgData name="Zhigalov Roman" userId="1f97e9fdf7779aa5" providerId="Windows Live" clId="Web-{58409311-1D82-4020-93FA-8DA6BC1CC0B4}" dt="2022-01-15T15:18:08.431" v="392"/>
          <ac:spMkLst>
            <pc:docMk/>
            <pc:sldMk cId="1183896766" sldId="271"/>
            <ac:spMk id="3" creationId="{E5A6C528-496F-4FB7-B12D-4AF7B94C9A88}"/>
          </ac:spMkLst>
        </pc:spChg>
        <pc:spChg chg="mod">
          <ac:chgData name="Zhigalov Roman" userId="1f97e9fdf7779aa5" providerId="Windows Live" clId="Web-{58409311-1D82-4020-93FA-8DA6BC1CC0B4}" dt="2022-01-15T15:18:25.728" v="417"/>
          <ac:spMkLst>
            <pc:docMk/>
            <pc:sldMk cId="1183896766" sldId="271"/>
            <ac:spMk id="4" creationId="{E04E33C5-E4C3-46A1-829A-E407B453D78D}"/>
          </ac:spMkLst>
        </pc:spChg>
        <pc:spChg chg="add">
          <ac:chgData name="Zhigalov Roman" userId="1f97e9fdf7779aa5" providerId="Windows Live" clId="Web-{58409311-1D82-4020-93FA-8DA6BC1CC0B4}" dt="2022-01-15T15:18:25.728" v="417"/>
          <ac:spMkLst>
            <pc:docMk/>
            <pc:sldMk cId="1183896766" sldId="271"/>
            <ac:spMk id="10" creationId="{06DA9DF9-31F7-4056-B42E-878CC92417B8}"/>
          </ac:spMkLst>
        </pc:spChg>
        <pc:picChg chg="add mod ord">
          <ac:chgData name="Zhigalov Roman" userId="1f97e9fdf7779aa5" providerId="Windows Live" clId="Web-{58409311-1D82-4020-93FA-8DA6BC1CC0B4}" dt="2022-01-15T15:18:25.728" v="417"/>
          <ac:picMkLst>
            <pc:docMk/>
            <pc:sldMk cId="1183896766" sldId="271"/>
            <ac:picMk id="5" creationId="{5238BE34-7AAA-4357-A53A-E372A6C9EF4C}"/>
          </ac:picMkLst>
        </pc:picChg>
      </pc:sldChg>
      <pc:sldChg chg="addSp delSp modSp new mod setBg">
        <pc:chgData name="Zhigalov Roman" userId="1f97e9fdf7779aa5" providerId="Windows Live" clId="Web-{58409311-1D82-4020-93FA-8DA6BC1CC0B4}" dt="2022-01-15T15:22:13.467" v="481"/>
        <pc:sldMkLst>
          <pc:docMk/>
          <pc:sldMk cId="341486598" sldId="272"/>
        </pc:sldMkLst>
        <pc:spChg chg="add del mod">
          <ac:chgData name="Zhigalov Roman" userId="1f97e9fdf7779aa5" providerId="Windows Live" clId="Web-{58409311-1D82-4020-93FA-8DA6BC1CC0B4}" dt="2022-01-15T15:22:13.467" v="481"/>
          <ac:spMkLst>
            <pc:docMk/>
            <pc:sldMk cId="341486598" sldId="272"/>
            <ac:spMk id="2" creationId="{A458ED39-D8DD-428D-995C-48936E5E517D}"/>
          </ac:spMkLst>
        </pc:spChg>
        <pc:spChg chg="del">
          <ac:chgData name="Zhigalov Roman" userId="1f97e9fdf7779aa5" providerId="Windows Live" clId="Web-{58409311-1D82-4020-93FA-8DA6BC1CC0B4}" dt="2022-01-15T15:20:54.997" v="420"/>
          <ac:spMkLst>
            <pc:docMk/>
            <pc:sldMk cId="341486598" sldId="272"/>
            <ac:spMk id="3" creationId="{587966E9-09C3-4479-93C2-35CAB1952203}"/>
          </ac:spMkLst>
        </pc:spChg>
        <pc:spChg chg="add del">
          <ac:chgData name="Zhigalov Roman" userId="1f97e9fdf7779aa5" providerId="Windows Live" clId="Web-{58409311-1D82-4020-93FA-8DA6BC1CC0B4}" dt="2022-01-15T15:21:48.592" v="444"/>
          <ac:spMkLst>
            <pc:docMk/>
            <pc:sldMk cId="341486598" sldId="272"/>
            <ac:spMk id="6" creationId="{F13C74B1-5B17-4795-BED0-7140497B445A}"/>
          </ac:spMkLst>
        </pc:spChg>
        <pc:spChg chg="add del mod">
          <ac:chgData name="Zhigalov Roman" userId="1f97e9fdf7779aa5" providerId="Windows Live" clId="Web-{58409311-1D82-4020-93FA-8DA6BC1CC0B4}" dt="2022-01-15T15:21:52.795" v="464"/>
          <ac:spMkLst>
            <pc:docMk/>
            <pc:sldMk cId="341486598" sldId="272"/>
            <ac:spMk id="7" creationId="{55F0FEFD-1BD2-4548-BAE1-3E5F79BFC9CE}"/>
          </ac:spMkLst>
        </pc:spChg>
        <pc:spChg chg="add del">
          <ac:chgData name="Zhigalov Roman" userId="1f97e9fdf7779aa5" providerId="Windows Live" clId="Web-{58409311-1D82-4020-93FA-8DA6BC1CC0B4}" dt="2022-01-15T15:21:48.592" v="444"/>
          <ac:spMkLst>
            <pc:docMk/>
            <pc:sldMk cId="341486598" sldId="272"/>
            <ac:spMk id="8" creationId="{FFF38596-4371-4BC7-B535-C77296D5DD8E}"/>
          </ac:spMkLst>
        </pc:spChg>
        <pc:spChg chg="add del">
          <ac:chgData name="Zhigalov Roman" userId="1f97e9fdf7779aa5" providerId="Windows Live" clId="Web-{58409311-1D82-4020-93FA-8DA6BC1CC0B4}" dt="2022-01-15T15:21:14.654" v="440"/>
          <ac:spMkLst>
            <pc:docMk/>
            <pc:sldMk cId="341486598" sldId="272"/>
            <ac:spMk id="9" creationId="{16C5FA50-8D52-4617-AF91-5C7B1C8352F1}"/>
          </ac:spMkLst>
        </pc:spChg>
        <pc:spChg chg="add del">
          <ac:chgData name="Zhigalov Roman" userId="1f97e9fdf7779aa5" providerId="Windows Live" clId="Web-{58409311-1D82-4020-93FA-8DA6BC1CC0B4}" dt="2022-01-15T15:21:14.654" v="440"/>
          <ac:spMkLst>
            <pc:docMk/>
            <pc:sldMk cId="341486598" sldId="272"/>
            <ac:spMk id="11" creationId="{E223798C-12AD-4B0C-A50C-D676347D67CF}"/>
          </ac:spMkLst>
        </pc:spChg>
        <pc:spChg chg="add del">
          <ac:chgData name="Zhigalov Roman" userId="1f97e9fdf7779aa5" providerId="Windows Live" clId="Web-{58409311-1D82-4020-93FA-8DA6BC1CC0B4}" dt="2022-01-15T15:21:48.592" v="444"/>
          <ac:spMkLst>
            <pc:docMk/>
            <pc:sldMk cId="341486598" sldId="272"/>
            <ac:spMk id="13" creationId="{D4974D33-8DC5-464E-8C6D-BE58F0669C17}"/>
          </ac:spMkLst>
        </pc:spChg>
        <pc:spChg chg="add">
          <ac:chgData name="Zhigalov Roman" userId="1f97e9fdf7779aa5" providerId="Windows Live" clId="Web-{58409311-1D82-4020-93FA-8DA6BC1CC0B4}" dt="2022-01-15T15:22:13.467" v="481"/>
          <ac:spMkLst>
            <pc:docMk/>
            <pc:sldMk cId="341486598" sldId="272"/>
            <ac:spMk id="14" creationId="{8E45D6EB-C91B-424C-ADA1-2D42C599BB8F}"/>
          </ac:spMkLst>
        </pc:spChg>
        <pc:spChg chg="add del">
          <ac:chgData name="Zhigalov Roman" userId="1f97e9fdf7779aa5" providerId="Windows Live" clId="Web-{58409311-1D82-4020-93FA-8DA6BC1CC0B4}" dt="2022-01-15T15:22:03.420" v="480"/>
          <ac:spMkLst>
            <pc:docMk/>
            <pc:sldMk cId="341486598" sldId="272"/>
            <ac:spMk id="15" creationId="{42A4FC2C-047E-45A5-965D-8E1E3BF09BC6}"/>
          </ac:spMkLst>
        </pc:spChg>
        <pc:spChg chg="add">
          <ac:chgData name="Zhigalov Roman" userId="1f97e9fdf7779aa5" providerId="Windows Live" clId="Web-{58409311-1D82-4020-93FA-8DA6BC1CC0B4}" dt="2022-01-15T15:22:13.467" v="481"/>
          <ac:spMkLst>
            <pc:docMk/>
            <pc:sldMk cId="341486598" sldId="272"/>
            <ac:spMk id="17" creationId="{AC5782D3-6CED-43A7-BE35-09C48F8091FB}"/>
          </ac:spMkLst>
        </pc:spChg>
        <pc:spChg chg="add">
          <ac:chgData name="Zhigalov Roman" userId="1f97e9fdf7779aa5" providerId="Windows Live" clId="Web-{58409311-1D82-4020-93FA-8DA6BC1CC0B4}" dt="2022-01-15T15:22:13.467" v="481"/>
          <ac:spMkLst>
            <pc:docMk/>
            <pc:sldMk cId="341486598" sldId="272"/>
            <ac:spMk id="19" creationId="{6721F593-ECD2-4B5B-AAE4-0866A4CDC970}"/>
          </ac:spMkLst>
        </pc:spChg>
        <pc:spChg chg="add">
          <ac:chgData name="Zhigalov Roman" userId="1f97e9fdf7779aa5" providerId="Windows Live" clId="Web-{58409311-1D82-4020-93FA-8DA6BC1CC0B4}" dt="2022-01-15T15:22:13.467" v="481"/>
          <ac:spMkLst>
            <pc:docMk/>
            <pc:sldMk cId="341486598" sldId="272"/>
            <ac:spMk id="21" creationId="{71DEE99F-D18C-4025-BA3F-CEBF5258ED3D}"/>
          </ac:spMkLst>
        </pc:spChg>
        <pc:spChg chg="add">
          <ac:chgData name="Zhigalov Roman" userId="1f97e9fdf7779aa5" providerId="Windows Live" clId="Web-{58409311-1D82-4020-93FA-8DA6BC1CC0B4}" dt="2022-01-15T15:22:13.467" v="481"/>
          <ac:spMkLst>
            <pc:docMk/>
            <pc:sldMk cId="341486598" sldId="272"/>
            <ac:spMk id="23" creationId="{976FA5D9-3A7C-4FA7-9BA8-1905D703FD77}"/>
          </ac:spMkLst>
        </pc:spChg>
        <pc:spChg chg="add">
          <ac:chgData name="Zhigalov Roman" userId="1f97e9fdf7779aa5" providerId="Windows Live" clId="Web-{58409311-1D82-4020-93FA-8DA6BC1CC0B4}" dt="2022-01-15T15:22:13.467" v="481"/>
          <ac:spMkLst>
            <pc:docMk/>
            <pc:sldMk cId="341486598" sldId="272"/>
            <ac:spMk id="25" creationId="{4652D57C-331F-43B8-9C07-69FBA9C0279E}"/>
          </ac:spMkLst>
        </pc:spChg>
        <pc:picChg chg="add del mod ord">
          <ac:chgData name="Zhigalov Roman" userId="1f97e9fdf7779aa5" providerId="Windows Live" clId="Web-{58409311-1D82-4020-93FA-8DA6BC1CC0B4}" dt="2022-01-15T15:21:51.092" v="463"/>
          <ac:picMkLst>
            <pc:docMk/>
            <pc:sldMk cId="341486598" sldId="272"/>
            <ac:picMk id="4" creationId="{8F8F4513-0C04-4CE2-BD18-1D663BF208FB}"/>
          </ac:picMkLst>
        </pc:picChg>
        <pc:picChg chg="add mod ord">
          <ac:chgData name="Zhigalov Roman" userId="1f97e9fdf7779aa5" providerId="Windows Live" clId="Web-{58409311-1D82-4020-93FA-8DA6BC1CC0B4}" dt="2022-01-15T15:22:13.467" v="481"/>
          <ac:picMkLst>
            <pc:docMk/>
            <pc:sldMk cId="341486598" sldId="272"/>
            <ac:picMk id="10" creationId="{17A24B84-9F70-465D-82D2-3E3471A7D329}"/>
          </ac:picMkLst>
        </pc:picChg>
      </pc:sldChg>
      <pc:sldChg chg="addSp delSp modSp new mod setBg">
        <pc:chgData name="Zhigalov Roman" userId="1f97e9fdf7779aa5" providerId="Windows Live" clId="Web-{58409311-1D82-4020-93FA-8DA6BC1CC0B4}" dt="2022-01-15T15:23:26.203" v="513"/>
        <pc:sldMkLst>
          <pc:docMk/>
          <pc:sldMk cId="3486802759" sldId="273"/>
        </pc:sldMkLst>
        <pc:spChg chg="mod">
          <ac:chgData name="Zhigalov Roman" userId="1f97e9fdf7779aa5" providerId="Windows Live" clId="Web-{58409311-1D82-4020-93FA-8DA6BC1CC0B4}" dt="2022-01-15T15:23:26.203" v="513"/>
          <ac:spMkLst>
            <pc:docMk/>
            <pc:sldMk cId="3486802759" sldId="273"/>
            <ac:spMk id="2" creationId="{BC3A31DA-401A-4D57-8ADD-3FE48FA89657}"/>
          </ac:spMkLst>
        </pc:spChg>
        <pc:spChg chg="del">
          <ac:chgData name="Zhigalov Roman" userId="1f97e9fdf7779aa5" providerId="Windows Live" clId="Web-{58409311-1D82-4020-93FA-8DA6BC1CC0B4}" dt="2022-01-15T15:23:22.250" v="512"/>
          <ac:spMkLst>
            <pc:docMk/>
            <pc:sldMk cId="3486802759" sldId="273"/>
            <ac:spMk id="3" creationId="{F9F14DB3-32BA-4790-B6E5-1BCFE6F8E848}"/>
          </ac:spMkLst>
        </pc:spChg>
        <pc:spChg chg="mod">
          <ac:chgData name="Zhigalov Roman" userId="1f97e9fdf7779aa5" providerId="Windows Live" clId="Web-{58409311-1D82-4020-93FA-8DA6BC1CC0B4}" dt="2022-01-15T15:23:26.203" v="513"/>
          <ac:spMkLst>
            <pc:docMk/>
            <pc:sldMk cId="3486802759" sldId="273"/>
            <ac:spMk id="4" creationId="{64046F29-5903-4EBF-BA77-E02AED9A8BBD}"/>
          </ac:spMkLst>
        </pc:spChg>
        <pc:spChg chg="add">
          <ac:chgData name="Zhigalov Roman" userId="1f97e9fdf7779aa5" providerId="Windows Live" clId="Web-{58409311-1D82-4020-93FA-8DA6BC1CC0B4}" dt="2022-01-15T15:23:26.203" v="513"/>
          <ac:spMkLst>
            <pc:docMk/>
            <pc:sldMk cId="3486802759" sldId="273"/>
            <ac:spMk id="10" creationId="{AC5782D3-6CED-43A7-BE35-09C48F8091FB}"/>
          </ac:spMkLst>
        </pc:spChg>
        <pc:spChg chg="add">
          <ac:chgData name="Zhigalov Roman" userId="1f97e9fdf7779aa5" providerId="Windows Live" clId="Web-{58409311-1D82-4020-93FA-8DA6BC1CC0B4}" dt="2022-01-15T15:23:26.203" v="513"/>
          <ac:spMkLst>
            <pc:docMk/>
            <pc:sldMk cId="3486802759" sldId="273"/>
            <ac:spMk id="12" creationId="{6721F593-ECD2-4B5B-AAE4-0866A4CDC970}"/>
          </ac:spMkLst>
        </pc:spChg>
        <pc:spChg chg="add">
          <ac:chgData name="Zhigalov Roman" userId="1f97e9fdf7779aa5" providerId="Windows Live" clId="Web-{58409311-1D82-4020-93FA-8DA6BC1CC0B4}" dt="2022-01-15T15:23:26.203" v="513"/>
          <ac:spMkLst>
            <pc:docMk/>
            <pc:sldMk cId="3486802759" sldId="273"/>
            <ac:spMk id="14" creationId="{71DEE99F-D18C-4025-BA3F-CEBF5258ED3D}"/>
          </ac:spMkLst>
        </pc:spChg>
        <pc:spChg chg="add">
          <ac:chgData name="Zhigalov Roman" userId="1f97e9fdf7779aa5" providerId="Windows Live" clId="Web-{58409311-1D82-4020-93FA-8DA6BC1CC0B4}" dt="2022-01-15T15:23:26.203" v="513"/>
          <ac:spMkLst>
            <pc:docMk/>
            <pc:sldMk cId="3486802759" sldId="273"/>
            <ac:spMk id="16" creationId="{976FA5D9-3A7C-4FA7-9BA8-1905D703FD77}"/>
          </ac:spMkLst>
        </pc:spChg>
        <pc:spChg chg="add">
          <ac:chgData name="Zhigalov Roman" userId="1f97e9fdf7779aa5" providerId="Windows Live" clId="Web-{58409311-1D82-4020-93FA-8DA6BC1CC0B4}" dt="2022-01-15T15:23:26.203" v="513"/>
          <ac:spMkLst>
            <pc:docMk/>
            <pc:sldMk cId="3486802759" sldId="273"/>
            <ac:spMk id="18" creationId="{4652D57C-331F-43B8-9C07-69FBA9C0279E}"/>
          </ac:spMkLst>
        </pc:spChg>
        <pc:picChg chg="add mod ord">
          <ac:chgData name="Zhigalov Roman" userId="1f97e9fdf7779aa5" providerId="Windows Live" clId="Web-{58409311-1D82-4020-93FA-8DA6BC1CC0B4}" dt="2022-01-15T15:23:26.203" v="513"/>
          <ac:picMkLst>
            <pc:docMk/>
            <pc:sldMk cId="3486802759" sldId="273"/>
            <ac:picMk id="5" creationId="{33A25AAF-5D4E-46D5-8BDC-B78559FFA011}"/>
          </ac:picMkLst>
        </pc:picChg>
      </pc:sldChg>
      <pc:sldChg chg="addSp delSp modSp new mod setBg modClrScheme chgLayout">
        <pc:chgData name="Zhigalov Roman" userId="1f97e9fdf7779aa5" providerId="Windows Live" clId="Web-{58409311-1D82-4020-93FA-8DA6BC1CC0B4}" dt="2022-01-15T15:23:47.422" v="532"/>
        <pc:sldMkLst>
          <pc:docMk/>
          <pc:sldMk cId="3102535958" sldId="274"/>
        </pc:sldMkLst>
        <pc:spChg chg="mod ord">
          <ac:chgData name="Zhigalov Roman" userId="1f97e9fdf7779aa5" providerId="Windows Live" clId="Web-{58409311-1D82-4020-93FA-8DA6BC1CC0B4}" dt="2022-01-15T15:23:47.422" v="532"/>
          <ac:spMkLst>
            <pc:docMk/>
            <pc:sldMk cId="3102535958" sldId="274"/>
            <ac:spMk id="2" creationId="{C597A1C8-CA6E-49BD-9953-2DC2E4E38E28}"/>
          </ac:spMkLst>
        </pc:spChg>
        <pc:spChg chg="del">
          <ac:chgData name="Zhigalov Roman" userId="1f97e9fdf7779aa5" providerId="Windows Live" clId="Web-{58409311-1D82-4020-93FA-8DA6BC1CC0B4}" dt="2022-01-15T15:23:37.563" v="515"/>
          <ac:spMkLst>
            <pc:docMk/>
            <pc:sldMk cId="3102535958" sldId="274"/>
            <ac:spMk id="3" creationId="{0F81FCD9-9751-4A39-BCB0-E056D0FB1CC5}"/>
          </ac:spMkLst>
        </pc:spChg>
        <pc:spChg chg="mod ord">
          <ac:chgData name="Zhigalov Roman" userId="1f97e9fdf7779aa5" providerId="Windows Live" clId="Web-{58409311-1D82-4020-93FA-8DA6BC1CC0B4}" dt="2022-01-15T15:23:47.422" v="532"/>
          <ac:spMkLst>
            <pc:docMk/>
            <pc:sldMk cId="3102535958" sldId="274"/>
            <ac:spMk id="4" creationId="{614D3EBD-96E9-4B89-A846-AF1CD7AAF2F8}"/>
          </ac:spMkLst>
        </pc:spChg>
        <pc:spChg chg="add">
          <ac:chgData name="Zhigalov Roman" userId="1f97e9fdf7779aa5" providerId="Windows Live" clId="Web-{58409311-1D82-4020-93FA-8DA6BC1CC0B4}" dt="2022-01-15T15:23:47.422" v="532"/>
          <ac:spMkLst>
            <pc:docMk/>
            <pc:sldMk cId="3102535958" sldId="274"/>
            <ac:spMk id="9" creationId="{B26EE4FD-480F-42A5-9FEB-DA630457CFB7}"/>
          </ac:spMkLst>
        </pc:spChg>
        <pc:spChg chg="add">
          <ac:chgData name="Zhigalov Roman" userId="1f97e9fdf7779aa5" providerId="Windows Live" clId="Web-{58409311-1D82-4020-93FA-8DA6BC1CC0B4}" dt="2022-01-15T15:23:47.422" v="532"/>
          <ac:spMkLst>
            <pc:docMk/>
            <pc:sldMk cId="3102535958" sldId="274"/>
            <ac:spMk id="11" creationId="{A187062F-BE14-42FC-B06A-607DB23849C3}"/>
          </ac:spMkLst>
        </pc:spChg>
        <pc:spChg chg="add">
          <ac:chgData name="Zhigalov Roman" userId="1f97e9fdf7779aa5" providerId="Windows Live" clId="Web-{58409311-1D82-4020-93FA-8DA6BC1CC0B4}" dt="2022-01-15T15:23:47.422" v="532"/>
          <ac:spMkLst>
            <pc:docMk/>
            <pc:sldMk cId="3102535958" sldId="274"/>
            <ac:spMk id="13" creationId="{731FE21B-2A45-4BF5-8B03-E12341988774}"/>
          </ac:spMkLst>
        </pc:spChg>
        <pc:spChg chg="add">
          <ac:chgData name="Zhigalov Roman" userId="1f97e9fdf7779aa5" providerId="Windows Live" clId="Web-{58409311-1D82-4020-93FA-8DA6BC1CC0B4}" dt="2022-01-15T15:23:47.422" v="532"/>
          <ac:spMkLst>
            <pc:docMk/>
            <pc:sldMk cId="3102535958" sldId="274"/>
            <ac:spMk id="15" creationId="{2DC5A94D-79ED-48F5-9DC5-96CBB507CEC8}"/>
          </ac:spMkLst>
        </pc:spChg>
        <pc:spChg chg="add">
          <ac:chgData name="Zhigalov Roman" userId="1f97e9fdf7779aa5" providerId="Windows Live" clId="Web-{58409311-1D82-4020-93FA-8DA6BC1CC0B4}" dt="2022-01-15T15:23:47.422" v="532"/>
          <ac:spMkLst>
            <pc:docMk/>
            <pc:sldMk cId="3102535958" sldId="274"/>
            <ac:spMk id="17" creationId="{93A3D4BE-AF25-4F9A-9C29-1145CCE24A28}"/>
          </ac:spMkLst>
        </pc:spChg>
      </pc:sldChg>
      <pc:sldChg chg="addSp delSp modSp new mod setBg">
        <pc:chgData name="Zhigalov Roman" userId="1f97e9fdf7779aa5" providerId="Windows Live" clId="Web-{58409311-1D82-4020-93FA-8DA6BC1CC0B4}" dt="2022-01-15T15:26:00.550" v="558"/>
        <pc:sldMkLst>
          <pc:docMk/>
          <pc:sldMk cId="3465145818" sldId="275"/>
        </pc:sldMkLst>
        <pc:spChg chg="mod ord">
          <ac:chgData name="Zhigalov Roman" userId="1f97e9fdf7779aa5" providerId="Windows Live" clId="Web-{58409311-1D82-4020-93FA-8DA6BC1CC0B4}" dt="2022-01-15T15:26:00.550" v="558"/>
          <ac:spMkLst>
            <pc:docMk/>
            <pc:sldMk cId="3465145818" sldId="275"/>
            <ac:spMk id="2" creationId="{05764725-7582-4398-A8CB-7F00A23D24F5}"/>
          </ac:spMkLst>
        </pc:spChg>
        <pc:spChg chg="del">
          <ac:chgData name="Zhigalov Roman" userId="1f97e9fdf7779aa5" providerId="Windows Live" clId="Web-{58409311-1D82-4020-93FA-8DA6BC1CC0B4}" dt="2022-01-15T15:25:42.893" v="553"/>
          <ac:spMkLst>
            <pc:docMk/>
            <pc:sldMk cId="3465145818" sldId="275"/>
            <ac:spMk id="3" creationId="{864BB72C-6D61-4293-B150-D751D4546294}"/>
          </ac:spMkLst>
        </pc:spChg>
        <pc:spChg chg="add">
          <ac:chgData name="Zhigalov Roman" userId="1f97e9fdf7779aa5" providerId="Windows Live" clId="Web-{58409311-1D82-4020-93FA-8DA6BC1CC0B4}" dt="2022-01-15T15:26:00.550" v="558"/>
          <ac:spMkLst>
            <pc:docMk/>
            <pc:sldMk cId="3465145818" sldId="275"/>
            <ac:spMk id="6" creationId="{37C89E4B-3C9F-44B9-8B86-D9E3D112D8EC}"/>
          </ac:spMkLst>
        </pc:spChg>
        <pc:spChg chg="add del">
          <ac:chgData name="Zhigalov Roman" userId="1f97e9fdf7779aa5" providerId="Windows Live" clId="Web-{58409311-1D82-4020-93FA-8DA6BC1CC0B4}" dt="2022-01-15T15:25:50.362" v="556"/>
          <ac:spMkLst>
            <pc:docMk/>
            <pc:sldMk cId="3465145818" sldId="275"/>
            <ac:spMk id="9" creationId="{37C89E4B-3C9F-44B9-8B86-D9E3D112D8EC}"/>
          </ac:spMkLst>
        </pc:spChg>
        <pc:picChg chg="add mod ord">
          <ac:chgData name="Zhigalov Roman" userId="1f97e9fdf7779aa5" providerId="Windows Live" clId="Web-{58409311-1D82-4020-93FA-8DA6BC1CC0B4}" dt="2022-01-15T15:26:00.550" v="558"/>
          <ac:picMkLst>
            <pc:docMk/>
            <pc:sldMk cId="3465145818" sldId="275"/>
            <ac:picMk id="4" creationId="{1206C416-319C-412A-B8F9-EB1B6327FE00}"/>
          </ac:picMkLst>
        </pc:picChg>
        <pc:cxnChg chg="add">
          <ac:chgData name="Zhigalov Roman" userId="1f97e9fdf7779aa5" providerId="Windows Live" clId="Web-{58409311-1D82-4020-93FA-8DA6BC1CC0B4}" dt="2022-01-15T15:26:00.550" v="558"/>
          <ac:cxnSpMkLst>
            <pc:docMk/>
            <pc:sldMk cId="3465145818" sldId="275"/>
            <ac:cxnSpMk id="7" creationId="{AA2EAA10-076F-46BD-8F0F-B9A2FB77A85C}"/>
          </ac:cxnSpMkLst>
        </pc:cxnChg>
        <pc:cxnChg chg="add">
          <ac:chgData name="Zhigalov Roman" userId="1f97e9fdf7779aa5" providerId="Windows Live" clId="Web-{58409311-1D82-4020-93FA-8DA6BC1CC0B4}" dt="2022-01-15T15:26:00.550" v="558"/>
          <ac:cxnSpMkLst>
            <pc:docMk/>
            <pc:sldMk cId="3465145818" sldId="275"/>
            <ac:cxnSpMk id="8" creationId="{D891E407-403B-4764-86C9-33A56D3BCAA3}"/>
          </ac:cxnSpMkLst>
        </pc:cxnChg>
        <pc:cxnChg chg="add del">
          <ac:chgData name="Zhigalov Roman" userId="1f97e9fdf7779aa5" providerId="Windows Live" clId="Web-{58409311-1D82-4020-93FA-8DA6BC1CC0B4}" dt="2022-01-15T15:25:50.362" v="556"/>
          <ac:cxnSpMkLst>
            <pc:docMk/>
            <pc:sldMk cId="3465145818" sldId="275"/>
            <ac:cxnSpMk id="11" creationId="{AA2EAA10-076F-46BD-8F0F-B9A2FB77A85C}"/>
          </ac:cxnSpMkLst>
        </pc:cxnChg>
        <pc:cxnChg chg="add del">
          <ac:chgData name="Zhigalov Roman" userId="1f97e9fdf7779aa5" providerId="Windows Live" clId="Web-{58409311-1D82-4020-93FA-8DA6BC1CC0B4}" dt="2022-01-15T15:25:50.362" v="556"/>
          <ac:cxnSpMkLst>
            <pc:docMk/>
            <pc:sldMk cId="3465145818" sldId="275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58409311-1D82-4020-93FA-8DA6BC1CC0B4}" dt="2022-01-15T15:27:31.708" v="612"/>
        <pc:sldMkLst>
          <pc:docMk/>
          <pc:sldMk cId="4203977244" sldId="276"/>
        </pc:sldMkLst>
        <pc:spChg chg="mod ord">
          <ac:chgData name="Zhigalov Roman" userId="1f97e9fdf7779aa5" providerId="Windows Live" clId="Web-{58409311-1D82-4020-93FA-8DA6BC1CC0B4}" dt="2022-01-15T15:27:31.708" v="612"/>
          <ac:spMkLst>
            <pc:docMk/>
            <pc:sldMk cId="4203977244" sldId="276"/>
            <ac:spMk id="2" creationId="{A70B5B81-22D1-45D4-B974-938BB8653F1C}"/>
          </ac:spMkLst>
        </pc:spChg>
        <pc:spChg chg="del">
          <ac:chgData name="Zhigalov Roman" userId="1f97e9fdf7779aa5" providerId="Windows Live" clId="Web-{58409311-1D82-4020-93FA-8DA6BC1CC0B4}" dt="2022-01-15T15:27:11.083" v="560"/>
          <ac:spMkLst>
            <pc:docMk/>
            <pc:sldMk cId="4203977244" sldId="276"/>
            <ac:spMk id="3" creationId="{F209EFC8-9C36-4C2F-A547-92D3FAA2A9B3}"/>
          </ac:spMkLst>
        </pc:spChg>
        <pc:spChg chg="add">
          <ac:chgData name="Zhigalov Roman" userId="1f97e9fdf7779aa5" providerId="Windows Live" clId="Web-{58409311-1D82-4020-93FA-8DA6BC1CC0B4}" dt="2022-01-15T15:27:31.708" v="612"/>
          <ac:spMkLst>
            <pc:docMk/>
            <pc:sldMk cId="4203977244" sldId="276"/>
            <ac:spMk id="6" creationId="{37C89E4B-3C9F-44B9-8B86-D9E3D112D8EC}"/>
          </ac:spMkLst>
        </pc:spChg>
        <pc:spChg chg="add del">
          <ac:chgData name="Zhigalov Roman" userId="1f97e9fdf7779aa5" providerId="Windows Live" clId="Web-{58409311-1D82-4020-93FA-8DA6BC1CC0B4}" dt="2022-01-15T15:27:31.692" v="611"/>
          <ac:spMkLst>
            <pc:docMk/>
            <pc:sldMk cId="4203977244" sldId="276"/>
            <ac:spMk id="9" creationId="{37C89E4B-3C9F-44B9-8B86-D9E3D112D8EC}"/>
          </ac:spMkLst>
        </pc:spChg>
        <pc:picChg chg="add mod ord">
          <ac:chgData name="Zhigalov Roman" userId="1f97e9fdf7779aa5" providerId="Windows Live" clId="Web-{58409311-1D82-4020-93FA-8DA6BC1CC0B4}" dt="2022-01-15T15:27:31.708" v="612"/>
          <ac:picMkLst>
            <pc:docMk/>
            <pc:sldMk cId="4203977244" sldId="276"/>
            <ac:picMk id="4" creationId="{5F555BDF-848B-4DC4-BB11-EA0A3442ADB9}"/>
          </ac:picMkLst>
        </pc:picChg>
        <pc:cxnChg chg="add">
          <ac:chgData name="Zhigalov Roman" userId="1f97e9fdf7779aa5" providerId="Windows Live" clId="Web-{58409311-1D82-4020-93FA-8DA6BC1CC0B4}" dt="2022-01-15T15:27:31.708" v="612"/>
          <ac:cxnSpMkLst>
            <pc:docMk/>
            <pc:sldMk cId="4203977244" sldId="276"/>
            <ac:cxnSpMk id="7" creationId="{AA2EAA10-076F-46BD-8F0F-B9A2FB77A85C}"/>
          </ac:cxnSpMkLst>
        </pc:cxnChg>
        <pc:cxnChg chg="add">
          <ac:chgData name="Zhigalov Roman" userId="1f97e9fdf7779aa5" providerId="Windows Live" clId="Web-{58409311-1D82-4020-93FA-8DA6BC1CC0B4}" dt="2022-01-15T15:27:31.708" v="612"/>
          <ac:cxnSpMkLst>
            <pc:docMk/>
            <pc:sldMk cId="4203977244" sldId="276"/>
            <ac:cxnSpMk id="8" creationId="{D891E407-403B-4764-86C9-33A56D3BCAA3}"/>
          </ac:cxnSpMkLst>
        </pc:cxnChg>
        <pc:cxnChg chg="add del">
          <ac:chgData name="Zhigalov Roman" userId="1f97e9fdf7779aa5" providerId="Windows Live" clId="Web-{58409311-1D82-4020-93FA-8DA6BC1CC0B4}" dt="2022-01-15T15:27:31.692" v="611"/>
          <ac:cxnSpMkLst>
            <pc:docMk/>
            <pc:sldMk cId="4203977244" sldId="276"/>
            <ac:cxnSpMk id="11" creationId="{AA2EAA10-076F-46BD-8F0F-B9A2FB77A85C}"/>
          </ac:cxnSpMkLst>
        </pc:cxnChg>
        <pc:cxnChg chg="add del">
          <ac:chgData name="Zhigalov Roman" userId="1f97e9fdf7779aa5" providerId="Windows Live" clId="Web-{58409311-1D82-4020-93FA-8DA6BC1CC0B4}" dt="2022-01-15T15:27:31.692" v="611"/>
          <ac:cxnSpMkLst>
            <pc:docMk/>
            <pc:sldMk cId="4203977244" sldId="276"/>
            <ac:cxnSpMk id="13" creationId="{D891E407-403B-4764-86C9-33A56D3BCAA3}"/>
          </ac:cxnSpMkLst>
        </pc:cxnChg>
      </pc:sldChg>
      <pc:sldChg chg="addSp delSp modSp new mod setBg setClrOvrMap">
        <pc:chgData name="Zhigalov Roman" userId="1f97e9fdf7779aa5" providerId="Windows Live" clId="Web-{58409311-1D82-4020-93FA-8DA6BC1CC0B4}" dt="2022-01-15T15:28:47.741" v="654"/>
        <pc:sldMkLst>
          <pc:docMk/>
          <pc:sldMk cId="4126288122" sldId="277"/>
        </pc:sldMkLst>
        <pc:spChg chg="mod">
          <ac:chgData name="Zhigalov Roman" userId="1f97e9fdf7779aa5" providerId="Windows Live" clId="Web-{58409311-1D82-4020-93FA-8DA6BC1CC0B4}" dt="2022-01-15T15:28:47.741" v="654"/>
          <ac:spMkLst>
            <pc:docMk/>
            <pc:sldMk cId="4126288122" sldId="277"/>
            <ac:spMk id="2" creationId="{8FBFD112-87F4-4D08-BAA6-815E9B8A93B5}"/>
          </ac:spMkLst>
        </pc:spChg>
        <pc:spChg chg="del">
          <ac:chgData name="Zhigalov Roman" userId="1f97e9fdf7779aa5" providerId="Windows Live" clId="Web-{58409311-1D82-4020-93FA-8DA6BC1CC0B4}" dt="2022-01-15T15:28:43.944" v="653"/>
          <ac:spMkLst>
            <pc:docMk/>
            <pc:sldMk cId="4126288122" sldId="277"/>
            <ac:spMk id="3" creationId="{2EADCFC8-C023-474F-BD4D-0C7AB8BF16F4}"/>
          </ac:spMkLst>
        </pc:spChg>
        <pc:spChg chg="add">
          <ac:chgData name="Zhigalov Roman" userId="1f97e9fdf7779aa5" providerId="Windows Live" clId="Web-{58409311-1D82-4020-93FA-8DA6BC1CC0B4}" dt="2022-01-15T15:28:47.741" v="654"/>
          <ac:spMkLst>
            <pc:docMk/>
            <pc:sldMk cId="4126288122" sldId="277"/>
            <ac:spMk id="9" creationId="{E49CC64F-7275-4E33-961B-0C5CDC439875}"/>
          </ac:spMkLst>
        </pc:spChg>
        <pc:picChg chg="add mod ord">
          <ac:chgData name="Zhigalov Roman" userId="1f97e9fdf7779aa5" providerId="Windows Live" clId="Web-{58409311-1D82-4020-93FA-8DA6BC1CC0B4}" dt="2022-01-15T15:28:47.741" v="654"/>
          <ac:picMkLst>
            <pc:docMk/>
            <pc:sldMk cId="4126288122" sldId="277"/>
            <ac:picMk id="4" creationId="{4336369F-6326-429B-9BBB-3DAD050C7EF3}"/>
          </ac:picMkLst>
        </pc:picChg>
      </pc:sldChg>
      <pc:sldChg chg="addSp delSp modSp new mod setBg setClrOvrMap">
        <pc:chgData name="Zhigalov Roman" userId="1f97e9fdf7779aa5" providerId="Windows Live" clId="Web-{58409311-1D82-4020-93FA-8DA6BC1CC0B4}" dt="2022-01-15T15:29:41.976" v="664"/>
        <pc:sldMkLst>
          <pc:docMk/>
          <pc:sldMk cId="1879800314" sldId="278"/>
        </pc:sldMkLst>
        <pc:spChg chg="mod">
          <ac:chgData name="Zhigalov Roman" userId="1f97e9fdf7779aa5" providerId="Windows Live" clId="Web-{58409311-1D82-4020-93FA-8DA6BC1CC0B4}" dt="2022-01-15T15:29:41.976" v="664"/>
          <ac:spMkLst>
            <pc:docMk/>
            <pc:sldMk cId="1879800314" sldId="278"/>
            <ac:spMk id="2" creationId="{26143B16-522D-4E1A-BAC8-6B50E892B8B4}"/>
          </ac:spMkLst>
        </pc:spChg>
        <pc:spChg chg="del">
          <ac:chgData name="Zhigalov Roman" userId="1f97e9fdf7779aa5" providerId="Windows Live" clId="Web-{58409311-1D82-4020-93FA-8DA6BC1CC0B4}" dt="2022-01-15T15:29:30.054" v="656"/>
          <ac:spMkLst>
            <pc:docMk/>
            <pc:sldMk cId="1879800314" sldId="278"/>
            <ac:spMk id="3" creationId="{031B867D-B80B-4AE0-B98F-1E9D0E692BAD}"/>
          </ac:spMkLst>
        </pc:spChg>
        <pc:spChg chg="add">
          <ac:chgData name="Zhigalov Roman" userId="1f97e9fdf7779aa5" providerId="Windows Live" clId="Web-{58409311-1D82-4020-93FA-8DA6BC1CC0B4}" dt="2022-01-15T15:29:41.976" v="664"/>
          <ac:spMkLst>
            <pc:docMk/>
            <pc:sldMk cId="1879800314" sldId="278"/>
            <ac:spMk id="9" creationId="{E49CC64F-7275-4E33-961B-0C5CDC439875}"/>
          </ac:spMkLst>
        </pc:spChg>
        <pc:picChg chg="add mod ord">
          <ac:chgData name="Zhigalov Roman" userId="1f97e9fdf7779aa5" providerId="Windows Live" clId="Web-{58409311-1D82-4020-93FA-8DA6BC1CC0B4}" dt="2022-01-15T15:29:41.976" v="664"/>
          <ac:picMkLst>
            <pc:docMk/>
            <pc:sldMk cId="1879800314" sldId="278"/>
            <ac:picMk id="4" creationId="{B9E036E2-D0CF-484D-AD6E-2BDBB5A1CDFA}"/>
          </ac:picMkLst>
        </pc:picChg>
      </pc:sldChg>
      <pc:sldChg chg="addSp modSp new mod setBg">
        <pc:chgData name="Zhigalov Roman" userId="1f97e9fdf7779aa5" providerId="Windows Live" clId="Web-{58409311-1D82-4020-93FA-8DA6BC1CC0B4}" dt="2022-01-15T15:29:54.148" v="670"/>
        <pc:sldMkLst>
          <pc:docMk/>
          <pc:sldMk cId="2757261955" sldId="279"/>
        </pc:sldMkLst>
        <pc:spChg chg="mod">
          <ac:chgData name="Zhigalov Roman" userId="1f97e9fdf7779aa5" providerId="Windows Live" clId="Web-{58409311-1D82-4020-93FA-8DA6BC1CC0B4}" dt="2022-01-15T15:29:54.148" v="670"/>
          <ac:spMkLst>
            <pc:docMk/>
            <pc:sldMk cId="2757261955" sldId="279"/>
            <ac:spMk id="2" creationId="{522E392F-403F-4F3C-B15A-B566D23DC10B}"/>
          </ac:spMkLst>
        </pc:spChg>
        <pc:spChg chg="mod">
          <ac:chgData name="Zhigalov Roman" userId="1f97e9fdf7779aa5" providerId="Windows Live" clId="Web-{58409311-1D82-4020-93FA-8DA6BC1CC0B4}" dt="2022-01-15T15:29:54.148" v="670"/>
          <ac:spMkLst>
            <pc:docMk/>
            <pc:sldMk cId="2757261955" sldId="279"/>
            <ac:spMk id="3" creationId="{920DA408-5FC2-4DEB-9D53-C9369E7EF713}"/>
          </ac:spMkLst>
        </pc:spChg>
        <pc:spChg chg="add">
          <ac:chgData name="Zhigalov Roman" userId="1f97e9fdf7779aa5" providerId="Windows Live" clId="Web-{58409311-1D82-4020-93FA-8DA6BC1CC0B4}" dt="2022-01-15T15:29:54.148" v="670"/>
          <ac:spMkLst>
            <pc:docMk/>
            <pc:sldMk cId="2757261955" sldId="279"/>
            <ac:spMk id="8" creationId="{B26EE4FD-480F-42A5-9FEB-DA630457CFB7}"/>
          </ac:spMkLst>
        </pc:spChg>
        <pc:spChg chg="add">
          <ac:chgData name="Zhigalov Roman" userId="1f97e9fdf7779aa5" providerId="Windows Live" clId="Web-{58409311-1D82-4020-93FA-8DA6BC1CC0B4}" dt="2022-01-15T15:29:54.148" v="670"/>
          <ac:spMkLst>
            <pc:docMk/>
            <pc:sldMk cId="2757261955" sldId="279"/>
            <ac:spMk id="10" creationId="{A187062F-BE14-42FC-B06A-607DB23849C3}"/>
          </ac:spMkLst>
        </pc:spChg>
        <pc:spChg chg="add">
          <ac:chgData name="Zhigalov Roman" userId="1f97e9fdf7779aa5" providerId="Windows Live" clId="Web-{58409311-1D82-4020-93FA-8DA6BC1CC0B4}" dt="2022-01-15T15:29:54.148" v="670"/>
          <ac:spMkLst>
            <pc:docMk/>
            <pc:sldMk cId="2757261955" sldId="279"/>
            <ac:spMk id="12" creationId="{731FE21B-2A45-4BF5-8B03-E12341988774}"/>
          </ac:spMkLst>
        </pc:spChg>
        <pc:spChg chg="add">
          <ac:chgData name="Zhigalov Roman" userId="1f97e9fdf7779aa5" providerId="Windows Live" clId="Web-{58409311-1D82-4020-93FA-8DA6BC1CC0B4}" dt="2022-01-15T15:29:54.148" v="670"/>
          <ac:spMkLst>
            <pc:docMk/>
            <pc:sldMk cId="2757261955" sldId="279"/>
            <ac:spMk id="14" creationId="{2DC5A94D-79ED-48F5-9DC5-96CBB507CEC8}"/>
          </ac:spMkLst>
        </pc:spChg>
        <pc:spChg chg="add">
          <ac:chgData name="Zhigalov Roman" userId="1f97e9fdf7779aa5" providerId="Windows Live" clId="Web-{58409311-1D82-4020-93FA-8DA6BC1CC0B4}" dt="2022-01-15T15:29:54.148" v="670"/>
          <ac:spMkLst>
            <pc:docMk/>
            <pc:sldMk cId="2757261955" sldId="279"/>
            <ac:spMk id="16" creationId="{93A3D4BE-AF25-4F9A-9C29-1145CCE24A28}"/>
          </ac:spMkLst>
        </pc:spChg>
      </pc:sldChg>
      <pc:sldChg chg="addSp modSp new mod setBg">
        <pc:chgData name="Zhigalov Roman" userId="1f97e9fdf7779aa5" providerId="Windows Live" clId="Web-{58409311-1D82-4020-93FA-8DA6BC1CC0B4}" dt="2022-01-15T15:31:57.448" v="811"/>
        <pc:sldMkLst>
          <pc:docMk/>
          <pc:sldMk cId="487262954" sldId="280"/>
        </pc:sldMkLst>
        <pc:spChg chg="mod">
          <ac:chgData name="Zhigalov Roman" userId="1f97e9fdf7779aa5" providerId="Windows Live" clId="Web-{58409311-1D82-4020-93FA-8DA6BC1CC0B4}" dt="2022-01-15T15:31:57.448" v="811"/>
          <ac:spMkLst>
            <pc:docMk/>
            <pc:sldMk cId="487262954" sldId="280"/>
            <ac:spMk id="2" creationId="{BA5C4768-84FC-4DBB-AD33-55995C7025B9}"/>
          </ac:spMkLst>
        </pc:spChg>
        <pc:spChg chg="mod">
          <ac:chgData name="Zhigalov Roman" userId="1f97e9fdf7779aa5" providerId="Windows Live" clId="Web-{58409311-1D82-4020-93FA-8DA6BC1CC0B4}" dt="2022-01-15T15:31:57.448" v="811"/>
          <ac:spMkLst>
            <pc:docMk/>
            <pc:sldMk cId="487262954" sldId="280"/>
            <ac:spMk id="3" creationId="{199C16CA-3EEA-4CF0-B52B-D27989BD84F4}"/>
          </ac:spMkLst>
        </pc:spChg>
        <pc:spChg chg="add">
          <ac:chgData name="Zhigalov Roman" userId="1f97e9fdf7779aa5" providerId="Windows Live" clId="Web-{58409311-1D82-4020-93FA-8DA6BC1CC0B4}" dt="2022-01-15T15:31:57.448" v="811"/>
          <ac:spMkLst>
            <pc:docMk/>
            <pc:sldMk cId="487262954" sldId="280"/>
            <ac:spMk id="8" creationId="{827B839B-9ADE-406B-8590-F1CAEDED45A1}"/>
          </ac:spMkLst>
        </pc:spChg>
        <pc:spChg chg="add">
          <ac:chgData name="Zhigalov Roman" userId="1f97e9fdf7779aa5" providerId="Windows Live" clId="Web-{58409311-1D82-4020-93FA-8DA6BC1CC0B4}" dt="2022-01-15T15:31:57.448" v="811"/>
          <ac:spMkLst>
            <pc:docMk/>
            <pc:sldMk cId="487262954" sldId="280"/>
            <ac:spMk id="10" creationId="{CFE45BF0-46DB-408C-B5F7-7B11716805D4}"/>
          </ac:spMkLst>
        </pc:spChg>
        <pc:spChg chg="add">
          <ac:chgData name="Zhigalov Roman" userId="1f97e9fdf7779aa5" providerId="Windows Live" clId="Web-{58409311-1D82-4020-93FA-8DA6BC1CC0B4}" dt="2022-01-15T15:31:57.448" v="811"/>
          <ac:spMkLst>
            <pc:docMk/>
            <pc:sldMk cId="487262954" sldId="280"/>
            <ac:spMk id="12" creationId="{2AEBC8F2-97B1-41B4-93F1-2D289E197FBA}"/>
          </ac:spMkLst>
        </pc:spChg>
        <pc:spChg chg="add">
          <ac:chgData name="Zhigalov Roman" userId="1f97e9fdf7779aa5" providerId="Windows Live" clId="Web-{58409311-1D82-4020-93FA-8DA6BC1CC0B4}" dt="2022-01-15T15:31:57.448" v="811"/>
          <ac:spMkLst>
            <pc:docMk/>
            <pc:sldMk cId="487262954" sldId="280"/>
            <ac:spMk id="14" creationId="{472E3A19-F5D5-48FC-BB9C-48C2F68F598B}"/>
          </ac:spMkLst>
        </pc:spChg>
        <pc:spChg chg="add">
          <ac:chgData name="Zhigalov Roman" userId="1f97e9fdf7779aa5" providerId="Windows Live" clId="Web-{58409311-1D82-4020-93FA-8DA6BC1CC0B4}" dt="2022-01-15T15:31:57.448" v="811"/>
          <ac:spMkLst>
            <pc:docMk/>
            <pc:sldMk cId="487262954" sldId="280"/>
            <ac:spMk id="16" creationId="{7A62E32F-BB65-43A8-8EB5-92346890E549}"/>
          </ac:spMkLst>
        </pc:spChg>
        <pc:spChg chg="add">
          <ac:chgData name="Zhigalov Roman" userId="1f97e9fdf7779aa5" providerId="Windows Live" clId="Web-{58409311-1D82-4020-93FA-8DA6BC1CC0B4}" dt="2022-01-15T15:31:57.448" v="811"/>
          <ac:spMkLst>
            <pc:docMk/>
            <pc:sldMk cId="487262954" sldId="280"/>
            <ac:spMk id="18" creationId="{14E91B64-9FCC-451E-AFB4-A827D6329367}"/>
          </ac:spMkLst>
        </pc:spChg>
      </pc:sldChg>
      <pc:sldChg chg="modSp new">
        <pc:chgData name="Zhigalov Roman" userId="1f97e9fdf7779aa5" providerId="Windows Live" clId="Web-{58409311-1D82-4020-93FA-8DA6BC1CC0B4}" dt="2022-01-15T15:32:05.510" v="824" actId="20577"/>
        <pc:sldMkLst>
          <pc:docMk/>
          <pc:sldMk cId="1299367376" sldId="281"/>
        </pc:sldMkLst>
        <pc:spChg chg="mod">
          <ac:chgData name="Zhigalov Roman" userId="1f97e9fdf7779aa5" providerId="Windows Live" clId="Web-{58409311-1D82-4020-93FA-8DA6BC1CC0B4}" dt="2022-01-15T15:32:05.510" v="824" actId="20577"/>
          <ac:spMkLst>
            <pc:docMk/>
            <pc:sldMk cId="1299367376" sldId="281"/>
            <ac:spMk id="2" creationId="{4DB1559B-CAD3-44ED-B41F-035DF02FF726}"/>
          </ac:spMkLst>
        </pc:spChg>
      </pc:sldChg>
      <pc:sldChg chg="modSp new">
        <pc:chgData name="Zhigalov Roman" userId="1f97e9fdf7779aa5" providerId="Windows Live" clId="Web-{58409311-1D82-4020-93FA-8DA6BC1CC0B4}" dt="2022-01-15T15:32:10.604" v="839" actId="20577"/>
        <pc:sldMkLst>
          <pc:docMk/>
          <pc:sldMk cId="212499566" sldId="282"/>
        </pc:sldMkLst>
        <pc:spChg chg="mod">
          <ac:chgData name="Zhigalov Roman" userId="1f97e9fdf7779aa5" providerId="Windows Live" clId="Web-{58409311-1D82-4020-93FA-8DA6BC1CC0B4}" dt="2022-01-15T15:32:10.604" v="839" actId="20577"/>
          <ac:spMkLst>
            <pc:docMk/>
            <pc:sldMk cId="212499566" sldId="282"/>
            <ac:spMk id="2" creationId="{53A718ED-F3AE-439B-B731-E0FAC5D50438}"/>
          </ac:spMkLst>
        </pc:spChg>
      </pc:sldChg>
    </pc:docChg>
  </pc:docChgLst>
  <pc:docChgLst>
    <pc:chgData name="Zhigalov Roman" userId="1f97e9fdf7779aa5" providerId="Windows Live" clId="Web-{AEC40A1A-FA32-4D4E-B9E3-4199EC31F3F8}"/>
    <pc:docChg chg="addSld modSld">
      <pc:chgData name="Zhigalov Roman" userId="1f97e9fdf7779aa5" providerId="Windows Live" clId="Web-{AEC40A1A-FA32-4D4E-B9E3-4199EC31F3F8}" dt="2022-01-15T15:10:07.249" v="409" actId="20577"/>
      <pc:docMkLst>
        <pc:docMk/>
      </pc:docMkLst>
      <pc:sldChg chg="modSp">
        <pc:chgData name="Zhigalov Roman" userId="1f97e9fdf7779aa5" providerId="Windows Live" clId="Web-{AEC40A1A-FA32-4D4E-B9E3-4199EC31F3F8}" dt="2022-01-15T14:54:42.493" v="0" actId="20577"/>
        <pc:sldMkLst>
          <pc:docMk/>
          <pc:sldMk cId="1351651579" sldId="256"/>
        </pc:sldMkLst>
        <pc:spChg chg="mod">
          <ac:chgData name="Zhigalov Roman" userId="1f97e9fdf7779aa5" providerId="Windows Live" clId="Web-{AEC40A1A-FA32-4D4E-B9E3-4199EC31F3F8}" dt="2022-01-15T14:54:42.493" v="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AEC40A1A-FA32-4D4E-B9E3-4199EC31F3F8}" dt="2022-01-15T14:54:57.900" v="7" actId="20577"/>
        <pc:sldMkLst>
          <pc:docMk/>
          <pc:sldMk cId="2340879904" sldId="257"/>
        </pc:sldMkLst>
        <pc:spChg chg="mod">
          <ac:chgData name="Zhigalov Roman" userId="1f97e9fdf7779aa5" providerId="Windows Live" clId="Web-{AEC40A1A-FA32-4D4E-B9E3-4199EC31F3F8}" dt="2022-01-15T14:54:57.900" v="7" actId="20577"/>
          <ac:spMkLst>
            <pc:docMk/>
            <pc:sldMk cId="2340879904" sldId="257"/>
            <ac:spMk id="2" creationId="{5CBDDC84-223B-4A91-B841-4C5D7799B068}"/>
          </ac:spMkLst>
        </pc:spChg>
      </pc:sldChg>
      <pc:sldChg chg="addSp modSp new mod setBg">
        <pc:chgData name="Zhigalov Roman" userId="1f97e9fdf7779aa5" providerId="Windows Live" clId="Web-{AEC40A1A-FA32-4D4E-B9E3-4199EC31F3F8}" dt="2022-01-15T14:55:58.323" v="72"/>
        <pc:sldMkLst>
          <pc:docMk/>
          <pc:sldMk cId="2137532937" sldId="258"/>
        </pc:sldMkLst>
        <pc:spChg chg="mod">
          <ac:chgData name="Zhigalov Roman" userId="1f97e9fdf7779aa5" providerId="Windows Live" clId="Web-{AEC40A1A-FA32-4D4E-B9E3-4199EC31F3F8}" dt="2022-01-15T14:55:58.323" v="72"/>
          <ac:spMkLst>
            <pc:docMk/>
            <pc:sldMk cId="2137532937" sldId="258"/>
            <ac:spMk id="2" creationId="{2F1753D2-76EA-4789-83C7-1178FD3CEC80}"/>
          </ac:spMkLst>
        </pc:spChg>
        <pc:spChg chg="mod">
          <ac:chgData name="Zhigalov Roman" userId="1f97e9fdf7779aa5" providerId="Windows Live" clId="Web-{AEC40A1A-FA32-4D4E-B9E3-4199EC31F3F8}" dt="2022-01-15T14:55:58.323" v="72"/>
          <ac:spMkLst>
            <pc:docMk/>
            <pc:sldMk cId="2137532937" sldId="258"/>
            <ac:spMk id="3" creationId="{369A581A-9C53-411A-838D-3589CC9372DB}"/>
          </ac:spMkLst>
        </pc:spChg>
        <pc:spChg chg="add">
          <ac:chgData name="Zhigalov Roman" userId="1f97e9fdf7779aa5" providerId="Windows Live" clId="Web-{AEC40A1A-FA32-4D4E-B9E3-4199EC31F3F8}" dt="2022-01-15T14:55:58.323" v="72"/>
          <ac:spMkLst>
            <pc:docMk/>
            <pc:sldMk cId="2137532937" sldId="258"/>
            <ac:spMk id="8" creationId="{827B839B-9ADE-406B-8590-F1CAEDED45A1}"/>
          </ac:spMkLst>
        </pc:spChg>
        <pc:spChg chg="add">
          <ac:chgData name="Zhigalov Roman" userId="1f97e9fdf7779aa5" providerId="Windows Live" clId="Web-{AEC40A1A-FA32-4D4E-B9E3-4199EC31F3F8}" dt="2022-01-15T14:55:58.323" v="72"/>
          <ac:spMkLst>
            <pc:docMk/>
            <pc:sldMk cId="2137532937" sldId="258"/>
            <ac:spMk id="10" creationId="{CFE45BF0-46DB-408C-B5F7-7B11716805D4}"/>
          </ac:spMkLst>
        </pc:spChg>
        <pc:spChg chg="add">
          <ac:chgData name="Zhigalov Roman" userId="1f97e9fdf7779aa5" providerId="Windows Live" clId="Web-{AEC40A1A-FA32-4D4E-B9E3-4199EC31F3F8}" dt="2022-01-15T14:55:58.323" v="72"/>
          <ac:spMkLst>
            <pc:docMk/>
            <pc:sldMk cId="2137532937" sldId="258"/>
            <ac:spMk id="12" creationId="{2AEBC8F2-97B1-41B4-93F1-2D289E197FBA}"/>
          </ac:spMkLst>
        </pc:spChg>
        <pc:spChg chg="add">
          <ac:chgData name="Zhigalov Roman" userId="1f97e9fdf7779aa5" providerId="Windows Live" clId="Web-{AEC40A1A-FA32-4D4E-B9E3-4199EC31F3F8}" dt="2022-01-15T14:55:58.323" v="72"/>
          <ac:spMkLst>
            <pc:docMk/>
            <pc:sldMk cId="2137532937" sldId="258"/>
            <ac:spMk id="14" creationId="{472E3A19-F5D5-48FC-BB9C-48C2F68F598B}"/>
          </ac:spMkLst>
        </pc:spChg>
        <pc:spChg chg="add">
          <ac:chgData name="Zhigalov Roman" userId="1f97e9fdf7779aa5" providerId="Windows Live" clId="Web-{AEC40A1A-FA32-4D4E-B9E3-4199EC31F3F8}" dt="2022-01-15T14:55:58.323" v="72"/>
          <ac:spMkLst>
            <pc:docMk/>
            <pc:sldMk cId="2137532937" sldId="258"/>
            <ac:spMk id="16" creationId="{7A62E32F-BB65-43A8-8EB5-92346890E549}"/>
          </ac:spMkLst>
        </pc:spChg>
        <pc:spChg chg="add">
          <ac:chgData name="Zhigalov Roman" userId="1f97e9fdf7779aa5" providerId="Windows Live" clId="Web-{AEC40A1A-FA32-4D4E-B9E3-4199EC31F3F8}" dt="2022-01-15T14:55:58.323" v="72"/>
          <ac:spMkLst>
            <pc:docMk/>
            <pc:sldMk cId="2137532937" sldId="258"/>
            <ac:spMk id="18" creationId="{14E91B64-9FCC-451E-AFB4-A827D6329367}"/>
          </ac:spMkLst>
        </pc:spChg>
      </pc:sldChg>
      <pc:sldChg chg="addSp delSp modSp new mod setBg modClrScheme chgLayout">
        <pc:chgData name="Zhigalov Roman" userId="1f97e9fdf7779aa5" providerId="Windows Live" clId="Web-{AEC40A1A-FA32-4D4E-B9E3-4199EC31F3F8}" dt="2022-01-15T14:56:49.559" v="92"/>
        <pc:sldMkLst>
          <pc:docMk/>
          <pc:sldMk cId="4247716807" sldId="259"/>
        </pc:sldMkLst>
        <pc:spChg chg="mod ord">
          <ac:chgData name="Zhigalov Roman" userId="1f97e9fdf7779aa5" providerId="Windows Live" clId="Web-{AEC40A1A-FA32-4D4E-B9E3-4199EC31F3F8}" dt="2022-01-15T14:56:49.559" v="92"/>
          <ac:spMkLst>
            <pc:docMk/>
            <pc:sldMk cId="4247716807" sldId="259"/>
            <ac:spMk id="2" creationId="{000BE79C-1EB5-420A-B226-782D11371C55}"/>
          </ac:spMkLst>
        </pc:spChg>
        <pc:spChg chg="mod ord">
          <ac:chgData name="Zhigalov Roman" userId="1f97e9fdf7779aa5" providerId="Windows Live" clId="Web-{AEC40A1A-FA32-4D4E-B9E3-4199EC31F3F8}" dt="2022-01-15T14:56:49.559" v="92"/>
          <ac:spMkLst>
            <pc:docMk/>
            <pc:sldMk cId="4247716807" sldId="259"/>
            <ac:spMk id="3" creationId="{064885AA-B805-459C-AF5B-934F3C2C71A2}"/>
          </ac:spMkLst>
        </pc:spChg>
        <pc:spChg chg="add">
          <ac:chgData name="Zhigalov Roman" userId="1f97e9fdf7779aa5" providerId="Windows Live" clId="Web-{AEC40A1A-FA32-4D4E-B9E3-4199EC31F3F8}" dt="2022-01-15T14:56:49.559" v="92"/>
          <ac:spMkLst>
            <pc:docMk/>
            <pc:sldMk cId="4247716807" sldId="259"/>
            <ac:spMk id="5" creationId="{B26EE4FD-480F-42A5-9FEB-DA630457CFB7}"/>
          </ac:spMkLst>
        </pc:spChg>
        <pc:spChg chg="add">
          <ac:chgData name="Zhigalov Roman" userId="1f97e9fdf7779aa5" providerId="Windows Live" clId="Web-{AEC40A1A-FA32-4D4E-B9E3-4199EC31F3F8}" dt="2022-01-15T14:56:49.559" v="92"/>
          <ac:spMkLst>
            <pc:docMk/>
            <pc:sldMk cId="4247716807" sldId="259"/>
            <ac:spMk id="6" creationId="{A187062F-BE14-42FC-B06A-607DB23849C3}"/>
          </ac:spMkLst>
        </pc:spChg>
        <pc:spChg chg="add">
          <ac:chgData name="Zhigalov Roman" userId="1f97e9fdf7779aa5" providerId="Windows Live" clId="Web-{AEC40A1A-FA32-4D4E-B9E3-4199EC31F3F8}" dt="2022-01-15T14:56:49.559" v="92"/>
          <ac:spMkLst>
            <pc:docMk/>
            <pc:sldMk cId="4247716807" sldId="259"/>
            <ac:spMk id="7" creationId="{731FE21B-2A45-4BF5-8B03-E12341988774}"/>
          </ac:spMkLst>
        </pc:spChg>
        <pc:spChg chg="add del">
          <ac:chgData name="Zhigalov Roman" userId="1f97e9fdf7779aa5" providerId="Windows Live" clId="Web-{AEC40A1A-FA32-4D4E-B9E3-4199EC31F3F8}" dt="2022-01-15T14:56:49.559" v="91"/>
          <ac:spMkLst>
            <pc:docMk/>
            <pc:sldMk cId="4247716807" sldId="259"/>
            <ac:spMk id="8" creationId="{4522B21E-B2B9-4C72-9A71-C87EFD137480}"/>
          </ac:spMkLst>
        </pc:spChg>
        <pc:spChg chg="add">
          <ac:chgData name="Zhigalov Roman" userId="1f97e9fdf7779aa5" providerId="Windows Live" clId="Web-{AEC40A1A-FA32-4D4E-B9E3-4199EC31F3F8}" dt="2022-01-15T14:56:49.559" v="92"/>
          <ac:spMkLst>
            <pc:docMk/>
            <pc:sldMk cId="4247716807" sldId="259"/>
            <ac:spMk id="9" creationId="{2DC5A94D-79ED-48F5-9DC5-96CBB507CEC8}"/>
          </ac:spMkLst>
        </pc:spChg>
        <pc:spChg chg="add del">
          <ac:chgData name="Zhigalov Roman" userId="1f97e9fdf7779aa5" providerId="Windows Live" clId="Web-{AEC40A1A-FA32-4D4E-B9E3-4199EC31F3F8}" dt="2022-01-15T14:56:49.559" v="91"/>
          <ac:spMkLst>
            <pc:docMk/>
            <pc:sldMk cId="4247716807" sldId="259"/>
            <ac:spMk id="10" creationId="{5EB7D2A2-F448-44D4-938C-DC84CBCB3B1E}"/>
          </ac:spMkLst>
        </pc:spChg>
        <pc:spChg chg="add del">
          <ac:chgData name="Zhigalov Roman" userId="1f97e9fdf7779aa5" providerId="Windows Live" clId="Web-{AEC40A1A-FA32-4D4E-B9E3-4199EC31F3F8}" dt="2022-01-15T14:56:49.559" v="91"/>
          <ac:spMkLst>
            <pc:docMk/>
            <pc:sldMk cId="4247716807" sldId="259"/>
            <ac:spMk id="12" creationId="{871AEA07-1E14-44B4-8E55-64EF049CD66F}"/>
          </ac:spMkLst>
        </pc:spChg>
        <pc:spChg chg="add">
          <ac:chgData name="Zhigalov Roman" userId="1f97e9fdf7779aa5" providerId="Windows Live" clId="Web-{AEC40A1A-FA32-4D4E-B9E3-4199EC31F3F8}" dt="2022-01-15T14:56:49.559" v="92"/>
          <ac:spMkLst>
            <pc:docMk/>
            <pc:sldMk cId="4247716807" sldId="259"/>
            <ac:spMk id="16" creationId="{93A3D4BE-AF25-4F9A-9C29-1145CCE24A28}"/>
          </ac:spMkLst>
        </pc:spChg>
        <pc:cxnChg chg="add del">
          <ac:chgData name="Zhigalov Roman" userId="1f97e9fdf7779aa5" providerId="Windows Live" clId="Web-{AEC40A1A-FA32-4D4E-B9E3-4199EC31F3F8}" dt="2022-01-15T14:56:49.559" v="91"/>
          <ac:cxnSpMkLst>
            <pc:docMk/>
            <pc:sldMk cId="4247716807" sldId="259"/>
            <ac:cxnSpMk id="14" creationId="{F7C8EA93-3210-4C62-99E9-153C275E3A87}"/>
          </ac:cxnSpMkLst>
        </pc:cxnChg>
      </pc:sldChg>
      <pc:sldChg chg="addSp delSp modSp new mod setBg addAnim">
        <pc:chgData name="Zhigalov Roman" userId="1f97e9fdf7779aa5" providerId="Windows Live" clId="Web-{AEC40A1A-FA32-4D4E-B9E3-4199EC31F3F8}" dt="2022-01-15T14:57:12.153" v="122"/>
        <pc:sldMkLst>
          <pc:docMk/>
          <pc:sldMk cId="2647311238" sldId="260"/>
        </pc:sldMkLst>
        <pc:spChg chg="mod">
          <ac:chgData name="Zhigalov Roman" userId="1f97e9fdf7779aa5" providerId="Windows Live" clId="Web-{AEC40A1A-FA32-4D4E-B9E3-4199EC31F3F8}" dt="2022-01-15T14:57:12.153" v="121"/>
          <ac:spMkLst>
            <pc:docMk/>
            <pc:sldMk cId="2647311238" sldId="260"/>
            <ac:spMk id="2" creationId="{2DF55393-57E1-4850-9BD6-FC08262BFB28}"/>
          </ac:spMkLst>
        </pc:spChg>
        <pc:spChg chg="del">
          <ac:chgData name="Zhigalov Roman" userId="1f97e9fdf7779aa5" providerId="Windows Live" clId="Web-{AEC40A1A-FA32-4D4E-B9E3-4199EC31F3F8}" dt="2022-01-15T14:56:54.512" v="94"/>
          <ac:spMkLst>
            <pc:docMk/>
            <pc:sldMk cId="2647311238" sldId="260"/>
            <ac:spMk id="3" creationId="{6A8D2CB4-E28C-4931-B4FA-4B91FED255F9}"/>
          </ac:spMkLst>
        </pc:spChg>
        <pc:spChg chg="mod">
          <ac:chgData name="Zhigalov Roman" userId="1f97e9fdf7779aa5" providerId="Windows Live" clId="Web-{AEC40A1A-FA32-4D4E-B9E3-4199EC31F3F8}" dt="2022-01-15T14:57:12.153" v="121"/>
          <ac:spMkLst>
            <pc:docMk/>
            <pc:sldMk cId="2647311238" sldId="260"/>
            <ac:spMk id="4" creationId="{F060E04F-7FBF-43D3-B69C-B30E22A86D42}"/>
          </ac:spMkLst>
        </pc:spChg>
        <pc:spChg chg="add">
          <ac:chgData name="Zhigalov Roman" userId="1f97e9fdf7779aa5" providerId="Windows Live" clId="Web-{AEC40A1A-FA32-4D4E-B9E3-4199EC31F3F8}" dt="2022-01-15T14:57:12.153" v="121"/>
          <ac:spMkLst>
            <pc:docMk/>
            <pc:sldMk cId="2647311238" sldId="260"/>
            <ac:spMk id="10" creationId="{06DA9DF9-31F7-4056-B42E-878CC92417B8}"/>
          </ac:spMkLst>
        </pc:spChg>
        <pc:picChg chg="add mod ord">
          <ac:chgData name="Zhigalov Roman" userId="1f97e9fdf7779aa5" providerId="Windows Live" clId="Web-{AEC40A1A-FA32-4D4E-B9E3-4199EC31F3F8}" dt="2022-01-15T14:57:12.153" v="121"/>
          <ac:picMkLst>
            <pc:docMk/>
            <pc:sldMk cId="2647311238" sldId="260"/>
            <ac:picMk id="5" creationId="{F6329257-B93F-4F9A-B44D-8571F444DF7A}"/>
          </ac:picMkLst>
        </pc:picChg>
      </pc:sldChg>
      <pc:sldChg chg="addSp modSp new mod setBg">
        <pc:chgData name="Zhigalov Roman" userId="1f97e9fdf7779aa5" providerId="Windows Live" clId="Web-{AEC40A1A-FA32-4D4E-B9E3-4199EC31F3F8}" dt="2022-01-15T14:59:07.984" v="248"/>
        <pc:sldMkLst>
          <pc:docMk/>
          <pc:sldMk cId="2194726572" sldId="261"/>
        </pc:sldMkLst>
        <pc:spChg chg="mod">
          <ac:chgData name="Zhigalov Roman" userId="1f97e9fdf7779aa5" providerId="Windows Live" clId="Web-{AEC40A1A-FA32-4D4E-B9E3-4199EC31F3F8}" dt="2022-01-15T14:59:07.984" v="248"/>
          <ac:spMkLst>
            <pc:docMk/>
            <pc:sldMk cId="2194726572" sldId="261"/>
            <ac:spMk id="2" creationId="{9FEA9979-C1DF-4C06-B0BF-C2BA1418E570}"/>
          </ac:spMkLst>
        </pc:spChg>
        <pc:spChg chg="mod">
          <ac:chgData name="Zhigalov Roman" userId="1f97e9fdf7779aa5" providerId="Windows Live" clId="Web-{AEC40A1A-FA32-4D4E-B9E3-4199EC31F3F8}" dt="2022-01-15T14:59:07.984" v="248"/>
          <ac:spMkLst>
            <pc:docMk/>
            <pc:sldMk cId="2194726572" sldId="261"/>
            <ac:spMk id="3" creationId="{FC9B3DDB-0742-47A5-B849-CD86A5F704C5}"/>
          </ac:spMkLst>
        </pc:spChg>
        <pc:spChg chg="add">
          <ac:chgData name="Zhigalov Roman" userId="1f97e9fdf7779aa5" providerId="Windows Live" clId="Web-{AEC40A1A-FA32-4D4E-B9E3-4199EC31F3F8}" dt="2022-01-15T14:59:07.984" v="248"/>
          <ac:spMkLst>
            <pc:docMk/>
            <pc:sldMk cId="2194726572" sldId="261"/>
            <ac:spMk id="8" creationId="{827B839B-9ADE-406B-8590-F1CAEDED45A1}"/>
          </ac:spMkLst>
        </pc:spChg>
        <pc:spChg chg="add">
          <ac:chgData name="Zhigalov Roman" userId="1f97e9fdf7779aa5" providerId="Windows Live" clId="Web-{AEC40A1A-FA32-4D4E-B9E3-4199EC31F3F8}" dt="2022-01-15T14:59:07.984" v="248"/>
          <ac:spMkLst>
            <pc:docMk/>
            <pc:sldMk cId="2194726572" sldId="261"/>
            <ac:spMk id="10" creationId="{CFE45BF0-46DB-408C-B5F7-7B11716805D4}"/>
          </ac:spMkLst>
        </pc:spChg>
        <pc:spChg chg="add">
          <ac:chgData name="Zhigalov Roman" userId="1f97e9fdf7779aa5" providerId="Windows Live" clId="Web-{AEC40A1A-FA32-4D4E-B9E3-4199EC31F3F8}" dt="2022-01-15T14:59:07.984" v="248"/>
          <ac:spMkLst>
            <pc:docMk/>
            <pc:sldMk cId="2194726572" sldId="261"/>
            <ac:spMk id="12" creationId="{2AEBC8F2-97B1-41B4-93F1-2D289E197FBA}"/>
          </ac:spMkLst>
        </pc:spChg>
        <pc:spChg chg="add">
          <ac:chgData name="Zhigalov Roman" userId="1f97e9fdf7779aa5" providerId="Windows Live" clId="Web-{AEC40A1A-FA32-4D4E-B9E3-4199EC31F3F8}" dt="2022-01-15T14:59:07.984" v="248"/>
          <ac:spMkLst>
            <pc:docMk/>
            <pc:sldMk cId="2194726572" sldId="261"/>
            <ac:spMk id="14" creationId="{472E3A19-F5D5-48FC-BB9C-48C2F68F598B}"/>
          </ac:spMkLst>
        </pc:spChg>
        <pc:spChg chg="add">
          <ac:chgData name="Zhigalov Roman" userId="1f97e9fdf7779aa5" providerId="Windows Live" clId="Web-{AEC40A1A-FA32-4D4E-B9E3-4199EC31F3F8}" dt="2022-01-15T14:59:07.984" v="248"/>
          <ac:spMkLst>
            <pc:docMk/>
            <pc:sldMk cId="2194726572" sldId="261"/>
            <ac:spMk id="16" creationId="{7A62E32F-BB65-43A8-8EB5-92346890E549}"/>
          </ac:spMkLst>
        </pc:spChg>
        <pc:spChg chg="add">
          <ac:chgData name="Zhigalov Roman" userId="1f97e9fdf7779aa5" providerId="Windows Live" clId="Web-{AEC40A1A-FA32-4D4E-B9E3-4199EC31F3F8}" dt="2022-01-15T14:59:07.984" v="248"/>
          <ac:spMkLst>
            <pc:docMk/>
            <pc:sldMk cId="2194726572" sldId="261"/>
            <ac:spMk id="18" creationId="{14E91B64-9FCC-451E-AFB4-A827D6329367}"/>
          </ac:spMkLst>
        </pc:spChg>
      </pc:sldChg>
      <pc:sldChg chg="addSp delSp modSp new mod setBg">
        <pc:chgData name="Zhigalov Roman" userId="1f97e9fdf7779aa5" providerId="Windows Live" clId="Web-{AEC40A1A-FA32-4D4E-B9E3-4199EC31F3F8}" dt="2022-01-15T15:07:00.260" v="263"/>
        <pc:sldMkLst>
          <pc:docMk/>
          <pc:sldMk cId="2460031561" sldId="262"/>
        </pc:sldMkLst>
        <pc:spChg chg="mod ord">
          <ac:chgData name="Zhigalov Roman" userId="1f97e9fdf7779aa5" providerId="Windows Live" clId="Web-{AEC40A1A-FA32-4D4E-B9E3-4199EC31F3F8}" dt="2022-01-15T15:07:00.260" v="263"/>
          <ac:spMkLst>
            <pc:docMk/>
            <pc:sldMk cId="2460031561" sldId="262"/>
            <ac:spMk id="2" creationId="{1A6C5E3F-5626-4158-B8C8-61564962CA39}"/>
          </ac:spMkLst>
        </pc:spChg>
        <pc:spChg chg="del">
          <ac:chgData name="Zhigalov Roman" userId="1f97e9fdf7779aa5" providerId="Windows Live" clId="Web-{AEC40A1A-FA32-4D4E-B9E3-4199EC31F3F8}" dt="2022-01-15T15:06:49.416" v="250"/>
          <ac:spMkLst>
            <pc:docMk/>
            <pc:sldMk cId="2460031561" sldId="262"/>
            <ac:spMk id="3" creationId="{047146EA-F84E-4F95-BF8C-0AE102CBFCCB}"/>
          </ac:spMkLst>
        </pc:spChg>
        <pc:spChg chg="add">
          <ac:chgData name="Zhigalov Roman" userId="1f97e9fdf7779aa5" providerId="Windows Live" clId="Web-{AEC40A1A-FA32-4D4E-B9E3-4199EC31F3F8}" dt="2022-01-15T15:07:00.260" v="263"/>
          <ac:spMkLst>
            <pc:docMk/>
            <pc:sldMk cId="2460031561" sldId="262"/>
            <ac:spMk id="9" creationId="{37C89E4B-3C9F-44B9-8B86-D9E3D112D8EC}"/>
          </ac:spMkLst>
        </pc:spChg>
        <pc:picChg chg="add mod ord">
          <ac:chgData name="Zhigalov Roman" userId="1f97e9fdf7779aa5" providerId="Windows Live" clId="Web-{AEC40A1A-FA32-4D4E-B9E3-4199EC31F3F8}" dt="2022-01-15T15:07:00.260" v="263"/>
          <ac:picMkLst>
            <pc:docMk/>
            <pc:sldMk cId="2460031561" sldId="262"/>
            <ac:picMk id="4" creationId="{93F562AF-751E-4BD4-B8C0-8E49C90CE2D8}"/>
          </ac:picMkLst>
        </pc:picChg>
        <pc:cxnChg chg="add">
          <ac:chgData name="Zhigalov Roman" userId="1f97e9fdf7779aa5" providerId="Windows Live" clId="Web-{AEC40A1A-FA32-4D4E-B9E3-4199EC31F3F8}" dt="2022-01-15T15:07:00.260" v="263"/>
          <ac:cxnSpMkLst>
            <pc:docMk/>
            <pc:sldMk cId="2460031561" sldId="262"/>
            <ac:cxnSpMk id="11" creationId="{AA2EAA10-076F-46BD-8F0F-B9A2FB77A85C}"/>
          </ac:cxnSpMkLst>
        </pc:cxnChg>
        <pc:cxnChg chg="add">
          <ac:chgData name="Zhigalov Roman" userId="1f97e9fdf7779aa5" providerId="Windows Live" clId="Web-{AEC40A1A-FA32-4D4E-B9E3-4199EC31F3F8}" dt="2022-01-15T15:07:00.260" v="263"/>
          <ac:cxnSpMkLst>
            <pc:docMk/>
            <pc:sldMk cId="2460031561" sldId="262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AEC40A1A-FA32-4D4E-B9E3-4199EC31F3F8}" dt="2022-01-15T15:08:01.684" v="300"/>
        <pc:sldMkLst>
          <pc:docMk/>
          <pc:sldMk cId="2879330167" sldId="263"/>
        </pc:sldMkLst>
        <pc:spChg chg="mod ord">
          <ac:chgData name="Zhigalov Roman" userId="1f97e9fdf7779aa5" providerId="Windows Live" clId="Web-{AEC40A1A-FA32-4D4E-B9E3-4199EC31F3F8}" dt="2022-01-15T15:08:01.684" v="300"/>
          <ac:spMkLst>
            <pc:docMk/>
            <pc:sldMk cId="2879330167" sldId="263"/>
            <ac:spMk id="2" creationId="{D8012E4F-6780-465B-B6EF-ED0091DE927C}"/>
          </ac:spMkLst>
        </pc:spChg>
        <pc:spChg chg="del">
          <ac:chgData name="Zhigalov Roman" userId="1f97e9fdf7779aa5" providerId="Windows Live" clId="Web-{AEC40A1A-FA32-4D4E-B9E3-4199EC31F3F8}" dt="2022-01-15T15:07:50.762" v="265"/>
          <ac:spMkLst>
            <pc:docMk/>
            <pc:sldMk cId="2879330167" sldId="263"/>
            <ac:spMk id="3" creationId="{D4D6FA0A-E7EC-4328-A1F9-ECC5414C8F88}"/>
          </ac:spMkLst>
        </pc:spChg>
        <pc:spChg chg="add">
          <ac:chgData name="Zhigalov Roman" userId="1f97e9fdf7779aa5" providerId="Windows Live" clId="Web-{AEC40A1A-FA32-4D4E-B9E3-4199EC31F3F8}" dt="2022-01-15T15:08:01.684" v="300"/>
          <ac:spMkLst>
            <pc:docMk/>
            <pc:sldMk cId="2879330167" sldId="263"/>
            <ac:spMk id="9" creationId="{37C89E4B-3C9F-44B9-8B86-D9E3D112D8EC}"/>
          </ac:spMkLst>
        </pc:spChg>
        <pc:picChg chg="add mod ord">
          <ac:chgData name="Zhigalov Roman" userId="1f97e9fdf7779aa5" providerId="Windows Live" clId="Web-{AEC40A1A-FA32-4D4E-B9E3-4199EC31F3F8}" dt="2022-01-15T15:08:01.684" v="300"/>
          <ac:picMkLst>
            <pc:docMk/>
            <pc:sldMk cId="2879330167" sldId="263"/>
            <ac:picMk id="4" creationId="{F25B9644-3A8B-4124-98A1-5A76EFFC44FF}"/>
          </ac:picMkLst>
        </pc:picChg>
        <pc:cxnChg chg="add">
          <ac:chgData name="Zhigalov Roman" userId="1f97e9fdf7779aa5" providerId="Windows Live" clId="Web-{AEC40A1A-FA32-4D4E-B9E3-4199EC31F3F8}" dt="2022-01-15T15:08:01.684" v="300"/>
          <ac:cxnSpMkLst>
            <pc:docMk/>
            <pc:sldMk cId="2879330167" sldId="263"/>
            <ac:cxnSpMk id="11" creationId="{AA2EAA10-076F-46BD-8F0F-B9A2FB77A85C}"/>
          </ac:cxnSpMkLst>
        </pc:cxnChg>
        <pc:cxnChg chg="add">
          <ac:chgData name="Zhigalov Roman" userId="1f97e9fdf7779aa5" providerId="Windows Live" clId="Web-{AEC40A1A-FA32-4D4E-B9E3-4199EC31F3F8}" dt="2022-01-15T15:08:01.684" v="300"/>
          <ac:cxnSpMkLst>
            <pc:docMk/>
            <pc:sldMk cId="2879330167" sldId="263"/>
            <ac:cxnSpMk id="13" creationId="{D891E407-403B-4764-86C9-33A56D3BCAA3}"/>
          </ac:cxnSpMkLst>
        </pc:cxnChg>
      </pc:sldChg>
      <pc:sldChg chg="addSp delSp modSp new">
        <pc:chgData name="Zhigalov Roman" userId="1f97e9fdf7779aa5" providerId="Windows Live" clId="Web-{AEC40A1A-FA32-4D4E-B9E3-4199EC31F3F8}" dt="2022-01-15T15:10:07.249" v="409" actId="20577"/>
        <pc:sldMkLst>
          <pc:docMk/>
          <pc:sldMk cId="1781724993" sldId="264"/>
        </pc:sldMkLst>
        <pc:spChg chg="mod">
          <ac:chgData name="Zhigalov Roman" userId="1f97e9fdf7779aa5" providerId="Windows Live" clId="Web-{AEC40A1A-FA32-4D4E-B9E3-4199EC31F3F8}" dt="2022-01-15T15:08:42.185" v="303" actId="20577"/>
          <ac:spMkLst>
            <pc:docMk/>
            <pc:sldMk cId="1781724993" sldId="264"/>
            <ac:spMk id="2" creationId="{7351FB61-17F4-4024-83D0-E791F7C62B4B}"/>
          </ac:spMkLst>
        </pc:spChg>
        <pc:spChg chg="del">
          <ac:chgData name="Zhigalov Roman" userId="1f97e9fdf7779aa5" providerId="Windows Live" clId="Web-{AEC40A1A-FA32-4D4E-B9E3-4199EC31F3F8}" dt="2022-01-15T15:08:40.028" v="302"/>
          <ac:spMkLst>
            <pc:docMk/>
            <pc:sldMk cId="1781724993" sldId="264"/>
            <ac:spMk id="3" creationId="{4A5C1CE1-1A95-428E-8B08-74F2764B9874}"/>
          </ac:spMkLst>
        </pc:spChg>
        <pc:spChg chg="mod">
          <ac:chgData name="Zhigalov Roman" userId="1f97e9fdf7779aa5" providerId="Windows Live" clId="Web-{AEC40A1A-FA32-4D4E-B9E3-4199EC31F3F8}" dt="2022-01-15T15:10:07.249" v="409" actId="20577"/>
          <ac:spMkLst>
            <pc:docMk/>
            <pc:sldMk cId="1781724993" sldId="264"/>
            <ac:spMk id="4" creationId="{7671C15C-80F6-40A7-9DA2-E5151417334A}"/>
          </ac:spMkLst>
        </pc:spChg>
        <pc:picChg chg="add mod ord">
          <ac:chgData name="Zhigalov Roman" userId="1f97e9fdf7779aa5" providerId="Windows Live" clId="Web-{AEC40A1A-FA32-4D4E-B9E3-4199EC31F3F8}" dt="2022-01-15T15:08:40.028" v="302"/>
          <ac:picMkLst>
            <pc:docMk/>
            <pc:sldMk cId="1781724993" sldId="264"/>
            <ac:picMk id="5" creationId="{78BD4DE2-4A85-4311-A0C2-7DBF32A3EC2D}"/>
          </ac:picMkLst>
        </pc:picChg>
      </pc:sldChg>
    </pc:docChg>
  </pc:docChgLst>
  <pc:docChgLst>
    <pc:chgData name="Roman Zhigalov" userId="1f97e9fdf7779aa5" providerId="LiveId" clId="{0C75B359-2AAD-4E6F-B6BE-7A16BE6803E1}"/>
    <pc:docChg chg="addSld modSld">
      <pc:chgData name="Roman Zhigalov" userId="1f97e9fdf7779aa5" providerId="LiveId" clId="{0C75B359-2AAD-4E6F-B6BE-7A16BE6803E1}" dt="2022-01-16T10:12:53.534" v="0"/>
      <pc:docMkLst>
        <pc:docMk/>
      </pc:docMkLst>
      <pc:sldChg chg="add">
        <pc:chgData name="Roman Zhigalov" userId="1f97e9fdf7779aa5" providerId="LiveId" clId="{0C75B359-2AAD-4E6F-B6BE-7A16BE6803E1}" dt="2022-01-16T10:12:53.534" v="0"/>
        <pc:sldMkLst>
          <pc:docMk/>
          <pc:sldMk cId="301926319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15. Китай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51FB61-17F4-4024-83D0-E791F7C6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Сунь Ятсен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71C15C-80F6-40A7-9DA2-E51514173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Руководитель</a:t>
            </a:r>
            <a:r>
              <a:rPr lang="en-US" sz="2000" dirty="0"/>
              <a:t> </a:t>
            </a:r>
            <a:r>
              <a:rPr lang="en-US" sz="2000" dirty="0" err="1"/>
              <a:t>Гоминьдана</a:t>
            </a:r>
            <a:r>
              <a:rPr lang="en-US" sz="2000" dirty="0"/>
              <a:t>, </a:t>
            </a:r>
            <a:r>
              <a:rPr lang="en-US" sz="2000" dirty="0" err="1"/>
              <a:t>автор</a:t>
            </a:r>
            <a:r>
              <a:rPr lang="en-US" sz="2000" dirty="0"/>
              <a:t> </a:t>
            </a:r>
            <a:r>
              <a:rPr lang="en-US" sz="2000" dirty="0" err="1"/>
              <a:t>трёх</a:t>
            </a:r>
            <a:r>
              <a:rPr lang="en-US" sz="2000" dirty="0"/>
              <a:t> </a:t>
            </a:r>
            <a:r>
              <a:rPr lang="en-US" sz="2000" dirty="0" err="1"/>
              <a:t>народных</a:t>
            </a:r>
            <a:r>
              <a:rPr lang="en-US" sz="2000" dirty="0"/>
              <a:t> </a:t>
            </a:r>
            <a:r>
              <a:rPr lang="en-US" sz="2000" dirty="0" err="1"/>
              <a:t>принципов</a:t>
            </a:r>
            <a:r>
              <a:rPr lang="en-US" sz="2000" dirty="0"/>
              <a:t> (</a:t>
            </a:r>
            <a:r>
              <a:rPr lang="en-US" sz="2000" dirty="0" err="1"/>
              <a:t>национализм</a:t>
            </a:r>
            <a:r>
              <a:rPr lang="en-US" sz="2000" dirty="0"/>
              <a:t>, </a:t>
            </a:r>
            <a:r>
              <a:rPr lang="en-US" sz="2000" dirty="0" err="1"/>
              <a:t>народовластие</a:t>
            </a:r>
            <a:r>
              <a:rPr lang="en-US" sz="2000" dirty="0"/>
              <a:t> и </a:t>
            </a:r>
            <a:r>
              <a:rPr lang="en-US" sz="2000" dirty="0" err="1"/>
              <a:t>народное</a:t>
            </a:r>
            <a:r>
              <a:rPr lang="en-US" sz="2000" dirty="0"/>
              <a:t> </a:t>
            </a:r>
            <a:r>
              <a:rPr lang="en-US" sz="2000" dirty="0" err="1"/>
              <a:t>благосостояние</a:t>
            </a:r>
            <a:r>
              <a:rPr lang="en-US" sz="2000" dirty="0"/>
              <a:t>). </a:t>
            </a:r>
            <a:r>
              <a:rPr lang="en-US" sz="2000" dirty="0" err="1"/>
              <a:t>Лидер</a:t>
            </a:r>
            <a:r>
              <a:rPr lang="en-US" sz="2000" dirty="0"/>
              <a:t> </a:t>
            </a:r>
            <a:r>
              <a:rPr lang="en-US" sz="2000" dirty="0" err="1"/>
              <a:t>Китая</a:t>
            </a:r>
            <a:r>
              <a:rPr lang="en-US" sz="2000" dirty="0"/>
              <a:t> в </a:t>
            </a:r>
            <a:r>
              <a:rPr lang="en-US" sz="2000" dirty="0" err="1"/>
              <a:t>первой</a:t>
            </a:r>
            <a:r>
              <a:rPr lang="en-US" sz="2000" dirty="0"/>
              <a:t> </a:t>
            </a:r>
            <a:r>
              <a:rPr lang="en-US" sz="2000" dirty="0" err="1"/>
              <a:t>половине</a:t>
            </a:r>
            <a:r>
              <a:rPr lang="en-US" sz="2000" dirty="0"/>
              <a:t> 1920-х </a:t>
            </a:r>
            <a:r>
              <a:rPr lang="en-US" sz="2000" dirty="0" err="1"/>
              <a:t>гг</a:t>
            </a:r>
            <a:r>
              <a:rPr lang="en-US" sz="2000" dirty="0"/>
              <a:t>. </a:t>
            </a:r>
            <a:r>
              <a:rPr lang="en-US" sz="2000" dirty="0" err="1"/>
              <a:t>Объединил</a:t>
            </a:r>
            <a:r>
              <a:rPr lang="en-US" sz="2000" dirty="0"/>
              <a:t> </a:t>
            </a:r>
            <a:r>
              <a:rPr lang="en-US" sz="2000" dirty="0" err="1"/>
              <a:t>усилия</a:t>
            </a:r>
            <a:r>
              <a:rPr lang="en-US" sz="2000" dirty="0"/>
              <a:t> КПК и </a:t>
            </a:r>
            <a:r>
              <a:rPr lang="en-US" sz="2000" dirty="0" err="1"/>
              <a:t>Гоминьдана</a:t>
            </a:r>
            <a:r>
              <a:rPr lang="en-US" sz="2000" dirty="0"/>
              <a:t>. </a:t>
            </a:r>
            <a:r>
              <a:rPr lang="en-US" sz="2000" dirty="0" err="1"/>
              <a:t>Умер</a:t>
            </a:r>
            <a:r>
              <a:rPr lang="en-US" sz="2000" dirty="0"/>
              <a:t> в 1925 г.</a:t>
            </a:r>
            <a:endParaRPr lang="en-US" sz="2000" dirty="0">
              <a:cs typeface="Calibri"/>
            </a:endParaRPr>
          </a:p>
        </p:txBody>
      </p:sp>
      <p:pic>
        <p:nvPicPr>
          <p:cNvPr id="5" name="Рисунок 5" descr="Изображение выглядит как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8BD4DE2-4A85-4311-A0C2-7DBF32A3E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661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172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26EE4FD-480F-42A5-9FEB-DA630457C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A187062F-BE14-42FC-B06A-607DB2384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731FE21B-2A45-4BF5-8B03-E12341988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2DC5A94D-79ED-48F5-9DC5-96CBB507C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93A3D4BE-AF25-4F9A-9C29-1145CCE24A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A3682-8E38-443B-A653-39FD3AD5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Революция 1925-1928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0DEC04-1947-4500-A49A-EB740AD20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3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C81F9C-189F-429F-B6C3-82C0FEDA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Чан Кайши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B3FD42-5A1C-49CE-BDE6-03452BA83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военный</a:t>
            </a:r>
            <a:r>
              <a:rPr lang="en-US" sz="2000" dirty="0"/>
              <a:t> и </a:t>
            </a:r>
            <a:r>
              <a:rPr lang="en-US" sz="2000" dirty="0" err="1"/>
              <a:t>политический</a:t>
            </a:r>
            <a:r>
              <a:rPr lang="en-US" sz="2000" dirty="0"/>
              <a:t> </a:t>
            </a:r>
            <a:r>
              <a:rPr lang="en-US" sz="2000" dirty="0" err="1"/>
              <a:t>деятель</a:t>
            </a:r>
            <a:r>
              <a:rPr lang="en-US" sz="2000" dirty="0"/>
              <a:t> </a:t>
            </a:r>
            <a:r>
              <a:rPr lang="en-US" sz="2000" dirty="0" err="1"/>
              <a:t>Китая</a:t>
            </a:r>
            <a:r>
              <a:rPr lang="en-US" sz="2000" dirty="0"/>
              <a:t>, </a:t>
            </a:r>
            <a:r>
              <a:rPr lang="en-US" sz="2000" dirty="0" err="1"/>
              <a:t>возглавивший</a:t>
            </a:r>
            <a:r>
              <a:rPr lang="en-US" sz="2000" dirty="0"/>
              <a:t> </a:t>
            </a:r>
            <a:r>
              <a:rPr lang="en-US" sz="2000" dirty="0" err="1"/>
              <a:t>партию</a:t>
            </a:r>
            <a:r>
              <a:rPr lang="en-US" sz="2000" dirty="0"/>
              <a:t> </a:t>
            </a:r>
            <a:r>
              <a:rPr lang="en-US" sz="2000" dirty="0" err="1"/>
              <a:t>Гоминьдан</a:t>
            </a:r>
            <a:r>
              <a:rPr lang="en-US" sz="2000" dirty="0"/>
              <a:t> в 1925 </a:t>
            </a:r>
            <a:r>
              <a:rPr lang="en-US" sz="2000" dirty="0" err="1"/>
              <a:t>году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смерти</a:t>
            </a:r>
            <a:r>
              <a:rPr lang="en-US" sz="2000" dirty="0"/>
              <a:t> </a:t>
            </a:r>
            <a:r>
              <a:rPr lang="en-US" sz="2000" dirty="0" err="1"/>
              <a:t>Сунь</a:t>
            </a:r>
            <a:r>
              <a:rPr lang="en-US" sz="2000" dirty="0"/>
              <a:t> </a:t>
            </a:r>
            <a:r>
              <a:rPr lang="en-US" sz="2000" dirty="0" err="1"/>
              <a:t>Ятсена</a:t>
            </a:r>
            <a:r>
              <a:rPr lang="en-US" sz="2000" dirty="0"/>
              <a:t>; </a:t>
            </a:r>
            <a:r>
              <a:rPr lang="en-US" sz="2000" dirty="0" err="1"/>
              <a:t>президент</a:t>
            </a:r>
            <a:r>
              <a:rPr lang="en-US" sz="2000" dirty="0"/>
              <a:t> </a:t>
            </a:r>
            <a:r>
              <a:rPr lang="en-US" sz="2000" dirty="0" err="1"/>
              <a:t>Китайской</a:t>
            </a:r>
            <a:r>
              <a:rPr lang="en-US" sz="2000" dirty="0"/>
              <a:t> </a:t>
            </a:r>
            <a:r>
              <a:rPr lang="en-US" sz="2000" dirty="0" err="1"/>
              <a:t>Республики</a:t>
            </a:r>
            <a:r>
              <a:rPr lang="en-US" sz="2000" dirty="0"/>
              <a:t>, </a:t>
            </a:r>
            <a:r>
              <a:rPr lang="en-US" sz="2000" dirty="0" err="1"/>
              <a:t>маршал</a:t>
            </a:r>
            <a:r>
              <a:rPr lang="en-US" sz="2000" dirty="0"/>
              <a:t> и </a:t>
            </a:r>
            <a:r>
              <a:rPr lang="en-US" sz="2000" dirty="0" err="1"/>
              <a:t>генералиссимус</a:t>
            </a:r>
            <a:r>
              <a:rPr lang="en-US" sz="2000" dirty="0"/>
              <a:t>. </a:t>
            </a:r>
            <a:endParaRPr lang="en-US" sz="2000" dirty="0">
              <a:cs typeface="Calibri"/>
            </a:endParaRPr>
          </a:p>
        </p:txBody>
      </p:sp>
      <p:pic>
        <p:nvPicPr>
          <p:cNvPr id="5" name="Рисунок 5" descr="Изображение выглядит как текст, стена, человек, чер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0353619-554C-4241-BECE-FA0328787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316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249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CCDCE7-7CE5-48DC-A42B-8337E726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Основные мероприятия Чан Кайши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CEBF1D-8E5D-4CC5-827C-0033E7798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Усиление центральной власти</a:t>
            </a:r>
          </a:p>
          <a:p>
            <a:r>
              <a:rPr lang="ru-RU" sz="2400">
                <a:cs typeface="Calibri"/>
              </a:rPr>
              <a:t>Военные походы против реакционных сил в разных частях страны</a:t>
            </a:r>
          </a:p>
          <a:p>
            <a:r>
              <a:rPr lang="ru-RU" sz="2400">
                <a:cs typeface="Calibri"/>
              </a:rPr>
              <a:t>Усиление и укрепление боеспособности армии</a:t>
            </a:r>
          </a:p>
          <a:p>
            <a:r>
              <a:rPr lang="ru-RU" sz="2400">
                <a:cs typeface="Calibri"/>
              </a:rPr>
              <a:t>Расправы над коммунистами и политическими противниками</a:t>
            </a:r>
          </a:p>
          <a:p>
            <a:r>
              <a:rPr lang="ru-RU" sz="2400">
                <a:cs typeface="Calibri"/>
              </a:rPr>
              <a:t>Объединение страны</a:t>
            </a:r>
          </a:p>
        </p:txBody>
      </p:sp>
    </p:spTree>
    <p:extLst>
      <p:ext uri="{BB962C8B-B14F-4D97-AF65-F5344CB8AC3E}">
        <p14:creationId xmlns:p14="http://schemas.microsoft.com/office/powerpoint/2010/main" val="377683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29F17-2C7F-4105-982D-816E12D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1928 г. - правительство Чан Кайши признано общенациональным 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, внешний, чер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BAF683C-DBD6-4BD2-ADA3-BABE31529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486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509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26EE4FD-480F-42A5-9FEB-DA630457C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A187062F-BE14-42FC-B06A-607DB2384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731FE21B-2A45-4BF5-8B03-E12341988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2DC5A94D-79ED-48F5-9DC5-96CBB507C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93A3D4BE-AF25-4F9A-9C29-1145CCE24A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D0200-2418-467E-B67D-F367CB02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Гражданская война 1928-1937 гг.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9C5160-9548-4FBE-A91D-15A52A873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556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xmlns="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68FEB6-0160-447D-B8AA-586B6F69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  <a:cs typeface="Calibri Light"/>
              </a:rPr>
              <a:t>Причины Гражданской войны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964C73-47C8-4C5D-BB3A-7AF27171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cs typeface="Calibri"/>
              </a:rPr>
              <a:t>Силовое противостояние Гоминьдана и Коммунистической партии Китая</a:t>
            </a:r>
          </a:p>
          <a:p>
            <a:r>
              <a:rPr lang="ru-RU" sz="2400" dirty="0">
                <a:cs typeface="Calibri"/>
              </a:rPr>
              <a:t>Курс коммунистов на социалистическую революцию</a:t>
            </a:r>
          </a:p>
          <a:p>
            <a:r>
              <a:rPr lang="ru-RU" sz="2400" dirty="0">
                <a:cs typeface="Calibri"/>
              </a:rPr>
              <a:t>Желание правительства Чан Кайши ликвидировать угрозу большевиков и объединить страну</a:t>
            </a:r>
          </a:p>
        </p:txBody>
      </p:sp>
    </p:spTree>
    <p:extLst>
      <p:ext uri="{BB962C8B-B14F-4D97-AF65-F5344CB8AC3E}">
        <p14:creationId xmlns:p14="http://schemas.microsoft.com/office/powerpoint/2010/main" val="187424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trojden.com/books/world-history/world-history-10-class-1918-1945-kosmach-2012/world-history-10-class-1918-1945-kosmach-2012.files/image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69" y="-15877"/>
            <a:ext cx="6210720" cy="687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3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E40C7-B5EB-492E-A369-1831FB37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Мао Цзэдун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4E33C5-E4C3-46A1-829A-E407B453D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Лидер коммунистической партии Китая</a:t>
            </a:r>
          </a:p>
        </p:txBody>
      </p:sp>
      <p:pic>
        <p:nvPicPr>
          <p:cNvPr id="5" name="Рисунок 5" descr="Изображение выглядит как текст, человек, мужчина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238BE34-7AAA-4357-A53A-E372A6C9E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489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38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C5782D3-6CED-43A7-BE35-09C48F809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6721F593-ECD2-4B5B-AAE4-0866A4CDC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71DEE99F-D18C-4025-BA3F-CEBF5258E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976FA5D9-3A7C-4FA7-9BA8-1905D703FD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3A31DA-401A-4D57-8ADD-3FE48FA8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Великий поход китайских коммунистов 1934-1936 гг.</a:t>
            </a:r>
          </a:p>
        </p:txBody>
      </p:sp>
      <p:pic>
        <p:nvPicPr>
          <p:cNvPr id="5" name="Рисунок 5" descr="Изображение выглядит как текст, внешний, человек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3A25AAF-5D4E-46D5-8BDC-B78559FFA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2" r="1672" b="-2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046F29-5903-4EBF-BA77-E02AED9A8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5105" y="3072208"/>
            <a:ext cx="3264916" cy="2660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легендарный поход 1934—1936 годов армии китайских коммунистов (КПК) из южного Китая через труднодоступные горные районы в Яньаньский округ провинции Шэньси. Также известен, как Северо-западный поход. Протяжённость маршрута превысила 8000 км.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4652D57C-331F-43B8-9C07-69FBA9C02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BDDC84-223B-4A91-B841-4C5D7799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8F9EA4-ED79-4A18-9E4D-895768C15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79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26EE4FD-480F-42A5-9FEB-DA630457C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A187062F-BE14-42FC-B06A-607DB2384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731FE21B-2A45-4BF5-8B03-E12341988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xmlns="" id="{2DC5A94D-79ED-48F5-9DC5-96CBB507C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93A3D4BE-AF25-4F9A-9C29-1145CCE24A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97A1C8-CA6E-49BD-9953-2DC2E4E3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Нападение Японии в 1937 г.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4D3EBD-96E9-4B89-A846-AF1CD7AA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3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внешний, люди, стар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206C416-319C-412A-B8F9-EB1B6327F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764725-7582-4398-A8CB-7F00A23D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1931 г. - вторжение Японии в Маньчжурию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14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F555BDF-848B-4DC4-BB11-EA0A3442A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0B5B81-22D1-45D4-B974-938BB865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6-7 июля 1937 г.  - инцидент на мосту Марко Полло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77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BFD112-87F4-4D08-BAA6-815E9B8A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23 сентября 1937 г. - единый фронт Гоминьдана и КПК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мужчина, стои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336369F-6326-429B-9BBB-3DAD050C7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" r="2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628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43B16-522D-4E1A-BAC8-6B50E892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Карта вторжения японских войск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9E036E2-D0CF-484D-AD6E-2BDBB5A1C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3" r="1" b="754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9800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26EE4FD-480F-42A5-9FEB-DA630457C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A187062F-BE14-42FC-B06A-607DB2384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731FE21B-2A45-4BF5-8B03-E12341988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2DC5A94D-79ED-48F5-9DC5-96CBB507C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93A3D4BE-AF25-4F9A-9C29-1145CCE24A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2E392F-403F-4F3C-B15A-B566D23D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Культура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0DA408-5FC2-4DEB-9D53-C9369E7EF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61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5C4768-84FC-4DBB-AD33-55995C70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9C16CA-3EEA-4CF0-B52B-D27989BD8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Многие молоды китайцы получали образование на Западе</a:t>
            </a:r>
          </a:p>
          <a:p>
            <a:r>
              <a:rPr lang="ru-RU" sz="2400">
                <a:cs typeface="Calibri"/>
              </a:rPr>
              <a:t>Попытки ликвидировать безграмотность</a:t>
            </a:r>
          </a:p>
          <a:p>
            <a:r>
              <a:rPr lang="ru-RU" sz="2400">
                <a:cs typeface="Calibri"/>
              </a:rPr>
              <a:t>"Движение за новую культуру"</a:t>
            </a:r>
          </a:p>
          <a:p>
            <a:r>
              <a:rPr lang="ru-RU" sz="2400">
                <a:cs typeface="Calibri"/>
              </a:rPr>
              <a:t>Проникновение европейского влияния в культуру Китая</a:t>
            </a:r>
          </a:p>
        </p:txBody>
      </p:sp>
    </p:spTree>
    <p:extLst>
      <p:ext uri="{BB962C8B-B14F-4D97-AF65-F5344CB8AC3E}">
        <p14:creationId xmlns:p14="http://schemas.microsoft.com/office/powerpoint/2010/main" val="48726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B1559B-CAD3-44ED-B41F-035DF02F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5A24B3-F36E-4A9B-AA22-752DE310F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67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A718ED-F3AE-439B-B731-E0FAC5D5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A0189A-57B5-4553-846F-A2028BB9C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9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1753D2-76EA-4789-83C7-1178FD3C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9A581A-9C53-411A-838D-3589CC937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Китай в период 1919-1924 гг.</a:t>
            </a:r>
          </a:p>
          <a:p>
            <a:r>
              <a:rPr lang="ru-RU" sz="2400">
                <a:cs typeface="Calibri"/>
              </a:rPr>
              <a:t>Революция 1925-1928 гг.</a:t>
            </a:r>
          </a:p>
          <a:p>
            <a:r>
              <a:rPr lang="ru-RU" sz="2400">
                <a:cs typeface="Calibri"/>
              </a:rPr>
              <a:t>Гражданская война 1928-1937 гг.</a:t>
            </a:r>
          </a:p>
          <a:p>
            <a:r>
              <a:rPr lang="ru-RU" sz="2400">
                <a:cs typeface="Calibri"/>
              </a:rPr>
              <a:t>Нападение Японии в 1937 г.</a:t>
            </a:r>
          </a:p>
          <a:p>
            <a:r>
              <a:rPr lang="ru-RU" sz="2400">
                <a:cs typeface="Calibri"/>
              </a:rPr>
              <a:t>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213753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B26EE4FD-480F-42A5-9FEB-DA630457C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A187062F-BE14-42FC-B06A-607DB2384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731FE21B-2A45-4BF5-8B03-E12341988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2DC5A94D-79ED-48F5-9DC5-96CBB507C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93A3D4BE-AF25-4F9A-9C29-1145CCE24A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BE79C-1EB5-420A-B226-782D1137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Китай в 1919-1924 гг.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885AA-B805-459C-AF5B-934F3C2C7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71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F55393-57E1-4850-9BD6-FC08262B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Пу 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60E04F-7FBF-43D3-B69C-B30E22A86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Император Китая, свергнутый в 1912 г.</a:t>
            </a:r>
          </a:p>
        </p:txBody>
      </p:sp>
      <p:pic>
        <p:nvPicPr>
          <p:cNvPr id="5" name="Рисунок 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6329257-B93F-4F9A-B44D-8571F444D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52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73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EA9979-C1DF-4C06-B0BF-C2BA1418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Китай в 1919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9B3DDB-0742-47A5-B849-CD86A5F7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Экономический упадок</a:t>
            </a:r>
          </a:p>
          <a:p>
            <a:r>
              <a:rPr lang="ru-RU" sz="2400">
                <a:cs typeface="Calibri"/>
              </a:rPr>
              <a:t>80% земли - в собственности крупных помещиков</a:t>
            </a:r>
          </a:p>
          <a:p>
            <a:r>
              <a:rPr lang="ru-RU" sz="2400">
                <a:cs typeface="Calibri"/>
              </a:rPr>
              <a:t>Военно-феодальные клики, контролировали провинции</a:t>
            </a:r>
          </a:p>
          <a:p>
            <a:r>
              <a:rPr lang="ru-RU" sz="2400">
                <a:cs typeface="Calibri"/>
              </a:rPr>
              <a:t>Засилье иностранного капитала</a:t>
            </a:r>
          </a:p>
          <a:p>
            <a:r>
              <a:rPr lang="ru-RU" sz="2400">
                <a:cs typeface="Calibri"/>
              </a:rPr>
              <a:t>Япония получила земли, ранее принадлежавшие немцам</a:t>
            </a:r>
          </a:p>
        </p:txBody>
      </p:sp>
    </p:spTree>
    <p:extLst>
      <p:ext uri="{BB962C8B-B14F-4D97-AF65-F5344CB8AC3E}">
        <p14:creationId xmlns:p14="http://schemas.microsoft.com/office/powerpoint/2010/main" val="219472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trojden.com/books/world-history/world-history-10-class-1918-1945-kosmach-2012/world-history-10-class-1918-1945-kosmach-2012.files/image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69" y="-15877"/>
            <a:ext cx="6210720" cy="687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2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старый,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3F562AF-751E-4BD4-B8C0-8E49C90CE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84" b="21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6C5E3F-5626-4158-B8C8-61564962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Восстание студентов 4 мая 1919 г.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3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человек, внешний, военная фор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25B9644-3A8B-4124-98A1-5A76EFFC4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012E4F-6780-465B-B6EF-ED0091DE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1921 г. - создание коммунистической партии Китая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30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354</Words>
  <Application>Microsoft Office PowerPoint</Application>
  <PresentationFormat>Широкоэкранный</PresentationFormat>
  <Paragraphs>54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§ 15. Китай</vt:lpstr>
      <vt:lpstr>Проверка д/з</vt:lpstr>
      <vt:lpstr>План урока</vt:lpstr>
      <vt:lpstr>1. Китай в 1919-1924 гг. </vt:lpstr>
      <vt:lpstr>Пу и</vt:lpstr>
      <vt:lpstr>Китай в 1919 г.</vt:lpstr>
      <vt:lpstr>Презентация PowerPoint</vt:lpstr>
      <vt:lpstr>Восстание студентов 4 мая 1919 г.</vt:lpstr>
      <vt:lpstr>1921 г. - создание коммунистической партии Китая</vt:lpstr>
      <vt:lpstr>Сунь Ятсен</vt:lpstr>
      <vt:lpstr>2. Революция 1925-1928</vt:lpstr>
      <vt:lpstr>Чан Кайши</vt:lpstr>
      <vt:lpstr>Основные мероприятия Чан Кайши</vt:lpstr>
      <vt:lpstr>1928 г. - правительство Чан Кайши признано общенациональным </vt:lpstr>
      <vt:lpstr>3. Гражданская война 1928-1937 гг.</vt:lpstr>
      <vt:lpstr>Причины Гражданской войны</vt:lpstr>
      <vt:lpstr>Презентация PowerPoint</vt:lpstr>
      <vt:lpstr>Мао Цзэдун</vt:lpstr>
      <vt:lpstr>Великий поход китайских коммунистов 1934-1936 гг.</vt:lpstr>
      <vt:lpstr>4. Нападение Японии в 1937 г.</vt:lpstr>
      <vt:lpstr>1931 г. - вторжение Японии в Маньчжурию</vt:lpstr>
      <vt:lpstr>6-7 июля 1937 г.  - инцидент на мосту Марко Полло</vt:lpstr>
      <vt:lpstr>23 сентября 1937 г. - единый фронт Гоминьдана и КПК</vt:lpstr>
      <vt:lpstr>Карта вторжения японских войск</vt:lpstr>
      <vt:lpstr>5. Культура</vt:lpstr>
      <vt:lpstr>Основные положения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15. Китай</dc:title>
  <dc:creator/>
  <cp:lastModifiedBy>Учетная запись Майкрософт</cp:lastModifiedBy>
  <cp:revision>108</cp:revision>
  <dcterms:created xsi:type="dcterms:W3CDTF">2022-01-15T14:54:11Z</dcterms:created>
  <dcterms:modified xsi:type="dcterms:W3CDTF">2025-01-07T13:23:04Z</dcterms:modified>
</cp:coreProperties>
</file>