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62BEB1-F122-4DB8-92E8-A47A8F245156}" v="20" dt="2022-01-29T14:23:36.401"/>
    <p1510:client id="{DC79FD8B-F866-4F2A-99AD-14EDF5161804}" v="1397" dt="2022-01-29T16:07:35.7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3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46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A062BEB1-F122-4DB8-92E8-A47A8F245156}"/>
    <pc:docChg chg="addSld modSld">
      <pc:chgData name="Zhigalov Roman" userId="1f97e9fdf7779aa5" providerId="Windows Live" clId="Web-{A062BEB1-F122-4DB8-92E8-A47A8F245156}" dt="2022-01-29T14:23:36.401" v="19" actId="20577"/>
      <pc:docMkLst>
        <pc:docMk/>
      </pc:docMkLst>
      <pc:sldChg chg="modSp">
        <pc:chgData name="Zhigalov Roman" userId="1f97e9fdf7779aa5" providerId="Windows Live" clId="Web-{A062BEB1-F122-4DB8-92E8-A47A8F245156}" dt="2022-01-29T14:19:34.520" v="1" actId="20577"/>
        <pc:sldMkLst>
          <pc:docMk/>
          <pc:sldMk cId="1351651579" sldId="256"/>
        </pc:sldMkLst>
        <pc:spChg chg="mod">
          <ac:chgData name="Zhigalov Roman" userId="1f97e9fdf7779aa5" providerId="Windows Live" clId="Web-{A062BEB1-F122-4DB8-92E8-A47A8F245156}" dt="2022-01-29T14:19:34.520" v="1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modSp new">
        <pc:chgData name="Zhigalov Roman" userId="1f97e9fdf7779aa5" providerId="Windows Live" clId="Web-{A062BEB1-F122-4DB8-92E8-A47A8F245156}" dt="2022-01-29T14:23:36.401" v="19" actId="20577"/>
        <pc:sldMkLst>
          <pc:docMk/>
          <pc:sldMk cId="1063941312" sldId="257"/>
        </pc:sldMkLst>
        <pc:spChg chg="mod">
          <ac:chgData name="Zhigalov Roman" userId="1f97e9fdf7779aa5" providerId="Windows Live" clId="Web-{A062BEB1-F122-4DB8-92E8-A47A8F245156}" dt="2022-01-29T14:23:36.401" v="19" actId="20577"/>
          <ac:spMkLst>
            <pc:docMk/>
            <pc:sldMk cId="1063941312" sldId="257"/>
            <ac:spMk id="2" creationId="{CEC4F76D-574D-4B32-804C-5BB99F660C66}"/>
          </ac:spMkLst>
        </pc:spChg>
      </pc:sldChg>
    </pc:docChg>
  </pc:docChgLst>
  <pc:docChgLst>
    <pc:chgData name="Zhigalov Roman" userId="1f97e9fdf7779aa5" providerId="Windows Live" clId="Web-{DC79FD8B-F866-4F2A-99AD-14EDF5161804}"/>
    <pc:docChg chg="addSld modSld">
      <pc:chgData name="Zhigalov Roman" userId="1f97e9fdf7779aa5" providerId="Windows Live" clId="Web-{DC79FD8B-F866-4F2A-99AD-14EDF5161804}" dt="2022-01-29T16:07:35.748" v="1410"/>
      <pc:docMkLst>
        <pc:docMk/>
      </pc:docMkLst>
      <pc:sldChg chg="modSp">
        <pc:chgData name="Zhigalov Roman" userId="1f97e9fdf7779aa5" providerId="Windows Live" clId="Web-{DC79FD8B-F866-4F2A-99AD-14EDF5161804}" dt="2022-01-29T15:20:36.373" v="1" actId="20577"/>
        <pc:sldMkLst>
          <pc:docMk/>
          <pc:sldMk cId="1063941312" sldId="257"/>
        </pc:sldMkLst>
        <pc:spChg chg="mod">
          <ac:chgData name="Zhigalov Roman" userId="1f97e9fdf7779aa5" providerId="Windows Live" clId="Web-{DC79FD8B-F866-4F2A-99AD-14EDF5161804}" dt="2022-01-29T15:20:36.373" v="1" actId="20577"/>
          <ac:spMkLst>
            <pc:docMk/>
            <pc:sldMk cId="1063941312" sldId="257"/>
            <ac:spMk id="2" creationId="{CEC4F76D-574D-4B32-804C-5BB99F660C66}"/>
          </ac:spMkLst>
        </pc:spChg>
      </pc:sldChg>
      <pc:sldChg chg="addSp modSp new mod setBg">
        <pc:chgData name="Zhigalov Roman" userId="1f97e9fdf7779aa5" providerId="Windows Live" clId="Web-{DC79FD8B-F866-4F2A-99AD-14EDF5161804}" dt="2022-01-29T15:23:52.441" v="90" actId="20577"/>
        <pc:sldMkLst>
          <pc:docMk/>
          <pc:sldMk cId="1317234628" sldId="258"/>
        </pc:sldMkLst>
        <pc:spChg chg="mod">
          <ac:chgData name="Zhigalov Roman" userId="1f97e9fdf7779aa5" providerId="Windows Live" clId="Web-{DC79FD8B-F866-4F2A-99AD-14EDF5161804}" dt="2022-01-29T15:23:47.878" v="89"/>
          <ac:spMkLst>
            <pc:docMk/>
            <pc:sldMk cId="1317234628" sldId="258"/>
            <ac:spMk id="2" creationId="{75F2ACBF-F9C5-4528-929E-1E0A1B7DC4BB}"/>
          </ac:spMkLst>
        </pc:spChg>
        <pc:spChg chg="mod">
          <ac:chgData name="Zhigalov Roman" userId="1f97e9fdf7779aa5" providerId="Windows Live" clId="Web-{DC79FD8B-F866-4F2A-99AD-14EDF5161804}" dt="2022-01-29T15:23:52.441" v="90" actId="20577"/>
          <ac:spMkLst>
            <pc:docMk/>
            <pc:sldMk cId="1317234628" sldId="258"/>
            <ac:spMk id="3" creationId="{A6810EE8-8337-4B0B-B077-57BA535D74CA}"/>
          </ac:spMkLst>
        </pc:spChg>
        <pc:spChg chg="add">
          <ac:chgData name="Zhigalov Roman" userId="1f97e9fdf7779aa5" providerId="Windows Live" clId="Web-{DC79FD8B-F866-4F2A-99AD-14EDF5161804}" dt="2022-01-29T15:23:47.878" v="89"/>
          <ac:spMkLst>
            <pc:docMk/>
            <pc:sldMk cId="1317234628" sldId="258"/>
            <ac:spMk id="8" creationId="{777A147A-9ED8-46B4-8660-1B3C2AA880B5}"/>
          </ac:spMkLst>
        </pc:spChg>
        <pc:spChg chg="add">
          <ac:chgData name="Zhigalov Roman" userId="1f97e9fdf7779aa5" providerId="Windows Live" clId="Web-{DC79FD8B-F866-4F2A-99AD-14EDF5161804}" dt="2022-01-29T15:23:47.878" v="89"/>
          <ac:spMkLst>
            <pc:docMk/>
            <pc:sldMk cId="1317234628" sldId="258"/>
            <ac:spMk id="10" creationId="{5D6C15A0-C087-4593-8414-2B4EC1CDC3DE}"/>
          </ac:spMkLst>
        </pc:spChg>
      </pc:sldChg>
      <pc:sldChg chg="addSp delSp modSp new mod setBg">
        <pc:chgData name="Zhigalov Roman" userId="1f97e9fdf7779aa5" providerId="Windows Live" clId="Web-{DC79FD8B-F866-4F2A-99AD-14EDF5161804}" dt="2022-01-29T15:24:24.473" v="108"/>
        <pc:sldMkLst>
          <pc:docMk/>
          <pc:sldMk cId="2887135247" sldId="259"/>
        </pc:sldMkLst>
        <pc:spChg chg="mod">
          <ac:chgData name="Zhigalov Roman" userId="1f97e9fdf7779aa5" providerId="Windows Live" clId="Web-{DC79FD8B-F866-4F2A-99AD-14EDF5161804}" dt="2022-01-29T15:24:24.473" v="108"/>
          <ac:spMkLst>
            <pc:docMk/>
            <pc:sldMk cId="2887135247" sldId="259"/>
            <ac:spMk id="2" creationId="{11F37840-5858-4DD2-AC7D-2279AF5C6520}"/>
          </ac:spMkLst>
        </pc:spChg>
        <pc:spChg chg="mod">
          <ac:chgData name="Zhigalov Roman" userId="1f97e9fdf7779aa5" providerId="Windows Live" clId="Web-{DC79FD8B-F866-4F2A-99AD-14EDF5161804}" dt="2022-01-29T15:24:12.473" v="106"/>
          <ac:spMkLst>
            <pc:docMk/>
            <pc:sldMk cId="2887135247" sldId="259"/>
            <ac:spMk id="3" creationId="{9FC68E2F-10E5-4251-A86A-5B8E2CC96B2E}"/>
          </ac:spMkLst>
        </pc:spChg>
        <pc:spChg chg="add del">
          <ac:chgData name="Zhigalov Roman" userId="1f97e9fdf7779aa5" providerId="Windows Live" clId="Web-{DC79FD8B-F866-4F2A-99AD-14EDF5161804}" dt="2022-01-29T15:24:24.473" v="108"/>
          <ac:spMkLst>
            <pc:docMk/>
            <pc:sldMk cId="2887135247" sldId="259"/>
            <ac:spMk id="9" creationId="{9B7AD9F6-8CE7-4299-8FC6-328F4DCD3FF9}"/>
          </ac:spMkLst>
        </pc:spChg>
        <pc:spChg chg="add del">
          <ac:chgData name="Zhigalov Roman" userId="1f97e9fdf7779aa5" providerId="Windows Live" clId="Web-{DC79FD8B-F866-4F2A-99AD-14EDF5161804}" dt="2022-01-29T15:24:24.473" v="108"/>
          <ac:spMkLst>
            <pc:docMk/>
            <pc:sldMk cId="2887135247" sldId="259"/>
            <ac:spMk id="11" creationId="{F49775AF-8896-43EE-92C6-83497D6DC56F}"/>
          </ac:spMkLst>
        </pc:spChg>
        <pc:spChg chg="add">
          <ac:chgData name="Zhigalov Roman" userId="1f97e9fdf7779aa5" providerId="Windows Live" clId="Web-{DC79FD8B-F866-4F2A-99AD-14EDF5161804}" dt="2022-01-29T15:24:24.473" v="108"/>
          <ac:spMkLst>
            <pc:docMk/>
            <pc:sldMk cId="2887135247" sldId="259"/>
            <ac:spMk id="16" creationId="{9B7AD9F6-8CE7-4299-8FC6-328F4DCD3FF9}"/>
          </ac:spMkLst>
        </pc:spChg>
        <pc:spChg chg="add">
          <ac:chgData name="Zhigalov Roman" userId="1f97e9fdf7779aa5" providerId="Windows Live" clId="Web-{DC79FD8B-F866-4F2A-99AD-14EDF5161804}" dt="2022-01-29T15:24:24.473" v="108"/>
          <ac:spMkLst>
            <pc:docMk/>
            <pc:sldMk cId="2887135247" sldId="259"/>
            <ac:spMk id="18" creationId="{F49775AF-8896-43EE-92C6-83497D6DC56F}"/>
          </ac:spMkLst>
        </pc:spChg>
        <pc:picChg chg="add mod">
          <ac:chgData name="Zhigalov Roman" userId="1f97e9fdf7779aa5" providerId="Windows Live" clId="Web-{DC79FD8B-F866-4F2A-99AD-14EDF5161804}" dt="2022-01-29T15:24:24.473" v="108"/>
          <ac:picMkLst>
            <pc:docMk/>
            <pc:sldMk cId="2887135247" sldId="259"/>
            <ac:picMk id="5" creationId="{DEAA25B9-33F4-4DB6-994A-FD04E356821A}"/>
          </ac:picMkLst>
        </pc:picChg>
      </pc:sldChg>
      <pc:sldChg chg="addSp modSp new mod setBg">
        <pc:chgData name="Zhigalov Roman" userId="1f97e9fdf7779aa5" providerId="Windows Live" clId="Web-{DC79FD8B-F866-4F2A-99AD-14EDF5161804}" dt="2022-01-29T15:34:07.520" v="250" actId="20577"/>
        <pc:sldMkLst>
          <pc:docMk/>
          <pc:sldMk cId="4277965039" sldId="260"/>
        </pc:sldMkLst>
        <pc:spChg chg="mod">
          <ac:chgData name="Zhigalov Roman" userId="1f97e9fdf7779aa5" providerId="Windows Live" clId="Web-{DC79FD8B-F866-4F2A-99AD-14EDF5161804}" dt="2022-01-29T15:34:03.708" v="248"/>
          <ac:spMkLst>
            <pc:docMk/>
            <pc:sldMk cId="4277965039" sldId="260"/>
            <ac:spMk id="2" creationId="{CAF4BC4E-1C43-4D59-86DF-A709DC9B8425}"/>
          </ac:spMkLst>
        </pc:spChg>
        <pc:spChg chg="mod">
          <ac:chgData name="Zhigalov Roman" userId="1f97e9fdf7779aa5" providerId="Windows Live" clId="Web-{DC79FD8B-F866-4F2A-99AD-14EDF5161804}" dt="2022-01-29T15:34:07.520" v="250" actId="20577"/>
          <ac:spMkLst>
            <pc:docMk/>
            <pc:sldMk cId="4277965039" sldId="260"/>
            <ac:spMk id="3" creationId="{384DF98A-310D-4B36-AA2C-2176CFA0895D}"/>
          </ac:spMkLst>
        </pc:spChg>
        <pc:spChg chg="add">
          <ac:chgData name="Zhigalov Roman" userId="1f97e9fdf7779aa5" providerId="Windows Live" clId="Web-{DC79FD8B-F866-4F2A-99AD-14EDF5161804}" dt="2022-01-29T15:34:03.708" v="248"/>
          <ac:spMkLst>
            <pc:docMk/>
            <pc:sldMk cId="4277965039" sldId="260"/>
            <ac:spMk id="8" creationId="{777A147A-9ED8-46B4-8660-1B3C2AA880B5}"/>
          </ac:spMkLst>
        </pc:spChg>
        <pc:spChg chg="add">
          <ac:chgData name="Zhigalov Roman" userId="1f97e9fdf7779aa5" providerId="Windows Live" clId="Web-{DC79FD8B-F866-4F2A-99AD-14EDF5161804}" dt="2022-01-29T15:34:03.708" v="248"/>
          <ac:spMkLst>
            <pc:docMk/>
            <pc:sldMk cId="4277965039" sldId="260"/>
            <ac:spMk id="10" creationId="{5D6C15A0-C087-4593-8414-2B4EC1CDC3DE}"/>
          </ac:spMkLst>
        </pc:spChg>
      </pc:sldChg>
      <pc:sldChg chg="addSp delSp modSp new mod setBg">
        <pc:chgData name="Zhigalov Roman" userId="1f97e9fdf7779aa5" providerId="Windows Live" clId="Web-{DC79FD8B-F866-4F2A-99AD-14EDF5161804}" dt="2022-01-29T15:34:49.428" v="278"/>
        <pc:sldMkLst>
          <pc:docMk/>
          <pc:sldMk cId="1837976570" sldId="261"/>
        </pc:sldMkLst>
        <pc:spChg chg="mod">
          <ac:chgData name="Zhigalov Roman" userId="1f97e9fdf7779aa5" providerId="Windows Live" clId="Web-{DC79FD8B-F866-4F2A-99AD-14EDF5161804}" dt="2022-01-29T15:34:49.428" v="278"/>
          <ac:spMkLst>
            <pc:docMk/>
            <pc:sldMk cId="1837976570" sldId="261"/>
            <ac:spMk id="2" creationId="{582D0E12-9686-4B7A-80FB-308BCDB517AF}"/>
          </ac:spMkLst>
        </pc:spChg>
        <pc:spChg chg="del">
          <ac:chgData name="Zhigalov Roman" userId="1f97e9fdf7779aa5" providerId="Windows Live" clId="Web-{DC79FD8B-F866-4F2A-99AD-14EDF5161804}" dt="2022-01-29T15:34:42.834" v="277"/>
          <ac:spMkLst>
            <pc:docMk/>
            <pc:sldMk cId="1837976570" sldId="261"/>
            <ac:spMk id="3" creationId="{8F44C21A-03E4-4B5A-B926-9CADBADAB275}"/>
          </ac:spMkLst>
        </pc:spChg>
        <pc:spChg chg="add">
          <ac:chgData name="Zhigalov Roman" userId="1f97e9fdf7779aa5" providerId="Windows Live" clId="Web-{DC79FD8B-F866-4F2A-99AD-14EDF5161804}" dt="2022-01-29T15:34:49.428" v="278"/>
          <ac:spMkLst>
            <pc:docMk/>
            <pc:sldMk cId="1837976570" sldId="261"/>
            <ac:spMk id="9" creationId="{1825AC39-5F85-4CAA-8A81-A1287086B2B6}"/>
          </ac:spMkLst>
        </pc:spChg>
        <pc:spChg chg="add">
          <ac:chgData name="Zhigalov Roman" userId="1f97e9fdf7779aa5" providerId="Windows Live" clId="Web-{DC79FD8B-F866-4F2A-99AD-14EDF5161804}" dt="2022-01-29T15:34:49.428" v="278"/>
          <ac:spMkLst>
            <pc:docMk/>
            <pc:sldMk cId="1837976570" sldId="261"/>
            <ac:spMk id="11" creationId="{95DA4D23-37FC-4B90-8188-F0377C5FF44B}"/>
          </ac:spMkLst>
        </pc:spChg>
        <pc:spChg chg="add">
          <ac:chgData name="Zhigalov Roman" userId="1f97e9fdf7779aa5" providerId="Windows Live" clId="Web-{DC79FD8B-F866-4F2A-99AD-14EDF5161804}" dt="2022-01-29T15:34:49.428" v="278"/>
          <ac:spMkLst>
            <pc:docMk/>
            <pc:sldMk cId="1837976570" sldId="261"/>
            <ac:spMk id="13" creationId="{A7A4B465-FBCC-4CD4-89A1-82992A7B47FF}"/>
          </ac:spMkLst>
        </pc:spChg>
        <pc:spChg chg="add">
          <ac:chgData name="Zhigalov Roman" userId="1f97e9fdf7779aa5" providerId="Windows Live" clId="Web-{DC79FD8B-F866-4F2A-99AD-14EDF5161804}" dt="2022-01-29T15:34:49.428" v="278"/>
          <ac:spMkLst>
            <pc:docMk/>
            <pc:sldMk cId="1837976570" sldId="261"/>
            <ac:spMk id="15" creationId="{909E572F-9CDC-4214-9D42-FF0017649590}"/>
          </ac:spMkLst>
        </pc:spChg>
        <pc:picChg chg="add mod ord">
          <ac:chgData name="Zhigalov Roman" userId="1f97e9fdf7779aa5" providerId="Windows Live" clId="Web-{DC79FD8B-F866-4F2A-99AD-14EDF5161804}" dt="2022-01-29T15:34:49.428" v="278"/>
          <ac:picMkLst>
            <pc:docMk/>
            <pc:sldMk cId="1837976570" sldId="261"/>
            <ac:picMk id="4" creationId="{DCB85302-7F86-4BAA-A644-84C0301DD011}"/>
          </ac:picMkLst>
        </pc:picChg>
      </pc:sldChg>
      <pc:sldChg chg="addSp delSp modSp new mod setBg">
        <pc:chgData name="Zhigalov Roman" userId="1f97e9fdf7779aa5" providerId="Windows Live" clId="Web-{DC79FD8B-F866-4F2A-99AD-14EDF5161804}" dt="2022-01-29T15:36:30.634" v="284"/>
        <pc:sldMkLst>
          <pc:docMk/>
          <pc:sldMk cId="2702324193" sldId="262"/>
        </pc:sldMkLst>
        <pc:spChg chg="del">
          <ac:chgData name="Zhigalov Roman" userId="1f97e9fdf7779aa5" providerId="Windows Live" clId="Web-{DC79FD8B-F866-4F2A-99AD-14EDF5161804}" dt="2022-01-29T15:36:06.695" v="281"/>
          <ac:spMkLst>
            <pc:docMk/>
            <pc:sldMk cId="2702324193" sldId="262"/>
            <ac:spMk id="2" creationId="{B65614D9-5B98-471A-B666-4C7007D926D8}"/>
          </ac:spMkLst>
        </pc:spChg>
        <pc:spChg chg="del">
          <ac:chgData name="Zhigalov Roman" userId="1f97e9fdf7779aa5" providerId="Windows Live" clId="Web-{DC79FD8B-F866-4F2A-99AD-14EDF5161804}" dt="2022-01-29T15:36:01.133" v="280"/>
          <ac:spMkLst>
            <pc:docMk/>
            <pc:sldMk cId="2702324193" sldId="262"/>
            <ac:spMk id="3" creationId="{6F914B63-55AB-456A-8BD1-1CC6B880D0D5}"/>
          </ac:spMkLst>
        </pc:spChg>
        <pc:spChg chg="add del">
          <ac:chgData name="Zhigalov Roman" userId="1f97e9fdf7779aa5" providerId="Windows Live" clId="Web-{DC79FD8B-F866-4F2A-99AD-14EDF5161804}" dt="2022-01-29T15:36:30.634" v="284"/>
          <ac:spMkLst>
            <pc:docMk/>
            <pc:sldMk cId="2702324193" sldId="262"/>
            <ac:spMk id="9" creationId="{AF2A46FC-A8BE-4771-BE51-D9123E91856E}"/>
          </ac:spMkLst>
        </pc:spChg>
        <pc:spChg chg="add">
          <ac:chgData name="Zhigalov Roman" userId="1f97e9fdf7779aa5" providerId="Windows Live" clId="Web-{DC79FD8B-F866-4F2A-99AD-14EDF5161804}" dt="2022-01-29T15:36:30.634" v="284"/>
          <ac:spMkLst>
            <pc:docMk/>
            <pc:sldMk cId="2702324193" sldId="262"/>
            <ac:spMk id="14" creationId="{32BC26D8-82FB-445E-AA49-62A77D7C1EE0}"/>
          </ac:spMkLst>
        </pc:spChg>
        <pc:spChg chg="add">
          <ac:chgData name="Zhigalov Roman" userId="1f97e9fdf7779aa5" providerId="Windows Live" clId="Web-{DC79FD8B-F866-4F2A-99AD-14EDF5161804}" dt="2022-01-29T15:36:30.634" v="284"/>
          <ac:spMkLst>
            <pc:docMk/>
            <pc:sldMk cId="2702324193" sldId="262"/>
            <ac:spMk id="16" creationId="{CB44330D-EA18-4254-AA95-EB49948539B8}"/>
          </ac:spMkLst>
        </pc:spChg>
        <pc:picChg chg="add mod ord">
          <ac:chgData name="Zhigalov Roman" userId="1f97e9fdf7779aa5" providerId="Windows Live" clId="Web-{DC79FD8B-F866-4F2A-99AD-14EDF5161804}" dt="2022-01-29T15:36:30.634" v="284"/>
          <ac:picMkLst>
            <pc:docMk/>
            <pc:sldMk cId="2702324193" sldId="262"/>
            <ac:picMk id="4" creationId="{DD563019-A814-43F3-A0F6-DE6FC30BB23D}"/>
          </ac:picMkLst>
        </pc:picChg>
      </pc:sldChg>
      <pc:sldChg chg="addSp delSp modSp new mod setBg">
        <pc:chgData name="Zhigalov Roman" userId="1f97e9fdf7779aa5" providerId="Windows Live" clId="Web-{DC79FD8B-F866-4F2A-99AD-14EDF5161804}" dt="2022-01-29T15:36:40.665" v="285"/>
        <pc:sldMkLst>
          <pc:docMk/>
          <pc:sldMk cId="220916762" sldId="263"/>
        </pc:sldMkLst>
        <pc:spChg chg="del">
          <ac:chgData name="Zhigalov Roman" userId="1f97e9fdf7779aa5" providerId="Windows Live" clId="Web-{DC79FD8B-F866-4F2A-99AD-14EDF5161804}" dt="2022-01-29T15:36:40.665" v="285"/>
          <ac:spMkLst>
            <pc:docMk/>
            <pc:sldMk cId="220916762" sldId="263"/>
            <ac:spMk id="2" creationId="{D43C7E97-9C15-4ECA-9EC1-23E107669328}"/>
          </ac:spMkLst>
        </pc:spChg>
        <pc:spChg chg="del">
          <ac:chgData name="Zhigalov Roman" userId="1f97e9fdf7779aa5" providerId="Windows Live" clId="Web-{DC79FD8B-F866-4F2A-99AD-14EDF5161804}" dt="2022-01-29T15:36:16.414" v="283"/>
          <ac:spMkLst>
            <pc:docMk/>
            <pc:sldMk cId="220916762" sldId="263"/>
            <ac:spMk id="3" creationId="{B55F866C-5A4E-4450-96E9-E629D0D442A0}"/>
          </ac:spMkLst>
        </pc:spChg>
        <pc:spChg chg="add">
          <ac:chgData name="Zhigalov Roman" userId="1f97e9fdf7779aa5" providerId="Windows Live" clId="Web-{DC79FD8B-F866-4F2A-99AD-14EDF5161804}" dt="2022-01-29T15:36:40.665" v="285"/>
          <ac:spMkLst>
            <pc:docMk/>
            <pc:sldMk cId="220916762" sldId="263"/>
            <ac:spMk id="9" creationId="{32BC26D8-82FB-445E-AA49-62A77D7C1EE0}"/>
          </ac:spMkLst>
        </pc:spChg>
        <pc:spChg chg="add">
          <ac:chgData name="Zhigalov Roman" userId="1f97e9fdf7779aa5" providerId="Windows Live" clId="Web-{DC79FD8B-F866-4F2A-99AD-14EDF5161804}" dt="2022-01-29T15:36:40.665" v="285"/>
          <ac:spMkLst>
            <pc:docMk/>
            <pc:sldMk cId="220916762" sldId="263"/>
            <ac:spMk id="11" creationId="{CB44330D-EA18-4254-AA95-EB49948539B8}"/>
          </ac:spMkLst>
        </pc:spChg>
        <pc:picChg chg="add mod ord">
          <ac:chgData name="Zhigalov Roman" userId="1f97e9fdf7779aa5" providerId="Windows Live" clId="Web-{DC79FD8B-F866-4F2A-99AD-14EDF5161804}" dt="2022-01-29T15:36:40.665" v="285"/>
          <ac:picMkLst>
            <pc:docMk/>
            <pc:sldMk cId="220916762" sldId="263"/>
            <ac:picMk id="4" creationId="{02C38AE3-7D27-4DAE-9F23-40BF643AD6E1}"/>
          </ac:picMkLst>
        </pc:picChg>
      </pc:sldChg>
      <pc:sldChg chg="addSp delSp modSp new mod setBg">
        <pc:chgData name="Zhigalov Roman" userId="1f97e9fdf7779aa5" providerId="Windows Live" clId="Web-{DC79FD8B-F866-4F2A-99AD-14EDF5161804}" dt="2022-01-29T15:36:54.697" v="288"/>
        <pc:sldMkLst>
          <pc:docMk/>
          <pc:sldMk cId="1721940331" sldId="264"/>
        </pc:sldMkLst>
        <pc:spChg chg="del">
          <ac:chgData name="Zhigalov Roman" userId="1f97e9fdf7779aa5" providerId="Windows Live" clId="Web-{DC79FD8B-F866-4F2A-99AD-14EDF5161804}" dt="2022-01-29T15:36:54.697" v="288"/>
          <ac:spMkLst>
            <pc:docMk/>
            <pc:sldMk cId="1721940331" sldId="264"/>
            <ac:spMk id="2" creationId="{7636304B-F2E9-447E-84CC-6CB73FC783B6}"/>
          </ac:spMkLst>
        </pc:spChg>
        <pc:spChg chg="del">
          <ac:chgData name="Zhigalov Roman" userId="1f97e9fdf7779aa5" providerId="Windows Live" clId="Web-{DC79FD8B-F866-4F2A-99AD-14EDF5161804}" dt="2022-01-29T15:36:51.181" v="287"/>
          <ac:spMkLst>
            <pc:docMk/>
            <pc:sldMk cId="1721940331" sldId="264"/>
            <ac:spMk id="3" creationId="{11D61AF2-70DE-4EF4-87C4-6DC69B1A4D73}"/>
          </ac:spMkLst>
        </pc:spChg>
        <pc:spChg chg="add">
          <ac:chgData name="Zhigalov Roman" userId="1f97e9fdf7779aa5" providerId="Windows Live" clId="Web-{DC79FD8B-F866-4F2A-99AD-14EDF5161804}" dt="2022-01-29T15:36:54.697" v="288"/>
          <ac:spMkLst>
            <pc:docMk/>
            <pc:sldMk cId="1721940331" sldId="264"/>
            <ac:spMk id="9" creationId="{42A4FC2C-047E-45A5-965D-8E1E3BF09BC6}"/>
          </ac:spMkLst>
        </pc:spChg>
        <pc:picChg chg="add mod ord">
          <ac:chgData name="Zhigalov Roman" userId="1f97e9fdf7779aa5" providerId="Windows Live" clId="Web-{DC79FD8B-F866-4F2A-99AD-14EDF5161804}" dt="2022-01-29T15:36:54.697" v="288"/>
          <ac:picMkLst>
            <pc:docMk/>
            <pc:sldMk cId="1721940331" sldId="264"/>
            <ac:picMk id="4" creationId="{FCB0B46F-CA82-467C-9136-F8105B0E6C2C}"/>
          </ac:picMkLst>
        </pc:picChg>
      </pc:sldChg>
      <pc:sldChg chg="addSp delSp modSp new mod setBg">
        <pc:chgData name="Zhigalov Roman" userId="1f97e9fdf7779aa5" providerId="Windows Live" clId="Web-{DC79FD8B-F866-4F2A-99AD-14EDF5161804}" dt="2022-01-29T15:39:11.561" v="337"/>
        <pc:sldMkLst>
          <pc:docMk/>
          <pc:sldMk cId="1868379885" sldId="265"/>
        </pc:sldMkLst>
        <pc:spChg chg="mod">
          <ac:chgData name="Zhigalov Roman" userId="1f97e9fdf7779aa5" providerId="Windows Live" clId="Web-{DC79FD8B-F866-4F2A-99AD-14EDF5161804}" dt="2022-01-29T15:39:11.561" v="337"/>
          <ac:spMkLst>
            <pc:docMk/>
            <pc:sldMk cId="1868379885" sldId="265"/>
            <ac:spMk id="2" creationId="{E3AC6D47-3278-4113-9A44-1BA65812E4D1}"/>
          </ac:spMkLst>
        </pc:spChg>
        <pc:spChg chg="del">
          <ac:chgData name="Zhigalov Roman" userId="1f97e9fdf7779aa5" providerId="Windows Live" clId="Web-{DC79FD8B-F866-4F2A-99AD-14EDF5161804}" dt="2022-01-29T15:38:57.982" v="333"/>
          <ac:spMkLst>
            <pc:docMk/>
            <pc:sldMk cId="1868379885" sldId="265"/>
            <ac:spMk id="3" creationId="{8916F35A-0632-4B78-8FDC-DD6B670F77DC}"/>
          </ac:spMkLst>
        </pc:spChg>
        <pc:spChg chg="add del">
          <ac:chgData name="Zhigalov Roman" userId="1f97e9fdf7779aa5" providerId="Windows Live" clId="Web-{DC79FD8B-F866-4F2A-99AD-14EDF5161804}" dt="2022-01-29T15:39:06.217" v="335"/>
          <ac:spMkLst>
            <pc:docMk/>
            <pc:sldMk cId="1868379885" sldId="265"/>
            <ac:spMk id="9" creationId="{9B7AD9F6-8CE7-4299-8FC6-328F4DCD3FF9}"/>
          </ac:spMkLst>
        </pc:spChg>
        <pc:spChg chg="add del">
          <ac:chgData name="Zhigalov Roman" userId="1f97e9fdf7779aa5" providerId="Windows Live" clId="Web-{DC79FD8B-F866-4F2A-99AD-14EDF5161804}" dt="2022-01-29T15:39:06.217" v="335"/>
          <ac:spMkLst>
            <pc:docMk/>
            <pc:sldMk cId="1868379885" sldId="265"/>
            <ac:spMk id="11" creationId="{F49775AF-8896-43EE-92C6-83497D6DC56F}"/>
          </ac:spMkLst>
        </pc:spChg>
        <pc:spChg chg="add del">
          <ac:chgData name="Zhigalov Roman" userId="1f97e9fdf7779aa5" providerId="Windows Live" clId="Web-{DC79FD8B-F866-4F2A-99AD-14EDF5161804}" dt="2022-01-29T15:39:11.561" v="337"/>
          <ac:spMkLst>
            <pc:docMk/>
            <pc:sldMk cId="1868379885" sldId="265"/>
            <ac:spMk id="13" creationId="{D07DD2DE-F619-49DD-B5E7-03A290FF4ED1}"/>
          </ac:spMkLst>
        </pc:spChg>
        <pc:spChg chg="add del">
          <ac:chgData name="Zhigalov Roman" userId="1f97e9fdf7779aa5" providerId="Windows Live" clId="Web-{DC79FD8B-F866-4F2A-99AD-14EDF5161804}" dt="2022-01-29T15:39:11.561" v="337"/>
          <ac:spMkLst>
            <pc:docMk/>
            <pc:sldMk cId="1868379885" sldId="265"/>
            <ac:spMk id="14" creationId="{A8384FB5-9ADC-4DDC-881B-597D56F5B15D}"/>
          </ac:spMkLst>
        </pc:spChg>
        <pc:spChg chg="add del">
          <ac:chgData name="Zhigalov Roman" userId="1f97e9fdf7779aa5" providerId="Windows Live" clId="Web-{DC79FD8B-F866-4F2A-99AD-14EDF5161804}" dt="2022-01-29T15:39:11.561" v="337"/>
          <ac:spMkLst>
            <pc:docMk/>
            <pc:sldMk cId="1868379885" sldId="265"/>
            <ac:spMk id="15" creationId="{85149191-5F60-4A28-AAFF-039F96B0F3EC}"/>
          </ac:spMkLst>
        </pc:spChg>
        <pc:spChg chg="add del">
          <ac:chgData name="Zhigalov Roman" userId="1f97e9fdf7779aa5" providerId="Windows Live" clId="Web-{DC79FD8B-F866-4F2A-99AD-14EDF5161804}" dt="2022-01-29T15:39:11.561" v="337"/>
          <ac:spMkLst>
            <pc:docMk/>
            <pc:sldMk cId="1868379885" sldId="265"/>
            <ac:spMk id="16" creationId="{91E5A9A7-95C6-4F4F-B00E-C82E07FE62EF}"/>
          </ac:spMkLst>
        </pc:spChg>
        <pc:spChg chg="add del">
          <ac:chgData name="Zhigalov Roman" userId="1f97e9fdf7779aa5" providerId="Windows Live" clId="Web-{DC79FD8B-F866-4F2A-99AD-14EDF5161804}" dt="2022-01-29T15:39:11.561" v="337"/>
          <ac:spMkLst>
            <pc:docMk/>
            <pc:sldMk cId="1868379885" sldId="265"/>
            <ac:spMk id="17" creationId="{F8260ED5-17F7-4158-B241-D51DD4CF1B7E}"/>
          </ac:spMkLst>
        </pc:spChg>
        <pc:spChg chg="add">
          <ac:chgData name="Zhigalov Roman" userId="1f97e9fdf7779aa5" providerId="Windows Live" clId="Web-{DC79FD8B-F866-4F2A-99AD-14EDF5161804}" dt="2022-01-29T15:39:11.561" v="337"/>
          <ac:spMkLst>
            <pc:docMk/>
            <pc:sldMk cId="1868379885" sldId="265"/>
            <ac:spMk id="22" creationId="{1825AC39-5F85-4CAA-8A81-A1287086B2B6}"/>
          </ac:spMkLst>
        </pc:spChg>
        <pc:spChg chg="add">
          <ac:chgData name="Zhigalov Roman" userId="1f97e9fdf7779aa5" providerId="Windows Live" clId="Web-{DC79FD8B-F866-4F2A-99AD-14EDF5161804}" dt="2022-01-29T15:39:11.561" v="337"/>
          <ac:spMkLst>
            <pc:docMk/>
            <pc:sldMk cId="1868379885" sldId="265"/>
            <ac:spMk id="24" creationId="{95DA4D23-37FC-4B90-8188-F0377C5FF44B}"/>
          </ac:spMkLst>
        </pc:spChg>
        <pc:spChg chg="add">
          <ac:chgData name="Zhigalov Roman" userId="1f97e9fdf7779aa5" providerId="Windows Live" clId="Web-{DC79FD8B-F866-4F2A-99AD-14EDF5161804}" dt="2022-01-29T15:39:11.561" v="337"/>
          <ac:spMkLst>
            <pc:docMk/>
            <pc:sldMk cId="1868379885" sldId="265"/>
            <ac:spMk id="26" creationId="{A7A4B465-FBCC-4CD4-89A1-82992A7B47FF}"/>
          </ac:spMkLst>
        </pc:spChg>
        <pc:spChg chg="add">
          <ac:chgData name="Zhigalov Roman" userId="1f97e9fdf7779aa5" providerId="Windows Live" clId="Web-{DC79FD8B-F866-4F2A-99AD-14EDF5161804}" dt="2022-01-29T15:39:11.561" v="337"/>
          <ac:spMkLst>
            <pc:docMk/>
            <pc:sldMk cId="1868379885" sldId="265"/>
            <ac:spMk id="28" creationId="{909E572F-9CDC-4214-9D42-FF0017649590}"/>
          </ac:spMkLst>
        </pc:spChg>
        <pc:picChg chg="add mod ord">
          <ac:chgData name="Zhigalov Roman" userId="1f97e9fdf7779aa5" providerId="Windows Live" clId="Web-{DC79FD8B-F866-4F2A-99AD-14EDF5161804}" dt="2022-01-29T15:39:11.561" v="337"/>
          <ac:picMkLst>
            <pc:docMk/>
            <pc:sldMk cId="1868379885" sldId="265"/>
            <ac:picMk id="4" creationId="{3BF4C7A8-4C20-418C-9949-8FC7192E2903}"/>
          </ac:picMkLst>
        </pc:picChg>
      </pc:sldChg>
      <pc:sldChg chg="addSp delSp modSp new mod setBg">
        <pc:chgData name="Zhigalov Roman" userId="1f97e9fdf7779aa5" providerId="Windows Live" clId="Web-{DC79FD8B-F866-4F2A-99AD-14EDF5161804}" dt="2022-01-29T15:38:31.810" v="332"/>
        <pc:sldMkLst>
          <pc:docMk/>
          <pc:sldMk cId="3052557876" sldId="266"/>
        </pc:sldMkLst>
        <pc:spChg chg="del">
          <ac:chgData name="Zhigalov Roman" userId="1f97e9fdf7779aa5" providerId="Windows Live" clId="Web-{DC79FD8B-F866-4F2A-99AD-14EDF5161804}" dt="2022-01-29T15:38:31.810" v="332"/>
          <ac:spMkLst>
            <pc:docMk/>
            <pc:sldMk cId="3052557876" sldId="266"/>
            <ac:spMk id="2" creationId="{63AC8B6F-D041-4837-ACD9-CA204C5218D9}"/>
          </ac:spMkLst>
        </pc:spChg>
        <pc:spChg chg="del">
          <ac:chgData name="Zhigalov Roman" userId="1f97e9fdf7779aa5" providerId="Windows Live" clId="Web-{DC79FD8B-F866-4F2A-99AD-14EDF5161804}" dt="2022-01-29T15:38:27.075" v="331"/>
          <ac:spMkLst>
            <pc:docMk/>
            <pc:sldMk cId="3052557876" sldId="266"/>
            <ac:spMk id="3" creationId="{6BEC4B2B-1855-4B38-B4E1-EDA52B1A3D4E}"/>
          </ac:spMkLst>
        </pc:spChg>
        <pc:spChg chg="add">
          <ac:chgData name="Zhigalov Roman" userId="1f97e9fdf7779aa5" providerId="Windows Live" clId="Web-{DC79FD8B-F866-4F2A-99AD-14EDF5161804}" dt="2022-01-29T15:38:31.810" v="332"/>
          <ac:spMkLst>
            <pc:docMk/>
            <pc:sldMk cId="3052557876" sldId="266"/>
            <ac:spMk id="9" creationId="{32BC26D8-82FB-445E-AA49-62A77D7C1EE0}"/>
          </ac:spMkLst>
        </pc:spChg>
        <pc:spChg chg="add">
          <ac:chgData name="Zhigalov Roman" userId="1f97e9fdf7779aa5" providerId="Windows Live" clId="Web-{DC79FD8B-F866-4F2A-99AD-14EDF5161804}" dt="2022-01-29T15:38:31.810" v="332"/>
          <ac:spMkLst>
            <pc:docMk/>
            <pc:sldMk cId="3052557876" sldId="266"/>
            <ac:spMk id="11" creationId="{CB44330D-EA18-4254-AA95-EB49948539B8}"/>
          </ac:spMkLst>
        </pc:spChg>
        <pc:picChg chg="add mod ord">
          <ac:chgData name="Zhigalov Roman" userId="1f97e9fdf7779aa5" providerId="Windows Live" clId="Web-{DC79FD8B-F866-4F2A-99AD-14EDF5161804}" dt="2022-01-29T15:38:31.810" v="332"/>
          <ac:picMkLst>
            <pc:docMk/>
            <pc:sldMk cId="3052557876" sldId="266"/>
            <ac:picMk id="4" creationId="{2A8262EA-5F6D-4020-AB03-A8CBC2D4DFA9}"/>
          </ac:picMkLst>
        </pc:picChg>
      </pc:sldChg>
      <pc:sldChg chg="addSp delSp modSp new mod setBg">
        <pc:chgData name="Zhigalov Roman" userId="1f97e9fdf7779aa5" providerId="Windows Live" clId="Web-{DC79FD8B-F866-4F2A-99AD-14EDF5161804}" dt="2022-01-29T15:39:33.280" v="342"/>
        <pc:sldMkLst>
          <pc:docMk/>
          <pc:sldMk cId="4196433449" sldId="267"/>
        </pc:sldMkLst>
        <pc:spChg chg="del">
          <ac:chgData name="Zhigalov Roman" userId="1f97e9fdf7779aa5" providerId="Windows Live" clId="Web-{DC79FD8B-F866-4F2A-99AD-14EDF5161804}" dt="2022-01-29T15:39:33.280" v="342"/>
          <ac:spMkLst>
            <pc:docMk/>
            <pc:sldMk cId="4196433449" sldId="267"/>
            <ac:spMk id="2" creationId="{C243D534-F284-45A5-96F3-B84295BF2348}"/>
          </ac:spMkLst>
        </pc:spChg>
        <pc:spChg chg="del">
          <ac:chgData name="Zhigalov Roman" userId="1f97e9fdf7779aa5" providerId="Windows Live" clId="Web-{DC79FD8B-F866-4F2A-99AD-14EDF5161804}" dt="2022-01-29T15:39:26.749" v="339"/>
          <ac:spMkLst>
            <pc:docMk/>
            <pc:sldMk cId="4196433449" sldId="267"/>
            <ac:spMk id="3" creationId="{CA8FD60F-5975-4C25-8FE4-0CC6F78C07D2}"/>
          </ac:spMkLst>
        </pc:spChg>
        <pc:spChg chg="add">
          <ac:chgData name="Zhigalov Roman" userId="1f97e9fdf7779aa5" providerId="Windows Live" clId="Web-{DC79FD8B-F866-4F2A-99AD-14EDF5161804}" dt="2022-01-29T15:39:33.280" v="342"/>
          <ac:spMkLst>
            <pc:docMk/>
            <pc:sldMk cId="4196433449" sldId="267"/>
            <ac:spMk id="9" creationId="{32BC26D8-82FB-445E-AA49-62A77D7C1EE0}"/>
          </ac:spMkLst>
        </pc:spChg>
        <pc:spChg chg="add">
          <ac:chgData name="Zhigalov Roman" userId="1f97e9fdf7779aa5" providerId="Windows Live" clId="Web-{DC79FD8B-F866-4F2A-99AD-14EDF5161804}" dt="2022-01-29T15:39:33.280" v="342"/>
          <ac:spMkLst>
            <pc:docMk/>
            <pc:sldMk cId="4196433449" sldId="267"/>
            <ac:spMk id="11" creationId="{CB44330D-EA18-4254-AA95-EB49948539B8}"/>
          </ac:spMkLst>
        </pc:spChg>
        <pc:picChg chg="add mod ord">
          <ac:chgData name="Zhigalov Roman" userId="1f97e9fdf7779aa5" providerId="Windows Live" clId="Web-{DC79FD8B-F866-4F2A-99AD-14EDF5161804}" dt="2022-01-29T15:39:33.280" v="342"/>
          <ac:picMkLst>
            <pc:docMk/>
            <pc:sldMk cId="4196433449" sldId="267"/>
            <ac:picMk id="4" creationId="{8343DF01-CF7E-4CBD-A236-C40FD5BE09A6}"/>
          </ac:picMkLst>
        </pc:picChg>
        <pc:picChg chg="add del mod">
          <ac:chgData name="Zhigalov Roman" userId="1f97e9fdf7779aa5" providerId="Windows Live" clId="Web-{DC79FD8B-F866-4F2A-99AD-14EDF5161804}" dt="2022-01-29T15:39:27.780" v="341"/>
          <ac:picMkLst>
            <pc:docMk/>
            <pc:sldMk cId="4196433449" sldId="267"/>
            <ac:picMk id="5" creationId="{0E888BF9-42DA-41D6-BFA9-08B24E0B572D}"/>
          </ac:picMkLst>
        </pc:picChg>
      </pc:sldChg>
      <pc:sldChg chg="addSp delSp modSp new mod setBg">
        <pc:chgData name="Zhigalov Roman" userId="1f97e9fdf7779aa5" providerId="Windows Live" clId="Web-{DC79FD8B-F866-4F2A-99AD-14EDF5161804}" dt="2022-01-29T15:40:08.468" v="349"/>
        <pc:sldMkLst>
          <pc:docMk/>
          <pc:sldMk cId="2105685376" sldId="268"/>
        </pc:sldMkLst>
        <pc:spChg chg="del mod">
          <ac:chgData name="Zhigalov Roman" userId="1f97e9fdf7779aa5" providerId="Windows Live" clId="Web-{DC79FD8B-F866-4F2A-99AD-14EDF5161804}" dt="2022-01-29T15:40:08.468" v="349"/>
          <ac:spMkLst>
            <pc:docMk/>
            <pc:sldMk cId="2105685376" sldId="268"/>
            <ac:spMk id="2" creationId="{FDD7CE5F-0706-4721-B1FA-E177B9DB47DC}"/>
          </ac:spMkLst>
        </pc:spChg>
        <pc:spChg chg="add del">
          <ac:chgData name="Zhigalov Roman" userId="1f97e9fdf7779aa5" providerId="Windows Live" clId="Web-{DC79FD8B-F866-4F2A-99AD-14EDF5161804}" dt="2022-01-29T15:40:03.171" v="348"/>
          <ac:spMkLst>
            <pc:docMk/>
            <pc:sldMk cId="2105685376" sldId="268"/>
            <ac:spMk id="3" creationId="{8A0BCAC9-08B0-41C2-AC6D-D3F36D41EBC4}"/>
          </ac:spMkLst>
        </pc:spChg>
        <pc:spChg chg="add del">
          <ac:chgData name="Zhigalov Roman" userId="1f97e9fdf7779aa5" providerId="Windows Live" clId="Web-{DC79FD8B-F866-4F2A-99AD-14EDF5161804}" dt="2022-01-29T15:39:55.234" v="346"/>
          <ac:spMkLst>
            <pc:docMk/>
            <pc:sldMk cId="2105685376" sldId="268"/>
            <ac:spMk id="9" creationId="{16C5FA50-8D52-4617-AF91-5C7B1C8352F1}"/>
          </ac:spMkLst>
        </pc:spChg>
        <pc:spChg chg="add">
          <ac:chgData name="Zhigalov Roman" userId="1f97e9fdf7779aa5" providerId="Windows Live" clId="Web-{DC79FD8B-F866-4F2A-99AD-14EDF5161804}" dt="2022-01-29T15:40:08.468" v="349"/>
          <ac:spMkLst>
            <pc:docMk/>
            <pc:sldMk cId="2105685376" sldId="268"/>
            <ac:spMk id="10" creationId="{32BC26D8-82FB-445E-AA49-62A77D7C1EE0}"/>
          </ac:spMkLst>
        </pc:spChg>
        <pc:spChg chg="add del">
          <ac:chgData name="Zhigalov Roman" userId="1f97e9fdf7779aa5" providerId="Windows Live" clId="Web-{DC79FD8B-F866-4F2A-99AD-14EDF5161804}" dt="2022-01-29T15:39:55.234" v="346"/>
          <ac:spMkLst>
            <pc:docMk/>
            <pc:sldMk cId="2105685376" sldId="268"/>
            <ac:spMk id="11" creationId="{E223798C-12AD-4B0C-A50C-D676347D67CF}"/>
          </ac:spMkLst>
        </pc:spChg>
        <pc:spChg chg="add">
          <ac:chgData name="Zhigalov Roman" userId="1f97e9fdf7779aa5" providerId="Windows Live" clId="Web-{DC79FD8B-F866-4F2A-99AD-14EDF5161804}" dt="2022-01-29T15:40:08.468" v="349"/>
          <ac:spMkLst>
            <pc:docMk/>
            <pc:sldMk cId="2105685376" sldId="268"/>
            <ac:spMk id="12" creationId="{CB44330D-EA18-4254-AA95-EB49948539B8}"/>
          </ac:spMkLst>
        </pc:spChg>
        <pc:picChg chg="add del mod ord">
          <ac:chgData name="Zhigalov Roman" userId="1f97e9fdf7779aa5" providerId="Windows Live" clId="Web-{DC79FD8B-F866-4F2A-99AD-14EDF5161804}" dt="2022-01-29T15:40:00.906" v="347"/>
          <ac:picMkLst>
            <pc:docMk/>
            <pc:sldMk cId="2105685376" sldId="268"/>
            <ac:picMk id="4" creationId="{8FB00171-46D8-4685-BF57-35D8BB39B2B2}"/>
          </ac:picMkLst>
        </pc:picChg>
        <pc:picChg chg="add mod ord">
          <ac:chgData name="Zhigalov Roman" userId="1f97e9fdf7779aa5" providerId="Windows Live" clId="Web-{DC79FD8B-F866-4F2A-99AD-14EDF5161804}" dt="2022-01-29T15:40:08.468" v="349"/>
          <ac:picMkLst>
            <pc:docMk/>
            <pc:sldMk cId="2105685376" sldId="268"/>
            <ac:picMk id="5" creationId="{94475E2C-8221-4279-B75A-97F90FD84D8B}"/>
          </ac:picMkLst>
        </pc:picChg>
      </pc:sldChg>
      <pc:sldChg chg="addSp modSp new mod setBg">
        <pc:chgData name="Zhigalov Roman" userId="1f97e9fdf7779aa5" providerId="Windows Live" clId="Web-{DC79FD8B-F866-4F2A-99AD-14EDF5161804}" dt="2022-01-29T15:41:32.596" v="519" actId="20577"/>
        <pc:sldMkLst>
          <pc:docMk/>
          <pc:sldMk cId="3903760227" sldId="269"/>
        </pc:sldMkLst>
        <pc:spChg chg="mod">
          <ac:chgData name="Zhigalov Roman" userId="1f97e9fdf7779aa5" providerId="Windows Live" clId="Web-{DC79FD8B-F866-4F2A-99AD-14EDF5161804}" dt="2022-01-29T15:41:27.346" v="518"/>
          <ac:spMkLst>
            <pc:docMk/>
            <pc:sldMk cId="3903760227" sldId="269"/>
            <ac:spMk id="2" creationId="{009A80CF-2BF6-46F2-97BE-3E17F0FA99ED}"/>
          </ac:spMkLst>
        </pc:spChg>
        <pc:spChg chg="mod">
          <ac:chgData name="Zhigalov Roman" userId="1f97e9fdf7779aa5" providerId="Windows Live" clId="Web-{DC79FD8B-F866-4F2A-99AD-14EDF5161804}" dt="2022-01-29T15:41:32.596" v="519" actId="20577"/>
          <ac:spMkLst>
            <pc:docMk/>
            <pc:sldMk cId="3903760227" sldId="269"/>
            <ac:spMk id="3" creationId="{A8FA8A6E-45B7-4074-B07D-BBD8A7FE5B3A}"/>
          </ac:spMkLst>
        </pc:spChg>
        <pc:spChg chg="add">
          <ac:chgData name="Zhigalov Roman" userId="1f97e9fdf7779aa5" providerId="Windows Live" clId="Web-{DC79FD8B-F866-4F2A-99AD-14EDF5161804}" dt="2022-01-29T15:41:27.346" v="518"/>
          <ac:spMkLst>
            <pc:docMk/>
            <pc:sldMk cId="3903760227" sldId="269"/>
            <ac:spMk id="8" creationId="{777A147A-9ED8-46B4-8660-1B3C2AA880B5}"/>
          </ac:spMkLst>
        </pc:spChg>
        <pc:spChg chg="add">
          <ac:chgData name="Zhigalov Roman" userId="1f97e9fdf7779aa5" providerId="Windows Live" clId="Web-{DC79FD8B-F866-4F2A-99AD-14EDF5161804}" dt="2022-01-29T15:41:27.346" v="518"/>
          <ac:spMkLst>
            <pc:docMk/>
            <pc:sldMk cId="3903760227" sldId="269"/>
            <ac:spMk id="10" creationId="{5D6C15A0-C087-4593-8414-2B4EC1CDC3DE}"/>
          </ac:spMkLst>
        </pc:spChg>
      </pc:sldChg>
      <pc:sldChg chg="addSp delSp modSp new mod setBg setClrOvrMap">
        <pc:chgData name="Zhigalov Roman" userId="1f97e9fdf7779aa5" providerId="Windows Live" clId="Web-{DC79FD8B-F866-4F2A-99AD-14EDF5161804}" dt="2022-01-29T15:44:29.835" v="563"/>
        <pc:sldMkLst>
          <pc:docMk/>
          <pc:sldMk cId="647812534" sldId="270"/>
        </pc:sldMkLst>
        <pc:spChg chg="mod">
          <ac:chgData name="Zhigalov Roman" userId="1f97e9fdf7779aa5" providerId="Windows Live" clId="Web-{DC79FD8B-F866-4F2A-99AD-14EDF5161804}" dt="2022-01-29T15:44:29.835" v="563"/>
          <ac:spMkLst>
            <pc:docMk/>
            <pc:sldMk cId="647812534" sldId="270"/>
            <ac:spMk id="2" creationId="{FA28EDC1-8DC9-42DB-B135-B3AB7FC80011}"/>
          </ac:spMkLst>
        </pc:spChg>
        <pc:spChg chg="add del">
          <ac:chgData name="Zhigalov Roman" userId="1f97e9fdf7779aa5" providerId="Windows Live" clId="Web-{DC79FD8B-F866-4F2A-99AD-14EDF5161804}" dt="2022-01-29T15:43:30.677" v="554"/>
          <ac:spMkLst>
            <pc:docMk/>
            <pc:sldMk cId="647812534" sldId="270"/>
            <ac:spMk id="3" creationId="{A9B98A73-CC53-4C68-83BE-695CDA44C4B9}"/>
          </ac:spMkLst>
        </pc:spChg>
        <pc:spChg chg="add del">
          <ac:chgData name="Zhigalov Roman" userId="1f97e9fdf7779aa5" providerId="Windows Live" clId="Web-{DC79FD8B-F866-4F2A-99AD-14EDF5161804}" dt="2022-01-29T15:44:10.897" v="559"/>
          <ac:spMkLst>
            <pc:docMk/>
            <pc:sldMk cId="647812534" sldId="270"/>
            <ac:spMk id="9" creationId="{99C4853E-7C1B-44DA-83CA-6B03407ACEA8}"/>
          </ac:spMkLst>
        </pc:spChg>
        <pc:spChg chg="add del">
          <ac:chgData name="Zhigalov Roman" userId="1f97e9fdf7779aa5" providerId="Windows Live" clId="Web-{DC79FD8B-F866-4F2A-99AD-14EDF5161804}" dt="2022-01-29T15:43:59.647" v="556"/>
          <ac:spMkLst>
            <pc:docMk/>
            <pc:sldMk cId="647812534" sldId="270"/>
            <ac:spMk id="10" creationId="{16C5FA50-8D52-4617-AF91-5C7B1C8352F1}"/>
          </ac:spMkLst>
        </pc:spChg>
        <pc:spChg chg="add del">
          <ac:chgData name="Zhigalov Roman" userId="1f97e9fdf7779aa5" providerId="Windows Live" clId="Web-{DC79FD8B-F866-4F2A-99AD-14EDF5161804}" dt="2022-01-29T15:43:59.647" v="556"/>
          <ac:spMkLst>
            <pc:docMk/>
            <pc:sldMk cId="647812534" sldId="270"/>
            <ac:spMk id="12" creationId="{E223798C-12AD-4B0C-A50C-D676347D67CF}"/>
          </ac:spMkLst>
        </pc:spChg>
        <pc:spChg chg="add del">
          <ac:chgData name="Zhigalov Roman" userId="1f97e9fdf7779aa5" providerId="Windows Live" clId="Web-{DC79FD8B-F866-4F2A-99AD-14EDF5161804}" dt="2022-01-29T15:44:10.897" v="559"/>
          <ac:spMkLst>
            <pc:docMk/>
            <pc:sldMk cId="647812534" sldId="270"/>
            <ac:spMk id="14" creationId="{0AF80B57-54E2-4D01-8731-3F38B0C56C95}"/>
          </ac:spMkLst>
        </pc:spChg>
        <pc:spChg chg="add del">
          <ac:chgData name="Zhigalov Roman" userId="1f97e9fdf7779aa5" providerId="Windows Live" clId="Web-{DC79FD8B-F866-4F2A-99AD-14EDF5161804}" dt="2022-01-29T15:44:10.897" v="559"/>
          <ac:spMkLst>
            <pc:docMk/>
            <pc:sldMk cId="647812534" sldId="270"/>
            <ac:spMk id="15" creationId="{9B76D444-2756-434F-AE61-96D69830C13E}"/>
          </ac:spMkLst>
        </pc:spChg>
        <pc:spChg chg="add del">
          <ac:chgData name="Zhigalov Roman" userId="1f97e9fdf7779aa5" providerId="Windows Live" clId="Web-{DC79FD8B-F866-4F2A-99AD-14EDF5161804}" dt="2022-01-29T15:44:21.632" v="562"/>
          <ac:spMkLst>
            <pc:docMk/>
            <pc:sldMk cId="647812534" sldId="270"/>
            <ac:spMk id="20" creationId="{A8384FB5-9ADC-4DDC-881B-597D56F5B15D}"/>
          </ac:spMkLst>
        </pc:spChg>
        <pc:spChg chg="add del">
          <ac:chgData name="Zhigalov Roman" userId="1f97e9fdf7779aa5" providerId="Windows Live" clId="Web-{DC79FD8B-F866-4F2A-99AD-14EDF5161804}" dt="2022-01-29T15:44:21.632" v="562"/>
          <ac:spMkLst>
            <pc:docMk/>
            <pc:sldMk cId="647812534" sldId="270"/>
            <ac:spMk id="22" creationId="{91E5A9A7-95C6-4F4F-B00E-C82E07FE62EF}"/>
          </ac:spMkLst>
        </pc:spChg>
        <pc:spChg chg="add del">
          <ac:chgData name="Zhigalov Roman" userId="1f97e9fdf7779aa5" providerId="Windows Live" clId="Web-{DC79FD8B-F866-4F2A-99AD-14EDF5161804}" dt="2022-01-29T15:44:21.632" v="562"/>
          <ac:spMkLst>
            <pc:docMk/>
            <pc:sldMk cId="647812534" sldId="270"/>
            <ac:spMk id="24" creationId="{D07DD2DE-F619-49DD-B5E7-03A290FF4ED1}"/>
          </ac:spMkLst>
        </pc:spChg>
        <pc:spChg chg="add del">
          <ac:chgData name="Zhigalov Roman" userId="1f97e9fdf7779aa5" providerId="Windows Live" clId="Web-{DC79FD8B-F866-4F2A-99AD-14EDF5161804}" dt="2022-01-29T15:44:21.632" v="562"/>
          <ac:spMkLst>
            <pc:docMk/>
            <pc:sldMk cId="647812534" sldId="270"/>
            <ac:spMk id="26" creationId="{85149191-5F60-4A28-AAFF-039F96B0F3EC}"/>
          </ac:spMkLst>
        </pc:spChg>
        <pc:spChg chg="add del">
          <ac:chgData name="Zhigalov Roman" userId="1f97e9fdf7779aa5" providerId="Windows Live" clId="Web-{DC79FD8B-F866-4F2A-99AD-14EDF5161804}" dt="2022-01-29T15:44:21.632" v="562"/>
          <ac:spMkLst>
            <pc:docMk/>
            <pc:sldMk cId="647812534" sldId="270"/>
            <ac:spMk id="28" creationId="{F8260ED5-17F7-4158-B241-D51DD4CF1B7E}"/>
          </ac:spMkLst>
        </pc:spChg>
        <pc:spChg chg="add del">
          <ac:chgData name="Zhigalov Roman" userId="1f97e9fdf7779aa5" providerId="Windows Live" clId="Web-{DC79FD8B-F866-4F2A-99AD-14EDF5161804}" dt="2022-01-29T15:44:21.632" v="561"/>
          <ac:spMkLst>
            <pc:docMk/>
            <pc:sldMk cId="647812534" sldId="270"/>
            <ac:spMk id="33" creationId="{1707FC24-6981-43D9-B525-C7832BA22463}"/>
          </ac:spMkLst>
        </pc:spChg>
        <pc:spChg chg="add del">
          <ac:chgData name="Zhigalov Roman" userId="1f97e9fdf7779aa5" providerId="Windows Live" clId="Web-{DC79FD8B-F866-4F2A-99AD-14EDF5161804}" dt="2022-01-29T15:44:29.835" v="563"/>
          <ac:spMkLst>
            <pc:docMk/>
            <pc:sldMk cId="647812534" sldId="270"/>
            <ac:spMk id="35" creationId="{0295F874-A8A5-4A14-8CFC-828968DE64C4}"/>
          </ac:spMkLst>
        </pc:spChg>
        <pc:spChg chg="add del">
          <ac:chgData name="Zhigalov Roman" userId="1f97e9fdf7779aa5" providerId="Windows Live" clId="Web-{DC79FD8B-F866-4F2A-99AD-14EDF5161804}" dt="2022-01-29T15:44:29.835" v="563"/>
          <ac:spMkLst>
            <pc:docMk/>
            <pc:sldMk cId="647812534" sldId="270"/>
            <ac:spMk id="36" creationId="{C6FC42E6-6C25-4922-95D2-B97B1E123559}"/>
          </ac:spMkLst>
        </pc:spChg>
        <pc:spChg chg="add">
          <ac:chgData name="Zhigalov Roman" userId="1f97e9fdf7779aa5" providerId="Windows Live" clId="Web-{DC79FD8B-F866-4F2A-99AD-14EDF5161804}" dt="2022-01-29T15:44:29.835" v="563"/>
          <ac:spMkLst>
            <pc:docMk/>
            <pc:sldMk cId="647812534" sldId="270"/>
            <ac:spMk id="41" creationId="{665DBBEF-238B-476B-96AB-8AAC3224ECEA}"/>
          </ac:spMkLst>
        </pc:spChg>
        <pc:spChg chg="add">
          <ac:chgData name="Zhigalov Roman" userId="1f97e9fdf7779aa5" providerId="Windows Live" clId="Web-{DC79FD8B-F866-4F2A-99AD-14EDF5161804}" dt="2022-01-29T15:44:29.835" v="563"/>
          <ac:spMkLst>
            <pc:docMk/>
            <pc:sldMk cId="647812534" sldId="270"/>
            <ac:spMk id="43" creationId="{3FCFB1DE-0B7E-48CC-BA90-B2AB0889F9D6}"/>
          </ac:spMkLst>
        </pc:spChg>
        <pc:picChg chg="add del mod ord">
          <ac:chgData name="Zhigalov Roman" userId="1f97e9fdf7779aa5" providerId="Windows Live" clId="Web-{DC79FD8B-F866-4F2A-99AD-14EDF5161804}" dt="2022-01-29T15:42:50.723" v="553"/>
          <ac:picMkLst>
            <pc:docMk/>
            <pc:sldMk cId="647812534" sldId="270"/>
            <ac:picMk id="4" creationId="{305E9232-500D-424C-8163-9E00C7484B31}"/>
          </ac:picMkLst>
        </pc:picChg>
        <pc:picChg chg="add mod ord">
          <ac:chgData name="Zhigalov Roman" userId="1f97e9fdf7779aa5" providerId="Windows Live" clId="Web-{DC79FD8B-F866-4F2A-99AD-14EDF5161804}" dt="2022-01-29T15:44:29.835" v="563"/>
          <ac:picMkLst>
            <pc:docMk/>
            <pc:sldMk cId="647812534" sldId="270"/>
            <ac:picMk id="5" creationId="{FB609BC9-2FCF-4D9A-B06D-2AA7B1FB4433}"/>
          </ac:picMkLst>
        </pc:picChg>
      </pc:sldChg>
      <pc:sldChg chg="addSp delSp modSp new mod setBg">
        <pc:chgData name="Zhigalov Roman" userId="1f97e9fdf7779aa5" providerId="Windows Live" clId="Web-{DC79FD8B-F866-4F2A-99AD-14EDF5161804}" dt="2022-01-29T15:45:12.258" v="587"/>
        <pc:sldMkLst>
          <pc:docMk/>
          <pc:sldMk cId="3936388976" sldId="271"/>
        </pc:sldMkLst>
        <pc:spChg chg="mod">
          <ac:chgData name="Zhigalov Roman" userId="1f97e9fdf7779aa5" providerId="Windows Live" clId="Web-{DC79FD8B-F866-4F2A-99AD-14EDF5161804}" dt="2022-01-29T15:45:12.258" v="587"/>
          <ac:spMkLst>
            <pc:docMk/>
            <pc:sldMk cId="3936388976" sldId="271"/>
            <ac:spMk id="2" creationId="{A15D9B05-D9A0-4CAC-9069-320B2F869214}"/>
          </ac:spMkLst>
        </pc:spChg>
        <pc:spChg chg="del">
          <ac:chgData name="Zhigalov Roman" userId="1f97e9fdf7779aa5" providerId="Windows Live" clId="Web-{DC79FD8B-F866-4F2A-99AD-14EDF5161804}" dt="2022-01-29T15:45:00.789" v="565"/>
          <ac:spMkLst>
            <pc:docMk/>
            <pc:sldMk cId="3936388976" sldId="271"/>
            <ac:spMk id="3" creationId="{4B949E45-A0B5-44D8-9B52-8714C1585ECE}"/>
          </ac:spMkLst>
        </pc:spChg>
        <pc:spChg chg="add">
          <ac:chgData name="Zhigalov Roman" userId="1f97e9fdf7779aa5" providerId="Windows Live" clId="Web-{DC79FD8B-F866-4F2A-99AD-14EDF5161804}" dt="2022-01-29T15:45:12.258" v="587"/>
          <ac:spMkLst>
            <pc:docMk/>
            <pc:sldMk cId="3936388976" sldId="271"/>
            <ac:spMk id="9" creationId="{665DBBEF-238B-476B-96AB-8AAC3224ECEA}"/>
          </ac:spMkLst>
        </pc:spChg>
        <pc:spChg chg="add">
          <ac:chgData name="Zhigalov Roman" userId="1f97e9fdf7779aa5" providerId="Windows Live" clId="Web-{DC79FD8B-F866-4F2A-99AD-14EDF5161804}" dt="2022-01-29T15:45:12.258" v="587"/>
          <ac:spMkLst>
            <pc:docMk/>
            <pc:sldMk cId="3936388976" sldId="271"/>
            <ac:spMk id="11" creationId="{3FCFB1DE-0B7E-48CC-BA90-B2AB0889F9D6}"/>
          </ac:spMkLst>
        </pc:spChg>
        <pc:picChg chg="add mod ord">
          <ac:chgData name="Zhigalov Roman" userId="1f97e9fdf7779aa5" providerId="Windows Live" clId="Web-{DC79FD8B-F866-4F2A-99AD-14EDF5161804}" dt="2022-01-29T15:45:12.258" v="587"/>
          <ac:picMkLst>
            <pc:docMk/>
            <pc:sldMk cId="3936388976" sldId="271"/>
            <ac:picMk id="4" creationId="{E609BD8B-2F5C-499D-A239-7478D0517392}"/>
          </ac:picMkLst>
        </pc:picChg>
      </pc:sldChg>
      <pc:sldChg chg="addSp delSp modSp new mod setBg">
        <pc:chgData name="Zhigalov Roman" userId="1f97e9fdf7779aa5" providerId="Windows Live" clId="Web-{DC79FD8B-F866-4F2A-99AD-14EDF5161804}" dt="2022-01-29T15:45:54.087" v="592"/>
        <pc:sldMkLst>
          <pc:docMk/>
          <pc:sldMk cId="4128159636" sldId="272"/>
        </pc:sldMkLst>
        <pc:spChg chg="del">
          <ac:chgData name="Zhigalov Roman" userId="1f97e9fdf7779aa5" providerId="Windows Live" clId="Web-{DC79FD8B-F866-4F2A-99AD-14EDF5161804}" dt="2022-01-29T15:45:54.087" v="592"/>
          <ac:spMkLst>
            <pc:docMk/>
            <pc:sldMk cId="4128159636" sldId="272"/>
            <ac:spMk id="2" creationId="{242B332E-BCB2-4661-861E-217A24F6D9B4}"/>
          </ac:spMkLst>
        </pc:spChg>
        <pc:spChg chg="add del">
          <ac:chgData name="Zhigalov Roman" userId="1f97e9fdf7779aa5" providerId="Windows Live" clId="Web-{DC79FD8B-F866-4F2A-99AD-14EDF5161804}" dt="2022-01-29T15:45:51.744" v="591"/>
          <ac:spMkLst>
            <pc:docMk/>
            <pc:sldMk cId="4128159636" sldId="272"/>
            <ac:spMk id="3" creationId="{2E01E6D8-DC4A-47CD-B96B-E82461A5ECBE}"/>
          </ac:spMkLst>
        </pc:spChg>
        <pc:spChg chg="add">
          <ac:chgData name="Zhigalov Roman" userId="1f97e9fdf7779aa5" providerId="Windows Live" clId="Web-{DC79FD8B-F866-4F2A-99AD-14EDF5161804}" dt="2022-01-29T15:45:54.087" v="592"/>
          <ac:spMkLst>
            <pc:docMk/>
            <pc:sldMk cId="4128159636" sldId="272"/>
            <ac:spMk id="10" creationId="{42A4FC2C-047E-45A5-965D-8E1E3BF09BC6}"/>
          </ac:spMkLst>
        </pc:spChg>
        <pc:picChg chg="add del mod ord">
          <ac:chgData name="Zhigalov Roman" userId="1f97e9fdf7779aa5" providerId="Windows Live" clId="Web-{DC79FD8B-F866-4F2A-99AD-14EDF5161804}" dt="2022-01-29T15:45:43.228" v="590"/>
          <ac:picMkLst>
            <pc:docMk/>
            <pc:sldMk cId="4128159636" sldId="272"/>
            <ac:picMk id="4" creationId="{2DE8948B-EC71-467D-AB43-7D180C174B27}"/>
          </ac:picMkLst>
        </pc:picChg>
        <pc:picChg chg="add mod ord">
          <ac:chgData name="Zhigalov Roman" userId="1f97e9fdf7779aa5" providerId="Windows Live" clId="Web-{DC79FD8B-F866-4F2A-99AD-14EDF5161804}" dt="2022-01-29T15:45:54.087" v="592"/>
          <ac:picMkLst>
            <pc:docMk/>
            <pc:sldMk cId="4128159636" sldId="272"/>
            <ac:picMk id="5" creationId="{79EE9C2F-9BA0-4D06-A24E-95D1ACA01302}"/>
          </ac:picMkLst>
        </pc:picChg>
      </pc:sldChg>
      <pc:sldChg chg="addSp delSp modSp new mod setBg">
        <pc:chgData name="Zhigalov Roman" userId="1f97e9fdf7779aa5" providerId="Windows Live" clId="Web-{DC79FD8B-F866-4F2A-99AD-14EDF5161804}" dt="2022-01-29T15:46:07.275" v="595"/>
        <pc:sldMkLst>
          <pc:docMk/>
          <pc:sldMk cId="291984076" sldId="273"/>
        </pc:sldMkLst>
        <pc:spChg chg="del">
          <ac:chgData name="Zhigalov Roman" userId="1f97e9fdf7779aa5" providerId="Windows Live" clId="Web-{DC79FD8B-F866-4F2A-99AD-14EDF5161804}" dt="2022-01-29T15:46:07.275" v="595"/>
          <ac:spMkLst>
            <pc:docMk/>
            <pc:sldMk cId="291984076" sldId="273"/>
            <ac:spMk id="2" creationId="{7645C03C-A495-4610-BBE2-1247BB035EA7}"/>
          </ac:spMkLst>
        </pc:spChg>
        <pc:spChg chg="del">
          <ac:chgData name="Zhigalov Roman" userId="1f97e9fdf7779aa5" providerId="Windows Live" clId="Web-{DC79FD8B-F866-4F2A-99AD-14EDF5161804}" dt="2022-01-29T15:46:02.494" v="594"/>
          <ac:spMkLst>
            <pc:docMk/>
            <pc:sldMk cId="291984076" sldId="273"/>
            <ac:spMk id="3" creationId="{3580CFE3-D384-43BF-BAE4-94D546D7A23C}"/>
          </ac:spMkLst>
        </pc:spChg>
        <pc:spChg chg="add">
          <ac:chgData name="Zhigalov Roman" userId="1f97e9fdf7779aa5" providerId="Windows Live" clId="Web-{DC79FD8B-F866-4F2A-99AD-14EDF5161804}" dt="2022-01-29T15:46:07.275" v="595"/>
          <ac:spMkLst>
            <pc:docMk/>
            <pc:sldMk cId="291984076" sldId="273"/>
            <ac:spMk id="9" creationId="{32BC26D8-82FB-445E-AA49-62A77D7C1EE0}"/>
          </ac:spMkLst>
        </pc:spChg>
        <pc:spChg chg="add">
          <ac:chgData name="Zhigalov Roman" userId="1f97e9fdf7779aa5" providerId="Windows Live" clId="Web-{DC79FD8B-F866-4F2A-99AD-14EDF5161804}" dt="2022-01-29T15:46:07.275" v="595"/>
          <ac:spMkLst>
            <pc:docMk/>
            <pc:sldMk cId="291984076" sldId="273"/>
            <ac:spMk id="11" creationId="{CB44330D-EA18-4254-AA95-EB49948539B8}"/>
          </ac:spMkLst>
        </pc:spChg>
        <pc:picChg chg="add mod ord">
          <ac:chgData name="Zhigalov Roman" userId="1f97e9fdf7779aa5" providerId="Windows Live" clId="Web-{DC79FD8B-F866-4F2A-99AD-14EDF5161804}" dt="2022-01-29T15:46:07.275" v="595"/>
          <ac:picMkLst>
            <pc:docMk/>
            <pc:sldMk cId="291984076" sldId="273"/>
            <ac:picMk id="4" creationId="{4A59ADD3-9CDE-4803-92CC-A70585613C4E}"/>
          </ac:picMkLst>
        </pc:picChg>
      </pc:sldChg>
      <pc:sldChg chg="addSp delSp modSp new mod setBg">
        <pc:chgData name="Zhigalov Roman" userId="1f97e9fdf7779aa5" providerId="Windows Live" clId="Web-{DC79FD8B-F866-4F2A-99AD-14EDF5161804}" dt="2022-01-29T15:46:23.901" v="598"/>
        <pc:sldMkLst>
          <pc:docMk/>
          <pc:sldMk cId="2420071797" sldId="274"/>
        </pc:sldMkLst>
        <pc:spChg chg="del">
          <ac:chgData name="Zhigalov Roman" userId="1f97e9fdf7779aa5" providerId="Windows Live" clId="Web-{DC79FD8B-F866-4F2A-99AD-14EDF5161804}" dt="2022-01-29T15:46:23.901" v="598"/>
          <ac:spMkLst>
            <pc:docMk/>
            <pc:sldMk cId="2420071797" sldId="274"/>
            <ac:spMk id="2" creationId="{C6DBC18D-197E-4D6C-880A-B19C46B1D654}"/>
          </ac:spMkLst>
        </pc:spChg>
        <pc:spChg chg="del">
          <ac:chgData name="Zhigalov Roman" userId="1f97e9fdf7779aa5" providerId="Windows Live" clId="Web-{DC79FD8B-F866-4F2A-99AD-14EDF5161804}" dt="2022-01-29T15:46:21.369" v="597"/>
          <ac:spMkLst>
            <pc:docMk/>
            <pc:sldMk cId="2420071797" sldId="274"/>
            <ac:spMk id="3" creationId="{352AAA6E-A10C-4774-A8EF-67E8E0B3AFD3}"/>
          </ac:spMkLst>
        </pc:spChg>
        <pc:spChg chg="add">
          <ac:chgData name="Zhigalov Roman" userId="1f97e9fdf7779aa5" providerId="Windows Live" clId="Web-{DC79FD8B-F866-4F2A-99AD-14EDF5161804}" dt="2022-01-29T15:46:23.901" v="598"/>
          <ac:spMkLst>
            <pc:docMk/>
            <pc:sldMk cId="2420071797" sldId="274"/>
            <ac:spMk id="9" creationId="{32BC26D8-82FB-445E-AA49-62A77D7C1EE0}"/>
          </ac:spMkLst>
        </pc:spChg>
        <pc:spChg chg="add">
          <ac:chgData name="Zhigalov Roman" userId="1f97e9fdf7779aa5" providerId="Windows Live" clId="Web-{DC79FD8B-F866-4F2A-99AD-14EDF5161804}" dt="2022-01-29T15:46:23.901" v="598"/>
          <ac:spMkLst>
            <pc:docMk/>
            <pc:sldMk cId="2420071797" sldId="274"/>
            <ac:spMk id="11" creationId="{CB44330D-EA18-4254-AA95-EB49948539B8}"/>
          </ac:spMkLst>
        </pc:spChg>
        <pc:picChg chg="add mod ord">
          <ac:chgData name="Zhigalov Roman" userId="1f97e9fdf7779aa5" providerId="Windows Live" clId="Web-{DC79FD8B-F866-4F2A-99AD-14EDF5161804}" dt="2022-01-29T15:46:23.901" v="598"/>
          <ac:picMkLst>
            <pc:docMk/>
            <pc:sldMk cId="2420071797" sldId="274"/>
            <ac:picMk id="4" creationId="{8ED82558-2B6E-4102-83FE-5ADFA8BE9AEF}"/>
          </ac:picMkLst>
        </pc:picChg>
      </pc:sldChg>
      <pc:sldChg chg="addSp modSp new mod setBg">
        <pc:chgData name="Zhigalov Roman" userId="1f97e9fdf7779aa5" providerId="Windows Live" clId="Web-{DC79FD8B-F866-4F2A-99AD-14EDF5161804}" dt="2022-01-29T15:47:31.028" v="756" actId="20577"/>
        <pc:sldMkLst>
          <pc:docMk/>
          <pc:sldMk cId="694269615" sldId="275"/>
        </pc:sldMkLst>
        <pc:spChg chg="mod">
          <ac:chgData name="Zhigalov Roman" userId="1f97e9fdf7779aa5" providerId="Windows Live" clId="Web-{DC79FD8B-F866-4F2A-99AD-14EDF5161804}" dt="2022-01-29T15:47:25.168" v="751"/>
          <ac:spMkLst>
            <pc:docMk/>
            <pc:sldMk cId="694269615" sldId="275"/>
            <ac:spMk id="2" creationId="{F0D13367-304C-46F0-BB0D-13D007DBE231}"/>
          </ac:spMkLst>
        </pc:spChg>
        <pc:spChg chg="mod">
          <ac:chgData name="Zhigalov Roman" userId="1f97e9fdf7779aa5" providerId="Windows Live" clId="Web-{DC79FD8B-F866-4F2A-99AD-14EDF5161804}" dt="2022-01-29T15:47:31.028" v="756" actId="20577"/>
          <ac:spMkLst>
            <pc:docMk/>
            <pc:sldMk cId="694269615" sldId="275"/>
            <ac:spMk id="3" creationId="{FF29F9CB-B311-4D42-A9E4-1C5A5202E5EE}"/>
          </ac:spMkLst>
        </pc:spChg>
        <pc:spChg chg="add">
          <ac:chgData name="Zhigalov Roman" userId="1f97e9fdf7779aa5" providerId="Windows Live" clId="Web-{DC79FD8B-F866-4F2A-99AD-14EDF5161804}" dt="2022-01-29T15:47:25.168" v="751"/>
          <ac:spMkLst>
            <pc:docMk/>
            <pc:sldMk cId="694269615" sldId="275"/>
            <ac:spMk id="8" creationId="{777A147A-9ED8-46B4-8660-1B3C2AA880B5}"/>
          </ac:spMkLst>
        </pc:spChg>
        <pc:spChg chg="add">
          <ac:chgData name="Zhigalov Roman" userId="1f97e9fdf7779aa5" providerId="Windows Live" clId="Web-{DC79FD8B-F866-4F2A-99AD-14EDF5161804}" dt="2022-01-29T15:47:25.168" v="751"/>
          <ac:spMkLst>
            <pc:docMk/>
            <pc:sldMk cId="694269615" sldId="275"/>
            <ac:spMk id="10" creationId="{5D6C15A0-C087-4593-8414-2B4EC1CDC3DE}"/>
          </ac:spMkLst>
        </pc:spChg>
      </pc:sldChg>
      <pc:sldChg chg="addSp delSp modSp new mod setBg">
        <pc:chgData name="Zhigalov Roman" userId="1f97e9fdf7779aa5" providerId="Windows Live" clId="Web-{DC79FD8B-F866-4F2A-99AD-14EDF5161804}" dt="2022-01-29T15:48:15.091" v="782"/>
        <pc:sldMkLst>
          <pc:docMk/>
          <pc:sldMk cId="2270763614" sldId="276"/>
        </pc:sldMkLst>
        <pc:spChg chg="mod">
          <ac:chgData name="Zhigalov Roman" userId="1f97e9fdf7779aa5" providerId="Windows Live" clId="Web-{DC79FD8B-F866-4F2A-99AD-14EDF5161804}" dt="2022-01-29T15:48:15.091" v="782"/>
          <ac:spMkLst>
            <pc:docMk/>
            <pc:sldMk cId="2270763614" sldId="276"/>
            <ac:spMk id="2" creationId="{4D406184-1C81-4ED3-A326-5F535A063EC7}"/>
          </ac:spMkLst>
        </pc:spChg>
        <pc:spChg chg="del">
          <ac:chgData name="Zhigalov Roman" userId="1f97e9fdf7779aa5" providerId="Windows Live" clId="Web-{DC79FD8B-F866-4F2A-99AD-14EDF5161804}" dt="2022-01-29T15:48:03.122" v="758"/>
          <ac:spMkLst>
            <pc:docMk/>
            <pc:sldMk cId="2270763614" sldId="276"/>
            <ac:spMk id="3" creationId="{BD83968F-C350-4792-B4DF-953CB1EDB7E0}"/>
          </ac:spMkLst>
        </pc:spChg>
        <pc:spChg chg="add">
          <ac:chgData name="Zhigalov Roman" userId="1f97e9fdf7779aa5" providerId="Windows Live" clId="Web-{DC79FD8B-F866-4F2A-99AD-14EDF5161804}" dt="2022-01-29T15:48:15.091" v="782"/>
          <ac:spMkLst>
            <pc:docMk/>
            <pc:sldMk cId="2270763614" sldId="276"/>
            <ac:spMk id="9" creationId="{68AF5748-FED8-45BA-8631-26D1D10F3246}"/>
          </ac:spMkLst>
        </pc:spChg>
        <pc:spChg chg="add">
          <ac:chgData name="Zhigalov Roman" userId="1f97e9fdf7779aa5" providerId="Windows Live" clId="Web-{DC79FD8B-F866-4F2A-99AD-14EDF5161804}" dt="2022-01-29T15:48:15.091" v="782"/>
          <ac:spMkLst>
            <pc:docMk/>
            <pc:sldMk cId="2270763614" sldId="276"/>
            <ac:spMk id="11" creationId="{AF2F604E-43BE-4DC3-B983-E071523364F8}"/>
          </ac:spMkLst>
        </pc:spChg>
        <pc:spChg chg="add">
          <ac:chgData name="Zhigalov Roman" userId="1f97e9fdf7779aa5" providerId="Windows Live" clId="Web-{DC79FD8B-F866-4F2A-99AD-14EDF5161804}" dt="2022-01-29T15:48:15.091" v="782"/>
          <ac:spMkLst>
            <pc:docMk/>
            <pc:sldMk cId="2270763614" sldId="276"/>
            <ac:spMk id="13" creationId="{08C9B587-E65E-4B52-B37C-ABEBB6E87928}"/>
          </ac:spMkLst>
        </pc:spChg>
        <pc:picChg chg="add mod ord">
          <ac:chgData name="Zhigalov Roman" userId="1f97e9fdf7779aa5" providerId="Windows Live" clId="Web-{DC79FD8B-F866-4F2A-99AD-14EDF5161804}" dt="2022-01-29T15:48:15.091" v="782"/>
          <ac:picMkLst>
            <pc:docMk/>
            <pc:sldMk cId="2270763614" sldId="276"/>
            <ac:picMk id="4" creationId="{CDC11DE7-268B-4F3D-964C-4F2E2844D920}"/>
          </ac:picMkLst>
        </pc:picChg>
      </pc:sldChg>
      <pc:sldChg chg="addSp modSp new mod setBg">
        <pc:chgData name="Zhigalov Roman" userId="1f97e9fdf7779aa5" providerId="Windows Live" clId="Web-{DC79FD8B-F866-4F2A-99AD-14EDF5161804}" dt="2022-01-29T15:48:45.061" v="811"/>
        <pc:sldMkLst>
          <pc:docMk/>
          <pc:sldMk cId="3581991484" sldId="277"/>
        </pc:sldMkLst>
        <pc:spChg chg="mod">
          <ac:chgData name="Zhigalov Roman" userId="1f97e9fdf7779aa5" providerId="Windows Live" clId="Web-{DC79FD8B-F866-4F2A-99AD-14EDF5161804}" dt="2022-01-29T15:48:45.061" v="811"/>
          <ac:spMkLst>
            <pc:docMk/>
            <pc:sldMk cId="3581991484" sldId="277"/>
            <ac:spMk id="2" creationId="{F6F2D247-4E48-42A3-9D7B-CC1BB4A5D5B5}"/>
          </ac:spMkLst>
        </pc:spChg>
        <pc:spChg chg="mod">
          <ac:chgData name="Zhigalov Roman" userId="1f97e9fdf7779aa5" providerId="Windows Live" clId="Web-{DC79FD8B-F866-4F2A-99AD-14EDF5161804}" dt="2022-01-29T15:48:45.061" v="811"/>
          <ac:spMkLst>
            <pc:docMk/>
            <pc:sldMk cId="3581991484" sldId="277"/>
            <ac:spMk id="3" creationId="{7C983EF2-3FA3-42E0-8FD9-5BC172BFDCCB}"/>
          </ac:spMkLst>
        </pc:spChg>
        <pc:spChg chg="add">
          <ac:chgData name="Zhigalov Roman" userId="1f97e9fdf7779aa5" providerId="Windows Live" clId="Web-{DC79FD8B-F866-4F2A-99AD-14EDF5161804}" dt="2022-01-29T15:48:45.061" v="811"/>
          <ac:spMkLst>
            <pc:docMk/>
            <pc:sldMk cId="3581991484" sldId="277"/>
            <ac:spMk id="8" creationId="{943CAA20-3569-4189-9E48-239A229A86CA}"/>
          </ac:spMkLst>
        </pc:spChg>
        <pc:spChg chg="add">
          <ac:chgData name="Zhigalov Roman" userId="1f97e9fdf7779aa5" providerId="Windows Live" clId="Web-{DC79FD8B-F866-4F2A-99AD-14EDF5161804}" dt="2022-01-29T15:48:45.061" v="811"/>
          <ac:spMkLst>
            <pc:docMk/>
            <pc:sldMk cId="3581991484" sldId="277"/>
            <ac:spMk id="10" creationId="{DA542B6D-E775-4832-91DC-2D20F857813A}"/>
          </ac:spMkLst>
        </pc:spChg>
      </pc:sldChg>
      <pc:sldChg chg="addSp delSp modSp new mod setBg">
        <pc:chgData name="Zhigalov Roman" userId="1f97e9fdf7779aa5" providerId="Windows Live" clId="Web-{DC79FD8B-F866-4F2A-99AD-14EDF5161804}" dt="2022-01-29T15:50:33.564" v="836"/>
        <pc:sldMkLst>
          <pc:docMk/>
          <pc:sldMk cId="948609737" sldId="278"/>
        </pc:sldMkLst>
        <pc:spChg chg="mod">
          <ac:chgData name="Zhigalov Roman" userId="1f97e9fdf7779aa5" providerId="Windows Live" clId="Web-{DC79FD8B-F866-4F2A-99AD-14EDF5161804}" dt="2022-01-29T15:50:33.564" v="836"/>
          <ac:spMkLst>
            <pc:docMk/>
            <pc:sldMk cId="948609737" sldId="278"/>
            <ac:spMk id="2" creationId="{3A76294C-F6CF-40F3-B6B6-F45E52F1AE54}"/>
          </ac:spMkLst>
        </pc:spChg>
        <pc:spChg chg="del">
          <ac:chgData name="Zhigalov Roman" userId="1f97e9fdf7779aa5" providerId="Windows Live" clId="Web-{DC79FD8B-F866-4F2A-99AD-14EDF5161804}" dt="2022-01-29T15:50:13.970" v="813"/>
          <ac:spMkLst>
            <pc:docMk/>
            <pc:sldMk cId="948609737" sldId="278"/>
            <ac:spMk id="3" creationId="{19C10946-34E6-4CC8-A0FE-45261724C84C}"/>
          </ac:spMkLst>
        </pc:spChg>
        <pc:spChg chg="add del">
          <ac:chgData name="Zhigalov Roman" userId="1f97e9fdf7779aa5" providerId="Windows Live" clId="Web-{DC79FD8B-F866-4F2A-99AD-14EDF5161804}" dt="2022-01-29T15:50:30.361" v="833"/>
          <ac:spMkLst>
            <pc:docMk/>
            <pc:sldMk cId="948609737" sldId="278"/>
            <ac:spMk id="9" creationId="{1825AC39-5F85-4CAA-8A81-A1287086B2B6}"/>
          </ac:spMkLst>
        </pc:spChg>
        <pc:spChg chg="add del">
          <ac:chgData name="Zhigalov Roman" userId="1f97e9fdf7779aa5" providerId="Windows Live" clId="Web-{DC79FD8B-F866-4F2A-99AD-14EDF5161804}" dt="2022-01-29T15:50:30.361" v="833"/>
          <ac:spMkLst>
            <pc:docMk/>
            <pc:sldMk cId="948609737" sldId="278"/>
            <ac:spMk id="11" creationId="{95DA4D23-37FC-4B90-8188-F0377C5FF44B}"/>
          </ac:spMkLst>
        </pc:spChg>
        <pc:spChg chg="add del">
          <ac:chgData name="Zhigalov Roman" userId="1f97e9fdf7779aa5" providerId="Windows Live" clId="Web-{DC79FD8B-F866-4F2A-99AD-14EDF5161804}" dt="2022-01-29T15:50:30.361" v="833"/>
          <ac:spMkLst>
            <pc:docMk/>
            <pc:sldMk cId="948609737" sldId="278"/>
            <ac:spMk id="13" creationId="{A7A4B465-FBCC-4CD4-89A1-82992A7B47FF}"/>
          </ac:spMkLst>
        </pc:spChg>
        <pc:spChg chg="add del">
          <ac:chgData name="Zhigalov Roman" userId="1f97e9fdf7779aa5" providerId="Windows Live" clId="Web-{DC79FD8B-F866-4F2A-99AD-14EDF5161804}" dt="2022-01-29T15:50:30.361" v="833"/>
          <ac:spMkLst>
            <pc:docMk/>
            <pc:sldMk cId="948609737" sldId="278"/>
            <ac:spMk id="15" creationId="{909E572F-9CDC-4214-9D42-FF0017649590}"/>
          </ac:spMkLst>
        </pc:spChg>
        <pc:spChg chg="add del">
          <ac:chgData name="Zhigalov Roman" userId="1f97e9fdf7779aa5" providerId="Windows Live" clId="Web-{DC79FD8B-F866-4F2A-99AD-14EDF5161804}" dt="2022-01-29T15:50:33.548" v="835"/>
          <ac:spMkLst>
            <pc:docMk/>
            <pc:sldMk cId="948609737" sldId="278"/>
            <ac:spMk id="17" creationId="{C6FC42E6-6C25-4922-95D2-B97B1E123559}"/>
          </ac:spMkLst>
        </pc:spChg>
        <pc:spChg chg="add del">
          <ac:chgData name="Zhigalov Roman" userId="1f97e9fdf7779aa5" providerId="Windows Live" clId="Web-{DC79FD8B-F866-4F2A-99AD-14EDF5161804}" dt="2022-01-29T15:50:33.548" v="835"/>
          <ac:spMkLst>
            <pc:docMk/>
            <pc:sldMk cId="948609737" sldId="278"/>
            <ac:spMk id="18" creationId="{0295F874-A8A5-4A14-8CFC-828968DE64C4}"/>
          </ac:spMkLst>
        </pc:spChg>
        <pc:spChg chg="add">
          <ac:chgData name="Zhigalov Roman" userId="1f97e9fdf7779aa5" providerId="Windows Live" clId="Web-{DC79FD8B-F866-4F2A-99AD-14EDF5161804}" dt="2022-01-29T15:50:33.564" v="836"/>
          <ac:spMkLst>
            <pc:docMk/>
            <pc:sldMk cId="948609737" sldId="278"/>
            <ac:spMk id="20" creationId="{1825AC39-5F85-4CAA-8A81-A1287086B2B6}"/>
          </ac:spMkLst>
        </pc:spChg>
        <pc:spChg chg="add">
          <ac:chgData name="Zhigalov Roman" userId="1f97e9fdf7779aa5" providerId="Windows Live" clId="Web-{DC79FD8B-F866-4F2A-99AD-14EDF5161804}" dt="2022-01-29T15:50:33.564" v="836"/>
          <ac:spMkLst>
            <pc:docMk/>
            <pc:sldMk cId="948609737" sldId="278"/>
            <ac:spMk id="21" creationId="{95DA4D23-37FC-4B90-8188-F0377C5FF44B}"/>
          </ac:spMkLst>
        </pc:spChg>
        <pc:spChg chg="add">
          <ac:chgData name="Zhigalov Roman" userId="1f97e9fdf7779aa5" providerId="Windows Live" clId="Web-{DC79FD8B-F866-4F2A-99AD-14EDF5161804}" dt="2022-01-29T15:50:33.564" v="836"/>
          <ac:spMkLst>
            <pc:docMk/>
            <pc:sldMk cId="948609737" sldId="278"/>
            <ac:spMk id="22" creationId="{A7A4B465-FBCC-4CD4-89A1-82992A7B47FF}"/>
          </ac:spMkLst>
        </pc:spChg>
        <pc:spChg chg="add">
          <ac:chgData name="Zhigalov Roman" userId="1f97e9fdf7779aa5" providerId="Windows Live" clId="Web-{DC79FD8B-F866-4F2A-99AD-14EDF5161804}" dt="2022-01-29T15:50:33.564" v="836"/>
          <ac:spMkLst>
            <pc:docMk/>
            <pc:sldMk cId="948609737" sldId="278"/>
            <ac:spMk id="23" creationId="{909E572F-9CDC-4214-9D42-FF0017649590}"/>
          </ac:spMkLst>
        </pc:spChg>
        <pc:picChg chg="add mod ord">
          <ac:chgData name="Zhigalov Roman" userId="1f97e9fdf7779aa5" providerId="Windows Live" clId="Web-{DC79FD8B-F866-4F2A-99AD-14EDF5161804}" dt="2022-01-29T15:50:33.564" v="836"/>
          <ac:picMkLst>
            <pc:docMk/>
            <pc:sldMk cId="948609737" sldId="278"/>
            <ac:picMk id="4" creationId="{B9E7732A-A605-48A5-9ACE-BB4E39720BB6}"/>
          </ac:picMkLst>
        </pc:picChg>
      </pc:sldChg>
      <pc:sldChg chg="addSp delSp modSp new mod setBg">
        <pc:chgData name="Zhigalov Roman" userId="1f97e9fdf7779aa5" providerId="Windows Live" clId="Web-{DC79FD8B-F866-4F2A-99AD-14EDF5161804}" dt="2022-01-29T15:50:59.361" v="839"/>
        <pc:sldMkLst>
          <pc:docMk/>
          <pc:sldMk cId="518833897" sldId="279"/>
        </pc:sldMkLst>
        <pc:spChg chg="del">
          <ac:chgData name="Zhigalov Roman" userId="1f97e9fdf7779aa5" providerId="Windows Live" clId="Web-{DC79FD8B-F866-4F2A-99AD-14EDF5161804}" dt="2022-01-29T15:50:59.361" v="839"/>
          <ac:spMkLst>
            <pc:docMk/>
            <pc:sldMk cId="518833897" sldId="279"/>
            <ac:spMk id="2" creationId="{D2EAD987-14A1-4551-81DB-7212D76A43D5}"/>
          </ac:spMkLst>
        </pc:spChg>
        <pc:spChg chg="del">
          <ac:chgData name="Zhigalov Roman" userId="1f97e9fdf7779aa5" providerId="Windows Live" clId="Web-{DC79FD8B-F866-4F2A-99AD-14EDF5161804}" dt="2022-01-29T15:50:54.096" v="838"/>
          <ac:spMkLst>
            <pc:docMk/>
            <pc:sldMk cId="518833897" sldId="279"/>
            <ac:spMk id="3" creationId="{37D1122E-52B2-48D7-8F60-6C98D5CA7C7A}"/>
          </ac:spMkLst>
        </pc:spChg>
        <pc:spChg chg="add">
          <ac:chgData name="Zhigalov Roman" userId="1f97e9fdf7779aa5" providerId="Windows Live" clId="Web-{DC79FD8B-F866-4F2A-99AD-14EDF5161804}" dt="2022-01-29T15:50:59.361" v="839"/>
          <ac:spMkLst>
            <pc:docMk/>
            <pc:sldMk cId="518833897" sldId="279"/>
            <ac:spMk id="9" creationId="{32BC26D8-82FB-445E-AA49-62A77D7C1EE0}"/>
          </ac:spMkLst>
        </pc:spChg>
        <pc:spChg chg="add">
          <ac:chgData name="Zhigalov Roman" userId="1f97e9fdf7779aa5" providerId="Windows Live" clId="Web-{DC79FD8B-F866-4F2A-99AD-14EDF5161804}" dt="2022-01-29T15:50:59.361" v="839"/>
          <ac:spMkLst>
            <pc:docMk/>
            <pc:sldMk cId="518833897" sldId="279"/>
            <ac:spMk id="11" creationId="{CB44330D-EA18-4254-AA95-EB49948539B8}"/>
          </ac:spMkLst>
        </pc:spChg>
        <pc:picChg chg="add mod ord">
          <ac:chgData name="Zhigalov Roman" userId="1f97e9fdf7779aa5" providerId="Windows Live" clId="Web-{DC79FD8B-F866-4F2A-99AD-14EDF5161804}" dt="2022-01-29T15:50:59.361" v="839"/>
          <ac:picMkLst>
            <pc:docMk/>
            <pc:sldMk cId="518833897" sldId="279"/>
            <ac:picMk id="4" creationId="{7BD8385D-5916-4AEA-A170-36FF9B1E8488}"/>
          </ac:picMkLst>
        </pc:picChg>
      </pc:sldChg>
      <pc:sldChg chg="addSp delSp modSp new mod setBg">
        <pc:chgData name="Zhigalov Roman" userId="1f97e9fdf7779aa5" providerId="Windows Live" clId="Web-{DC79FD8B-F866-4F2A-99AD-14EDF5161804}" dt="2022-01-29T15:51:13.221" v="842"/>
        <pc:sldMkLst>
          <pc:docMk/>
          <pc:sldMk cId="2995863794" sldId="280"/>
        </pc:sldMkLst>
        <pc:spChg chg="del">
          <ac:chgData name="Zhigalov Roman" userId="1f97e9fdf7779aa5" providerId="Windows Live" clId="Web-{DC79FD8B-F866-4F2A-99AD-14EDF5161804}" dt="2022-01-29T15:51:13.221" v="842"/>
          <ac:spMkLst>
            <pc:docMk/>
            <pc:sldMk cId="2995863794" sldId="280"/>
            <ac:spMk id="2" creationId="{5E879D80-B15C-4F2B-A94F-B15CEBCC72E9}"/>
          </ac:spMkLst>
        </pc:spChg>
        <pc:spChg chg="del">
          <ac:chgData name="Zhigalov Roman" userId="1f97e9fdf7779aa5" providerId="Windows Live" clId="Web-{DC79FD8B-F866-4F2A-99AD-14EDF5161804}" dt="2022-01-29T15:51:09.346" v="841"/>
          <ac:spMkLst>
            <pc:docMk/>
            <pc:sldMk cId="2995863794" sldId="280"/>
            <ac:spMk id="3" creationId="{32B269F3-C783-49DC-86AB-D283A8616492}"/>
          </ac:spMkLst>
        </pc:spChg>
        <pc:spChg chg="add">
          <ac:chgData name="Zhigalov Roman" userId="1f97e9fdf7779aa5" providerId="Windows Live" clId="Web-{DC79FD8B-F866-4F2A-99AD-14EDF5161804}" dt="2022-01-29T15:51:13.221" v="842"/>
          <ac:spMkLst>
            <pc:docMk/>
            <pc:sldMk cId="2995863794" sldId="280"/>
            <ac:spMk id="9" creationId="{32BC26D8-82FB-445E-AA49-62A77D7C1EE0}"/>
          </ac:spMkLst>
        </pc:spChg>
        <pc:spChg chg="add">
          <ac:chgData name="Zhigalov Roman" userId="1f97e9fdf7779aa5" providerId="Windows Live" clId="Web-{DC79FD8B-F866-4F2A-99AD-14EDF5161804}" dt="2022-01-29T15:51:13.221" v="842"/>
          <ac:spMkLst>
            <pc:docMk/>
            <pc:sldMk cId="2995863794" sldId="280"/>
            <ac:spMk id="11" creationId="{CB44330D-EA18-4254-AA95-EB49948539B8}"/>
          </ac:spMkLst>
        </pc:spChg>
        <pc:picChg chg="add mod ord">
          <ac:chgData name="Zhigalov Roman" userId="1f97e9fdf7779aa5" providerId="Windows Live" clId="Web-{DC79FD8B-F866-4F2A-99AD-14EDF5161804}" dt="2022-01-29T15:51:13.221" v="842"/>
          <ac:picMkLst>
            <pc:docMk/>
            <pc:sldMk cId="2995863794" sldId="280"/>
            <ac:picMk id="4" creationId="{F51DBC70-2FAC-4E4D-A41C-FB7D0DCD5564}"/>
          </ac:picMkLst>
        </pc:picChg>
      </pc:sldChg>
      <pc:sldChg chg="addSp delSp modSp new mod setBg">
        <pc:chgData name="Zhigalov Roman" userId="1f97e9fdf7779aa5" providerId="Windows Live" clId="Web-{DC79FD8B-F866-4F2A-99AD-14EDF5161804}" dt="2022-01-29T15:51:48.035" v="871"/>
        <pc:sldMkLst>
          <pc:docMk/>
          <pc:sldMk cId="1251683667" sldId="281"/>
        </pc:sldMkLst>
        <pc:spChg chg="mod">
          <ac:chgData name="Zhigalov Roman" userId="1f97e9fdf7779aa5" providerId="Windows Live" clId="Web-{DC79FD8B-F866-4F2A-99AD-14EDF5161804}" dt="2022-01-29T15:51:48.035" v="871"/>
          <ac:spMkLst>
            <pc:docMk/>
            <pc:sldMk cId="1251683667" sldId="281"/>
            <ac:spMk id="2" creationId="{27C99C72-5D0E-4C5F-BDE2-7F23C08D71B0}"/>
          </ac:spMkLst>
        </pc:spChg>
        <pc:spChg chg="del">
          <ac:chgData name="Zhigalov Roman" userId="1f97e9fdf7779aa5" providerId="Windows Live" clId="Web-{DC79FD8B-F866-4F2A-99AD-14EDF5161804}" dt="2022-01-29T15:51:42.988" v="870"/>
          <ac:spMkLst>
            <pc:docMk/>
            <pc:sldMk cId="1251683667" sldId="281"/>
            <ac:spMk id="3" creationId="{F7856F64-3075-4466-AA05-9863F387314F}"/>
          </ac:spMkLst>
        </pc:spChg>
        <pc:spChg chg="add">
          <ac:chgData name="Zhigalov Roman" userId="1f97e9fdf7779aa5" providerId="Windows Live" clId="Web-{DC79FD8B-F866-4F2A-99AD-14EDF5161804}" dt="2022-01-29T15:51:48.035" v="871"/>
          <ac:spMkLst>
            <pc:docMk/>
            <pc:sldMk cId="1251683667" sldId="281"/>
            <ac:spMk id="9" creationId="{1825AC39-5F85-4CAA-8A81-A1287086B2B6}"/>
          </ac:spMkLst>
        </pc:spChg>
        <pc:spChg chg="add">
          <ac:chgData name="Zhigalov Roman" userId="1f97e9fdf7779aa5" providerId="Windows Live" clId="Web-{DC79FD8B-F866-4F2A-99AD-14EDF5161804}" dt="2022-01-29T15:51:48.035" v="871"/>
          <ac:spMkLst>
            <pc:docMk/>
            <pc:sldMk cId="1251683667" sldId="281"/>
            <ac:spMk id="11" creationId="{95DA4D23-37FC-4B90-8188-F0377C5FF44B}"/>
          </ac:spMkLst>
        </pc:spChg>
        <pc:spChg chg="add">
          <ac:chgData name="Zhigalov Roman" userId="1f97e9fdf7779aa5" providerId="Windows Live" clId="Web-{DC79FD8B-F866-4F2A-99AD-14EDF5161804}" dt="2022-01-29T15:51:48.035" v="871"/>
          <ac:spMkLst>
            <pc:docMk/>
            <pc:sldMk cId="1251683667" sldId="281"/>
            <ac:spMk id="13" creationId="{A7A4B465-FBCC-4CD4-89A1-82992A7B47FF}"/>
          </ac:spMkLst>
        </pc:spChg>
        <pc:spChg chg="add">
          <ac:chgData name="Zhigalov Roman" userId="1f97e9fdf7779aa5" providerId="Windows Live" clId="Web-{DC79FD8B-F866-4F2A-99AD-14EDF5161804}" dt="2022-01-29T15:51:48.035" v="871"/>
          <ac:spMkLst>
            <pc:docMk/>
            <pc:sldMk cId="1251683667" sldId="281"/>
            <ac:spMk id="15" creationId="{909E572F-9CDC-4214-9D42-FF0017649590}"/>
          </ac:spMkLst>
        </pc:spChg>
        <pc:picChg chg="add mod ord">
          <ac:chgData name="Zhigalov Roman" userId="1f97e9fdf7779aa5" providerId="Windows Live" clId="Web-{DC79FD8B-F866-4F2A-99AD-14EDF5161804}" dt="2022-01-29T15:51:48.035" v="871"/>
          <ac:picMkLst>
            <pc:docMk/>
            <pc:sldMk cId="1251683667" sldId="281"/>
            <ac:picMk id="4" creationId="{59A26221-A563-42C6-B7CE-40B76FC10938}"/>
          </ac:picMkLst>
        </pc:picChg>
      </pc:sldChg>
      <pc:sldChg chg="addSp delSp modSp new mod setBg">
        <pc:chgData name="Zhigalov Roman" userId="1f97e9fdf7779aa5" providerId="Windows Live" clId="Web-{DC79FD8B-F866-4F2A-99AD-14EDF5161804}" dt="2022-01-29T15:52:57.177" v="897"/>
        <pc:sldMkLst>
          <pc:docMk/>
          <pc:sldMk cId="2408871938" sldId="282"/>
        </pc:sldMkLst>
        <pc:spChg chg="mod">
          <ac:chgData name="Zhigalov Roman" userId="1f97e9fdf7779aa5" providerId="Windows Live" clId="Web-{DC79FD8B-F866-4F2A-99AD-14EDF5161804}" dt="2022-01-29T15:52:57.177" v="897"/>
          <ac:spMkLst>
            <pc:docMk/>
            <pc:sldMk cId="2408871938" sldId="282"/>
            <ac:spMk id="2" creationId="{CA7E8489-DABF-4E4B-9DA2-563B49CCD1D4}"/>
          </ac:spMkLst>
        </pc:spChg>
        <pc:spChg chg="del">
          <ac:chgData name="Zhigalov Roman" userId="1f97e9fdf7779aa5" providerId="Windows Live" clId="Web-{DC79FD8B-F866-4F2A-99AD-14EDF5161804}" dt="2022-01-29T15:52:53.286" v="896"/>
          <ac:spMkLst>
            <pc:docMk/>
            <pc:sldMk cId="2408871938" sldId="282"/>
            <ac:spMk id="3" creationId="{EF74B8B6-6142-4423-9913-453CD4AF736E}"/>
          </ac:spMkLst>
        </pc:spChg>
        <pc:spChg chg="add">
          <ac:chgData name="Zhigalov Roman" userId="1f97e9fdf7779aa5" providerId="Windows Live" clId="Web-{DC79FD8B-F866-4F2A-99AD-14EDF5161804}" dt="2022-01-29T15:52:57.177" v="897"/>
          <ac:spMkLst>
            <pc:docMk/>
            <pc:sldMk cId="2408871938" sldId="282"/>
            <ac:spMk id="9" creationId="{1825AC39-5F85-4CAA-8A81-A1287086B2B6}"/>
          </ac:spMkLst>
        </pc:spChg>
        <pc:spChg chg="add">
          <ac:chgData name="Zhigalov Roman" userId="1f97e9fdf7779aa5" providerId="Windows Live" clId="Web-{DC79FD8B-F866-4F2A-99AD-14EDF5161804}" dt="2022-01-29T15:52:57.177" v="897"/>
          <ac:spMkLst>
            <pc:docMk/>
            <pc:sldMk cId="2408871938" sldId="282"/>
            <ac:spMk id="11" creationId="{95DA4D23-37FC-4B90-8188-F0377C5FF44B}"/>
          </ac:spMkLst>
        </pc:spChg>
        <pc:spChg chg="add">
          <ac:chgData name="Zhigalov Roman" userId="1f97e9fdf7779aa5" providerId="Windows Live" clId="Web-{DC79FD8B-F866-4F2A-99AD-14EDF5161804}" dt="2022-01-29T15:52:57.177" v="897"/>
          <ac:spMkLst>
            <pc:docMk/>
            <pc:sldMk cId="2408871938" sldId="282"/>
            <ac:spMk id="13" creationId="{A7A4B465-FBCC-4CD4-89A1-82992A7B47FF}"/>
          </ac:spMkLst>
        </pc:spChg>
        <pc:spChg chg="add">
          <ac:chgData name="Zhigalov Roman" userId="1f97e9fdf7779aa5" providerId="Windows Live" clId="Web-{DC79FD8B-F866-4F2A-99AD-14EDF5161804}" dt="2022-01-29T15:52:57.177" v="897"/>
          <ac:spMkLst>
            <pc:docMk/>
            <pc:sldMk cId="2408871938" sldId="282"/>
            <ac:spMk id="15" creationId="{909E572F-9CDC-4214-9D42-FF0017649590}"/>
          </ac:spMkLst>
        </pc:spChg>
        <pc:picChg chg="add mod ord">
          <ac:chgData name="Zhigalov Roman" userId="1f97e9fdf7779aa5" providerId="Windows Live" clId="Web-{DC79FD8B-F866-4F2A-99AD-14EDF5161804}" dt="2022-01-29T15:52:57.177" v="897"/>
          <ac:picMkLst>
            <pc:docMk/>
            <pc:sldMk cId="2408871938" sldId="282"/>
            <ac:picMk id="4" creationId="{B6F730AD-E3B8-476C-BF33-3757FAF9CA95}"/>
          </ac:picMkLst>
        </pc:picChg>
      </pc:sldChg>
      <pc:sldChg chg="addSp delSp modSp new mod setBg">
        <pc:chgData name="Zhigalov Roman" userId="1f97e9fdf7779aa5" providerId="Windows Live" clId="Web-{DC79FD8B-F866-4F2A-99AD-14EDF5161804}" dt="2022-01-29T15:53:41.569" v="959"/>
        <pc:sldMkLst>
          <pc:docMk/>
          <pc:sldMk cId="1182016188" sldId="283"/>
        </pc:sldMkLst>
        <pc:spChg chg="mod">
          <ac:chgData name="Zhigalov Roman" userId="1f97e9fdf7779aa5" providerId="Windows Live" clId="Web-{DC79FD8B-F866-4F2A-99AD-14EDF5161804}" dt="2022-01-29T15:53:41.569" v="959"/>
          <ac:spMkLst>
            <pc:docMk/>
            <pc:sldMk cId="1182016188" sldId="283"/>
            <ac:spMk id="2" creationId="{111D6DDA-F02A-4900-B68B-14DAE54B3B7D}"/>
          </ac:spMkLst>
        </pc:spChg>
        <pc:spChg chg="del">
          <ac:chgData name="Zhigalov Roman" userId="1f97e9fdf7779aa5" providerId="Windows Live" clId="Web-{DC79FD8B-F866-4F2A-99AD-14EDF5161804}" dt="2022-01-29T15:53:19.584" v="899"/>
          <ac:spMkLst>
            <pc:docMk/>
            <pc:sldMk cId="1182016188" sldId="283"/>
            <ac:spMk id="3" creationId="{55EB5D4F-69D0-48A9-ADCC-7AC009C6C4B0}"/>
          </ac:spMkLst>
        </pc:spChg>
        <pc:spChg chg="add">
          <ac:chgData name="Zhigalov Roman" userId="1f97e9fdf7779aa5" providerId="Windows Live" clId="Web-{DC79FD8B-F866-4F2A-99AD-14EDF5161804}" dt="2022-01-29T15:53:41.569" v="959"/>
          <ac:spMkLst>
            <pc:docMk/>
            <pc:sldMk cId="1182016188" sldId="283"/>
            <ac:spMk id="9" creationId="{1825AC39-5F85-4CAA-8A81-A1287086B2B6}"/>
          </ac:spMkLst>
        </pc:spChg>
        <pc:spChg chg="add">
          <ac:chgData name="Zhigalov Roman" userId="1f97e9fdf7779aa5" providerId="Windows Live" clId="Web-{DC79FD8B-F866-4F2A-99AD-14EDF5161804}" dt="2022-01-29T15:53:41.569" v="959"/>
          <ac:spMkLst>
            <pc:docMk/>
            <pc:sldMk cId="1182016188" sldId="283"/>
            <ac:spMk id="11" creationId="{95DA4D23-37FC-4B90-8188-F0377C5FF44B}"/>
          </ac:spMkLst>
        </pc:spChg>
        <pc:spChg chg="add">
          <ac:chgData name="Zhigalov Roman" userId="1f97e9fdf7779aa5" providerId="Windows Live" clId="Web-{DC79FD8B-F866-4F2A-99AD-14EDF5161804}" dt="2022-01-29T15:53:41.569" v="959"/>
          <ac:spMkLst>
            <pc:docMk/>
            <pc:sldMk cId="1182016188" sldId="283"/>
            <ac:spMk id="13" creationId="{A7A4B465-FBCC-4CD4-89A1-82992A7B47FF}"/>
          </ac:spMkLst>
        </pc:spChg>
        <pc:spChg chg="add">
          <ac:chgData name="Zhigalov Roman" userId="1f97e9fdf7779aa5" providerId="Windows Live" clId="Web-{DC79FD8B-F866-4F2A-99AD-14EDF5161804}" dt="2022-01-29T15:53:41.569" v="959"/>
          <ac:spMkLst>
            <pc:docMk/>
            <pc:sldMk cId="1182016188" sldId="283"/>
            <ac:spMk id="15" creationId="{909E572F-9CDC-4214-9D42-FF0017649590}"/>
          </ac:spMkLst>
        </pc:spChg>
        <pc:picChg chg="add mod ord">
          <ac:chgData name="Zhigalov Roman" userId="1f97e9fdf7779aa5" providerId="Windows Live" clId="Web-{DC79FD8B-F866-4F2A-99AD-14EDF5161804}" dt="2022-01-29T15:53:41.569" v="959"/>
          <ac:picMkLst>
            <pc:docMk/>
            <pc:sldMk cId="1182016188" sldId="283"/>
            <ac:picMk id="4" creationId="{3B87468A-3EA9-48E7-AC96-2B0DC450E600}"/>
          </ac:picMkLst>
        </pc:picChg>
      </pc:sldChg>
      <pc:sldChg chg="addSp modSp new mod setBg">
        <pc:chgData name="Zhigalov Roman" userId="1f97e9fdf7779aa5" providerId="Windows Live" clId="Web-{DC79FD8B-F866-4F2A-99AD-14EDF5161804}" dt="2022-01-29T15:54:20.961" v="971"/>
        <pc:sldMkLst>
          <pc:docMk/>
          <pc:sldMk cId="3675454948" sldId="284"/>
        </pc:sldMkLst>
        <pc:spChg chg="mod">
          <ac:chgData name="Zhigalov Roman" userId="1f97e9fdf7779aa5" providerId="Windows Live" clId="Web-{DC79FD8B-F866-4F2A-99AD-14EDF5161804}" dt="2022-01-29T15:54:20.961" v="971"/>
          <ac:spMkLst>
            <pc:docMk/>
            <pc:sldMk cId="3675454948" sldId="284"/>
            <ac:spMk id="2" creationId="{CDBDC9C1-7EAF-492A-9464-A537D3507B81}"/>
          </ac:spMkLst>
        </pc:spChg>
        <pc:spChg chg="mod">
          <ac:chgData name="Zhigalov Roman" userId="1f97e9fdf7779aa5" providerId="Windows Live" clId="Web-{DC79FD8B-F866-4F2A-99AD-14EDF5161804}" dt="2022-01-29T15:54:20.961" v="971"/>
          <ac:spMkLst>
            <pc:docMk/>
            <pc:sldMk cId="3675454948" sldId="284"/>
            <ac:spMk id="3" creationId="{5FC4AF01-FB14-4E67-93ED-A24E1BABB22B}"/>
          </ac:spMkLst>
        </pc:spChg>
        <pc:spChg chg="add">
          <ac:chgData name="Zhigalov Roman" userId="1f97e9fdf7779aa5" providerId="Windows Live" clId="Web-{DC79FD8B-F866-4F2A-99AD-14EDF5161804}" dt="2022-01-29T15:54:20.961" v="971"/>
          <ac:spMkLst>
            <pc:docMk/>
            <pc:sldMk cId="3675454948" sldId="284"/>
            <ac:spMk id="9" creationId="{9B7AD9F6-8CE7-4299-8FC6-328F4DCD3FF9}"/>
          </ac:spMkLst>
        </pc:spChg>
        <pc:spChg chg="add">
          <ac:chgData name="Zhigalov Roman" userId="1f97e9fdf7779aa5" providerId="Windows Live" clId="Web-{DC79FD8B-F866-4F2A-99AD-14EDF5161804}" dt="2022-01-29T15:54:20.961" v="971"/>
          <ac:spMkLst>
            <pc:docMk/>
            <pc:sldMk cId="3675454948" sldId="284"/>
            <ac:spMk id="11" creationId="{F49775AF-8896-43EE-92C6-83497D6DC56F}"/>
          </ac:spMkLst>
        </pc:spChg>
        <pc:picChg chg="add">
          <ac:chgData name="Zhigalov Roman" userId="1f97e9fdf7779aa5" providerId="Windows Live" clId="Web-{DC79FD8B-F866-4F2A-99AD-14EDF5161804}" dt="2022-01-29T15:54:20.961" v="971"/>
          <ac:picMkLst>
            <pc:docMk/>
            <pc:sldMk cId="3675454948" sldId="284"/>
            <ac:picMk id="5" creationId="{22A3C47A-3FBB-4BEA-BF8A-8C87FE5024D1}"/>
          </ac:picMkLst>
        </pc:picChg>
      </pc:sldChg>
      <pc:sldChg chg="addSp delSp modSp new mod setBg">
        <pc:chgData name="Zhigalov Roman" userId="1f97e9fdf7779aa5" providerId="Windows Live" clId="Web-{DC79FD8B-F866-4F2A-99AD-14EDF5161804}" dt="2022-01-29T15:55:39.885" v="1000"/>
        <pc:sldMkLst>
          <pc:docMk/>
          <pc:sldMk cId="158780753" sldId="285"/>
        </pc:sldMkLst>
        <pc:spChg chg="mod">
          <ac:chgData name="Zhigalov Roman" userId="1f97e9fdf7779aa5" providerId="Windows Live" clId="Web-{DC79FD8B-F866-4F2A-99AD-14EDF5161804}" dt="2022-01-29T15:55:39.885" v="1000"/>
          <ac:spMkLst>
            <pc:docMk/>
            <pc:sldMk cId="158780753" sldId="285"/>
            <ac:spMk id="2" creationId="{BB1C4FEA-E846-4341-A07B-AD37A8591D1D}"/>
          </ac:spMkLst>
        </pc:spChg>
        <pc:spChg chg="del">
          <ac:chgData name="Zhigalov Roman" userId="1f97e9fdf7779aa5" providerId="Windows Live" clId="Web-{DC79FD8B-F866-4F2A-99AD-14EDF5161804}" dt="2022-01-29T15:55:34.869" v="999"/>
          <ac:spMkLst>
            <pc:docMk/>
            <pc:sldMk cId="158780753" sldId="285"/>
            <ac:spMk id="3" creationId="{2613454E-E926-4A55-83D4-EA76AC14678B}"/>
          </ac:spMkLst>
        </pc:spChg>
        <pc:spChg chg="add">
          <ac:chgData name="Zhigalov Roman" userId="1f97e9fdf7779aa5" providerId="Windows Live" clId="Web-{DC79FD8B-F866-4F2A-99AD-14EDF5161804}" dt="2022-01-29T15:55:39.885" v="1000"/>
          <ac:spMkLst>
            <pc:docMk/>
            <pc:sldMk cId="158780753" sldId="285"/>
            <ac:spMk id="9" creationId="{1825AC39-5F85-4CAA-8A81-A1287086B2B6}"/>
          </ac:spMkLst>
        </pc:spChg>
        <pc:spChg chg="add">
          <ac:chgData name="Zhigalov Roman" userId="1f97e9fdf7779aa5" providerId="Windows Live" clId="Web-{DC79FD8B-F866-4F2A-99AD-14EDF5161804}" dt="2022-01-29T15:55:39.885" v="1000"/>
          <ac:spMkLst>
            <pc:docMk/>
            <pc:sldMk cId="158780753" sldId="285"/>
            <ac:spMk id="11" creationId="{95DA4D23-37FC-4B90-8188-F0377C5FF44B}"/>
          </ac:spMkLst>
        </pc:spChg>
        <pc:spChg chg="add">
          <ac:chgData name="Zhigalov Roman" userId="1f97e9fdf7779aa5" providerId="Windows Live" clId="Web-{DC79FD8B-F866-4F2A-99AD-14EDF5161804}" dt="2022-01-29T15:55:39.885" v="1000"/>
          <ac:spMkLst>
            <pc:docMk/>
            <pc:sldMk cId="158780753" sldId="285"/>
            <ac:spMk id="13" creationId="{A7A4B465-FBCC-4CD4-89A1-82992A7B47FF}"/>
          </ac:spMkLst>
        </pc:spChg>
        <pc:spChg chg="add">
          <ac:chgData name="Zhigalov Roman" userId="1f97e9fdf7779aa5" providerId="Windows Live" clId="Web-{DC79FD8B-F866-4F2A-99AD-14EDF5161804}" dt="2022-01-29T15:55:39.885" v="1000"/>
          <ac:spMkLst>
            <pc:docMk/>
            <pc:sldMk cId="158780753" sldId="285"/>
            <ac:spMk id="15" creationId="{909E572F-9CDC-4214-9D42-FF0017649590}"/>
          </ac:spMkLst>
        </pc:spChg>
        <pc:picChg chg="add mod ord">
          <ac:chgData name="Zhigalov Roman" userId="1f97e9fdf7779aa5" providerId="Windows Live" clId="Web-{DC79FD8B-F866-4F2A-99AD-14EDF5161804}" dt="2022-01-29T15:55:39.885" v="1000"/>
          <ac:picMkLst>
            <pc:docMk/>
            <pc:sldMk cId="158780753" sldId="285"/>
            <ac:picMk id="4" creationId="{FC44B782-46F9-48BE-8354-23251BBE86BC}"/>
          </ac:picMkLst>
        </pc:picChg>
      </pc:sldChg>
      <pc:sldChg chg="addSp delSp modSp new mod setBg">
        <pc:chgData name="Zhigalov Roman" userId="1f97e9fdf7779aa5" providerId="Windows Live" clId="Web-{DC79FD8B-F866-4F2A-99AD-14EDF5161804}" dt="2022-01-29T15:55:57.260" v="1003"/>
        <pc:sldMkLst>
          <pc:docMk/>
          <pc:sldMk cId="4124608486" sldId="286"/>
        </pc:sldMkLst>
        <pc:spChg chg="del">
          <ac:chgData name="Zhigalov Roman" userId="1f97e9fdf7779aa5" providerId="Windows Live" clId="Web-{DC79FD8B-F866-4F2A-99AD-14EDF5161804}" dt="2022-01-29T15:55:57.260" v="1003"/>
          <ac:spMkLst>
            <pc:docMk/>
            <pc:sldMk cId="4124608486" sldId="286"/>
            <ac:spMk id="2" creationId="{E406EA17-D5F7-4EF7-B212-2ADC544AF541}"/>
          </ac:spMkLst>
        </pc:spChg>
        <pc:spChg chg="del">
          <ac:chgData name="Zhigalov Roman" userId="1f97e9fdf7779aa5" providerId="Windows Live" clId="Web-{DC79FD8B-F866-4F2A-99AD-14EDF5161804}" dt="2022-01-29T15:55:54.432" v="1002"/>
          <ac:spMkLst>
            <pc:docMk/>
            <pc:sldMk cId="4124608486" sldId="286"/>
            <ac:spMk id="3" creationId="{AF48B994-DF87-4ECD-BD0F-2D387611EAEC}"/>
          </ac:spMkLst>
        </pc:spChg>
        <pc:spChg chg="add">
          <ac:chgData name="Zhigalov Roman" userId="1f97e9fdf7779aa5" providerId="Windows Live" clId="Web-{DC79FD8B-F866-4F2A-99AD-14EDF5161804}" dt="2022-01-29T15:55:57.260" v="1003"/>
          <ac:spMkLst>
            <pc:docMk/>
            <pc:sldMk cId="4124608486" sldId="286"/>
            <ac:spMk id="9" creationId="{42A4FC2C-047E-45A5-965D-8E1E3BF09BC6}"/>
          </ac:spMkLst>
        </pc:spChg>
        <pc:picChg chg="add mod ord">
          <ac:chgData name="Zhigalov Roman" userId="1f97e9fdf7779aa5" providerId="Windows Live" clId="Web-{DC79FD8B-F866-4F2A-99AD-14EDF5161804}" dt="2022-01-29T15:55:57.260" v="1003"/>
          <ac:picMkLst>
            <pc:docMk/>
            <pc:sldMk cId="4124608486" sldId="286"/>
            <ac:picMk id="4" creationId="{0816B830-A751-42C1-A606-EC10F6E9A9E5}"/>
          </ac:picMkLst>
        </pc:picChg>
      </pc:sldChg>
      <pc:sldChg chg="addSp delSp modSp new mod setBg">
        <pc:chgData name="Zhigalov Roman" userId="1f97e9fdf7779aa5" providerId="Windows Live" clId="Web-{DC79FD8B-F866-4F2A-99AD-14EDF5161804}" dt="2022-01-29T16:00:55.800" v="1006"/>
        <pc:sldMkLst>
          <pc:docMk/>
          <pc:sldMk cId="3786998593" sldId="287"/>
        </pc:sldMkLst>
        <pc:spChg chg="del">
          <ac:chgData name="Zhigalov Roman" userId="1f97e9fdf7779aa5" providerId="Windows Live" clId="Web-{DC79FD8B-F866-4F2A-99AD-14EDF5161804}" dt="2022-01-29T16:00:55.800" v="1006"/>
          <ac:spMkLst>
            <pc:docMk/>
            <pc:sldMk cId="3786998593" sldId="287"/>
            <ac:spMk id="2" creationId="{4DBCB734-CE69-4FE2-8526-43ACE223ADB7}"/>
          </ac:spMkLst>
        </pc:spChg>
        <pc:spChg chg="del">
          <ac:chgData name="Zhigalov Roman" userId="1f97e9fdf7779aa5" providerId="Windows Live" clId="Web-{DC79FD8B-F866-4F2A-99AD-14EDF5161804}" dt="2022-01-29T15:56:20.839" v="1005"/>
          <ac:spMkLst>
            <pc:docMk/>
            <pc:sldMk cId="3786998593" sldId="287"/>
            <ac:spMk id="3" creationId="{EF2523D9-CBF4-40FC-958F-62F8E554CE55}"/>
          </ac:spMkLst>
        </pc:spChg>
        <pc:spChg chg="add">
          <ac:chgData name="Zhigalov Roman" userId="1f97e9fdf7779aa5" providerId="Windows Live" clId="Web-{DC79FD8B-F866-4F2A-99AD-14EDF5161804}" dt="2022-01-29T16:00:55.800" v="1006"/>
          <ac:spMkLst>
            <pc:docMk/>
            <pc:sldMk cId="3786998593" sldId="287"/>
            <ac:spMk id="9" creationId="{42A4FC2C-047E-45A5-965D-8E1E3BF09BC6}"/>
          </ac:spMkLst>
        </pc:spChg>
        <pc:picChg chg="add mod ord">
          <ac:chgData name="Zhigalov Roman" userId="1f97e9fdf7779aa5" providerId="Windows Live" clId="Web-{DC79FD8B-F866-4F2A-99AD-14EDF5161804}" dt="2022-01-29T16:00:55.800" v="1006"/>
          <ac:picMkLst>
            <pc:docMk/>
            <pc:sldMk cId="3786998593" sldId="287"/>
            <ac:picMk id="4" creationId="{4121F5A2-0CDA-4CF0-9DD8-F6DBD51AAACC}"/>
          </ac:picMkLst>
        </pc:picChg>
      </pc:sldChg>
      <pc:sldChg chg="addSp delSp modSp new mod setBg">
        <pc:chgData name="Zhigalov Roman" userId="1f97e9fdf7779aa5" providerId="Windows Live" clId="Web-{DC79FD8B-F866-4F2A-99AD-14EDF5161804}" dt="2022-01-29T16:02:11.427" v="1052"/>
        <pc:sldMkLst>
          <pc:docMk/>
          <pc:sldMk cId="898109947" sldId="288"/>
        </pc:sldMkLst>
        <pc:spChg chg="mod">
          <ac:chgData name="Zhigalov Roman" userId="1f97e9fdf7779aa5" providerId="Windows Live" clId="Web-{DC79FD8B-F866-4F2A-99AD-14EDF5161804}" dt="2022-01-29T16:02:11.427" v="1052"/>
          <ac:spMkLst>
            <pc:docMk/>
            <pc:sldMk cId="898109947" sldId="288"/>
            <ac:spMk id="2" creationId="{41A517C3-E477-422C-884B-F475F3827FF7}"/>
          </ac:spMkLst>
        </pc:spChg>
        <pc:spChg chg="del">
          <ac:chgData name="Zhigalov Roman" userId="1f97e9fdf7779aa5" providerId="Windows Live" clId="Web-{DC79FD8B-F866-4F2A-99AD-14EDF5161804}" dt="2022-01-29T16:02:07.349" v="1051"/>
          <ac:spMkLst>
            <pc:docMk/>
            <pc:sldMk cId="898109947" sldId="288"/>
            <ac:spMk id="3" creationId="{20544A7D-FFE4-47F2-91C3-FEEDAD55FF27}"/>
          </ac:spMkLst>
        </pc:spChg>
        <pc:spChg chg="add">
          <ac:chgData name="Zhigalov Roman" userId="1f97e9fdf7779aa5" providerId="Windows Live" clId="Web-{DC79FD8B-F866-4F2A-99AD-14EDF5161804}" dt="2022-01-29T16:02:11.427" v="1052"/>
          <ac:spMkLst>
            <pc:docMk/>
            <pc:sldMk cId="898109947" sldId="288"/>
            <ac:spMk id="9" creationId="{1825AC39-5F85-4CAA-8A81-A1287086B2B6}"/>
          </ac:spMkLst>
        </pc:spChg>
        <pc:spChg chg="add">
          <ac:chgData name="Zhigalov Roman" userId="1f97e9fdf7779aa5" providerId="Windows Live" clId="Web-{DC79FD8B-F866-4F2A-99AD-14EDF5161804}" dt="2022-01-29T16:02:11.427" v="1052"/>
          <ac:spMkLst>
            <pc:docMk/>
            <pc:sldMk cId="898109947" sldId="288"/>
            <ac:spMk id="11" creationId="{95DA4D23-37FC-4B90-8188-F0377C5FF44B}"/>
          </ac:spMkLst>
        </pc:spChg>
        <pc:spChg chg="add">
          <ac:chgData name="Zhigalov Roman" userId="1f97e9fdf7779aa5" providerId="Windows Live" clId="Web-{DC79FD8B-F866-4F2A-99AD-14EDF5161804}" dt="2022-01-29T16:02:11.427" v="1052"/>
          <ac:spMkLst>
            <pc:docMk/>
            <pc:sldMk cId="898109947" sldId="288"/>
            <ac:spMk id="13" creationId="{A7A4B465-FBCC-4CD4-89A1-82992A7B47FF}"/>
          </ac:spMkLst>
        </pc:spChg>
        <pc:spChg chg="add">
          <ac:chgData name="Zhigalov Roman" userId="1f97e9fdf7779aa5" providerId="Windows Live" clId="Web-{DC79FD8B-F866-4F2A-99AD-14EDF5161804}" dt="2022-01-29T16:02:11.427" v="1052"/>
          <ac:spMkLst>
            <pc:docMk/>
            <pc:sldMk cId="898109947" sldId="288"/>
            <ac:spMk id="15" creationId="{909E572F-9CDC-4214-9D42-FF0017649590}"/>
          </ac:spMkLst>
        </pc:spChg>
        <pc:picChg chg="add mod ord">
          <ac:chgData name="Zhigalov Roman" userId="1f97e9fdf7779aa5" providerId="Windows Live" clId="Web-{DC79FD8B-F866-4F2A-99AD-14EDF5161804}" dt="2022-01-29T16:02:11.427" v="1052"/>
          <ac:picMkLst>
            <pc:docMk/>
            <pc:sldMk cId="898109947" sldId="288"/>
            <ac:picMk id="4" creationId="{065554C3-842F-4B80-A7A5-BE3C107E26A6}"/>
          </ac:picMkLst>
        </pc:picChg>
      </pc:sldChg>
      <pc:sldChg chg="addSp delSp modSp new mod setBg">
        <pc:chgData name="Zhigalov Roman" userId="1f97e9fdf7779aa5" providerId="Windows Live" clId="Web-{DC79FD8B-F866-4F2A-99AD-14EDF5161804}" dt="2022-01-29T16:02:51.991" v="1055"/>
        <pc:sldMkLst>
          <pc:docMk/>
          <pc:sldMk cId="3304469299" sldId="289"/>
        </pc:sldMkLst>
        <pc:spChg chg="del">
          <ac:chgData name="Zhigalov Roman" userId="1f97e9fdf7779aa5" providerId="Windows Live" clId="Web-{DC79FD8B-F866-4F2A-99AD-14EDF5161804}" dt="2022-01-29T16:02:51.991" v="1055"/>
          <ac:spMkLst>
            <pc:docMk/>
            <pc:sldMk cId="3304469299" sldId="289"/>
            <ac:spMk id="2" creationId="{C1531123-F04D-4DF5-AE39-848DA0C3A107}"/>
          </ac:spMkLst>
        </pc:spChg>
        <pc:spChg chg="del">
          <ac:chgData name="Zhigalov Roman" userId="1f97e9fdf7779aa5" providerId="Windows Live" clId="Web-{DC79FD8B-F866-4F2A-99AD-14EDF5161804}" dt="2022-01-29T16:02:31.896" v="1054"/>
          <ac:spMkLst>
            <pc:docMk/>
            <pc:sldMk cId="3304469299" sldId="289"/>
            <ac:spMk id="3" creationId="{8CE73A61-1CC7-4F47-9955-FEF1DE9920D7}"/>
          </ac:spMkLst>
        </pc:spChg>
        <pc:spChg chg="add">
          <ac:chgData name="Zhigalov Roman" userId="1f97e9fdf7779aa5" providerId="Windows Live" clId="Web-{DC79FD8B-F866-4F2A-99AD-14EDF5161804}" dt="2022-01-29T16:02:51.991" v="1055"/>
          <ac:spMkLst>
            <pc:docMk/>
            <pc:sldMk cId="3304469299" sldId="289"/>
            <ac:spMk id="9" creationId="{01D0AF59-99C3-4251-AB9A-C966C6AD4400}"/>
          </ac:spMkLst>
        </pc:spChg>
        <pc:spChg chg="add">
          <ac:chgData name="Zhigalov Roman" userId="1f97e9fdf7779aa5" providerId="Windows Live" clId="Web-{DC79FD8B-F866-4F2A-99AD-14EDF5161804}" dt="2022-01-29T16:02:51.991" v="1055"/>
          <ac:spMkLst>
            <pc:docMk/>
            <pc:sldMk cId="3304469299" sldId="289"/>
            <ac:spMk id="11" creationId="{1855405F-37A2-4869-9154-F8BE3BECE6C3}"/>
          </ac:spMkLst>
        </pc:spChg>
        <pc:picChg chg="add mod ord">
          <ac:chgData name="Zhigalov Roman" userId="1f97e9fdf7779aa5" providerId="Windows Live" clId="Web-{DC79FD8B-F866-4F2A-99AD-14EDF5161804}" dt="2022-01-29T16:02:51.991" v="1055"/>
          <ac:picMkLst>
            <pc:docMk/>
            <pc:sldMk cId="3304469299" sldId="289"/>
            <ac:picMk id="4" creationId="{F448D79B-84E2-4E53-A509-4A543D27CA75}"/>
          </ac:picMkLst>
        </pc:picChg>
      </pc:sldChg>
      <pc:sldChg chg="addSp modSp new mod setBg">
        <pc:chgData name="Zhigalov Roman" userId="1f97e9fdf7779aa5" providerId="Windows Live" clId="Web-{DC79FD8B-F866-4F2A-99AD-14EDF5161804}" dt="2022-01-29T16:03:29.992" v="1075"/>
        <pc:sldMkLst>
          <pc:docMk/>
          <pc:sldMk cId="168006286" sldId="290"/>
        </pc:sldMkLst>
        <pc:spChg chg="mod">
          <ac:chgData name="Zhigalov Roman" userId="1f97e9fdf7779aa5" providerId="Windows Live" clId="Web-{DC79FD8B-F866-4F2A-99AD-14EDF5161804}" dt="2022-01-29T16:03:29.992" v="1075"/>
          <ac:spMkLst>
            <pc:docMk/>
            <pc:sldMk cId="168006286" sldId="290"/>
            <ac:spMk id="2" creationId="{04DE94DE-E393-4613-B580-5C7C04C54E3C}"/>
          </ac:spMkLst>
        </pc:spChg>
        <pc:spChg chg="mod">
          <ac:chgData name="Zhigalov Roman" userId="1f97e9fdf7779aa5" providerId="Windows Live" clId="Web-{DC79FD8B-F866-4F2A-99AD-14EDF5161804}" dt="2022-01-29T16:03:29.992" v="1075"/>
          <ac:spMkLst>
            <pc:docMk/>
            <pc:sldMk cId="168006286" sldId="290"/>
            <ac:spMk id="3" creationId="{94D0F464-8964-4A29-8136-6A03A058F85B}"/>
          </ac:spMkLst>
        </pc:spChg>
        <pc:spChg chg="add">
          <ac:chgData name="Zhigalov Roman" userId="1f97e9fdf7779aa5" providerId="Windows Live" clId="Web-{DC79FD8B-F866-4F2A-99AD-14EDF5161804}" dt="2022-01-29T16:03:29.992" v="1075"/>
          <ac:spMkLst>
            <pc:docMk/>
            <pc:sldMk cId="168006286" sldId="290"/>
            <ac:spMk id="10" creationId="{665DBBEF-238B-476B-96AB-8AAC3224ECEA}"/>
          </ac:spMkLst>
        </pc:spChg>
        <pc:spChg chg="add">
          <ac:chgData name="Zhigalov Roman" userId="1f97e9fdf7779aa5" providerId="Windows Live" clId="Web-{DC79FD8B-F866-4F2A-99AD-14EDF5161804}" dt="2022-01-29T16:03:29.992" v="1075"/>
          <ac:spMkLst>
            <pc:docMk/>
            <pc:sldMk cId="168006286" sldId="290"/>
            <ac:spMk id="12" creationId="{3FCFB1DE-0B7E-48CC-BA90-B2AB0889F9D6}"/>
          </ac:spMkLst>
        </pc:spChg>
        <pc:picChg chg="add">
          <ac:chgData name="Zhigalov Roman" userId="1f97e9fdf7779aa5" providerId="Windows Live" clId="Web-{DC79FD8B-F866-4F2A-99AD-14EDF5161804}" dt="2022-01-29T16:03:29.992" v="1075"/>
          <ac:picMkLst>
            <pc:docMk/>
            <pc:sldMk cId="168006286" sldId="290"/>
            <ac:picMk id="7" creationId="{B06A6C48-DFF3-4658-8D11-DA6FC220D79B}"/>
          </ac:picMkLst>
        </pc:picChg>
      </pc:sldChg>
      <pc:sldChg chg="addSp delSp modSp new mod setBg">
        <pc:chgData name="Zhigalov Roman" userId="1f97e9fdf7779aa5" providerId="Windows Live" clId="Web-{DC79FD8B-F866-4F2A-99AD-14EDF5161804}" dt="2022-01-29T16:05:09.979" v="1247"/>
        <pc:sldMkLst>
          <pc:docMk/>
          <pc:sldMk cId="1065838053" sldId="291"/>
        </pc:sldMkLst>
        <pc:spChg chg="mod">
          <ac:chgData name="Zhigalov Roman" userId="1f97e9fdf7779aa5" providerId="Windows Live" clId="Web-{DC79FD8B-F866-4F2A-99AD-14EDF5161804}" dt="2022-01-29T16:05:09.979" v="1247"/>
          <ac:spMkLst>
            <pc:docMk/>
            <pc:sldMk cId="1065838053" sldId="291"/>
            <ac:spMk id="2" creationId="{1AA83822-9711-4ED9-A207-F7B274213C44}"/>
          </ac:spMkLst>
        </pc:spChg>
        <pc:spChg chg="del mod">
          <ac:chgData name="Zhigalov Roman" userId="1f97e9fdf7779aa5" providerId="Windows Live" clId="Web-{DC79FD8B-F866-4F2A-99AD-14EDF5161804}" dt="2022-01-29T16:05:09.979" v="1247"/>
          <ac:spMkLst>
            <pc:docMk/>
            <pc:sldMk cId="1065838053" sldId="291"/>
            <ac:spMk id="3" creationId="{AA59384D-5173-4363-9821-E707E02B83AF}"/>
          </ac:spMkLst>
        </pc:spChg>
        <pc:spChg chg="add">
          <ac:chgData name="Zhigalov Roman" userId="1f97e9fdf7779aa5" providerId="Windows Live" clId="Web-{DC79FD8B-F866-4F2A-99AD-14EDF5161804}" dt="2022-01-29T16:05:09.979" v="1247"/>
          <ac:spMkLst>
            <pc:docMk/>
            <pc:sldMk cId="1065838053" sldId="291"/>
            <ac:spMk id="9" creationId="{2E442304-DDBD-4F7B-8017-36BCC863FB40}"/>
          </ac:spMkLst>
        </pc:spChg>
        <pc:spChg chg="add">
          <ac:chgData name="Zhigalov Roman" userId="1f97e9fdf7779aa5" providerId="Windows Live" clId="Web-{DC79FD8B-F866-4F2A-99AD-14EDF5161804}" dt="2022-01-29T16:05:09.979" v="1247"/>
          <ac:spMkLst>
            <pc:docMk/>
            <pc:sldMk cId="1065838053" sldId="291"/>
            <ac:spMk id="11" creationId="{5E107275-3853-46FD-A241-DE4355A42675}"/>
          </ac:spMkLst>
        </pc:spChg>
        <pc:graphicFrameChg chg="add">
          <ac:chgData name="Zhigalov Roman" userId="1f97e9fdf7779aa5" providerId="Windows Live" clId="Web-{DC79FD8B-F866-4F2A-99AD-14EDF5161804}" dt="2022-01-29T16:05:09.979" v="1247"/>
          <ac:graphicFrameMkLst>
            <pc:docMk/>
            <pc:sldMk cId="1065838053" sldId="291"/>
            <ac:graphicFrameMk id="5" creationId="{C799A5DD-1FED-44FC-AB7B-1C70BB8524C2}"/>
          </ac:graphicFrameMkLst>
        </pc:graphicFrameChg>
      </pc:sldChg>
      <pc:sldChg chg="addSp delSp modSp new mod setBg">
        <pc:chgData name="Zhigalov Roman" userId="1f97e9fdf7779aa5" providerId="Windows Live" clId="Web-{DC79FD8B-F866-4F2A-99AD-14EDF5161804}" dt="2022-01-29T16:06:48.185" v="1386"/>
        <pc:sldMkLst>
          <pc:docMk/>
          <pc:sldMk cId="4147723045" sldId="292"/>
        </pc:sldMkLst>
        <pc:spChg chg="mod">
          <ac:chgData name="Zhigalov Roman" userId="1f97e9fdf7779aa5" providerId="Windows Live" clId="Web-{DC79FD8B-F866-4F2A-99AD-14EDF5161804}" dt="2022-01-29T16:06:48.185" v="1386"/>
          <ac:spMkLst>
            <pc:docMk/>
            <pc:sldMk cId="4147723045" sldId="292"/>
            <ac:spMk id="2" creationId="{805CFBB8-86F9-4435-8FF0-35D174EA3EEE}"/>
          </ac:spMkLst>
        </pc:spChg>
        <pc:spChg chg="del">
          <ac:chgData name="Zhigalov Roman" userId="1f97e9fdf7779aa5" providerId="Windows Live" clId="Web-{DC79FD8B-F866-4F2A-99AD-14EDF5161804}" dt="2022-01-29T16:05:52.777" v="1292"/>
          <ac:spMkLst>
            <pc:docMk/>
            <pc:sldMk cId="4147723045" sldId="292"/>
            <ac:spMk id="3" creationId="{B31A8271-2E06-40A8-BB1F-74EFDABDCFE8}"/>
          </ac:spMkLst>
        </pc:spChg>
        <pc:spChg chg="mod">
          <ac:chgData name="Zhigalov Roman" userId="1f97e9fdf7779aa5" providerId="Windows Live" clId="Web-{DC79FD8B-F866-4F2A-99AD-14EDF5161804}" dt="2022-01-29T16:06:48.185" v="1386"/>
          <ac:spMkLst>
            <pc:docMk/>
            <pc:sldMk cId="4147723045" sldId="292"/>
            <ac:spMk id="4" creationId="{8051FD84-175F-456A-BB55-C36B82C6B1FC}"/>
          </ac:spMkLst>
        </pc:spChg>
        <pc:spChg chg="add">
          <ac:chgData name="Zhigalov Roman" userId="1f97e9fdf7779aa5" providerId="Windows Live" clId="Web-{DC79FD8B-F866-4F2A-99AD-14EDF5161804}" dt="2022-01-29T16:06:48.185" v="1386"/>
          <ac:spMkLst>
            <pc:docMk/>
            <pc:sldMk cId="4147723045" sldId="292"/>
            <ac:spMk id="10" creationId="{743AA782-23D1-4521-8CAD-47662984AA08}"/>
          </ac:spMkLst>
        </pc:spChg>
        <pc:spChg chg="add">
          <ac:chgData name="Zhigalov Roman" userId="1f97e9fdf7779aa5" providerId="Windows Live" clId="Web-{DC79FD8B-F866-4F2A-99AD-14EDF5161804}" dt="2022-01-29T16:06:48.185" v="1386"/>
          <ac:spMkLst>
            <pc:docMk/>
            <pc:sldMk cId="4147723045" sldId="292"/>
            <ac:spMk id="12" creationId="{71877DBC-BB60-40F0-AC93-2ACDBAAE60CE}"/>
          </ac:spMkLst>
        </pc:spChg>
        <pc:picChg chg="add mod ord">
          <ac:chgData name="Zhigalov Roman" userId="1f97e9fdf7779aa5" providerId="Windows Live" clId="Web-{DC79FD8B-F866-4F2A-99AD-14EDF5161804}" dt="2022-01-29T16:06:48.185" v="1386"/>
          <ac:picMkLst>
            <pc:docMk/>
            <pc:sldMk cId="4147723045" sldId="292"/>
            <ac:picMk id="5" creationId="{D0E810B8-5812-458F-84B5-6A807917A8F5}"/>
          </ac:picMkLst>
        </pc:picChg>
      </pc:sldChg>
      <pc:sldChg chg="modSp new mod modClrScheme chgLayout">
        <pc:chgData name="Zhigalov Roman" userId="1f97e9fdf7779aa5" providerId="Windows Live" clId="Web-{DC79FD8B-F866-4F2A-99AD-14EDF5161804}" dt="2022-01-29T16:07:02.810" v="1398" actId="20577"/>
        <pc:sldMkLst>
          <pc:docMk/>
          <pc:sldMk cId="22085763" sldId="293"/>
        </pc:sldMkLst>
        <pc:spChg chg="mod ord">
          <ac:chgData name="Zhigalov Roman" userId="1f97e9fdf7779aa5" providerId="Windows Live" clId="Web-{DC79FD8B-F866-4F2A-99AD-14EDF5161804}" dt="2022-01-29T16:07:02.810" v="1398" actId="20577"/>
          <ac:spMkLst>
            <pc:docMk/>
            <pc:sldMk cId="22085763" sldId="293"/>
            <ac:spMk id="2" creationId="{B1F52A05-D9D9-4398-A520-AE23F6A31C59}"/>
          </ac:spMkLst>
        </pc:spChg>
        <pc:spChg chg="mod ord">
          <ac:chgData name="Zhigalov Roman" userId="1f97e9fdf7779aa5" providerId="Windows Live" clId="Web-{DC79FD8B-F866-4F2A-99AD-14EDF5161804}" dt="2022-01-29T16:06:56.982" v="1389"/>
          <ac:spMkLst>
            <pc:docMk/>
            <pc:sldMk cId="22085763" sldId="293"/>
            <ac:spMk id="3" creationId="{D2CEFBF4-B1CB-4421-BD5D-2C999BFF3597}"/>
          </ac:spMkLst>
        </pc:spChg>
      </pc:sldChg>
      <pc:sldChg chg="modSp new">
        <pc:chgData name="Zhigalov Roman" userId="1f97e9fdf7779aa5" providerId="Windows Live" clId="Web-{DC79FD8B-F866-4F2A-99AD-14EDF5161804}" dt="2022-01-29T16:07:30.389" v="1409" actId="20577"/>
        <pc:sldMkLst>
          <pc:docMk/>
          <pc:sldMk cId="1472152975" sldId="294"/>
        </pc:sldMkLst>
        <pc:spChg chg="mod">
          <ac:chgData name="Zhigalov Roman" userId="1f97e9fdf7779aa5" providerId="Windows Live" clId="Web-{DC79FD8B-F866-4F2A-99AD-14EDF5161804}" dt="2022-01-29T16:07:30.389" v="1409" actId="20577"/>
          <ac:spMkLst>
            <pc:docMk/>
            <pc:sldMk cId="1472152975" sldId="294"/>
            <ac:spMk id="2" creationId="{F64BA6DF-960E-4CEE-958C-36648FAEC8B7}"/>
          </ac:spMkLst>
        </pc:spChg>
      </pc:sldChg>
      <pc:sldChg chg="add">
        <pc:chgData name="Zhigalov Roman" userId="1f97e9fdf7779aa5" providerId="Windows Live" clId="Web-{DC79FD8B-F866-4F2A-99AD-14EDF5161804}" dt="2022-01-29T16:07:35.748" v="1410"/>
        <pc:sldMkLst>
          <pc:docMk/>
          <pc:sldMk cId="1576323301" sldId="295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9C477C-3F4A-4012-A892-8BA3DDE6D75A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0A190564-7344-494B-BBA8-D4B2FF2061F8}">
      <dgm:prSet/>
      <dgm:spPr/>
      <dgm:t>
        <a:bodyPr/>
        <a:lstStyle/>
        <a:p>
          <a:r>
            <a:rPr lang="ru-RU"/>
            <a:t>Октябрь 1942 г. - совещание глав МИД. Поднятие вопроса об открытии второго фронта</a:t>
          </a:r>
          <a:endParaRPr lang="en-US"/>
        </a:p>
      </dgm:t>
    </dgm:pt>
    <dgm:pt modelId="{7DB1FEF1-0CF9-4716-AC80-D70C1CC53E70}" type="parTrans" cxnId="{4D51D8C7-F0CB-48CE-BC4C-7048339B8017}">
      <dgm:prSet/>
      <dgm:spPr/>
      <dgm:t>
        <a:bodyPr/>
        <a:lstStyle/>
        <a:p>
          <a:endParaRPr lang="en-US"/>
        </a:p>
      </dgm:t>
    </dgm:pt>
    <dgm:pt modelId="{1067E4F3-C388-4180-A4F2-8AE4F3D90B42}" type="sibTrans" cxnId="{4D51D8C7-F0CB-48CE-BC4C-7048339B8017}">
      <dgm:prSet/>
      <dgm:spPr/>
      <dgm:t>
        <a:bodyPr/>
        <a:lstStyle/>
        <a:p>
          <a:endParaRPr lang="en-US"/>
        </a:p>
      </dgm:t>
    </dgm:pt>
    <dgm:pt modelId="{2F1C1145-9187-4C81-B76E-A1003E8BF620}">
      <dgm:prSet/>
      <dgm:spPr/>
      <dgm:t>
        <a:bodyPr/>
        <a:lstStyle/>
        <a:p>
          <a:r>
            <a:rPr lang="ru-RU"/>
            <a:t>Расширение количества стран, подписавших декларацию Объединенных Наций</a:t>
          </a:r>
          <a:endParaRPr lang="en-US"/>
        </a:p>
      </dgm:t>
    </dgm:pt>
    <dgm:pt modelId="{20D772F6-5264-4CF8-B510-51C12459208F}" type="parTrans" cxnId="{BC59CDDD-D49C-4C88-BD9A-592DCBB260F4}">
      <dgm:prSet/>
      <dgm:spPr/>
      <dgm:t>
        <a:bodyPr/>
        <a:lstStyle/>
        <a:p>
          <a:endParaRPr lang="en-US"/>
        </a:p>
      </dgm:t>
    </dgm:pt>
    <dgm:pt modelId="{06D15A86-C8AD-4795-B1F0-323B3E1117E8}" type="sibTrans" cxnId="{BC59CDDD-D49C-4C88-BD9A-592DCBB260F4}">
      <dgm:prSet/>
      <dgm:spPr/>
      <dgm:t>
        <a:bodyPr/>
        <a:lstStyle/>
        <a:p>
          <a:endParaRPr lang="en-US"/>
        </a:p>
      </dgm:t>
    </dgm:pt>
    <dgm:pt modelId="{142F46DD-73E5-427E-9E77-75B101DE309F}">
      <dgm:prSet/>
      <dgm:spPr/>
      <dgm:t>
        <a:bodyPr/>
        <a:lstStyle/>
        <a:p>
          <a:r>
            <a:rPr lang="ru-RU"/>
            <a:t>Расширение технического и военного сотрудничества</a:t>
          </a:r>
          <a:endParaRPr lang="en-US"/>
        </a:p>
      </dgm:t>
    </dgm:pt>
    <dgm:pt modelId="{61DB54D6-8628-4B7B-A89A-3F3C3A9DB042}" type="parTrans" cxnId="{DC4DE894-2D6E-4670-8F77-DB8C377374A6}">
      <dgm:prSet/>
      <dgm:spPr/>
      <dgm:t>
        <a:bodyPr/>
        <a:lstStyle/>
        <a:p>
          <a:endParaRPr lang="en-US"/>
        </a:p>
      </dgm:t>
    </dgm:pt>
    <dgm:pt modelId="{206E9B7A-4C32-4152-B83A-013BE79FE390}" type="sibTrans" cxnId="{DC4DE894-2D6E-4670-8F77-DB8C377374A6}">
      <dgm:prSet/>
      <dgm:spPr/>
      <dgm:t>
        <a:bodyPr/>
        <a:lstStyle/>
        <a:p>
          <a:endParaRPr lang="en-US"/>
        </a:p>
      </dgm:t>
    </dgm:pt>
    <dgm:pt modelId="{BA977B9F-ADC0-4F7B-822E-938F50FF3EE5}">
      <dgm:prSet/>
      <dgm:spPr/>
      <dgm:t>
        <a:bodyPr/>
        <a:lstStyle/>
        <a:p>
          <a:r>
            <a:rPr lang="ru-RU"/>
            <a:t>Совместные операции</a:t>
          </a:r>
          <a:endParaRPr lang="en-US"/>
        </a:p>
      </dgm:t>
    </dgm:pt>
    <dgm:pt modelId="{DD840A82-8657-4F38-A0FD-0875BB78144B}" type="parTrans" cxnId="{23CB6EF5-7C1C-4996-AC6C-F92619DAACEC}">
      <dgm:prSet/>
      <dgm:spPr/>
      <dgm:t>
        <a:bodyPr/>
        <a:lstStyle/>
        <a:p>
          <a:endParaRPr lang="en-US"/>
        </a:p>
      </dgm:t>
    </dgm:pt>
    <dgm:pt modelId="{B67F3B97-B13C-4949-AF4E-F24BF1A7D5E4}" type="sibTrans" cxnId="{23CB6EF5-7C1C-4996-AC6C-F92619DAACEC}">
      <dgm:prSet/>
      <dgm:spPr/>
      <dgm:t>
        <a:bodyPr/>
        <a:lstStyle/>
        <a:p>
          <a:endParaRPr lang="en-US"/>
        </a:p>
      </dgm:t>
    </dgm:pt>
    <dgm:pt modelId="{84326F19-8E51-4279-8D61-3B98205FCB3B}" type="pres">
      <dgm:prSet presAssocID="{809C477C-3F4A-4012-A892-8BA3DDE6D75A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9F14687-53D1-43A9-B4AB-A7214BA40E52}" type="pres">
      <dgm:prSet presAssocID="{0A190564-7344-494B-BBA8-D4B2FF2061F8}" presName="thickLine" presStyleLbl="alignNode1" presStyleIdx="0" presStyleCnt="4"/>
      <dgm:spPr/>
    </dgm:pt>
    <dgm:pt modelId="{A7957ACD-5C68-48F4-ACA5-605FED46215E}" type="pres">
      <dgm:prSet presAssocID="{0A190564-7344-494B-BBA8-D4B2FF2061F8}" presName="horz1" presStyleCnt="0"/>
      <dgm:spPr/>
    </dgm:pt>
    <dgm:pt modelId="{2B7DB930-2CAF-4606-8569-F67E500FF763}" type="pres">
      <dgm:prSet presAssocID="{0A190564-7344-494B-BBA8-D4B2FF2061F8}" presName="tx1" presStyleLbl="revTx" presStyleIdx="0" presStyleCnt="4"/>
      <dgm:spPr/>
      <dgm:t>
        <a:bodyPr/>
        <a:lstStyle/>
        <a:p>
          <a:endParaRPr lang="ru-RU"/>
        </a:p>
      </dgm:t>
    </dgm:pt>
    <dgm:pt modelId="{2F203ACD-8B55-4E82-9156-F0AEA2B3717F}" type="pres">
      <dgm:prSet presAssocID="{0A190564-7344-494B-BBA8-D4B2FF2061F8}" presName="vert1" presStyleCnt="0"/>
      <dgm:spPr/>
    </dgm:pt>
    <dgm:pt modelId="{A18FD3CA-CEA3-4B7A-842A-93D8618A172F}" type="pres">
      <dgm:prSet presAssocID="{2F1C1145-9187-4C81-B76E-A1003E8BF620}" presName="thickLine" presStyleLbl="alignNode1" presStyleIdx="1" presStyleCnt="4"/>
      <dgm:spPr/>
    </dgm:pt>
    <dgm:pt modelId="{A2D81B8B-00E9-4D10-9F39-CADAE39F7AEE}" type="pres">
      <dgm:prSet presAssocID="{2F1C1145-9187-4C81-B76E-A1003E8BF620}" presName="horz1" presStyleCnt="0"/>
      <dgm:spPr/>
    </dgm:pt>
    <dgm:pt modelId="{66997435-CBD4-46CC-97F1-442D5630B838}" type="pres">
      <dgm:prSet presAssocID="{2F1C1145-9187-4C81-B76E-A1003E8BF620}" presName="tx1" presStyleLbl="revTx" presStyleIdx="1" presStyleCnt="4"/>
      <dgm:spPr/>
      <dgm:t>
        <a:bodyPr/>
        <a:lstStyle/>
        <a:p>
          <a:endParaRPr lang="ru-RU"/>
        </a:p>
      </dgm:t>
    </dgm:pt>
    <dgm:pt modelId="{9C5D83E6-4B21-48A9-978B-23E0E3A14C41}" type="pres">
      <dgm:prSet presAssocID="{2F1C1145-9187-4C81-B76E-A1003E8BF620}" presName="vert1" presStyleCnt="0"/>
      <dgm:spPr/>
    </dgm:pt>
    <dgm:pt modelId="{E7467E2E-8714-4BFB-95B2-A383447780FE}" type="pres">
      <dgm:prSet presAssocID="{142F46DD-73E5-427E-9E77-75B101DE309F}" presName="thickLine" presStyleLbl="alignNode1" presStyleIdx="2" presStyleCnt="4"/>
      <dgm:spPr/>
    </dgm:pt>
    <dgm:pt modelId="{E99F6FE7-1D5A-44EB-83C0-B1AF03FD5F93}" type="pres">
      <dgm:prSet presAssocID="{142F46DD-73E5-427E-9E77-75B101DE309F}" presName="horz1" presStyleCnt="0"/>
      <dgm:spPr/>
    </dgm:pt>
    <dgm:pt modelId="{9E0C64D2-D7B1-4C02-9DB2-BFE81C8A8D4C}" type="pres">
      <dgm:prSet presAssocID="{142F46DD-73E5-427E-9E77-75B101DE309F}" presName="tx1" presStyleLbl="revTx" presStyleIdx="2" presStyleCnt="4"/>
      <dgm:spPr/>
      <dgm:t>
        <a:bodyPr/>
        <a:lstStyle/>
        <a:p>
          <a:endParaRPr lang="ru-RU"/>
        </a:p>
      </dgm:t>
    </dgm:pt>
    <dgm:pt modelId="{482B3C06-A704-4204-86F4-8C63E957813D}" type="pres">
      <dgm:prSet presAssocID="{142F46DD-73E5-427E-9E77-75B101DE309F}" presName="vert1" presStyleCnt="0"/>
      <dgm:spPr/>
    </dgm:pt>
    <dgm:pt modelId="{447A9F7E-C331-4B8C-856B-1FEB9FBF022B}" type="pres">
      <dgm:prSet presAssocID="{BA977B9F-ADC0-4F7B-822E-938F50FF3EE5}" presName="thickLine" presStyleLbl="alignNode1" presStyleIdx="3" presStyleCnt="4"/>
      <dgm:spPr/>
    </dgm:pt>
    <dgm:pt modelId="{0277AFA4-C400-426B-A105-50729AE50A3E}" type="pres">
      <dgm:prSet presAssocID="{BA977B9F-ADC0-4F7B-822E-938F50FF3EE5}" presName="horz1" presStyleCnt="0"/>
      <dgm:spPr/>
    </dgm:pt>
    <dgm:pt modelId="{C1F84327-96F3-4E47-AC42-3C30BCF55992}" type="pres">
      <dgm:prSet presAssocID="{BA977B9F-ADC0-4F7B-822E-938F50FF3EE5}" presName="tx1" presStyleLbl="revTx" presStyleIdx="3" presStyleCnt="4"/>
      <dgm:spPr/>
      <dgm:t>
        <a:bodyPr/>
        <a:lstStyle/>
        <a:p>
          <a:endParaRPr lang="ru-RU"/>
        </a:p>
      </dgm:t>
    </dgm:pt>
    <dgm:pt modelId="{6B905700-AE5B-40E3-85A8-241DA8211460}" type="pres">
      <dgm:prSet presAssocID="{BA977B9F-ADC0-4F7B-822E-938F50FF3EE5}" presName="vert1" presStyleCnt="0"/>
      <dgm:spPr/>
    </dgm:pt>
  </dgm:ptLst>
  <dgm:cxnLst>
    <dgm:cxn modelId="{D8852F87-6F53-4F91-BA35-E74884E57124}" type="presOf" srcId="{809C477C-3F4A-4012-A892-8BA3DDE6D75A}" destId="{84326F19-8E51-4279-8D61-3B98205FCB3B}" srcOrd="0" destOrd="0" presId="urn:microsoft.com/office/officeart/2008/layout/LinedList"/>
    <dgm:cxn modelId="{FFAABCC8-EFA0-4015-8AEA-C035C8C4D309}" type="presOf" srcId="{BA977B9F-ADC0-4F7B-822E-938F50FF3EE5}" destId="{C1F84327-96F3-4E47-AC42-3C30BCF55992}" srcOrd="0" destOrd="0" presId="urn:microsoft.com/office/officeart/2008/layout/LinedList"/>
    <dgm:cxn modelId="{6E013DC7-0209-43D4-8048-94C50D735DCA}" type="presOf" srcId="{2F1C1145-9187-4C81-B76E-A1003E8BF620}" destId="{66997435-CBD4-46CC-97F1-442D5630B838}" srcOrd="0" destOrd="0" presId="urn:microsoft.com/office/officeart/2008/layout/LinedList"/>
    <dgm:cxn modelId="{42B90AAC-D868-4238-8474-312E86D59C58}" type="presOf" srcId="{142F46DD-73E5-427E-9E77-75B101DE309F}" destId="{9E0C64D2-D7B1-4C02-9DB2-BFE81C8A8D4C}" srcOrd="0" destOrd="0" presId="urn:microsoft.com/office/officeart/2008/layout/LinedList"/>
    <dgm:cxn modelId="{90F6E70D-791F-47E6-9132-AE616B78FF29}" type="presOf" srcId="{0A190564-7344-494B-BBA8-D4B2FF2061F8}" destId="{2B7DB930-2CAF-4606-8569-F67E500FF763}" srcOrd="0" destOrd="0" presId="urn:microsoft.com/office/officeart/2008/layout/LinedList"/>
    <dgm:cxn modelId="{4D51D8C7-F0CB-48CE-BC4C-7048339B8017}" srcId="{809C477C-3F4A-4012-A892-8BA3DDE6D75A}" destId="{0A190564-7344-494B-BBA8-D4B2FF2061F8}" srcOrd="0" destOrd="0" parTransId="{7DB1FEF1-0CF9-4716-AC80-D70C1CC53E70}" sibTransId="{1067E4F3-C388-4180-A4F2-8AE4F3D90B42}"/>
    <dgm:cxn modelId="{DC4DE894-2D6E-4670-8F77-DB8C377374A6}" srcId="{809C477C-3F4A-4012-A892-8BA3DDE6D75A}" destId="{142F46DD-73E5-427E-9E77-75B101DE309F}" srcOrd="2" destOrd="0" parTransId="{61DB54D6-8628-4B7B-A89A-3F3C3A9DB042}" sibTransId="{206E9B7A-4C32-4152-B83A-013BE79FE390}"/>
    <dgm:cxn modelId="{BC59CDDD-D49C-4C88-BD9A-592DCBB260F4}" srcId="{809C477C-3F4A-4012-A892-8BA3DDE6D75A}" destId="{2F1C1145-9187-4C81-B76E-A1003E8BF620}" srcOrd="1" destOrd="0" parTransId="{20D772F6-5264-4CF8-B510-51C12459208F}" sibTransId="{06D15A86-C8AD-4795-B1F0-323B3E1117E8}"/>
    <dgm:cxn modelId="{23CB6EF5-7C1C-4996-AC6C-F92619DAACEC}" srcId="{809C477C-3F4A-4012-A892-8BA3DDE6D75A}" destId="{BA977B9F-ADC0-4F7B-822E-938F50FF3EE5}" srcOrd="3" destOrd="0" parTransId="{DD840A82-8657-4F38-A0FD-0875BB78144B}" sibTransId="{B67F3B97-B13C-4949-AF4E-F24BF1A7D5E4}"/>
    <dgm:cxn modelId="{1720D3C4-5493-4ED5-8367-46FAFB58AA7F}" type="presParOf" srcId="{84326F19-8E51-4279-8D61-3B98205FCB3B}" destId="{29F14687-53D1-43A9-B4AB-A7214BA40E52}" srcOrd="0" destOrd="0" presId="urn:microsoft.com/office/officeart/2008/layout/LinedList"/>
    <dgm:cxn modelId="{E38FA2C2-A07F-4C69-8B4F-2B31426399C0}" type="presParOf" srcId="{84326F19-8E51-4279-8D61-3B98205FCB3B}" destId="{A7957ACD-5C68-48F4-ACA5-605FED46215E}" srcOrd="1" destOrd="0" presId="urn:microsoft.com/office/officeart/2008/layout/LinedList"/>
    <dgm:cxn modelId="{33C54E58-D460-4783-AC4C-D1BEFC2C852D}" type="presParOf" srcId="{A7957ACD-5C68-48F4-ACA5-605FED46215E}" destId="{2B7DB930-2CAF-4606-8569-F67E500FF763}" srcOrd="0" destOrd="0" presId="urn:microsoft.com/office/officeart/2008/layout/LinedList"/>
    <dgm:cxn modelId="{A9105740-C4D5-445F-8CA7-1046BA21F573}" type="presParOf" srcId="{A7957ACD-5C68-48F4-ACA5-605FED46215E}" destId="{2F203ACD-8B55-4E82-9156-F0AEA2B3717F}" srcOrd="1" destOrd="0" presId="urn:microsoft.com/office/officeart/2008/layout/LinedList"/>
    <dgm:cxn modelId="{C9A8F75B-2B8A-43E8-85C3-BE2CC054CEDF}" type="presParOf" srcId="{84326F19-8E51-4279-8D61-3B98205FCB3B}" destId="{A18FD3CA-CEA3-4B7A-842A-93D8618A172F}" srcOrd="2" destOrd="0" presId="urn:microsoft.com/office/officeart/2008/layout/LinedList"/>
    <dgm:cxn modelId="{9E112F4D-E55A-487B-A5F3-AB8C64717924}" type="presParOf" srcId="{84326F19-8E51-4279-8D61-3B98205FCB3B}" destId="{A2D81B8B-00E9-4D10-9F39-CADAE39F7AEE}" srcOrd="3" destOrd="0" presId="urn:microsoft.com/office/officeart/2008/layout/LinedList"/>
    <dgm:cxn modelId="{DD88AE0E-79C7-455D-BD82-7B48B9E03C75}" type="presParOf" srcId="{A2D81B8B-00E9-4D10-9F39-CADAE39F7AEE}" destId="{66997435-CBD4-46CC-97F1-442D5630B838}" srcOrd="0" destOrd="0" presId="urn:microsoft.com/office/officeart/2008/layout/LinedList"/>
    <dgm:cxn modelId="{8CCD879B-ACA2-4C6A-9E4D-8A23192D2E7C}" type="presParOf" srcId="{A2D81B8B-00E9-4D10-9F39-CADAE39F7AEE}" destId="{9C5D83E6-4B21-48A9-978B-23E0E3A14C41}" srcOrd="1" destOrd="0" presId="urn:microsoft.com/office/officeart/2008/layout/LinedList"/>
    <dgm:cxn modelId="{34954587-9D26-4CEF-87C2-9206F5660695}" type="presParOf" srcId="{84326F19-8E51-4279-8D61-3B98205FCB3B}" destId="{E7467E2E-8714-4BFB-95B2-A383447780FE}" srcOrd="4" destOrd="0" presId="urn:microsoft.com/office/officeart/2008/layout/LinedList"/>
    <dgm:cxn modelId="{C877D66A-C302-4B8A-B0CA-D0D19BA174FC}" type="presParOf" srcId="{84326F19-8E51-4279-8D61-3B98205FCB3B}" destId="{E99F6FE7-1D5A-44EB-83C0-B1AF03FD5F93}" srcOrd="5" destOrd="0" presId="urn:microsoft.com/office/officeart/2008/layout/LinedList"/>
    <dgm:cxn modelId="{8CB5C1C3-6FD3-4611-A66A-107CB2E206D3}" type="presParOf" srcId="{E99F6FE7-1D5A-44EB-83C0-B1AF03FD5F93}" destId="{9E0C64D2-D7B1-4C02-9DB2-BFE81C8A8D4C}" srcOrd="0" destOrd="0" presId="urn:microsoft.com/office/officeart/2008/layout/LinedList"/>
    <dgm:cxn modelId="{F2C8426E-83AF-45CF-86EA-7CD9BAA775A9}" type="presParOf" srcId="{E99F6FE7-1D5A-44EB-83C0-B1AF03FD5F93}" destId="{482B3C06-A704-4204-86F4-8C63E957813D}" srcOrd="1" destOrd="0" presId="urn:microsoft.com/office/officeart/2008/layout/LinedList"/>
    <dgm:cxn modelId="{267F2705-483C-4DEB-86D8-FF9465D7B2A5}" type="presParOf" srcId="{84326F19-8E51-4279-8D61-3B98205FCB3B}" destId="{447A9F7E-C331-4B8C-856B-1FEB9FBF022B}" srcOrd="6" destOrd="0" presId="urn:microsoft.com/office/officeart/2008/layout/LinedList"/>
    <dgm:cxn modelId="{039DC2F3-E507-4AB5-81BC-96DDA91919EA}" type="presParOf" srcId="{84326F19-8E51-4279-8D61-3B98205FCB3B}" destId="{0277AFA4-C400-426B-A105-50729AE50A3E}" srcOrd="7" destOrd="0" presId="urn:microsoft.com/office/officeart/2008/layout/LinedList"/>
    <dgm:cxn modelId="{C370DCCD-D523-46EC-B762-BF91DDA1CBFC}" type="presParOf" srcId="{0277AFA4-C400-426B-A105-50729AE50A3E}" destId="{C1F84327-96F3-4E47-AC42-3C30BCF55992}" srcOrd="0" destOrd="0" presId="urn:microsoft.com/office/officeart/2008/layout/LinedList"/>
    <dgm:cxn modelId="{86FFE66B-EF2C-41C7-87B6-B08B3D49E9A4}" type="presParOf" srcId="{0277AFA4-C400-426B-A105-50729AE50A3E}" destId="{6B905700-AE5B-40E3-85A8-241DA821146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F14687-53D1-43A9-B4AB-A7214BA40E52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7DB930-2CAF-4606-8569-F67E500FF763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/>
            <a:t>Октябрь 1942 г. - совещание глав МИД. Поднятие вопроса об открытии второго фронта</a:t>
          </a:r>
          <a:endParaRPr lang="en-US" sz="2700" kern="1200"/>
        </a:p>
      </dsp:txBody>
      <dsp:txXfrm>
        <a:off x="0" y="0"/>
        <a:ext cx="6900512" cy="1384035"/>
      </dsp:txXfrm>
    </dsp:sp>
    <dsp:sp modelId="{A18FD3CA-CEA3-4B7A-842A-93D8618A172F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997435-CBD4-46CC-97F1-442D5630B838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/>
            <a:t>Расширение количества стран, подписавших декларацию Объединенных Наций</a:t>
          </a:r>
          <a:endParaRPr lang="en-US" sz="2700" kern="1200"/>
        </a:p>
      </dsp:txBody>
      <dsp:txXfrm>
        <a:off x="0" y="1384035"/>
        <a:ext cx="6900512" cy="1384035"/>
      </dsp:txXfrm>
    </dsp:sp>
    <dsp:sp modelId="{E7467E2E-8714-4BFB-95B2-A383447780FE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0C64D2-D7B1-4C02-9DB2-BFE81C8A8D4C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/>
            <a:t>Расширение технического и военного сотрудничества</a:t>
          </a:r>
          <a:endParaRPr lang="en-US" sz="2700" kern="1200"/>
        </a:p>
      </dsp:txBody>
      <dsp:txXfrm>
        <a:off x="0" y="2768070"/>
        <a:ext cx="6900512" cy="1384035"/>
      </dsp:txXfrm>
    </dsp:sp>
    <dsp:sp modelId="{447A9F7E-C331-4B8C-856B-1FEB9FBF022B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F84327-96F3-4E47-AC42-3C30BCF55992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/>
            <a:t>Совместные операции</a:t>
          </a:r>
          <a:endParaRPr lang="en-US" sz="2700" kern="1200"/>
        </a:p>
      </dsp:txBody>
      <dsp:txXfrm>
        <a:off x="0" y="4152105"/>
        <a:ext cx="6900512" cy="13840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ea typeface="+mj-lt"/>
                <a:cs typeface="+mj-lt"/>
              </a:rPr>
              <a:t>§ 21. Коренной перелом в ходе Великой Отечественной и Второй мировой войн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ода, внешний, лодка, ре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2A8262EA-5F6D-4020-AB03-A8CBC2D4DF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0590" y="643467"/>
            <a:ext cx="771081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57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825AC39-5F85-4CAA-8A81-A1287086B2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95DA4D23-37FC-4B90-8188-F0377C5FF4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xmlns="" id="{A7A4B465-FBCC-4CD4-89A1-82992A7B47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909E572F-9CDC-4214-9D42-FF00176495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3AC6D47-3278-4113-9A44-1BA65812E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19 ноября 1942 г. - контрнаступление советских войск</a:t>
            </a:r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3BF4C7A8-4C20-418C-9949-8FC7192E29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53818" y="-900"/>
            <a:ext cx="4848045" cy="671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79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внешний, снег, чер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8343DF01-CF7E-4CBD-A236-C40FD5BE09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6423" y="643467"/>
            <a:ext cx="689915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33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, внешний, снег, стар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94475E2C-8221-4279-B75A-97F90FD84D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7204" y="643467"/>
            <a:ext cx="773759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85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777A147A-9ED8-46B4-8660-1B3C2AA880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9A80CF-2BF6-46F2-97BE-3E17F0FA9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3800">
                <a:cs typeface="Calibri Light"/>
              </a:rPr>
              <a:t>Итоги Сталинградской битвы</a:t>
            </a:r>
            <a:endParaRPr lang="ru-RU" sz="38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xmlns="" id="{5D6C15A0-C087-4593-8414-2B4EC1CDC3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8FA8A6E-45B7-4074-B07D-BBD8A7FE5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dirty="0">
                <a:cs typeface="Calibri"/>
              </a:rPr>
              <a:t>Германским войскам не удалось сломить сопротивление советских солдат и достигнуть поставленных целей </a:t>
            </a:r>
          </a:p>
          <a:p>
            <a:r>
              <a:rPr lang="ru-RU" sz="2400" dirty="0">
                <a:cs typeface="Calibri"/>
              </a:rPr>
              <a:t>Начало коренного перелома в войне </a:t>
            </a:r>
          </a:p>
          <a:p>
            <a:r>
              <a:rPr lang="ru-RU" sz="2400" dirty="0">
                <a:cs typeface="Calibri"/>
              </a:rPr>
              <a:t>Советские солдаты окружили и заставили капитулировать 6-ю немецкую армию</a:t>
            </a:r>
          </a:p>
          <a:p>
            <a:endParaRPr lang="ru-RU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3760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xmlns="" id="{665DBBEF-238B-476B-96AB-8AAC3224EC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A28EDC1-8DC9-42DB-B135-B3AB7FC80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 июля - 23 августа 1943 г. - битва на Курской дуге</a:t>
            </a:r>
          </a:p>
        </p:txBody>
      </p:sp>
      <p:sp>
        <p:nvSpPr>
          <p:cNvPr id="43" name="sketch line">
            <a:extLst>
              <a:ext uri="{FF2B5EF4-FFF2-40B4-BE49-F238E27FC236}">
                <a16:creationId xmlns:a16="http://schemas.microsoft.com/office/drawing/2014/main" xmlns="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B609BC9-2FCF-4D9A-B06D-2AA7B1FB44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72" r="-1" b="1770"/>
          <a:stretch/>
        </p:blipFill>
        <p:spPr>
          <a:xfrm>
            <a:off x="5781602" y="640080"/>
            <a:ext cx="4960004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12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777A147A-9ED8-46B4-8660-1B3C2AA880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D13367-304C-46F0-BB0D-13D007DBE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5400">
                <a:cs typeface="Calibri Light"/>
              </a:rPr>
              <a:t>Значение Курской битвы</a:t>
            </a:r>
            <a:endParaRPr lang="ru-RU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xmlns="" id="{5D6C15A0-C087-4593-8414-2B4EC1CDC3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F29F9CB-B311-4D42-A9E4-1C5A5202E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dirty="0">
                <a:cs typeface="Calibri"/>
              </a:rPr>
              <a:t>Поражение немецкой армии и срыв плана по возвращению инициативы в их руки</a:t>
            </a:r>
          </a:p>
          <a:p>
            <a:r>
              <a:rPr lang="ru-RU" sz="2400" dirty="0">
                <a:cs typeface="Calibri"/>
              </a:rPr>
              <a:t>Победа Красной Армии, окончательный перелом в ходе войны</a:t>
            </a:r>
          </a:p>
          <a:p>
            <a:r>
              <a:rPr lang="ru-RU" sz="2400" dirty="0">
                <a:cs typeface="Calibri"/>
              </a:rPr>
              <a:t>Наступление советской армии по всему фронту</a:t>
            </a:r>
          </a:p>
        </p:txBody>
      </p:sp>
    </p:spTree>
    <p:extLst>
      <p:ext uri="{BB962C8B-B14F-4D97-AF65-F5344CB8AC3E}">
        <p14:creationId xmlns:p14="http://schemas.microsoft.com/office/powerpoint/2010/main" val="694269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68AF5748-FED8-45BA-8631-26D1D10F32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406184-1C81-4ED3-A326-5F535A063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Боевые действия в 1942-1943 гг.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CDC11DE7-268B-4F3D-964C-4F2E2844D9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4608" y="905799"/>
            <a:ext cx="6846363" cy="489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763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943CAA20-3569-4189-9E48-239A229A86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F2D247-4E48-42A3-9D7B-CC1BB4A5D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Военные действия США и Англии в 1942-1943 гг.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C983EF2-3FA3-42E0-8FD9-5BC172BFD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xmlns="" id="{DA542B6D-E775-4832-91DC-2D20F85781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91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>
            <a:extLst>
              <a:ext uri="{FF2B5EF4-FFF2-40B4-BE49-F238E27FC236}">
                <a16:creationId xmlns:a16="http://schemas.microsoft.com/office/drawing/2014/main" xmlns="" id="{1825AC39-5F85-4CAA-8A81-A1287086B2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10">
            <a:extLst>
              <a:ext uri="{FF2B5EF4-FFF2-40B4-BE49-F238E27FC236}">
                <a16:creationId xmlns:a16="http://schemas.microsoft.com/office/drawing/2014/main" xmlns="" id="{95DA4D23-37FC-4B90-8188-F0377C5FF4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22" name="Freeform: Shape 12">
            <a:extLst>
              <a:ext uri="{FF2B5EF4-FFF2-40B4-BE49-F238E27FC236}">
                <a16:creationId xmlns:a16="http://schemas.microsoft.com/office/drawing/2014/main" xmlns="" id="{A7A4B465-FBCC-4CD4-89A1-82992A7B47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3" name="Freeform: Shape 14">
            <a:extLst>
              <a:ext uri="{FF2B5EF4-FFF2-40B4-BE49-F238E27FC236}">
                <a16:creationId xmlns:a16="http://schemas.microsoft.com/office/drawing/2014/main" xmlns="" id="{909E572F-9CDC-4214-9D42-FF00176495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76294C-F6CF-40F3-B6B6-F45E52F1A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Северо-Африканская компания 1942 г.</a:t>
            </a:r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B9E7732A-A605-48A5-9ACE-BB4E39720B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6251" y="1398152"/>
            <a:ext cx="6631341" cy="406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09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EC4F76D-574D-4B32-804C-5BB99F660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8945998-2AB0-4BB2-BCE3-1F9CA1DAD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941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дым, поезд, пар, небо&#10;&#10;Автоматически созданное описание">
            <a:extLst>
              <a:ext uri="{FF2B5EF4-FFF2-40B4-BE49-F238E27FC236}">
                <a16:creationId xmlns:a16="http://schemas.microsoft.com/office/drawing/2014/main" xmlns="" id="{7BD8385D-5916-4AEA-A170-36FF9B1E84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9418" y="643467"/>
            <a:ext cx="561316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33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скал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51DBC70-2FAC-4E4D-A41C-FB7D0DCD55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9418" y="643467"/>
            <a:ext cx="561316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637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825AC39-5F85-4CAA-8A81-A1287086B2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95DA4D23-37FC-4B90-8188-F0377C5FF4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xmlns="" id="{A7A4B465-FBCC-4CD4-89A1-82992A7B47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09E572F-9CDC-4214-9D42-FF00176495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C99C72-5D0E-4C5F-BDE2-7F23C08D7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Июль 1943 г. - высадка в Сицилии</a:t>
            </a:r>
          </a:p>
        </p:txBody>
      </p:sp>
      <p:pic>
        <p:nvPicPr>
          <p:cNvPr id="4" name="Рисунок 4" descr="Изображение выглядит как внешний, небо, лодка, вода&#10;&#10;Автоматически созданное описание">
            <a:extLst>
              <a:ext uri="{FF2B5EF4-FFF2-40B4-BE49-F238E27FC236}">
                <a16:creationId xmlns:a16="http://schemas.microsoft.com/office/drawing/2014/main" xmlns="" id="{59A26221-A563-42C6-B7CE-40B76FC109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6251" y="875934"/>
            <a:ext cx="6631341" cy="510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836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825AC39-5F85-4CAA-8A81-A1287086B2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95DA4D23-37FC-4B90-8188-F0377C5FF4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xmlns="" id="{A7A4B465-FBCC-4CD4-89A1-82992A7B47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09E572F-9CDC-4214-9D42-FF00176495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7E8489-DABF-4E4B-9DA2-563B49CCD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 сентября 1943 г. - капитуляция Италии</a:t>
            </a:r>
          </a:p>
        </p:txBody>
      </p:sp>
      <p:pic>
        <p:nvPicPr>
          <p:cNvPr id="4" name="Рисунок 4" descr="Изображение выглядит как текст, человек, группа, люди&#10;&#10;Автоматически созданное описание">
            <a:extLst>
              <a:ext uri="{FF2B5EF4-FFF2-40B4-BE49-F238E27FC236}">
                <a16:creationId xmlns:a16="http://schemas.microsoft.com/office/drawing/2014/main" xmlns="" id="{B6F730AD-E3B8-476C-BF33-3757FAF9CA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8457" y="643469"/>
            <a:ext cx="6366928" cy="55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719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825AC39-5F85-4CAA-8A81-A1287086B2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95DA4D23-37FC-4B90-8188-F0377C5FF4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xmlns="" id="{A7A4B465-FBCC-4CD4-89A1-82992A7B47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09E572F-9CDC-4214-9D42-FF00176495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1D6DDA-F02A-4900-B68B-14DAE54B3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Сентябрь 1943 г. - оккупация Италии Германией и создание Итальянской социальной республики</a:t>
            </a:r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3B87468A-3EA9-48E7-AC96-2B0DC450E6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50848" y="643469"/>
            <a:ext cx="5362147" cy="55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161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9B7AD9F6-8CE7-4299-8FC6-328F4DCD3F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BDC9C1-7EAF-492A-9464-A537D3507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3. Тихоокеанский фронт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FC4AF01-FB14-4E67-93ED-A24E1BABB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xmlns="" id="{F49775AF-8896-43EE-92C6-83497D6DC5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Два белоголовых орлана на фоне заснеженных гор">
            <a:extLst>
              <a:ext uri="{FF2B5EF4-FFF2-40B4-BE49-F238E27FC236}">
                <a16:creationId xmlns:a16="http://schemas.microsoft.com/office/drawing/2014/main" xmlns="" id="{22A3C47A-3FBB-4BEA-BF8A-8C87FE5024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19" r="3179" b="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754549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825AC39-5F85-4CAA-8A81-A1287086B2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95DA4D23-37FC-4B90-8188-F0377C5FF4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xmlns="" id="{A7A4B465-FBCC-4CD4-89A1-82992A7B47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09E572F-9CDC-4214-9D42-FF00176495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1C4FEA-E846-4341-A07B-AD37A859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Июнь 1942 г. - битва за Мидуэй</a:t>
            </a:r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C44B782-46F9-48BE-8354-23251BBE86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93295" y="643469"/>
            <a:ext cx="6277253" cy="55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07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снег, воздух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xmlns="" id="{0816B830-A751-42C1-A606-EC10F6E9A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6084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природа&#10;&#10;Автоматически созданное описание">
            <a:extLst>
              <a:ext uri="{FF2B5EF4-FFF2-40B4-BE49-F238E27FC236}">
                <a16:creationId xmlns:a16="http://schemas.microsoft.com/office/drawing/2014/main" xmlns="" id="{4121F5A2-0CDA-4CF0-9DD8-F6DBD51AAA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159" b="79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9985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825AC39-5F85-4CAA-8A81-A1287086B2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95DA4D23-37FC-4B90-8188-F0377C5FF4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xmlns="" id="{A7A4B465-FBCC-4CD4-89A1-82992A7B47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09E572F-9CDC-4214-9D42-FF00176495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1A517C3-E477-422C-884B-F475F3827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Конец 1942 - начало 1943 г. - битва за Соломоновы острова</a:t>
            </a:r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065554C3-842F-4B80-A7A5-BE3C107E26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42773" y="643469"/>
            <a:ext cx="4178296" cy="55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09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777A147A-9ED8-46B4-8660-1B3C2AA880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5F2ACBF-F9C5-4528-929E-1E0A1B7DC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5400">
                <a:cs typeface="Calibri Light"/>
              </a:rPr>
              <a:t>План урока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xmlns="" id="{5D6C15A0-C087-4593-8414-2B4EC1CDC3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6810EE8-8337-4B0B-B077-57BA535D7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dirty="0">
                <a:cs typeface="Calibri"/>
              </a:rPr>
              <a:t>Сталинградская и Курская битва</a:t>
            </a:r>
          </a:p>
          <a:p>
            <a:r>
              <a:rPr lang="ru-RU" sz="2400" dirty="0">
                <a:cs typeface="Calibri"/>
              </a:rPr>
              <a:t>Военные действия США и Англии в 1942-1943 г. </a:t>
            </a:r>
          </a:p>
          <a:p>
            <a:r>
              <a:rPr lang="ru-RU" sz="2400" dirty="0">
                <a:cs typeface="Calibri"/>
              </a:rPr>
              <a:t>Тихоокеанский фронт</a:t>
            </a:r>
          </a:p>
          <a:p>
            <a:r>
              <a:rPr lang="ru-RU" sz="2400" dirty="0">
                <a:cs typeface="Calibri"/>
              </a:rPr>
              <a:t>Укрепление антигитлеровский коалиции</a:t>
            </a:r>
          </a:p>
          <a:p>
            <a:endParaRPr lang="ru-RU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72346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1D0AF59-99C3-4251-AB9A-C966C6AD44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855405F-37A2-4869-9154-F8BE3BECE6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448D79B-84E2-4E53-A509-4A543D27CA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2714" y="643467"/>
            <a:ext cx="784657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692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665DBBEF-238B-476B-96AB-8AAC3224EC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4DE94DE-E393-4613-B580-5C7C04C54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 Укрепление антигитлировской коалиции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4D0F464-8964-4A29-8136-6A03A058F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xmlns="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Флажок">
            <a:extLst>
              <a:ext uri="{FF2B5EF4-FFF2-40B4-BE49-F238E27FC236}">
                <a16:creationId xmlns:a16="http://schemas.microsoft.com/office/drawing/2014/main" xmlns="" id="{B06A6C48-DFF3-4658-8D11-DA6FC220D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486400" y="640080"/>
            <a:ext cx="5550408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62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2E442304-DDBD-4F7B-8017-36BCC863FB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AA83822-9711-4ED9-A207-F7B274213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ru-RU" sz="5000">
                <a:cs typeface="Calibri Light"/>
              </a:rPr>
              <a:t>Основные положения</a:t>
            </a:r>
            <a:endParaRPr lang="ru-RU" sz="50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xmlns="" id="{5E107275-3853-46FD-A241-DE4355A426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xmlns="" id="{C799A5DD-1FED-44FC-AB7B-1C70BB8524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6581747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658380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743AA782-23D1-4521-8CAD-47662984AA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05CFBB8-86F9-4435-8FF0-35D174EA3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Тегеранская конференция (28 ноября - 1 декабря 1943 г.)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xmlns="" id="{71877DBC-BB60-40F0-AC93-2ACDBAAE60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051FD84-175F-456A-BB55-C36B82C6B1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Встреча глав США, СССР и Великобритании, на которой было принято решение об открытии второго фронта, а также определены основные положения о послевоенном устройстве мира</a:t>
            </a:r>
          </a:p>
        </p:txBody>
      </p:sp>
      <p:pic>
        <p:nvPicPr>
          <p:cNvPr id="5" name="Рисунок 5" descr="Изображение выглядит как человек, военная форма, старый, чер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D0E810B8-5812-458F-84B5-6A807917A8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9048" y="1211294"/>
            <a:ext cx="5458968" cy="443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230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1F52A05-D9D9-4398-A520-AE23F6A31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2CEFBF4-B1CB-4421-BD5D-2C999BFF3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57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4BA6DF-960E-4CEE-958C-36648FAEC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D531383-0DE9-47C2-8C79-63EDA3DB69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1529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9905D5-DBE6-4ED6-B733-0ADFBC349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1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Тест,</a:t>
            </a:r>
            <a:r>
              <a:rPr lang="en-US" dirty="0"/>
              <a:t> </a:t>
            </a:r>
            <a:r>
              <a:rPr lang="ru-RU" dirty="0"/>
              <a:t>д</a:t>
            </a:r>
            <a:r>
              <a:rPr lang="en-US" dirty="0"/>
              <a:t>/</a:t>
            </a:r>
            <a:r>
              <a:rPr lang="ru-RU" dirty="0"/>
              <a:t>з,</a:t>
            </a:r>
            <a:r>
              <a:rPr lang="en-US" dirty="0"/>
              <a:t> </a:t>
            </a:r>
            <a:r>
              <a:rPr lang="ru-RU" dirty="0"/>
              <a:t>отметки, онлайн-урок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E2531355-2F38-47D1-BDBD-120B94D10F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12" y="1201825"/>
            <a:ext cx="5656175" cy="5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323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9B7AD9F6-8CE7-4299-8FC6-328F4DCD3F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F37840-5858-4DD2-AC7D-2279AF5C6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1. Сталинградская и Курская битва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FC68E2F-10E5-4251-A86A-5B8E2CC96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xmlns="" id="{F49775AF-8896-43EE-92C6-83497D6DC5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Закрытие шахматных фрагментов">
            <a:extLst>
              <a:ext uri="{FF2B5EF4-FFF2-40B4-BE49-F238E27FC236}">
                <a16:creationId xmlns:a16="http://schemas.microsoft.com/office/drawing/2014/main" xmlns="" id="{DEAA25B9-33F4-4DB6-994A-FD04E35682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62" r="17384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87135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777A147A-9ED8-46B4-8660-1B3C2AA880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F4BC4E-1C43-4D59-86DF-A709DC9B8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3800">
                <a:cs typeface="Calibri Light"/>
              </a:rPr>
              <a:t>Сталинградская битва - 23 августа 1942 – 2 февраля 1943 г.</a:t>
            </a:r>
            <a:endParaRPr lang="ru-RU" sz="38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xmlns="" id="{5D6C15A0-C087-4593-8414-2B4EC1CDC3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84DF98A-310D-4B36-AA2C-2176CFA08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dirty="0">
                <a:cs typeface="Calibri"/>
              </a:rPr>
              <a:t>Цели Германии: захватить Сталинград и Кавказ и выйти к р. Волга</a:t>
            </a:r>
          </a:p>
          <a:p>
            <a:r>
              <a:rPr lang="ru-RU" sz="2400" dirty="0">
                <a:cs typeface="Calibri"/>
              </a:rPr>
              <a:t>Цели СССР: не допустить победы нацистской Германии на южном направлении и разгромить наступающего противника </a:t>
            </a:r>
          </a:p>
        </p:txBody>
      </p:sp>
    </p:spTree>
    <p:extLst>
      <p:ext uri="{BB962C8B-B14F-4D97-AF65-F5344CB8AC3E}">
        <p14:creationId xmlns:p14="http://schemas.microsoft.com/office/powerpoint/2010/main" val="4277965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825AC39-5F85-4CAA-8A81-A1287086B2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95DA4D23-37FC-4B90-8188-F0377C5FF4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xmlns="" id="{A7A4B465-FBCC-4CD4-89A1-82992A7B47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09E572F-9CDC-4214-9D42-FF00176495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82D0E12-9686-4B7A-80FB-308BCDB51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Карта немецкого наступления летом 1942 г.</a:t>
            </a:r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DCB85302-7F86-4BAA-A644-84C0301DD0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29401" y="643469"/>
            <a:ext cx="4805041" cy="55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976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внешний, членистоногое&#10;&#10;Автоматически созданное описание">
            <a:extLst>
              <a:ext uri="{FF2B5EF4-FFF2-40B4-BE49-F238E27FC236}">
                <a16:creationId xmlns:a16="http://schemas.microsoft.com/office/drawing/2014/main" xmlns="" id="{DD563019-A814-43F3-A0F6-DE6FC30BB2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334" b="16784"/>
          <a:stretch/>
        </p:blipFill>
        <p:spPr>
          <a:xfrm>
            <a:off x="825454" y="643467"/>
            <a:ext cx="1054109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24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внешний, земля, скала&#10;&#10;Автоматически созданное описание">
            <a:extLst>
              <a:ext uri="{FF2B5EF4-FFF2-40B4-BE49-F238E27FC236}">
                <a16:creationId xmlns:a16="http://schemas.microsoft.com/office/drawing/2014/main" xmlns="" id="{02C38AE3-7D27-4DAE-9F23-40BF643AD6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2404" y="643467"/>
            <a:ext cx="798719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6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пар, дым, внеш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FCB0B46F-CA82-467C-9136-F8105B0E6C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19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403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306</Words>
  <Application>Microsoft Office PowerPoint</Application>
  <PresentationFormat>Широкоэкранный</PresentationFormat>
  <Paragraphs>42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Тема Office</vt:lpstr>
      <vt:lpstr>§ 21. Коренной перелом в ходе Великой Отечественной и Второй мировой войн</vt:lpstr>
      <vt:lpstr>Проверка д/з</vt:lpstr>
      <vt:lpstr>План урока</vt:lpstr>
      <vt:lpstr>1. Сталинградская и Курская битва</vt:lpstr>
      <vt:lpstr>Сталинградская битва - 23 августа 1942 – 2 февраля 1943 г.</vt:lpstr>
      <vt:lpstr>Карта немецкого наступления летом 1942 г.</vt:lpstr>
      <vt:lpstr>Презентация PowerPoint</vt:lpstr>
      <vt:lpstr>Презентация PowerPoint</vt:lpstr>
      <vt:lpstr>Презентация PowerPoint</vt:lpstr>
      <vt:lpstr>Презентация PowerPoint</vt:lpstr>
      <vt:lpstr>19 ноября 1942 г. - контрнаступление советских войск</vt:lpstr>
      <vt:lpstr>Презентация PowerPoint</vt:lpstr>
      <vt:lpstr>Презентация PowerPoint</vt:lpstr>
      <vt:lpstr>Итоги Сталинградской битвы</vt:lpstr>
      <vt:lpstr>5 июля - 23 августа 1943 г. - битва на Курской дуге</vt:lpstr>
      <vt:lpstr>Значение Курской битвы</vt:lpstr>
      <vt:lpstr>Боевые действия в 1942-1943 гг.</vt:lpstr>
      <vt:lpstr>2. Военные действия США и Англии в 1942-1943 гг.</vt:lpstr>
      <vt:lpstr>Северо-Африканская компания 1942 г.</vt:lpstr>
      <vt:lpstr>Презентация PowerPoint</vt:lpstr>
      <vt:lpstr>Презентация PowerPoint</vt:lpstr>
      <vt:lpstr>Июль 1943 г. - высадка в Сицилии</vt:lpstr>
      <vt:lpstr>3 сентября 1943 г. - капитуляция Италии</vt:lpstr>
      <vt:lpstr>Сентябрь 1943 г. - оккупация Италии Германией и создание Итальянской социальной республики</vt:lpstr>
      <vt:lpstr>3. Тихоокеанский фронт</vt:lpstr>
      <vt:lpstr>Июнь 1942 г. - битва за Мидуэй</vt:lpstr>
      <vt:lpstr>Презентация PowerPoint</vt:lpstr>
      <vt:lpstr>Презентация PowerPoint</vt:lpstr>
      <vt:lpstr>Конец 1942 - начало 1943 г. - битва за Соломоновы острова</vt:lpstr>
      <vt:lpstr>Презентация PowerPoint</vt:lpstr>
      <vt:lpstr>4. Укрепление антигитлировской коалиции</vt:lpstr>
      <vt:lpstr>Основные положения</vt:lpstr>
      <vt:lpstr>Тегеранская конференция (28 ноября - 1 декабря 1943 г.)</vt:lpstr>
      <vt:lpstr>Контроль знаний</vt:lpstr>
      <vt:lpstr>Домашнее задание</vt:lpstr>
      <vt:lpstr>Тест, д/з, отметки, онлайн-урок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21. Коренной перелом в ходе Великой Отечественной и Второй мировой войн</dc:title>
  <dc:creator/>
  <cp:lastModifiedBy>Учетная запись Майкрософт</cp:lastModifiedBy>
  <cp:revision>196</cp:revision>
  <dcterms:created xsi:type="dcterms:W3CDTF">2022-01-29T14:18:46Z</dcterms:created>
  <dcterms:modified xsi:type="dcterms:W3CDTF">2024-02-07T14:29:51Z</dcterms:modified>
</cp:coreProperties>
</file>