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5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C00F3-2A28-441D-B706-4A9582C8C1EF}" v="17" dt="2022-03-29T08:46:25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BB2C00F3-2A28-441D-B706-4A9582C8C1EF}"/>
    <pc:docChg chg="undo custSel addSld modSld">
      <pc:chgData name="Roman Zhigalov" userId="1f97e9fdf7779aa5" providerId="LiveId" clId="{BB2C00F3-2A28-441D-B706-4A9582C8C1EF}" dt="2022-03-29T08:46:25.886" v="2626"/>
      <pc:docMkLst>
        <pc:docMk/>
      </pc:docMkLst>
      <pc:sldChg chg="modSp new mod">
        <pc:chgData name="Roman Zhigalov" userId="1f97e9fdf7779aa5" providerId="LiveId" clId="{BB2C00F3-2A28-441D-B706-4A9582C8C1EF}" dt="2022-03-29T07:21:11.378" v="1"/>
        <pc:sldMkLst>
          <pc:docMk/>
          <pc:sldMk cId="3862038112" sldId="256"/>
        </pc:sldMkLst>
        <pc:spChg chg="mod">
          <ac:chgData name="Roman Zhigalov" userId="1f97e9fdf7779aa5" providerId="LiveId" clId="{BB2C00F3-2A28-441D-B706-4A9582C8C1EF}" dt="2022-03-29T07:21:11.378" v="1"/>
          <ac:spMkLst>
            <pc:docMk/>
            <pc:sldMk cId="3862038112" sldId="256"/>
            <ac:spMk id="2" creationId="{FA3E9EA1-920B-465C-AC17-5962785B2F4B}"/>
          </ac:spMkLst>
        </pc:spChg>
      </pc:sldChg>
      <pc:sldChg chg="modSp new mod">
        <pc:chgData name="Roman Zhigalov" userId="1f97e9fdf7779aa5" providerId="LiveId" clId="{BB2C00F3-2A28-441D-B706-4A9582C8C1EF}" dt="2022-03-29T07:27:16.595" v="19" actId="122"/>
        <pc:sldMkLst>
          <pc:docMk/>
          <pc:sldMk cId="2374879035" sldId="257"/>
        </pc:sldMkLst>
        <pc:spChg chg="mod">
          <ac:chgData name="Roman Zhigalov" userId="1f97e9fdf7779aa5" providerId="LiveId" clId="{BB2C00F3-2A28-441D-B706-4A9582C8C1EF}" dt="2022-03-29T07:27:16.595" v="19" actId="122"/>
          <ac:spMkLst>
            <pc:docMk/>
            <pc:sldMk cId="2374879035" sldId="257"/>
            <ac:spMk id="2" creationId="{6F781F74-52A5-4335-8334-776B013D888A}"/>
          </ac:spMkLst>
        </pc:spChg>
      </pc:sldChg>
      <pc:sldChg chg="addSp delSp modSp new mod setBg">
        <pc:chgData name="Roman Zhigalov" userId="1f97e9fdf7779aa5" providerId="LiveId" clId="{BB2C00F3-2A28-441D-B706-4A9582C8C1EF}" dt="2022-03-29T07:29:03.463" v="168" actId="26606"/>
        <pc:sldMkLst>
          <pc:docMk/>
          <pc:sldMk cId="2408673640" sldId="258"/>
        </pc:sldMkLst>
        <pc:spChg chg="mod">
          <ac:chgData name="Roman Zhigalov" userId="1f97e9fdf7779aa5" providerId="LiveId" clId="{BB2C00F3-2A28-441D-B706-4A9582C8C1EF}" dt="2022-03-29T07:29:03.463" v="168" actId="26606"/>
          <ac:spMkLst>
            <pc:docMk/>
            <pc:sldMk cId="2408673640" sldId="258"/>
            <ac:spMk id="2" creationId="{28548B07-38B9-4383-9122-D06E61AFED8B}"/>
          </ac:spMkLst>
        </pc:spChg>
        <pc:spChg chg="add del mod">
          <ac:chgData name="Roman Zhigalov" userId="1f97e9fdf7779aa5" providerId="LiveId" clId="{BB2C00F3-2A28-441D-B706-4A9582C8C1EF}" dt="2022-03-29T07:29:03.463" v="168" actId="26606"/>
          <ac:spMkLst>
            <pc:docMk/>
            <pc:sldMk cId="2408673640" sldId="258"/>
            <ac:spMk id="3" creationId="{4A9BFBB5-9E1F-4AFD-A256-5E7EA2FFDBED}"/>
          </ac:spMkLst>
        </pc:spChg>
        <pc:spChg chg="add del">
          <ac:chgData name="Roman Zhigalov" userId="1f97e9fdf7779aa5" providerId="LiveId" clId="{BB2C00F3-2A28-441D-B706-4A9582C8C1EF}" dt="2022-03-29T07:29:03.412" v="167" actId="26606"/>
          <ac:spMkLst>
            <pc:docMk/>
            <pc:sldMk cId="2408673640" sldId="258"/>
            <ac:spMk id="8" creationId="{100EDD19-6802-4EC3-95CE-CFFAB042CFD6}"/>
          </ac:spMkLst>
        </pc:spChg>
        <pc:spChg chg="add">
          <ac:chgData name="Roman Zhigalov" userId="1f97e9fdf7779aa5" providerId="LiveId" clId="{BB2C00F3-2A28-441D-B706-4A9582C8C1EF}" dt="2022-03-29T07:29:03.463" v="168" actId="26606"/>
          <ac:spMkLst>
            <pc:docMk/>
            <pc:sldMk cId="2408673640" sldId="258"/>
            <ac:spMk id="9" creationId="{A1F6BF70-C7D1-4AF9-8DB4-BEEB8A9C3529}"/>
          </ac:spMkLst>
        </pc:spChg>
        <pc:spChg chg="add del">
          <ac:chgData name="Roman Zhigalov" userId="1f97e9fdf7779aa5" providerId="LiveId" clId="{BB2C00F3-2A28-441D-B706-4A9582C8C1EF}" dt="2022-03-29T07:28:59.603" v="165" actId="26606"/>
          <ac:spMkLst>
            <pc:docMk/>
            <pc:sldMk cId="2408673640" sldId="258"/>
            <ac:spMk id="10" creationId="{D1D34770-47A8-402C-AF23-2B653F2D88C1}"/>
          </ac:spMkLst>
        </pc:spChg>
        <pc:spChg chg="add del">
          <ac:chgData name="Roman Zhigalov" userId="1f97e9fdf7779aa5" providerId="LiveId" clId="{BB2C00F3-2A28-441D-B706-4A9582C8C1EF}" dt="2022-03-29T07:29:03.412" v="167" actId="26606"/>
          <ac:spMkLst>
            <pc:docMk/>
            <pc:sldMk cId="2408673640" sldId="258"/>
            <ac:spMk id="12" creationId="{DB17E863-922E-4C26-BD64-E8FD41D28661}"/>
          </ac:spMkLst>
        </pc:spChg>
        <pc:spChg chg="add del">
          <ac:chgData name="Roman Zhigalov" userId="1f97e9fdf7779aa5" providerId="LiveId" clId="{BB2C00F3-2A28-441D-B706-4A9582C8C1EF}" dt="2022-03-29T07:29:03.412" v="167" actId="26606"/>
          <ac:spMkLst>
            <pc:docMk/>
            <pc:sldMk cId="2408673640" sldId="258"/>
            <ac:spMk id="13" creationId="{4A9BFBB5-9E1F-4AFD-A256-5E7EA2FFDBED}"/>
          </ac:spMkLst>
        </pc:spChg>
        <pc:spChg chg="add">
          <ac:chgData name="Roman Zhigalov" userId="1f97e9fdf7779aa5" providerId="LiveId" clId="{BB2C00F3-2A28-441D-B706-4A9582C8C1EF}" dt="2022-03-29T07:29:03.463" v="168" actId="26606"/>
          <ac:spMkLst>
            <pc:docMk/>
            <pc:sldMk cId="2408673640" sldId="258"/>
            <ac:spMk id="15" creationId="{2C1BBA94-3F40-40AA-8BB9-E69E25E537C1}"/>
          </ac:spMkLst>
        </pc:spChg>
        <pc:grpChg chg="add">
          <ac:chgData name="Roman Zhigalov" userId="1f97e9fdf7779aa5" providerId="LiveId" clId="{BB2C00F3-2A28-441D-B706-4A9582C8C1EF}" dt="2022-03-29T07:29:03.463" v="168" actId="26606"/>
          <ac:grpSpMkLst>
            <pc:docMk/>
            <pc:sldMk cId="2408673640" sldId="258"/>
            <ac:grpSpMk id="11" creationId="{0C66A8B6-1F6E-4FCC-93B9-B9986B6FD111}"/>
          </ac:grpSpMkLst>
        </pc:grpChg>
        <pc:graphicFrameChg chg="add del">
          <ac:chgData name="Roman Zhigalov" userId="1f97e9fdf7779aa5" providerId="LiveId" clId="{BB2C00F3-2A28-441D-B706-4A9582C8C1EF}" dt="2022-03-29T07:28:59.603" v="165" actId="26606"/>
          <ac:graphicFrameMkLst>
            <pc:docMk/>
            <pc:sldMk cId="2408673640" sldId="258"/>
            <ac:graphicFrameMk id="5" creationId="{5CBF5B8F-6C76-625F-A1BC-8CEB5AB81A4C}"/>
          </ac:graphicFrameMkLst>
        </pc:graphicFrameChg>
        <pc:graphicFrameChg chg="add">
          <ac:chgData name="Roman Zhigalov" userId="1f97e9fdf7779aa5" providerId="LiveId" clId="{BB2C00F3-2A28-441D-B706-4A9582C8C1EF}" dt="2022-03-29T07:29:03.463" v="168" actId="26606"/>
          <ac:graphicFrameMkLst>
            <pc:docMk/>
            <pc:sldMk cId="2408673640" sldId="258"/>
            <ac:graphicFrameMk id="18" creationId="{1655E3C8-5AB4-4A8E-268B-4886F78F40C9}"/>
          </ac:graphicFrameMkLst>
        </pc:graphicFrameChg>
        <pc:picChg chg="add del">
          <ac:chgData name="Roman Zhigalov" userId="1f97e9fdf7779aa5" providerId="LiveId" clId="{BB2C00F3-2A28-441D-B706-4A9582C8C1EF}" dt="2022-03-29T07:28:59.603" v="165" actId="26606"/>
          <ac:picMkLst>
            <pc:docMk/>
            <pc:sldMk cId="2408673640" sldId="258"/>
            <ac:picMk id="6" creationId="{ED0824B8-AD89-2DE9-1208-D7F42E1E7C12}"/>
          </ac:picMkLst>
        </pc:picChg>
      </pc:sldChg>
      <pc:sldChg chg="addSp delSp modSp new mod setBg">
        <pc:chgData name="Roman Zhigalov" userId="1f97e9fdf7779aa5" providerId="LiveId" clId="{BB2C00F3-2A28-441D-B706-4A9582C8C1EF}" dt="2022-03-29T07:30:31.950" v="193" actId="26606"/>
        <pc:sldMkLst>
          <pc:docMk/>
          <pc:sldMk cId="730070605" sldId="259"/>
        </pc:sldMkLst>
        <pc:spChg chg="mod">
          <ac:chgData name="Roman Zhigalov" userId="1f97e9fdf7779aa5" providerId="LiveId" clId="{BB2C00F3-2A28-441D-B706-4A9582C8C1EF}" dt="2022-03-29T07:30:31.950" v="193" actId="26606"/>
          <ac:spMkLst>
            <pc:docMk/>
            <pc:sldMk cId="730070605" sldId="259"/>
            <ac:spMk id="2" creationId="{67C84687-79E8-4332-9259-D59D78CEFDF1}"/>
          </ac:spMkLst>
        </pc:spChg>
        <pc:spChg chg="mod">
          <ac:chgData name="Roman Zhigalov" userId="1f97e9fdf7779aa5" providerId="LiveId" clId="{BB2C00F3-2A28-441D-B706-4A9582C8C1EF}" dt="2022-03-29T07:30:31.950" v="193" actId="26606"/>
          <ac:spMkLst>
            <pc:docMk/>
            <pc:sldMk cId="730070605" sldId="259"/>
            <ac:spMk id="3" creationId="{A6A873D3-06C9-4360-9F1A-F04721B185A5}"/>
          </ac:spMkLst>
        </pc:spChg>
        <pc:spChg chg="add del">
          <ac:chgData name="Roman Zhigalov" userId="1f97e9fdf7779aa5" providerId="LiveId" clId="{BB2C00F3-2A28-441D-B706-4A9582C8C1EF}" dt="2022-03-29T07:30:31.928" v="192" actId="26606"/>
          <ac:spMkLst>
            <pc:docMk/>
            <pc:sldMk cId="730070605" sldId="259"/>
            <ac:spMk id="8" creationId="{9095C1F4-AE7F-44E4-8693-40D3D6831140}"/>
          </ac:spMkLst>
        </pc:spChg>
        <pc:spChg chg="add del">
          <ac:chgData name="Roman Zhigalov" userId="1f97e9fdf7779aa5" providerId="LiveId" clId="{BB2C00F3-2A28-441D-B706-4A9582C8C1EF}" dt="2022-03-29T07:30:31.928" v="192" actId="26606"/>
          <ac:spMkLst>
            <pc:docMk/>
            <pc:sldMk cId="730070605" sldId="259"/>
            <ac:spMk id="14" creationId="{871AEA07-1E14-44B4-8E55-64EF049CD66F}"/>
          </ac:spMkLst>
        </pc:spChg>
        <pc:spChg chg="add">
          <ac:chgData name="Roman Zhigalov" userId="1f97e9fdf7779aa5" providerId="LiveId" clId="{BB2C00F3-2A28-441D-B706-4A9582C8C1EF}" dt="2022-03-29T07:30:31.950" v="193" actId="26606"/>
          <ac:spMkLst>
            <pc:docMk/>
            <pc:sldMk cId="730070605" sldId="259"/>
            <ac:spMk id="16" creationId="{93A3D4BE-AF25-4F9A-9C29-1145CCE24A28}"/>
          </ac:spMkLst>
        </pc:spChg>
        <pc:spChg chg="add">
          <ac:chgData name="Roman Zhigalov" userId="1f97e9fdf7779aa5" providerId="LiveId" clId="{BB2C00F3-2A28-441D-B706-4A9582C8C1EF}" dt="2022-03-29T07:30:31.950" v="193" actId="26606"/>
          <ac:spMkLst>
            <pc:docMk/>
            <pc:sldMk cId="730070605" sldId="259"/>
            <ac:spMk id="17" creationId="{B26EE4FD-480F-42A5-9FEB-DA630457CFB7}"/>
          </ac:spMkLst>
        </pc:spChg>
        <pc:spChg chg="add">
          <ac:chgData name="Roman Zhigalov" userId="1f97e9fdf7779aa5" providerId="LiveId" clId="{BB2C00F3-2A28-441D-B706-4A9582C8C1EF}" dt="2022-03-29T07:30:31.950" v="193" actId="26606"/>
          <ac:spMkLst>
            <pc:docMk/>
            <pc:sldMk cId="730070605" sldId="259"/>
            <ac:spMk id="18" creationId="{A187062F-BE14-42FC-B06A-607DB23849C3}"/>
          </ac:spMkLst>
        </pc:spChg>
        <pc:spChg chg="add">
          <ac:chgData name="Roman Zhigalov" userId="1f97e9fdf7779aa5" providerId="LiveId" clId="{BB2C00F3-2A28-441D-B706-4A9582C8C1EF}" dt="2022-03-29T07:30:31.950" v="193" actId="26606"/>
          <ac:spMkLst>
            <pc:docMk/>
            <pc:sldMk cId="730070605" sldId="259"/>
            <ac:spMk id="19" creationId="{731FE21B-2A45-4BF5-8B03-E12341988774}"/>
          </ac:spMkLst>
        </pc:spChg>
        <pc:spChg chg="add">
          <ac:chgData name="Roman Zhigalov" userId="1f97e9fdf7779aa5" providerId="LiveId" clId="{BB2C00F3-2A28-441D-B706-4A9582C8C1EF}" dt="2022-03-29T07:30:31.950" v="193" actId="26606"/>
          <ac:spMkLst>
            <pc:docMk/>
            <pc:sldMk cId="730070605" sldId="259"/>
            <ac:spMk id="20" creationId="{2DC5A94D-79ED-48F5-9DC5-96CBB507CEC8}"/>
          </ac:spMkLst>
        </pc:spChg>
        <pc:grpChg chg="add del">
          <ac:chgData name="Roman Zhigalov" userId="1f97e9fdf7779aa5" providerId="LiveId" clId="{BB2C00F3-2A28-441D-B706-4A9582C8C1EF}" dt="2022-03-29T07:30:31.928" v="192" actId="26606"/>
          <ac:grpSpMkLst>
            <pc:docMk/>
            <pc:sldMk cId="730070605" sldId="259"/>
            <ac:grpSpMk id="10" creationId="{8734DDD3-F723-4DD3-8ABE-EC0B2AC87D74}"/>
          </ac:grpSpMkLst>
        </pc:grpChg>
      </pc:sldChg>
      <pc:sldChg chg="addSp modSp new mod setBg">
        <pc:chgData name="Roman Zhigalov" userId="1f97e9fdf7779aa5" providerId="LiveId" clId="{BB2C00F3-2A28-441D-B706-4A9582C8C1EF}" dt="2022-03-29T07:32:11.657" v="574" actId="26606"/>
        <pc:sldMkLst>
          <pc:docMk/>
          <pc:sldMk cId="2221514884" sldId="260"/>
        </pc:sldMkLst>
        <pc:spChg chg="mod">
          <ac:chgData name="Roman Zhigalov" userId="1f97e9fdf7779aa5" providerId="LiveId" clId="{BB2C00F3-2A28-441D-B706-4A9582C8C1EF}" dt="2022-03-29T07:32:11.657" v="574" actId="26606"/>
          <ac:spMkLst>
            <pc:docMk/>
            <pc:sldMk cId="2221514884" sldId="260"/>
            <ac:spMk id="2" creationId="{B6CC1C76-35BF-4479-BC8D-4F8003E3E97C}"/>
          </ac:spMkLst>
        </pc:spChg>
        <pc:spChg chg="mod">
          <ac:chgData name="Roman Zhigalov" userId="1f97e9fdf7779aa5" providerId="LiveId" clId="{BB2C00F3-2A28-441D-B706-4A9582C8C1EF}" dt="2022-03-29T07:32:11.657" v="574" actId="26606"/>
          <ac:spMkLst>
            <pc:docMk/>
            <pc:sldMk cId="2221514884" sldId="260"/>
            <ac:spMk id="3" creationId="{0660D91E-88B1-4D4D-9145-7624C085ADC2}"/>
          </ac:spMkLst>
        </pc:spChg>
        <pc:spChg chg="add">
          <ac:chgData name="Roman Zhigalov" userId="1f97e9fdf7779aa5" providerId="LiveId" clId="{BB2C00F3-2A28-441D-B706-4A9582C8C1EF}" dt="2022-03-29T07:32:11.657" v="574" actId="26606"/>
          <ac:spMkLst>
            <pc:docMk/>
            <pc:sldMk cId="2221514884" sldId="260"/>
            <ac:spMk id="8" creationId="{827B839B-9ADE-406B-8590-F1CAEDED45A1}"/>
          </ac:spMkLst>
        </pc:spChg>
        <pc:spChg chg="add">
          <ac:chgData name="Roman Zhigalov" userId="1f97e9fdf7779aa5" providerId="LiveId" clId="{BB2C00F3-2A28-441D-B706-4A9582C8C1EF}" dt="2022-03-29T07:32:11.657" v="574" actId="26606"/>
          <ac:spMkLst>
            <pc:docMk/>
            <pc:sldMk cId="2221514884" sldId="260"/>
            <ac:spMk id="10" creationId="{CFE45BF0-46DB-408C-B5F7-7B11716805D4}"/>
          </ac:spMkLst>
        </pc:spChg>
        <pc:spChg chg="add">
          <ac:chgData name="Roman Zhigalov" userId="1f97e9fdf7779aa5" providerId="LiveId" clId="{BB2C00F3-2A28-441D-B706-4A9582C8C1EF}" dt="2022-03-29T07:32:11.657" v="574" actId="26606"/>
          <ac:spMkLst>
            <pc:docMk/>
            <pc:sldMk cId="2221514884" sldId="260"/>
            <ac:spMk id="12" creationId="{2AEBC8F2-97B1-41B4-93F1-2D289E197FBA}"/>
          </ac:spMkLst>
        </pc:spChg>
        <pc:spChg chg="add">
          <ac:chgData name="Roman Zhigalov" userId="1f97e9fdf7779aa5" providerId="LiveId" clId="{BB2C00F3-2A28-441D-B706-4A9582C8C1EF}" dt="2022-03-29T07:32:11.657" v="574" actId="26606"/>
          <ac:spMkLst>
            <pc:docMk/>
            <pc:sldMk cId="2221514884" sldId="260"/>
            <ac:spMk id="14" creationId="{472E3A19-F5D5-48FC-BB9C-48C2F68F598B}"/>
          </ac:spMkLst>
        </pc:spChg>
        <pc:spChg chg="add">
          <ac:chgData name="Roman Zhigalov" userId="1f97e9fdf7779aa5" providerId="LiveId" clId="{BB2C00F3-2A28-441D-B706-4A9582C8C1EF}" dt="2022-03-29T07:32:11.657" v="574" actId="26606"/>
          <ac:spMkLst>
            <pc:docMk/>
            <pc:sldMk cId="2221514884" sldId="260"/>
            <ac:spMk id="16" creationId="{7A62E32F-BB65-43A8-8EB5-92346890E549}"/>
          </ac:spMkLst>
        </pc:spChg>
        <pc:spChg chg="add">
          <ac:chgData name="Roman Zhigalov" userId="1f97e9fdf7779aa5" providerId="LiveId" clId="{BB2C00F3-2A28-441D-B706-4A9582C8C1EF}" dt="2022-03-29T07:32:11.657" v="574" actId="26606"/>
          <ac:spMkLst>
            <pc:docMk/>
            <pc:sldMk cId="2221514884" sldId="260"/>
            <ac:spMk id="18" creationId="{14E91B64-9FCC-451E-AFB4-A827D6329367}"/>
          </ac:spMkLst>
        </pc:spChg>
      </pc:sldChg>
      <pc:sldChg chg="addSp delSp modSp new mod setBg modClrScheme chgLayout">
        <pc:chgData name="Roman Zhigalov" userId="1f97e9fdf7779aa5" providerId="LiveId" clId="{BB2C00F3-2A28-441D-B706-4A9582C8C1EF}" dt="2022-03-29T07:33:02.720" v="611" actId="26606"/>
        <pc:sldMkLst>
          <pc:docMk/>
          <pc:sldMk cId="2052571694" sldId="261"/>
        </pc:sldMkLst>
        <pc:spChg chg="del mod ord">
          <ac:chgData name="Roman Zhigalov" userId="1f97e9fdf7779aa5" providerId="LiveId" clId="{BB2C00F3-2A28-441D-B706-4A9582C8C1EF}" dt="2022-03-29T07:32:45.207" v="576" actId="700"/>
          <ac:spMkLst>
            <pc:docMk/>
            <pc:sldMk cId="2052571694" sldId="261"/>
            <ac:spMk id="2" creationId="{4C83BAA7-E2E2-4403-AF82-9B9B0DD34EC1}"/>
          </ac:spMkLst>
        </pc:spChg>
        <pc:spChg chg="del mod ord">
          <ac:chgData name="Roman Zhigalov" userId="1f97e9fdf7779aa5" providerId="LiveId" clId="{BB2C00F3-2A28-441D-B706-4A9582C8C1EF}" dt="2022-03-29T07:32:45.207" v="576" actId="700"/>
          <ac:spMkLst>
            <pc:docMk/>
            <pc:sldMk cId="2052571694" sldId="261"/>
            <ac:spMk id="3" creationId="{C5B11B9B-FEE3-4F91-B35E-154C07234826}"/>
          </ac:spMkLst>
        </pc:spChg>
        <pc:spChg chg="add mod ord">
          <ac:chgData name="Roman Zhigalov" userId="1f97e9fdf7779aa5" providerId="LiveId" clId="{BB2C00F3-2A28-441D-B706-4A9582C8C1EF}" dt="2022-03-29T07:33:02.720" v="611" actId="26606"/>
          <ac:spMkLst>
            <pc:docMk/>
            <pc:sldMk cId="2052571694" sldId="261"/>
            <ac:spMk id="4" creationId="{BC807201-59FC-466E-8575-9FCA06332FB0}"/>
          </ac:spMkLst>
        </pc:spChg>
        <pc:spChg chg="add mod ord">
          <ac:chgData name="Roman Zhigalov" userId="1f97e9fdf7779aa5" providerId="LiveId" clId="{BB2C00F3-2A28-441D-B706-4A9582C8C1EF}" dt="2022-03-29T07:33:02.720" v="611" actId="26606"/>
          <ac:spMkLst>
            <pc:docMk/>
            <pc:sldMk cId="2052571694" sldId="261"/>
            <ac:spMk id="5" creationId="{17F4BDC9-813F-4405-8215-812C33432283}"/>
          </ac:spMkLst>
        </pc:spChg>
        <pc:spChg chg="add">
          <ac:chgData name="Roman Zhigalov" userId="1f97e9fdf7779aa5" providerId="LiveId" clId="{BB2C00F3-2A28-441D-B706-4A9582C8C1EF}" dt="2022-03-29T07:33:02.720" v="611" actId="26606"/>
          <ac:spMkLst>
            <pc:docMk/>
            <pc:sldMk cId="2052571694" sldId="261"/>
            <ac:spMk id="10" creationId="{B26EE4FD-480F-42A5-9FEB-DA630457CFB7}"/>
          </ac:spMkLst>
        </pc:spChg>
        <pc:spChg chg="add">
          <ac:chgData name="Roman Zhigalov" userId="1f97e9fdf7779aa5" providerId="LiveId" clId="{BB2C00F3-2A28-441D-B706-4A9582C8C1EF}" dt="2022-03-29T07:33:02.720" v="611" actId="26606"/>
          <ac:spMkLst>
            <pc:docMk/>
            <pc:sldMk cId="2052571694" sldId="261"/>
            <ac:spMk id="12" creationId="{A187062F-BE14-42FC-B06A-607DB23849C3}"/>
          </ac:spMkLst>
        </pc:spChg>
        <pc:spChg chg="add">
          <ac:chgData name="Roman Zhigalov" userId="1f97e9fdf7779aa5" providerId="LiveId" clId="{BB2C00F3-2A28-441D-B706-4A9582C8C1EF}" dt="2022-03-29T07:33:02.720" v="611" actId="26606"/>
          <ac:spMkLst>
            <pc:docMk/>
            <pc:sldMk cId="2052571694" sldId="261"/>
            <ac:spMk id="14" creationId="{731FE21B-2A45-4BF5-8B03-E12341988774}"/>
          </ac:spMkLst>
        </pc:spChg>
        <pc:spChg chg="add">
          <ac:chgData name="Roman Zhigalov" userId="1f97e9fdf7779aa5" providerId="LiveId" clId="{BB2C00F3-2A28-441D-B706-4A9582C8C1EF}" dt="2022-03-29T07:33:02.720" v="611" actId="26606"/>
          <ac:spMkLst>
            <pc:docMk/>
            <pc:sldMk cId="2052571694" sldId="261"/>
            <ac:spMk id="16" creationId="{2DC5A94D-79ED-48F5-9DC5-96CBB507CEC8}"/>
          </ac:spMkLst>
        </pc:spChg>
        <pc:spChg chg="add">
          <ac:chgData name="Roman Zhigalov" userId="1f97e9fdf7779aa5" providerId="LiveId" clId="{BB2C00F3-2A28-441D-B706-4A9582C8C1EF}" dt="2022-03-29T07:33:02.720" v="611" actId="26606"/>
          <ac:spMkLst>
            <pc:docMk/>
            <pc:sldMk cId="2052571694" sldId="261"/>
            <ac:spMk id="18" creationId="{93A3D4BE-AF25-4F9A-9C29-1145CCE24A28}"/>
          </ac:spMkLst>
        </pc:spChg>
      </pc:sldChg>
      <pc:sldChg chg="addSp delSp modSp new mod setBg">
        <pc:chgData name="Roman Zhigalov" userId="1f97e9fdf7779aa5" providerId="LiveId" clId="{BB2C00F3-2A28-441D-B706-4A9582C8C1EF}" dt="2022-03-29T07:34:43.802" v="681" actId="962"/>
        <pc:sldMkLst>
          <pc:docMk/>
          <pc:sldMk cId="476165147" sldId="262"/>
        </pc:sldMkLst>
        <pc:spChg chg="mod ord">
          <ac:chgData name="Roman Zhigalov" userId="1f97e9fdf7779aa5" providerId="LiveId" clId="{BB2C00F3-2A28-441D-B706-4A9582C8C1EF}" dt="2022-03-29T07:34:40.376" v="679" actId="26606"/>
          <ac:spMkLst>
            <pc:docMk/>
            <pc:sldMk cId="476165147" sldId="262"/>
            <ac:spMk id="2" creationId="{5013E2CD-FA20-448F-957E-DD4FD775A34F}"/>
          </ac:spMkLst>
        </pc:spChg>
        <pc:spChg chg="del">
          <ac:chgData name="Roman Zhigalov" userId="1f97e9fdf7779aa5" providerId="LiveId" clId="{BB2C00F3-2A28-441D-B706-4A9582C8C1EF}" dt="2022-03-29T07:34:20.525" v="676"/>
          <ac:spMkLst>
            <pc:docMk/>
            <pc:sldMk cId="476165147" sldId="262"/>
            <ac:spMk id="3" creationId="{951C1D77-16BA-451D-BEE6-1263F04E1D93}"/>
          </ac:spMkLst>
        </pc:spChg>
        <pc:spChg chg="add del">
          <ac:chgData name="Roman Zhigalov" userId="1f97e9fdf7779aa5" providerId="LiveId" clId="{BB2C00F3-2A28-441D-B706-4A9582C8C1EF}" dt="2022-03-29T07:34:40.360" v="678" actId="26606"/>
          <ac:spMkLst>
            <pc:docMk/>
            <pc:sldMk cId="476165147" sldId="262"/>
            <ac:spMk id="71" creationId="{665DBBEF-238B-476B-96AB-8AAC3224ECEA}"/>
          </ac:spMkLst>
        </pc:spChg>
        <pc:spChg chg="add del">
          <ac:chgData name="Roman Zhigalov" userId="1f97e9fdf7779aa5" providerId="LiveId" clId="{BB2C00F3-2A28-441D-B706-4A9582C8C1EF}" dt="2022-03-29T07:34:40.360" v="678" actId="26606"/>
          <ac:spMkLst>
            <pc:docMk/>
            <pc:sldMk cId="476165147" sldId="262"/>
            <ac:spMk id="73" creationId="{3FCFB1DE-0B7E-48CC-BA90-B2AB0889F9D6}"/>
          </ac:spMkLst>
        </pc:spChg>
        <pc:spChg chg="add">
          <ac:chgData name="Roman Zhigalov" userId="1f97e9fdf7779aa5" providerId="LiveId" clId="{BB2C00F3-2A28-441D-B706-4A9582C8C1EF}" dt="2022-03-29T07:34:40.376" v="679" actId="26606"/>
          <ac:spMkLst>
            <pc:docMk/>
            <pc:sldMk cId="476165147" sldId="262"/>
            <ac:spMk id="1028" creationId="{37C89E4B-3C9F-44B9-8B86-D9E3D112D8EC}"/>
          </ac:spMkLst>
        </pc:spChg>
        <pc:picChg chg="add mod">
          <ac:chgData name="Roman Zhigalov" userId="1f97e9fdf7779aa5" providerId="LiveId" clId="{BB2C00F3-2A28-441D-B706-4A9582C8C1EF}" dt="2022-03-29T07:34:43.802" v="681" actId="962"/>
          <ac:picMkLst>
            <pc:docMk/>
            <pc:sldMk cId="476165147" sldId="262"/>
            <ac:picMk id="1026" creationId="{7C1E628B-4AA6-4F56-B042-0F227375C59D}"/>
          </ac:picMkLst>
        </pc:picChg>
        <pc:cxnChg chg="add">
          <ac:chgData name="Roman Zhigalov" userId="1f97e9fdf7779aa5" providerId="LiveId" clId="{BB2C00F3-2A28-441D-B706-4A9582C8C1EF}" dt="2022-03-29T07:34:40.376" v="679" actId="26606"/>
          <ac:cxnSpMkLst>
            <pc:docMk/>
            <pc:sldMk cId="476165147" sldId="262"/>
            <ac:cxnSpMk id="75" creationId="{D891E407-403B-4764-86C9-33A56D3BCAA3}"/>
          </ac:cxnSpMkLst>
        </pc:cxnChg>
        <pc:cxnChg chg="add">
          <ac:chgData name="Roman Zhigalov" userId="1f97e9fdf7779aa5" providerId="LiveId" clId="{BB2C00F3-2A28-441D-B706-4A9582C8C1EF}" dt="2022-03-29T07:34:40.376" v="679" actId="26606"/>
          <ac:cxnSpMkLst>
            <pc:docMk/>
            <pc:sldMk cId="476165147" sldId="262"/>
            <ac:cxnSpMk id="1029" creationId="{AA2EAA10-076F-46BD-8F0F-B9A2FB77A85C}"/>
          </ac:cxnSpMkLst>
        </pc:cxnChg>
      </pc:sldChg>
      <pc:sldChg chg="addSp modSp new mod setBg">
        <pc:chgData name="Roman Zhigalov" userId="1f97e9fdf7779aa5" providerId="LiveId" clId="{BB2C00F3-2A28-441D-B706-4A9582C8C1EF}" dt="2022-03-29T07:35:47.814" v="805" actId="26606"/>
        <pc:sldMkLst>
          <pc:docMk/>
          <pc:sldMk cId="2456367662" sldId="263"/>
        </pc:sldMkLst>
        <pc:spChg chg="mod">
          <ac:chgData name="Roman Zhigalov" userId="1f97e9fdf7779aa5" providerId="LiveId" clId="{BB2C00F3-2A28-441D-B706-4A9582C8C1EF}" dt="2022-03-29T07:35:47.814" v="805" actId="26606"/>
          <ac:spMkLst>
            <pc:docMk/>
            <pc:sldMk cId="2456367662" sldId="263"/>
            <ac:spMk id="2" creationId="{4F3BA251-03AF-4777-BF69-90C1E56B4BC5}"/>
          </ac:spMkLst>
        </pc:spChg>
        <pc:spChg chg="mod">
          <ac:chgData name="Roman Zhigalov" userId="1f97e9fdf7779aa5" providerId="LiveId" clId="{BB2C00F3-2A28-441D-B706-4A9582C8C1EF}" dt="2022-03-29T07:35:47.814" v="805" actId="26606"/>
          <ac:spMkLst>
            <pc:docMk/>
            <pc:sldMk cId="2456367662" sldId="263"/>
            <ac:spMk id="3" creationId="{8FAC9ECA-0CA7-41DF-8018-B11CD27D0735}"/>
          </ac:spMkLst>
        </pc:spChg>
        <pc:spChg chg="add">
          <ac:chgData name="Roman Zhigalov" userId="1f97e9fdf7779aa5" providerId="LiveId" clId="{BB2C00F3-2A28-441D-B706-4A9582C8C1EF}" dt="2022-03-29T07:35:47.814" v="805" actId="26606"/>
          <ac:spMkLst>
            <pc:docMk/>
            <pc:sldMk cId="2456367662" sldId="263"/>
            <ac:spMk id="8" creationId="{827B839B-9ADE-406B-8590-F1CAEDED45A1}"/>
          </ac:spMkLst>
        </pc:spChg>
        <pc:spChg chg="add">
          <ac:chgData name="Roman Zhigalov" userId="1f97e9fdf7779aa5" providerId="LiveId" clId="{BB2C00F3-2A28-441D-B706-4A9582C8C1EF}" dt="2022-03-29T07:35:47.814" v="805" actId="26606"/>
          <ac:spMkLst>
            <pc:docMk/>
            <pc:sldMk cId="2456367662" sldId="263"/>
            <ac:spMk id="10" creationId="{CFE45BF0-46DB-408C-B5F7-7B11716805D4}"/>
          </ac:spMkLst>
        </pc:spChg>
        <pc:spChg chg="add">
          <ac:chgData name="Roman Zhigalov" userId="1f97e9fdf7779aa5" providerId="LiveId" clId="{BB2C00F3-2A28-441D-B706-4A9582C8C1EF}" dt="2022-03-29T07:35:47.814" v="805" actId="26606"/>
          <ac:spMkLst>
            <pc:docMk/>
            <pc:sldMk cId="2456367662" sldId="263"/>
            <ac:spMk id="12" creationId="{2AEBC8F2-97B1-41B4-93F1-2D289E197FBA}"/>
          </ac:spMkLst>
        </pc:spChg>
        <pc:spChg chg="add">
          <ac:chgData name="Roman Zhigalov" userId="1f97e9fdf7779aa5" providerId="LiveId" clId="{BB2C00F3-2A28-441D-B706-4A9582C8C1EF}" dt="2022-03-29T07:35:47.814" v="805" actId="26606"/>
          <ac:spMkLst>
            <pc:docMk/>
            <pc:sldMk cId="2456367662" sldId="263"/>
            <ac:spMk id="14" creationId="{472E3A19-F5D5-48FC-BB9C-48C2F68F598B}"/>
          </ac:spMkLst>
        </pc:spChg>
        <pc:spChg chg="add">
          <ac:chgData name="Roman Zhigalov" userId="1f97e9fdf7779aa5" providerId="LiveId" clId="{BB2C00F3-2A28-441D-B706-4A9582C8C1EF}" dt="2022-03-29T07:35:47.814" v="805" actId="26606"/>
          <ac:spMkLst>
            <pc:docMk/>
            <pc:sldMk cId="2456367662" sldId="263"/>
            <ac:spMk id="16" creationId="{7A62E32F-BB65-43A8-8EB5-92346890E549}"/>
          </ac:spMkLst>
        </pc:spChg>
        <pc:spChg chg="add">
          <ac:chgData name="Roman Zhigalov" userId="1f97e9fdf7779aa5" providerId="LiveId" clId="{BB2C00F3-2A28-441D-B706-4A9582C8C1EF}" dt="2022-03-29T07:35:47.814" v="805" actId="26606"/>
          <ac:spMkLst>
            <pc:docMk/>
            <pc:sldMk cId="2456367662" sldId="263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BB2C00F3-2A28-441D-B706-4A9582C8C1EF}" dt="2022-03-29T07:36:39.787" v="843" actId="26606"/>
        <pc:sldMkLst>
          <pc:docMk/>
          <pc:sldMk cId="1973787924" sldId="264"/>
        </pc:sldMkLst>
        <pc:spChg chg="mod">
          <ac:chgData name="Roman Zhigalov" userId="1f97e9fdf7779aa5" providerId="LiveId" clId="{BB2C00F3-2A28-441D-B706-4A9582C8C1EF}" dt="2022-03-29T07:36:39.787" v="843" actId="26606"/>
          <ac:spMkLst>
            <pc:docMk/>
            <pc:sldMk cId="1973787924" sldId="264"/>
            <ac:spMk id="2" creationId="{63AA8D7E-BCA7-4B69-AF37-9FA1C01D9D34}"/>
          </ac:spMkLst>
        </pc:spChg>
        <pc:spChg chg="del">
          <ac:chgData name="Roman Zhigalov" userId="1f97e9fdf7779aa5" providerId="LiveId" clId="{BB2C00F3-2A28-441D-B706-4A9582C8C1EF}" dt="2022-03-29T07:36:33.083" v="838"/>
          <ac:spMkLst>
            <pc:docMk/>
            <pc:sldMk cId="1973787924" sldId="264"/>
            <ac:spMk id="3" creationId="{017BC8F6-020E-41EE-85C6-E46B5313B4C6}"/>
          </ac:spMkLst>
        </pc:spChg>
        <pc:spChg chg="mod ord">
          <ac:chgData name="Roman Zhigalov" userId="1f97e9fdf7779aa5" providerId="LiveId" clId="{BB2C00F3-2A28-441D-B706-4A9582C8C1EF}" dt="2022-03-29T07:36:39.787" v="843" actId="26606"/>
          <ac:spMkLst>
            <pc:docMk/>
            <pc:sldMk cId="1973787924" sldId="264"/>
            <ac:spMk id="4" creationId="{5BD764F0-D6EF-4EA7-AC6F-D2EB54076480}"/>
          </ac:spMkLst>
        </pc:spChg>
        <pc:spChg chg="add del">
          <ac:chgData name="Roman Zhigalov" userId="1f97e9fdf7779aa5" providerId="LiveId" clId="{BB2C00F3-2A28-441D-B706-4A9582C8C1EF}" dt="2022-03-29T07:36:39.232" v="840" actId="26606"/>
          <ac:spMkLst>
            <pc:docMk/>
            <pc:sldMk cId="1973787924" sldId="264"/>
            <ac:spMk id="71" creationId="{2C61293E-6EBE-43EF-A52C-9BEBFD7679D4}"/>
          </ac:spMkLst>
        </pc:spChg>
        <pc:spChg chg="add del">
          <ac:chgData name="Roman Zhigalov" userId="1f97e9fdf7779aa5" providerId="LiveId" clId="{BB2C00F3-2A28-441D-B706-4A9582C8C1EF}" dt="2022-03-29T07:36:39.232" v="840" actId="26606"/>
          <ac:spMkLst>
            <pc:docMk/>
            <pc:sldMk cId="1973787924" sldId="264"/>
            <ac:spMk id="73" creationId="{21540236-BFD5-4A9D-8840-4703E7F76825}"/>
          </ac:spMkLst>
        </pc:spChg>
        <pc:spChg chg="add del">
          <ac:chgData name="Roman Zhigalov" userId="1f97e9fdf7779aa5" providerId="LiveId" clId="{BB2C00F3-2A28-441D-B706-4A9582C8C1EF}" dt="2022-03-29T07:36:39.766" v="842" actId="26606"/>
          <ac:spMkLst>
            <pc:docMk/>
            <pc:sldMk cId="1973787924" sldId="264"/>
            <ac:spMk id="77" creationId="{3873B707-463F-40B0-8227-E8CC6C67EB25}"/>
          </ac:spMkLst>
        </pc:spChg>
        <pc:spChg chg="add del">
          <ac:chgData name="Roman Zhigalov" userId="1f97e9fdf7779aa5" providerId="LiveId" clId="{BB2C00F3-2A28-441D-B706-4A9582C8C1EF}" dt="2022-03-29T07:36:39.766" v="842" actId="26606"/>
          <ac:spMkLst>
            <pc:docMk/>
            <pc:sldMk cId="1973787924" sldId="264"/>
            <ac:spMk id="79" creationId="{C13237C8-E62C-4F0D-A318-BD6FB6C2D138}"/>
          </ac:spMkLst>
        </pc:spChg>
        <pc:spChg chg="add del">
          <ac:chgData name="Roman Zhigalov" userId="1f97e9fdf7779aa5" providerId="LiveId" clId="{BB2C00F3-2A28-441D-B706-4A9582C8C1EF}" dt="2022-03-29T07:36:39.766" v="842" actId="26606"/>
          <ac:spMkLst>
            <pc:docMk/>
            <pc:sldMk cId="1973787924" sldId="264"/>
            <ac:spMk id="81" creationId="{19C9EAEA-39D0-4B0E-A0EB-51E7B26740B1}"/>
          </ac:spMkLst>
        </pc:spChg>
        <pc:spChg chg="add del">
          <ac:chgData name="Roman Zhigalov" userId="1f97e9fdf7779aa5" providerId="LiveId" clId="{BB2C00F3-2A28-441D-B706-4A9582C8C1EF}" dt="2022-03-29T07:36:39.766" v="842" actId="26606"/>
          <ac:spMkLst>
            <pc:docMk/>
            <pc:sldMk cId="1973787924" sldId="264"/>
            <ac:spMk id="2052" creationId="{201CC55D-ED54-4C5C-95E6-10947BD1103B}"/>
          </ac:spMkLst>
        </pc:spChg>
        <pc:spChg chg="add">
          <ac:chgData name="Roman Zhigalov" userId="1f97e9fdf7779aa5" providerId="LiveId" clId="{BB2C00F3-2A28-441D-B706-4A9582C8C1EF}" dt="2022-03-29T07:36:39.787" v="843" actId="26606"/>
          <ac:spMkLst>
            <pc:docMk/>
            <pc:sldMk cId="1973787924" sldId="264"/>
            <ac:spMk id="2055" creationId="{2C61293E-6EBE-43EF-A52C-9BEBFD7679D4}"/>
          </ac:spMkLst>
        </pc:spChg>
        <pc:spChg chg="add">
          <ac:chgData name="Roman Zhigalov" userId="1f97e9fdf7779aa5" providerId="LiveId" clId="{BB2C00F3-2A28-441D-B706-4A9582C8C1EF}" dt="2022-03-29T07:36:39.787" v="843" actId="26606"/>
          <ac:spMkLst>
            <pc:docMk/>
            <pc:sldMk cId="1973787924" sldId="264"/>
            <ac:spMk id="2056" creationId="{21540236-BFD5-4A9D-8840-4703E7F76825}"/>
          </ac:spMkLst>
        </pc:spChg>
        <pc:grpChg chg="add del">
          <ac:chgData name="Roman Zhigalov" userId="1f97e9fdf7779aa5" providerId="LiveId" clId="{BB2C00F3-2A28-441D-B706-4A9582C8C1EF}" dt="2022-03-29T07:36:39.766" v="842" actId="26606"/>
          <ac:grpSpMkLst>
            <pc:docMk/>
            <pc:sldMk cId="1973787924" sldId="264"/>
            <ac:grpSpMk id="2053" creationId="{1DE889C7-FAD6-4397-98E2-05D503484459}"/>
          </ac:grpSpMkLst>
        </pc:grpChg>
        <pc:picChg chg="add mod">
          <ac:chgData name="Roman Zhigalov" userId="1f97e9fdf7779aa5" providerId="LiveId" clId="{BB2C00F3-2A28-441D-B706-4A9582C8C1EF}" dt="2022-03-29T07:36:39.787" v="843" actId="26606"/>
          <ac:picMkLst>
            <pc:docMk/>
            <pc:sldMk cId="1973787924" sldId="264"/>
            <ac:picMk id="2050" creationId="{F9E6A61A-0FE7-419B-983C-4D98B38BEAE1}"/>
          </ac:picMkLst>
        </pc:picChg>
      </pc:sldChg>
      <pc:sldChg chg="addSp delSp modSp new mod setBg">
        <pc:chgData name="Roman Zhigalov" userId="1f97e9fdf7779aa5" providerId="LiveId" clId="{BB2C00F3-2A28-441D-B706-4A9582C8C1EF}" dt="2022-03-29T07:38:07.937" v="914" actId="26606"/>
        <pc:sldMkLst>
          <pc:docMk/>
          <pc:sldMk cId="3285315232" sldId="265"/>
        </pc:sldMkLst>
        <pc:spChg chg="mod ord">
          <ac:chgData name="Roman Zhigalov" userId="1f97e9fdf7779aa5" providerId="LiveId" clId="{BB2C00F3-2A28-441D-B706-4A9582C8C1EF}" dt="2022-03-29T07:38:07.937" v="914" actId="26606"/>
          <ac:spMkLst>
            <pc:docMk/>
            <pc:sldMk cId="3285315232" sldId="265"/>
            <ac:spMk id="2" creationId="{3117C88C-F1CD-483A-B01F-0055368C9982}"/>
          </ac:spMkLst>
        </pc:spChg>
        <pc:spChg chg="del">
          <ac:chgData name="Roman Zhigalov" userId="1f97e9fdf7779aa5" providerId="LiveId" clId="{BB2C00F3-2A28-441D-B706-4A9582C8C1EF}" dt="2022-03-29T07:38:02.156" v="911"/>
          <ac:spMkLst>
            <pc:docMk/>
            <pc:sldMk cId="3285315232" sldId="265"/>
            <ac:spMk id="3" creationId="{D9E54D4B-AA56-4D50-97A9-BF41D93F59E3}"/>
          </ac:spMkLst>
        </pc:spChg>
        <pc:spChg chg="add">
          <ac:chgData name="Roman Zhigalov" userId="1f97e9fdf7779aa5" providerId="LiveId" clId="{BB2C00F3-2A28-441D-B706-4A9582C8C1EF}" dt="2022-03-29T07:38:07.937" v="914" actId="26606"/>
          <ac:spMkLst>
            <pc:docMk/>
            <pc:sldMk cId="3285315232" sldId="265"/>
            <ac:spMk id="71" creationId="{37C89E4B-3C9F-44B9-8B86-D9E3D112D8EC}"/>
          </ac:spMkLst>
        </pc:spChg>
        <pc:spChg chg="add del">
          <ac:chgData name="Roman Zhigalov" userId="1f97e9fdf7779aa5" providerId="LiveId" clId="{BB2C00F3-2A28-441D-B706-4A9582C8C1EF}" dt="2022-03-29T07:38:07.923" v="913" actId="26606"/>
          <ac:spMkLst>
            <pc:docMk/>
            <pc:sldMk cId="3285315232" sldId="265"/>
            <ac:spMk id="73" creationId="{2C61293E-6EBE-43EF-A52C-9BEBFD7679D4}"/>
          </ac:spMkLst>
        </pc:spChg>
        <pc:spChg chg="add del">
          <ac:chgData name="Roman Zhigalov" userId="1f97e9fdf7779aa5" providerId="LiveId" clId="{BB2C00F3-2A28-441D-B706-4A9582C8C1EF}" dt="2022-03-29T07:38:07.923" v="913" actId="26606"/>
          <ac:spMkLst>
            <pc:docMk/>
            <pc:sldMk cId="3285315232" sldId="265"/>
            <ac:spMk id="75" creationId="{21540236-BFD5-4A9D-8840-4703E7F76825}"/>
          </ac:spMkLst>
        </pc:spChg>
        <pc:spChg chg="add del">
          <ac:chgData name="Roman Zhigalov" userId="1f97e9fdf7779aa5" providerId="LiveId" clId="{BB2C00F3-2A28-441D-B706-4A9582C8C1EF}" dt="2022-03-29T07:38:07.923" v="913" actId="26606"/>
          <ac:spMkLst>
            <pc:docMk/>
            <pc:sldMk cId="3285315232" sldId="265"/>
            <ac:spMk id="3078" creationId="{734FE54D-3D1C-5657-A3F3-AADADED8D9F2}"/>
          </ac:spMkLst>
        </pc:spChg>
        <pc:picChg chg="add mod">
          <ac:chgData name="Roman Zhigalov" userId="1f97e9fdf7779aa5" providerId="LiveId" clId="{BB2C00F3-2A28-441D-B706-4A9582C8C1EF}" dt="2022-03-29T07:38:07.937" v="914" actId="26606"/>
          <ac:picMkLst>
            <pc:docMk/>
            <pc:sldMk cId="3285315232" sldId="265"/>
            <ac:picMk id="3074" creationId="{40401E74-AF50-4808-86CA-5C870520CB79}"/>
          </ac:picMkLst>
        </pc:picChg>
        <pc:cxnChg chg="add">
          <ac:chgData name="Roman Zhigalov" userId="1f97e9fdf7779aa5" providerId="LiveId" clId="{BB2C00F3-2A28-441D-B706-4A9582C8C1EF}" dt="2022-03-29T07:38:07.937" v="914" actId="26606"/>
          <ac:cxnSpMkLst>
            <pc:docMk/>
            <pc:sldMk cId="3285315232" sldId="265"/>
            <ac:cxnSpMk id="3080" creationId="{AA2EAA10-076F-46BD-8F0F-B9A2FB77A85C}"/>
          </ac:cxnSpMkLst>
        </pc:cxnChg>
        <pc:cxnChg chg="add">
          <ac:chgData name="Roman Zhigalov" userId="1f97e9fdf7779aa5" providerId="LiveId" clId="{BB2C00F3-2A28-441D-B706-4A9582C8C1EF}" dt="2022-03-29T07:38:07.937" v="914" actId="26606"/>
          <ac:cxnSpMkLst>
            <pc:docMk/>
            <pc:sldMk cId="3285315232" sldId="265"/>
            <ac:cxnSpMk id="3081" creationId="{D891E407-403B-4764-86C9-33A56D3BCAA3}"/>
          </ac:cxnSpMkLst>
        </pc:cxnChg>
      </pc:sldChg>
      <pc:sldChg chg="addSp modSp new mod setBg">
        <pc:chgData name="Roman Zhigalov" userId="1f97e9fdf7779aa5" providerId="LiveId" clId="{BB2C00F3-2A28-441D-B706-4A9582C8C1EF}" dt="2022-03-29T07:40:14.579" v="1204" actId="26606"/>
        <pc:sldMkLst>
          <pc:docMk/>
          <pc:sldMk cId="1530037510" sldId="266"/>
        </pc:sldMkLst>
        <pc:spChg chg="mod">
          <ac:chgData name="Roman Zhigalov" userId="1f97e9fdf7779aa5" providerId="LiveId" clId="{BB2C00F3-2A28-441D-B706-4A9582C8C1EF}" dt="2022-03-29T07:40:14.579" v="1204" actId="26606"/>
          <ac:spMkLst>
            <pc:docMk/>
            <pc:sldMk cId="1530037510" sldId="266"/>
            <ac:spMk id="2" creationId="{2E78C2DC-AFF4-4A9D-B4AB-F81CF6A822A1}"/>
          </ac:spMkLst>
        </pc:spChg>
        <pc:spChg chg="mod">
          <ac:chgData name="Roman Zhigalov" userId="1f97e9fdf7779aa5" providerId="LiveId" clId="{BB2C00F3-2A28-441D-B706-4A9582C8C1EF}" dt="2022-03-29T07:40:14.579" v="1204" actId="26606"/>
          <ac:spMkLst>
            <pc:docMk/>
            <pc:sldMk cId="1530037510" sldId="266"/>
            <ac:spMk id="3" creationId="{15208178-3650-4372-9410-4AA186AD3500}"/>
          </ac:spMkLst>
        </pc:spChg>
        <pc:spChg chg="add">
          <ac:chgData name="Roman Zhigalov" userId="1f97e9fdf7779aa5" providerId="LiveId" clId="{BB2C00F3-2A28-441D-B706-4A9582C8C1EF}" dt="2022-03-29T07:40:14.579" v="1204" actId="26606"/>
          <ac:spMkLst>
            <pc:docMk/>
            <pc:sldMk cId="1530037510" sldId="266"/>
            <ac:spMk id="8" creationId="{827B839B-9ADE-406B-8590-F1CAEDED45A1}"/>
          </ac:spMkLst>
        </pc:spChg>
        <pc:spChg chg="add">
          <ac:chgData name="Roman Zhigalov" userId="1f97e9fdf7779aa5" providerId="LiveId" clId="{BB2C00F3-2A28-441D-B706-4A9582C8C1EF}" dt="2022-03-29T07:40:14.579" v="1204" actId="26606"/>
          <ac:spMkLst>
            <pc:docMk/>
            <pc:sldMk cId="1530037510" sldId="266"/>
            <ac:spMk id="10" creationId="{CFE45BF0-46DB-408C-B5F7-7B11716805D4}"/>
          </ac:spMkLst>
        </pc:spChg>
        <pc:spChg chg="add">
          <ac:chgData name="Roman Zhigalov" userId="1f97e9fdf7779aa5" providerId="LiveId" clId="{BB2C00F3-2A28-441D-B706-4A9582C8C1EF}" dt="2022-03-29T07:40:14.579" v="1204" actId="26606"/>
          <ac:spMkLst>
            <pc:docMk/>
            <pc:sldMk cId="1530037510" sldId="266"/>
            <ac:spMk id="12" creationId="{2AEBC8F2-97B1-41B4-93F1-2D289E197FBA}"/>
          </ac:spMkLst>
        </pc:spChg>
        <pc:spChg chg="add">
          <ac:chgData name="Roman Zhigalov" userId="1f97e9fdf7779aa5" providerId="LiveId" clId="{BB2C00F3-2A28-441D-B706-4A9582C8C1EF}" dt="2022-03-29T07:40:14.579" v="1204" actId="26606"/>
          <ac:spMkLst>
            <pc:docMk/>
            <pc:sldMk cId="1530037510" sldId="266"/>
            <ac:spMk id="14" creationId="{472E3A19-F5D5-48FC-BB9C-48C2F68F598B}"/>
          </ac:spMkLst>
        </pc:spChg>
        <pc:spChg chg="add">
          <ac:chgData name="Roman Zhigalov" userId="1f97e9fdf7779aa5" providerId="LiveId" clId="{BB2C00F3-2A28-441D-B706-4A9582C8C1EF}" dt="2022-03-29T07:40:14.579" v="1204" actId="26606"/>
          <ac:spMkLst>
            <pc:docMk/>
            <pc:sldMk cId="1530037510" sldId="266"/>
            <ac:spMk id="16" creationId="{7A62E32F-BB65-43A8-8EB5-92346890E549}"/>
          </ac:spMkLst>
        </pc:spChg>
        <pc:spChg chg="add">
          <ac:chgData name="Roman Zhigalov" userId="1f97e9fdf7779aa5" providerId="LiveId" clId="{BB2C00F3-2A28-441D-B706-4A9582C8C1EF}" dt="2022-03-29T07:40:14.579" v="1204" actId="26606"/>
          <ac:spMkLst>
            <pc:docMk/>
            <pc:sldMk cId="1530037510" sldId="266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BB2C00F3-2A28-441D-B706-4A9582C8C1EF}" dt="2022-03-29T07:40:48.597" v="1263" actId="962"/>
        <pc:sldMkLst>
          <pc:docMk/>
          <pc:sldMk cId="4002068909" sldId="267"/>
        </pc:sldMkLst>
        <pc:spChg chg="mod ord">
          <ac:chgData name="Roman Zhigalov" userId="1f97e9fdf7779aa5" providerId="LiveId" clId="{BB2C00F3-2A28-441D-B706-4A9582C8C1EF}" dt="2022-03-29T07:40:48.597" v="1263" actId="962"/>
          <ac:spMkLst>
            <pc:docMk/>
            <pc:sldMk cId="4002068909" sldId="267"/>
            <ac:spMk id="2" creationId="{0DAEFFF3-50F7-4CEE-8E6E-13A73217AC26}"/>
          </ac:spMkLst>
        </pc:spChg>
        <pc:spChg chg="del">
          <ac:chgData name="Roman Zhigalov" userId="1f97e9fdf7779aa5" providerId="LiveId" clId="{BB2C00F3-2A28-441D-B706-4A9582C8C1EF}" dt="2022-03-29T07:40:27.806" v="1206"/>
          <ac:spMkLst>
            <pc:docMk/>
            <pc:sldMk cId="4002068909" sldId="267"/>
            <ac:spMk id="3" creationId="{ECF66CA9-E3E4-4FDB-8227-EDDFE9901DA7}"/>
          </ac:spMkLst>
        </pc:spChg>
        <pc:spChg chg="add del">
          <ac:chgData name="Roman Zhigalov" userId="1f97e9fdf7779aa5" providerId="LiveId" clId="{BB2C00F3-2A28-441D-B706-4A9582C8C1EF}" dt="2022-03-29T07:40:46.116" v="1260" actId="26606"/>
          <ac:spMkLst>
            <pc:docMk/>
            <pc:sldMk cId="4002068909" sldId="267"/>
            <ac:spMk id="71" creationId="{37C89E4B-3C9F-44B9-8B86-D9E3D112D8EC}"/>
          </ac:spMkLst>
        </pc:spChg>
        <pc:spChg chg="add">
          <ac:chgData name="Roman Zhigalov" userId="1f97e9fdf7779aa5" providerId="LiveId" clId="{BB2C00F3-2A28-441D-B706-4A9582C8C1EF}" dt="2022-03-29T07:40:46.133" v="1261" actId="26606"/>
          <ac:spMkLst>
            <pc:docMk/>
            <pc:sldMk cId="4002068909" sldId="267"/>
            <ac:spMk id="4100" creationId="{37C89E4B-3C9F-44B9-8B86-D9E3D112D8EC}"/>
          </ac:spMkLst>
        </pc:spChg>
        <pc:picChg chg="add mod">
          <ac:chgData name="Roman Zhigalov" userId="1f97e9fdf7779aa5" providerId="LiveId" clId="{BB2C00F3-2A28-441D-B706-4A9582C8C1EF}" dt="2022-03-29T07:40:48.596" v="1262" actId="27614"/>
          <ac:picMkLst>
            <pc:docMk/>
            <pc:sldMk cId="4002068909" sldId="267"/>
            <ac:picMk id="4098" creationId="{4588D155-CC6F-4830-925F-234CD33A6CA2}"/>
          </ac:picMkLst>
        </pc:picChg>
        <pc:cxnChg chg="add del">
          <ac:chgData name="Roman Zhigalov" userId="1f97e9fdf7779aa5" providerId="LiveId" clId="{BB2C00F3-2A28-441D-B706-4A9582C8C1EF}" dt="2022-03-29T07:40:46.116" v="1260" actId="26606"/>
          <ac:cxnSpMkLst>
            <pc:docMk/>
            <pc:sldMk cId="4002068909" sldId="267"/>
            <ac:cxnSpMk id="73" creationId="{AA2EAA10-076F-46BD-8F0F-B9A2FB77A85C}"/>
          </ac:cxnSpMkLst>
        </pc:cxnChg>
        <pc:cxnChg chg="add del">
          <ac:chgData name="Roman Zhigalov" userId="1f97e9fdf7779aa5" providerId="LiveId" clId="{BB2C00F3-2A28-441D-B706-4A9582C8C1EF}" dt="2022-03-29T07:40:46.116" v="1260" actId="26606"/>
          <ac:cxnSpMkLst>
            <pc:docMk/>
            <pc:sldMk cId="4002068909" sldId="267"/>
            <ac:cxnSpMk id="75" creationId="{D891E407-403B-4764-86C9-33A56D3BCAA3}"/>
          </ac:cxnSpMkLst>
        </pc:cxnChg>
        <pc:cxnChg chg="add">
          <ac:chgData name="Roman Zhigalov" userId="1f97e9fdf7779aa5" providerId="LiveId" clId="{BB2C00F3-2A28-441D-B706-4A9582C8C1EF}" dt="2022-03-29T07:40:46.133" v="1261" actId="26606"/>
          <ac:cxnSpMkLst>
            <pc:docMk/>
            <pc:sldMk cId="4002068909" sldId="267"/>
            <ac:cxnSpMk id="4101" creationId="{AA2EAA10-076F-46BD-8F0F-B9A2FB77A85C}"/>
          </ac:cxnSpMkLst>
        </pc:cxnChg>
        <pc:cxnChg chg="add">
          <ac:chgData name="Roman Zhigalov" userId="1f97e9fdf7779aa5" providerId="LiveId" clId="{BB2C00F3-2A28-441D-B706-4A9582C8C1EF}" dt="2022-03-29T07:40:46.133" v="1261" actId="26606"/>
          <ac:cxnSpMkLst>
            <pc:docMk/>
            <pc:sldMk cId="4002068909" sldId="267"/>
            <ac:cxnSpMk id="4102" creationId="{D891E407-403B-4764-86C9-33A56D3BCAA3}"/>
          </ac:cxnSpMkLst>
        </pc:cxnChg>
      </pc:sldChg>
      <pc:sldChg chg="addSp modSp new mod setBg">
        <pc:chgData name="Roman Zhigalov" userId="1f97e9fdf7779aa5" providerId="LiveId" clId="{BB2C00F3-2A28-441D-B706-4A9582C8C1EF}" dt="2022-03-29T07:41:02.670" v="1283" actId="26606"/>
        <pc:sldMkLst>
          <pc:docMk/>
          <pc:sldMk cId="35577825" sldId="268"/>
        </pc:sldMkLst>
        <pc:spChg chg="mod">
          <ac:chgData name="Roman Zhigalov" userId="1f97e9fdf7779aa5" providerId="LiveId" clId="{BB2C00F3-2A28-441D-B706-4A9582C8C1EF}" dt="2022-03-29T07:41:02.670" v="1283" actId="26606"/>
          <ac:spMkLst>
            <pc:docMk/>
            <pc:sldMk cId="35577825" sldId="268"/>
            <ac:spMk id="2" creationId="{7F9B471B-1830-4F1A-974A-E73EF4DC616A}"/>
          </ac:spMkLst>
        </pc:spChg>
        <pc:spChg chg="mod">
          <ac:chgData name="Roman Zhigalov" userId="1f97e9fdf7779aa5" providerId="LiveId" clId="{BB2C00F3-2A28-441D-B706-4A9582C8C1EF}" dt="2022-03-29T07:41:02.670" v="1283" actId="26606"/>
          <ac:spMkLst>
            <pc:docMk/>
            <pc:sldMk cId="35577825" sldId="268"/>
            <ac:spMk id="3" creationId="{DC6450B8-096F-4BF9-B62D-49567CA38F28}"/>
          </ac:spMkLst>
        </pc:spChg>
        <pc:spChg chg="add">
          <ac:chgData name="Roman Zhigalov" userId="1f97e9fdf7779aa5" providerId="LiveId" clId="{BB2C00F3-2A28-441D-B706-4A9582C8C1EF}" dt="2022-03-29T07:41:02.670" v="1283" actId="26606"/>
          <ac:spMkLst>
            <pc:docMk/>
            <pc:sldMk cId="35577825" sldId="268"/>
            <ac:spMk id="8" creationId="{B26EE4FD-480F-42A5-9FEB-DA630457CFB7}"/>
          </ac:spMkLst>
        </pc:spChg>
        <pc:spChg chg="add">
          <ac:chgData name="Roman Zhigalov" userId="1f97e9fdf7779aa5" providerId="LiveId" clId="{BB2C00F3-2A28-441D-B706-4A9582C8C1EF}" dt="2022-03-29T07:41:02.670" v="1283" actId="26606"/>
          <ac:spMkLst>
            <pc:docMk/>
            <pc:sldMk cId="35577825" sldId="268"/>
            <ac:spMk id="10" creationId="{A187062F-BE14-42FC-B06A-607DB23849C3}"/>
          </ac:spMkLst>
        </pc:spChg>
        <pc:spChg chg="add">
          <ac:chgData name="Roman Zhigalov" userId="1f97e9fdf7779aa5" providerId="LiveId" clId="{BB2C00F3-2A28-441D-B706-4A9582C8C1EF}" dt="2022-03-29T07:41:02.670" v="1283" actId="26606"/>
          <ac:spMkLst>
            <pc:docMk/>
            <pc:sldMk cId="35577825" sldId="268"/>
            <ac:spMk id="12" creationId="{731FE21B-2A45-4BF5-8B03-E12341988774}"/>
          </ac:spMkLst>
        </pc:spChg>
        <pc:spChg chg="add">
          <ac:chgData name="Roman Zhigalov" userId="1f97e9fdf7779aa5" providerId="LiveId" clId="{BB2C00F3-2A28-441D-B706-4A9582C8C1EF}" dt="2022-03-29T07:41:02.670" v="1283" actId="26606"/>
          <ac:spMkLst>
            <pc:docMk/>
            <pc:sldMk cId="35577825" sldId="268"/>
            <ac:spMk id="14" creationId="{2DC5A94D-79ED-48F5-9DC5-96CBB507CEC8}"/>
          </ac:spMkLst>
        </pc:spChg>
        <pc:spChg chg="add">
          <ac:chgData name="Roman Zhigalov" userId="1f97e9fdf7779aa5" providerId="LiveId" clId="{BB2C00F3-2A28-441D-B706-4A9582C8C1EF}" dt="2022-03-29T07:41:02.670" v="1283" actId="26606"/>
          <ac:spMkLst>
            <pc:docMk/>
            <pc:sldMk cId="35577825" sldId="268"/>
            <ac:spMk id="16" creationId="{93A3D4BE-AF25-4F9A-9C29-1145CCE24A28}"/>
          </ac:spMkLst>
        </pc:spChg>
      </pc:sldChg>
      <pc:sldChg chg="addSp modSp new mod setBg">
        <pc:chgData name="Roman Zhigalov" userId="1f97e9fdf7779aa5" providerId="LiveId" clId="{BB2C00F3-2A28-441D-B706-4A9582C8C1EF}" dt="2022-03-29T07:42:52.583" v="1603" actId="26606"/>
        <pc:sldMkLst>
          <pc:docMk/>
          <pc:sldMk cId="3130978536" sldId="269"/>
        </pc:sldMkLst>
        <pc:spChg chg="mod">
          <ac:chgData name="Roman Zhigalov" userId="1f97e9fdf7779aa5" providerId="LiveId" clId="{BB2C00F3-2A28-441D-B706-4A9582C8C1EF}" dt="2022-03-29T07:42:52.583" v="1603" actId="26606"/>
          <ac:spMkLst>
            <pc:docMk/>
            <pc:sldMk cId="3130978536" sldId="269"/>
            <ac:spMk id="2" creationId="{0B21C6DF-462F-4D27-971B-52B4884332C2}"/>
          </ac:spMkLst>
        </pc:spChg>
        <pc:spChg chg="mod">
          <ac:chgData name="Roman Zhigalov" userId="1f97e9fdf7779aa5" providerId="LiveId" clId="{BB2C00F3-2A28-441D-B706-4A9582C8C1EF}" dt="2022-03-29T07:42:52.583" v="1603" actId="26606"/>
          <ac:spMkLst>
            <pc:docMk/>
            <pc:sldMk cId="3130978536" sldId="269"/>
            <ac:spMk id="3" creationId="{42E45BDD-896E-4D95-870F-86CC3266E669}"/>
          </ac:spMkLst>
        </pc:spChg>
        <pc:spChg chg="add">
          <ac:chgData name="Roman Zhigalov" userId="1f97e9fdf7779aa5" providerId="LiveId" clId="{BB2C00F3-2A28-441D-B706-4A9582C8C1EF}" dt="2022-03-29T07:42:52.583" v="1603" actId="26606"/>
          <ac:spMkLst>
            <pc:docMk/>
            <pc:sldMk cId="3130978536" sldId="269"/>
            <ac:spMk id="8" creationId="{827B839B-9ADE-406B-8590-F1CAEDED45A1}"/>
          </ac:spMkLst>
        </pc:spChg>
        <pc:spChg chg="add">
          <ac:chgData name="Roman Zhigalov" userId="1f97e9fdf7779aa5" providerId="LiveId" clId="{BB2C00F3-2A28-441D-B706-4A9582C8C1EF}" dt="2022-03-29T07:42:52.583" v="1603" actId="26606"/>
          <ac:spMkLst>
            <pc:docMk/>
            <pc:sldMk cId="3130978536" sldId="269"/>
            <ac:spMk id="10" creationId="{CFE45BF0-46DB-408C-B5F7-7B11716805D4}"/>
          </ac:spMkLst>
        </pc:spChg>
        <pc:spChg chg="add">
          <ac:chgData name="Roman Zhigalov" userId="1f97e9fdf7779aa5" providerId="LiveId" clId="{BB2C00F3-2A28-441D-B706-4A9582C8C1EF}" dt="2022-03-29T07:42:52.583" v="1603" actId="26606"/>
          <ac:spMkLst>
            <pc:docMk/>
            <pc:sldMk cId="3130978536" sldId="269"/>
            <ac:spMk id="12" creationId="{2AEBC8F2-97B1-41B4-93F1-2D289E197FBA}"/>
          </ac:spMkLst>
        </pc:spChg>
        <pc:spChg chg="add">
          <ac:chgData name="Roman Zhigalov" userId="1f97e9fdf7779aa5" providerId="LiveId" clId="{BB2C00F3-2A28-441D-B706-4A9582C8C1EF}" dt="2022-03-29T07:42:52.583" v="1603" actId="26606"/>
          <ac:spMkLst>
            <pc:docMk/>
            <pc:sldMk cId="3130978536" sldId="269"/>
            <ac:spMk id="14" creationId="{472E3A19-F5D5-48FC-BB9C-48C2F68F598B}"/>
          </ac:spMkLst>
        </pc:spChg>
        <pc:spChg chg="add">
          <ac:chgData name="Roman Zhigalov" userId="1f97e9fdf7779aa5" providerId="LiveId" clId="{BB2C00F3-2A28-441D-B706-4A9582C8C1EF}" dt="2022-03-29T07:42:52.583" v="1603" actId="26606"/>
          <ac:spMkLst>
            <pc:docMk/>
            <pc:sldMk cId="3130978536" sldId="269"/>
            <ac:spMk id="16" creationId="{7A62E32F-BB65-43A8-8EB5-92346890E549}"/>
          </ac:spMkLst>
        </pc:spChg>
        <pc:spChg chg="add">
          <ac:chgData name="Roman Zhigalov" userId="1f97e9fdf7779aa5" providerId="LiveId" clId="{BB2C00F3-2A28-441D-B706-4A9582C8C1EF}" dt="2022-03-29T07:42:52.583" v="1603" actId="26606"/>
          <ac:spMkLst>
            <pc:docMk/>
            <pc:sldMk cId="3130978536" sldId="269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BB2C00F3-2A28-441D-B706-4A9582C8C1EF}" dt="2022-03-29T07:43:57.002" v="1620" actId="962"/>
        <pc:sldMkLst>
          <pc:docMk/>
          <pc:sldMk cId="1702254015" sldId="270"/>
        </pc:sldMkLst>
        <pc:spChg chg="mod ord">
          <ac:chgData name="Roman Zhigalov" userId="1f97e9fdf7779aa5" providerId="LiveId" clId="{BB2C00F3-2A28-441D-B706-4A9582C8C1EF}" dt="2022-03-29T07:43:57.002" v="1620" actId="962"/>
          <ac:spMkLst>
            <pc:docMk/>
            <pc:sldMk cId="1702254015" sldId="270"/>
            <ac:spMk id="2" creationId="{DFAF6B32-A165-49EE-AD00-9FEE9A95381B}"/>
          </ac:spMkLst>
        </pc:spChg>
        <pc:spChg chg="del">
          <ac:chgData name="Roman Zhigalov" userId="1f97e9fdf7779aa5" providerId="LiveId" clId="{BB2C00F3-2A28-441D-B706-4A9582C8C1EF}" dt="2022-03-29T07:43:32.418" v="1605"/>
          <ac:spMkLst>
            <pc:docMk/>
            <pc:sldMk cId="1702254015" sldId="270"/>
            <ac:spMk id="3" creationId="{8F58FB62-EEA6-43C3-9B9B-0408BF3F0950}"/>
          </ac:spMkLst>
        </pc:spChg>
        <pc:spChg chg="add del">
          <ac:chgData name="Roman Zhigalov" userId="1f97e9fdf7779aa5" providerId="LiveId" clId="{BB2C00F3-2A28-441D-B706-4A9582C8C1EF}" dt="2022-03-29T07:43:47.618" v="1613" actId="26606"/>
          <ac:spMkLst>
            <pc:docMk/>
            <pc:sldMk cId="1702254015" sldId="270"/>
            <ac:spMk id="71" creationId="{37C89E4B-3C9F-44B9-8B86-D9E3D112D8EC}"/>
          </ac:spMkLst>
        </pc:spChg>
        <pc:spChg chg="add del">
          <ac:chgData name="Roman Zhigalov" userId="1f97e9fdf7779aa5" providerId="LiveId" clId="{BB2C00F3-2A28-441D-B706-4A9582C8C1EF}" dt="2022-03-29T07:43:49.509" v="1615" actId="26606"/>
          <ac:spMkLst>
            <pc:docMk/>
            <pc:sldMk cId="1702254015" sldId="270"/>
            <ac:spMk id="5125" creationId="{7F57BEA8-497D-4AA8-8A18-BDCD696B25FE}"/>
          </ac:spMkLst>
        </pc:spChg>
        <pc:spChg chg="add del">
          <ac:chgData name="Roman Zhigalov" userId="1f97e9fdf7779aa5" providerId="LiveId" clId="{BB2C00F3-2A28-441D-B706-4A9582C8C1EF}" dt="2022-03-29T07:43:50.613" v="1617" actId="26606"/>
          <ac:spMkLst>
            <pc:docMk/>
            <pc:sldMk cId="1702254015" sldId="270"/>
            <ac:spMk id="5128" creationId="{37C89E4B-3C9F-44B9-8B86-D9E3D112D8EC}"/>
          </ac:spMkLst>
        </pc:spChg>
        <pc:spChg chg="add">
          <ac:chgData name="Roman Zhigalov" userId="1f97e9fdf7779aa5" providerId="LiveId" clId="{BB2C00F3-2A28-441D-B706-4A9582C8C1EF}" dt="2022-03-29T07:43:50.636" v="1618" actId="26606"/>
          <ac:spMkLst>
            <pc:docMk/>
            <pc:sldMk cId="1702254015" sldId="270"/>
            <ac:spMk id="5133" creationId="{7F57BEA8-497D-4AA8-8A18-BDCD696B25FE}"/>
          </ac:spMkLst>
        </pc:spChg>
        <pc:picChg chg="add mod">
          <ac:chgData name="Roman Zhigalov" userId="1f97e9fdf7779aa5" providerId="LiveId" clId="{BB2C00F3-2A28-441D-B706-4A9582C8C1EF}" dt="2022-03-29T07:43:57.001" v="1619" actId="27614"/>
          <ac:picMkLst>
            <pc:docMk/>
            <pc:sldMk cId="1702254015" sldId="270"/>
            <ac:picMk id="5122" creationId="{9C049C0C-462C-4754-B97C-F8A2D2CE7479}"/>
          </ac:picMkLst>
        </pc:picChg>
        <pc:cxnChg chg="add del">
          <ac:chgData name="Roman Zhigalov" userId="1f97e9fdf7779aa5" providerId="LiveId" clId="{BB2C00F3-2A28-441D-B706-4A9582C8C1EF}" dt="2022-03-29T07:43:47.618" v="1613" actId="26606"/>
          <ac:cxnSpMkLst>
            <pc:docMk/>
            <pc:sldMk cId="1702254015" sldId="270"/>
            <ac:cxnSpMk id="73" creationId="{AA2EAA10-076F-46BD-8F0F-B9A2FB77A85C}"/>
          </ac:cxnSpMkLst>
        </pc:cxnChg>
        <pc:cxnChg chg="add del">
          <ac:chgData name="Roman Zhigalov" userId="1f97e9fdf7779aa5" providerId="LiveId" clId="{BB2C00F3-2A28-441D-B706-4A9582C8C1EF}" dt="2022-03-29T07:43:47.618" v="1613" actId="26606"/>
          <ac:cxnSpMkLst>
            <pc:docMk/>
            <pc:sldMk cId="1702254015" sldId="270"/>
            <ac:cxnSpMk id="75" creationId="{D891E407-403B-4764-86C9-33A56D3BCAA3}"/>
          </ac:cxnSpMkLst>
        </pc:cxnChg>
        <pc:cxnChg chg="add del">
          <ac:chgData name="Roman Zhigalov" userId="1f97e9fdf7779aa5" providerId="LiveId" clId="{BB2C00F3-2A28-441D-B706-4A9582C8C1EF}" dt="2022-03-29T07:43:49.509" v="1615" actId="26606"/>
          <ac:cxnSpMkLst>
            <pc:docMk/>
            <pc:sldMk cId="1702254015" sldId="270"/>
            <ac:cxnSpMk id="77" creationId="{AD7193FB-6AE6-4B3B-8F89-56B55DD63B4D}"/>
          </ac:cxnSpMkLst>
        </pc:cxnChg>
        <pc:cxnChg chg="add del">
          <ac:chgData name="Roman Zhigalov" userId="1f97e9fdf7779aa5" providerId="LiveId" clId="{BB2C00F3-2A28-441D-B706-4A9582C8C1EF}" dt="2022-03-29T07:43:49.509" v="1615" actId="26606"/>
          <ac:cxnSpMkLst>
            <pc:docMk/>
            <pc:sldMk cId="1702254015" sldId="270"/>
            <ac:cxnSpMk id="5124" creationId="{D2E961F1-4A28-4A5F-BBD4-6E400E5E6C75}"/>
          </ac:cxnSpMkLst>
        </pc:cxnChg>
        <pc:cxnChg chg="add del">
          <ac:chgData name="Roman Zhigalov" userId="1f97e9fdf7779aa5" providerId="LiveId" clId="{BB2C00F3-2A28-441D-B706-4A9582C8C1EF}" dt="2022-03-29T07:43:49.509" v="1615" actId="26606"/>
          <ac:cxnSpMkLst>
            <pc:docMk/>
            <pc:sldMk cId="1702254015" sldId="270"/>
            <ac:cxnSpMk id="5126" creationId="{A82415D3-DDE5-4D63-8CB3-23A5EC581B27}"/>
          </ac:cxnSpMkLst>
        </pc:cxnChg>
        <pc:cxnChg chg="add del">
          <ac:chgData name="Roman Zhigalov" userId="1f97e9fdf7779aa5" providerId="LiveId" clId="{BB2C00F3-2A28-441D-B706-4A9582C8C1EF}" dt="2022-03-29T07:43:50.613" v="1617" actId="26606"/>
          <ac:cxnSpMkLst>
            <pc:docMk/>
            <pc:sldMk cId="1702254015" sldId="270"/>
            <ac:cxnSpMk id="5129" creationId="{AA2EAA10-076F-46BD-8F0F-B9A2FB77A85C}"/>
          </ac:cxnSpMkLst>
        </pc:cxnChg>
        <pc:cxnChg chg="add del">
          <ac:chgData name="Roman Zhigalov" userId="1f97e9fdf7779aa5" providerId="LiveId" clId="{BB2C00F3-2A28-441D-B706-4A9582C8C1EF}" dt="2022-03-29T07:43:50.613" v="1617" actId="26606"/>
          <ac:cxnSpMkLst>
            <pc:docMk/>
            <pc:sldMk cId="1702254015" sldId="270"/>
            <ac:cxnSpMk id="5130" creationId="{D891E407-403B-4764-86C9-33A56D3BCAA3}"/>
          </ac:cxnSpMkLst>
        </pc:cxnChg>
        <pc:cxnChg chg="add">
          <ac:chgData name="Roman Zhigalov" userId="1f97e9fdf7779aa5" providerId="LiveId" clId="{BB2C00F3-2A28-441D-B706-4A9582C8C1EF}" dt="2022-03-29T07:43:50.636" v="1618" actId="26606"/>
          <ac:cxnSpMkLst>
            <pc:docMk/>
            <pc:sldMk cId="1702254015" sldId="270"/>
            <ac:cxnSpMk id="5132" creationId="{D2E961F1-4A28-4A5F-BBD4-6E400E5E6C75}"/>
          </ac:cxnSpMkLst>
        </pc:cxnChg>
        <pc:cxnChg chg="add">
          <ac:chgData name="Roman Zhigalov" userId="1f97e9fdf7779aa5" providerId="LiveId" clId="{BB2C00F3-2A28-441D-B706-4A9582C8C1EF}" dt="2022-03-29T07:43:50.636" v="1618" actId="26606"/>
          <ac:cxnSpMkLst>
            <pc:docMk/>
            <pc:sldMk cId="1702254015" sldId="270"/>
            <ac:cxnSpMk id="5134" creationId="{A82415D3-DDE5-4D63-8CB3-23A5EC581B27}"/>
          </ac:cxnSpMkLst>
        </pc:cxnChg>
        <pc:cxnChg chg="add">
          <ac:chgData name="Roman Zhigalov" userId="1f97e9fdf7779aa5" providerId="LiveId" clId="{BB2C00F3-2A28-441D-B706-4A9582C8C1EF}" dt="2022-03-29T07:43:50.636" v="1618" actId="26606"/>
          <ac:cxnSpMkLst>
            <pc:docMk/>
            <pc:sldMk cId="1702254015" sldId="270"/>
            <ac:cxnSpMk id="5135" creationId="{AD7193FB-6AE6-4B3B-8F89-56B55DD63B4D}"/>
          </ac:cxnSpMkLst>
        </pc:cxnChg>
      </pc:sldChg>
      <pc:sldChg chg="addSp modSp new mod setBg">
        <pc:chgData name="Roman Zhigalov" userId="1f97e9fdf7779aa5" providerId="LiveId" clId="{BB2C00F3-2A28-441D-B706-4A9582C8C1EF}" dt="2022-03-29T07:45:17.537" v="1837" actId="26606"/>
        <pc:sldMkLst>
          <pc:docMk/>
          <pc:sldMk cId="438127158" sldId="271"/>
        </pc:sldMkLst>
        <pc:spChg chg="mod">
          <ac:chgData name="Roman Zhigalov" userId="1f97e9fdf7779aa5" providerId="LiveId" clId="{BB2C00F3-2A28-441D-B706-4A9582C8C1EF}" dt="2022-03-29T07:45:17.537" v="1837" actId="26606"/>
          <ac:spMkLst>
            <pc:docMk/>
            <pc:sldMk cId="438127158" sldId="271"/>
            <ac:spMk id="2" creationId="{39E2FD09-58A9-4ADA-B5BE-9244BA77C05F}"/>
          </ac:spMkLst>
        </pc:spChg>
        <pc:spChg chg="mod">
          <ac:chgData name="Roman Zhigalov" userId="1f97e9fdf7779aa5" providerId="LiveId" clId="{BB2C00F3-2A28-441D-B706-4A9582C8C1EF}" dt="2022-03-29T07:45:17.537" v="1837" actId="26606"/>
          <ac:spMkLst>
            <pc:docMk/>
            <pc:sldMk cId="438127158" sldId="271"/>
            <ac:spMk id="3" creationId="{D829E9AE-279D-4EE8-A4F2-635E2D97B680}"/>
          </ac:spMkLst>
        </pc:spChg>
        <pc:spChg chg="add">
          <ac:chgData name="Roman Zhigalov" userId="1f97e9fdf7779aa5" providerId="LiveId" clId="{BB2C00F3-2A28-441D-B706-4A9582C8C1EF}" dt="2022-03-29T07:45:17.537" v="1837" actId="26606"/>
          <ac:spMkLst>
            <pc:docMk/>
            <pc:sldMk cId="438127158" sldId="271"/>
            <ac:spMk id="8" creationId="{827B839B-9ADE-406B-8590-F1CAEDED45A1}"/>
          </ac:spMkLst>
        </pc:spChg>
        <pc:spChg chg="add">
          <ac:chgData name="Roman Zhigalov" userId="1f97e9fdf7779aa5" providerId="LiveId" clId="{BB2C00F3-2A28-441D-B706-4A9582C8C1EF}" dt="2022-03-29T07:45:17.537" v="1837" actId="26606"/>
          <ac:spMkLst>
            <pc:docMk/>
            <pc:sldMk cId="438127158" sldId="271"/>
            <ac:spMk id="10" creationId="{CFE45BF0-46DB-408C-B5F7-7B11716805D4}"/>
          </ac:spMkLst>
        </pc:spChg>
        <pc:spChg chg="add">
          <ac:chgData name="Roman Zhigalov" userId="1f97e9fdf7779aa5" providerId="LiveId" clId="{BB2C00F3-2A28-441D-B706-4A9582C8C1EF}" dt="2022-03-29T07:45:17.537" v="1837" actId="26606"/>
          <ac:spMkLst>
            <pc:docMk/>
            <pc:sldMk cId="438127158" sldId="271"/>
            <ac:spMk id="12" creationId="{2AEBC8F2-97B1-41B4-93F1-2D289E197FBA}"/>
          </ac:spMkLst>
        </pc:spChg>
        <pc:spChg chg="add">
          <ac:chgData name="Roman Zhigalov" userId="1f97e9fdf7779aa5" providerId="LiveId" clId="{BB2C00F3-2A28-441D-B706-4A9582C8C1EF}" dt="2022-03-29T07:45:17.537" v="1837" actId="26606"/>
          <ac:spMkLst>
            <pc:docMk/>
            <pc:sldMk cId="438127158" sldId="271"/>
            <ac:spMk id="14" creationId="{472E3A19-F5D5-48FC-BB9C-48C2F68F598B}"/>
          </ac:spMkLst>
        </pc:spChg>
        <pc:spChg chg="add">
          <ac:chgData name="Roman Zhigalov" userId="1f97e9fdf7779aa5" providerId="LiveId" clId="{BB2C00F3-2A28-441D-B706-4A9582C8C1EF}" dt="2022-03-29T07:45:17.537" v="1837" actId="26606"/>
          <ac:spMkLst>
            <pc:docMk/>
            <pc:sldMk cId="438127158" sldId="271"/>
            <ac:spMk id="16" creationId="{7A62E32F-BB65-43A8-8EB5-92346890E549}"/>
          </ac:spMkLst>
        </pc:spChg>
        <pc:spChg chg="add">
          <ac:chgData name="Roman Zhigalov" userId="1f97e9fdf7779aa5" providerId="LiveId" clId="{BB2C00F3-2A28-441D-B706-4A9582C8C1EF}" dt="2022-03-29T07:45:17.537" v="1837" actId="26606"/>
          <ac:spMkLst>
            <pc:docMk/>
            <pc:sldMk cId="438127158" sldId="271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BB2C00F3-2A28-441D-B706-4A9582C8C1EF}" dt="2022-03-29T07:45:43.170" v="1843" actId="962"/>
        <pc:sldMkLst>
          <pc:docMk/>
          <pc:sldMk cId="4091254725" sldId="272"/>
        </pc:sldMkLst>
        <pc:spChg chg="mod">
          <ac:chgData name="Roman Zhigalov" userId="1f97e9fdf7779aa5" providerId="LiveId" clId="{BB2C00F3-2A28-441D-B706-4A9582C8C1EF}" dt="2022-03-29T07:45:43.170" v="1843" actId="962"/>
          <ac:spMkLst>
            <pc:docMk/>
            <pc:sldMk cId="4091254725" sldId="272"/>
            <ac:spMk id="2" creationId="{C2F72FF6-9811-4B5E-B67B-BFAE4C7C9312}"/>
          </ac:spMkLst>
        </pc:spChg>
        <pc:spChg chg="del">
          <ac:chgData name="Roman Zhigalov" userId="1f97e9fdf7779aa5" providerId="LiveId" clId="{BB2C00F3-2A28-441D-B706-4A9582C8C1EF}" dt="2022-03-29T07:45:30.158" v="1839"/>
          <ac:spMkLst>
            <pc:docMk/>
            <pc:sldMk cId="4091254725" sldId="272"/>
            <ac:spMk id="3" creationId="{CEF76D7D-A9C8-4632-95C5-4C7EC95FB63B}"/>
          </ac:spMkLst>
        </pc:spChg>
        <pc:spChg chg="add">
          <ac:chgData name="Roman Zhigalov" userId="1f97e9fdf7779aa5" providerId="LiveId" clId="{BB2C00F3-2A28-441D-B706-4A9582C8C1EF}" dt="2022-03-29T07:45:40.652" v="1841" actId="26606"/>
          <ac:spMkLst>
            <pc:docMk/>
            <pc:sldMk cId="4091254725" sldId="272"/>
            <ac:spMk id="71" creationId="{1707FC24-6981-43D9-B525-C7832BA22463}"/>
          </ac:spMkLst>
        </pc:spChg>
        <pc:picChg chg="add mod">
          <ac:chgData name="Roman Zhigalov" userId="1f97e9fdf7779aa5" providerId="LiveId" clId="{BB2C00F3-2A28-441D-B706-4A9582C8C1EF}" dt="2022-03-29T07:45:43.169" v="1842" actId="27614"/>
          <ac:picMkLst>
            <pc:docMk/>
            <pc:sldMk cId="4091254725" sldId="272"/>
            <ac:picMk id="6146" creationId="{657B01F9-60AE-4B23-96A7-583AC647FABA}"/>
          </ac:picMkLst>
        </pc:picChg>
      </pc:sldChg>
      <pc:sldChg chg="addSp delSp modSp new mod setBg">
        <pc:chgData name="Roman Zhigalov" userId="1f97e9fdf7779aa5" providerId="LiveId" clId="{BB2C00F3-2A28-441D-B706-4A9582C8C1EF}" dt="2022-03-29T07:47:34.801" v="1885" actId="1076"/>
        <pc:sldMkLst>
          <pc:docMk/>
          <pc:sldMk cId="3569061008" sldId="273"/>
        </pc:sldMkLst>
        <pc:spChg chg="mod">
          <ac:chgData name="Roman Zhigalov" userId="1f97e9fdf7779aa5" providerId="LiveId" clId="{BB2C00F3-2A28-441D-B706-4A9582C8C1EF}" dt="2022-03-29T07:47:34.801" v="1885" actId="1076"/>
          <ac:spMkLst>
            <pc:docMk/>
            <pc:sldMk cId="3569061008" sldId="273"/>
            <ac:spMk id="2" creationId="{812D888F-CE60-4F65-AD14-BAE8BA65DBC9}"/>
          </ac:spMkLst>
        </pc:spChg>
        <pc:spChg chg="del">
          <ac:chgData name="Roman Zhigalov" userId="1f97e9fdf7779aa5" providerId="LiveId" clId="{BB2C00F3-2A28-441D-B706-4A9582C8C1EF}" dt="2022-03-29T07:47:14.486" v="1883"/>
          <ac:spMkLst>
            <pc:docMk/>
            <pc:sldMk cId="3569061008" sldId="273"/>
            <ac:spMk id="3" creationId="{1A44725E-C733-47A5-8544-3B37FD8F177E}"/>
          </ac:spMkLst>
        </pc:spChg>
        <pc:spChg chg="add">
          <ac:chgData name="Roman Zhigalov" userId="1f97e9fdf7779aa5" providerId="LiveId" clId="{BB2C00F3-2A28-441D-B706-4A9582C8C1EF}" dt="2022-03-29T07:47:29.424" v="1884" actId="26606"/>
          <ac:spMkLst>
            <pc:docMk/>
            <pc:sldMk cId="3569061008" sldId="273"/>
            <ac:spMk id="8" creationId="{FA5BF470-3A75-BC3F-A37F-7F4AD8AC0671}"/>
          </ac:spMkLst>
        </pc:spChg>
        <pc:spChg chg="add">
          <ac:chgData name="Roman Zhigalov" userId="1f97e9fdf7779aa5" providerId="LiveId" clId="{BB2C00F3-2A28-441D-B706-4A9582C8C1EF}" dt="2022-03-29T07:47:29.424" v="1884" actId="26606"/>
          <ac:spMkLst>
            <pc:docMk/>
            <pc:sldMk cId="3569061008" sldId="273"/>
            <ac:spMk id="11" creationId="{80DF40B2-80F7-4E71-B46C-284163F3654A}"/>
          </ac:spMkLst>
        </pc:spChg>
        <pc:picChg chg="add mod">
          <ac:chgData name="Roman Zhigalov" userId="1f97e9fdf7779aa5" providerId="LiveId" clId="{BB2C00F3-2A28-441D-B706-4A9582C8C1EF}" dt="2022-03-29T07:47:29.424" v="1884" actId="26606"/>
          <ac:picMkLst>
            <pc:docMk/>
            <pc:sldMk cId="3569061008" sldId="273"/>
            <ac:picMk id="4" creationId="{E022B430-42EE-4B76-BF20-D638C53A85F6}"/>
          </ac:picMkLst>
        </pc:picChg>
      </pc:sldChg>
      <pc:sldChg chg="addSp delSp modSp new mod setBg">
        <pc:chgData name="Roman Zhigalov" userId="1f97e9fdf7779aa5" providerId="LiveId" clId="{BB2C00F3-2A28-441D-B706-4A9582C8C1EF}" dt="2022-03-29T07:49:13.502" v="2037" actId="26606"/>
        <pc:sldMkLst>
          <pc:docMk/>
          <pc:sldMk cId="942718865" sldId="274"/>
        </pc:sldMkLst>
        <pc:spChg chg="mod">
          <ac:chgData name="Roman Zhigalov" userId="1f97e9fdf7779aa5" providerId="LiveId" clId="{BB2C00F3-2A28-441D-B706-4A9582C8C1EF}" dt="2022-03-29T07:49:13.502" v="2037" actId="26606"/>
          <ac:spMkLst>
            <pc:docMk/>
            <pc:sldMk cId="942718865" sldId="274"/>
            <ac:spMk id="2" creationId="{60F299B0-2A16-4F41-8741-E48F308835F9}"/>
          </ac:spMkLst>
        </pc:spChg>
        <pc:spChg chg="add del mod">
          <ac:chgData name="Roman Zhigalov" userId="1f97e9fdf7779aa5" providerId="LiveId" clId="{BB2C00F3-2A28-441D-B706-4A9582C8C1EF}" dt="2022-03-29T07:49:13.502" v="2037" actId="26606"/>
          <ac:spMkLst>
            <pc:docMk/>
            <pc:sldMk cId="942718865" sldId="274"/>
            <ac:spMk id="3" creationId="{277E2A78-B025-47BE-8665-CA397392CDCF}"/>
          </ac:spMkLst>
        </pc:spChg>
        <pc:spChg chg="add del">
          <ac:chgData name="Roman Zhigalov" userId="1f97e9fdf7779aa5" providerId="LiveId" clId="{BB2C00F3-2A28-441D-B706-4A9582C8C1EF}" dt="2022-03-29T07:49:13.470" v="2036" actId="26606"/>
          <ac:spMkLst>
            <pc:docMk/>
            <pc:sldMk cId="942718865" sldId="274"/>
            <ac:spMk id="8" creationId="{907EF6B7-1338-4443-8C46-6A318D952DFD}"/>
          </ac:spMkLst>
        </pc:spChg>
        <pc:spChg chg="add del">
          <ac:chgData name="Roman Zhigalov" userId="1f97e9fdf7779aa5" providerId="LiveId" clId="{BB2C00F3-2A28-441D-B706-4A9582C8C1EF}" dt="2022-03-29T07:49:07.425" v="2034" actId="26606"/>
          <ac:spMkLst>
            <pc:docMk/>
            <pc:sldMk cId="942718865" sldId="274"/>
            <ac:spMk id="9" creationId="{B819A166-7571-4003-A6B8-B62034C3ED30}"/>
          </ac:spMkLst>
        </pc:spChg>
        <pc:spChg chg="add del">
          <ac:chgData name="Roman Zhigalov" userId="1f97e9fdf7779aa5" providerId="LiveId" clId="{BB2C00F3-2A28-441D-B706-4A9582C8C1EF}" dt="2022-03-29T07:49:13.470" v="2036" actId="26606"/>
          <ac:spMkLst>
            <pc:docMk/>
            <pc:sldMk cId="942718865" sldId="274"/>
            <ac:spMk id="10" creationId="{DAAE4CDD-124C-4DCF-9584-B6033B545DD5}"/>
          </ac:spMkLst>
        </pc:spChg>
        <pc:spChg chg="add del">
          <ac:chgData name="Roman Zhigalov" userId="1f97e9fdf7779aa5" providerId="LiveId" clId="{BB2C00F3-2A28-441D-B706-4A9582C8C1EF}" dt="2022-03-29T07:49:13.470" v="2036" actId="26606"/>
          <ac:spMkLst>
            <pc:docMk/>
            <pc:sldMk cId="942718865" sldId="274"/>
            <ac:spMk id="11" creationId="{277E2A78-B025-47BE-8665-CA397392CDCF}"/>
          </ac:spMkLst>
        </pc:spChg>
        <pc:spChg chg="add del">
          <ac:chgData name="Roman Zhigalov" userId="1f97e9fdf7779aa5" providerId="LiveId" clId="{BB2C00F3-2A28-441D-B706-4A9582C8C1EF}" dt="2022-03-29T07:49:13.470" v="2036" actId="26606"/>
          <ac:spMkLst>
            <pc:docMk/>
            <pc:sldMk cId="942718865" sldId="274"/>
            <ac:spMk id="12" creationId="{081E4A58-353D-44AE-B2FC-2A74E2E400F7}"/>
          </ac:spMkLst>
        </pc:spChg>
        <pc:spChg chg="add">
          <ac:chgData name="Roman Zhigalov" userId="1f97e9fdf7779aa5" providerId="LiveId" clId="{BB2C00F3-2A28-441D-B706-4A9582C8C1EF}" dt="2022-03-29T07:49:13.502" v="2037" actId="26606"/>
          <ac:spMkLst>
            <pc:docMk/>
            <pc:sldMk cId="942718865" sldId="274"/>
            <ac:spMk id="14" creationId="{472E3A19-F5D5-48FC-BB9C-48C2F68F598B}"/>
          </ac:spMkLst>
        </pc:spChg>
        <pc:spChg chg="add">
          <ac:chgData name="Roman Zhigalov" userId="1f97e9fdf7779aa5" providerId="LiveId" clId="{BB2C00F3-2A28-441D-B706-4A9582C8C1EF}" dt="2022-03-29T07:49:13.502" v="2037" actId="26606"/>
          <ac:spMkLst>
            <pc:docMk/>
            <pc:sldMk cId="942718865" sldId="274"/>
            <ac:spMk id="15" creationId="{827B839B-9ADE-406B-8590-F1CAEDED45A1}"/>
          </ac:spMkLst>
        </pc:spChg>
        <pc:spChg chg="add">
          <ac:chgData name="Roman Zhigalov" userId="1f97e9fdf7779aa5" providerId="LiveId" clId="{BB2C00F3-2A28-441D-B706-4A9582C8C1EF}" dt="2022-03-29T07:49:13.502" v="2037" actId="26606"/>
          <ac:spMkLst>
            <pc:docMk/>
            <pc:sldMk cId="942718865" sldId="274"/>
            <ac:spMk id="16" creationId="{7A62E32F-BB65-43A8-8EB5-92346890E549}"/>
          </ac:spMkLst>
        </pc:spChg>
        <pc:spChg chg="add">
          <ac:chgData name="Roman Zhigalov" userId="1f97e9fdf7779aa5" providerId="LiveId" clId="{BB2C00F3-2A28-441D-B706-4A9582C8C1EF}" dt="2022-03-29T07:49:13.502" v="2037" actId="26606"/>
          <ac:spMkLst>
            <pc:docMk/>
            <pc:sldMk cId="942718865" sldId="274"/>
            <ac:spMk id="17" creationId="{CFE45BF0-46DB-408C-B5F7-7B11716805D4}"/>
          </ac:spMkLst>
        </pc:spChg>
        <pc:spChg chg="add">
          <ac:chgData name="Roman Zhigalov" userId="1f97e9fdf7779aa5" providerId="LiveId" clId="{BB2C00F3-2A28-441D-B706-4A9582C8C1EF}" dt="2022-03-29T07:49:13.502" v="2037" actId="26606"/>
          <ac:spMkLst>
            <pc:docMk/>
            <pc:sldMk cId="942718865" sldId="274"/>
            <ac:spMk id="18" creationId="{14E91B64-9FCC-451E-AFB4-A827D6329367}"/>
          </ac:spMkLst>
        </pc:spChg>
        <pc:spChg chg="add">
          <ac:chgData name="Roman Zhigalov" userId="1f97e9fdf7779aa5" providerId="LiveId" clId="{BB2C00F3-2A28-441D-B706-4A9582C8C1EF}" dt="2022-03-29T07:49:13.502" v="2037" actId="26606"/>
          <ac:spMkLst>
            <pc:docMk/>
            <pc:sldMk cId="942718865" sldId="274"/>
            <ac:spMk id="19" creationId="{2AEBC8F2-97B1-41B4-93F1-2D289E197FBA}"/>
          </ac:spMkLst>
        </pc:spChg>
        <pc:spChg chg="add">
          <ac:chgData name="Roman Zhigalov" userId="1f97e9fdf7779aa5" providerId="LiveId" clId="{BB2C00F3-2A28-441D-B706-4A9582C8C1EF}" dt="2022-03-29T07:49:13.502" v="2037" actId="26606"/>
          <ac:spMkLst>
            <pc:docMk/>
            <pc:sldMk cId="942718865" sldId="274"/>
            <ac:spMk id="20" creationId="{277E2A78-B025-47BE-8665-CA397392CDCF}"/>
          </ac:spMkLst>
        </pc:spChg>
        <pc:graphicFrameChg chg="add del">
          <ac:chgData name="Roman Zhigalov" userId="1f97e9fdf7779aa5" providerId="LiveId" clId="{BB2C00F3-2A28-441D-B706-4A9582C8C1EF}" dt="2022-03-29T07:49:07.425" v="2034" actId="26606"/>
          <ac:graphicFrameMkLst>
            <pc:docMk/>
            <pc:sldMk cId="942718865" sldId="274"/>
            <ac:graphicFrameMk id="5" creationId="{8D509A51-E2FB-C8FC-8758-6F55C2D94629}"/>
          </ac:graphicFrameMkLst>
        </pc:graphicFrameChg>
      </pc:sldChg>
      <pc:sldChg chg="addSp delSp modSp new mod setBg setClrOvrMap">
        <pc:chgData name="Roman Zhigalov" userId="1f97e9fdf7779aa5" providerId="LiveId" clId="{BB2C00F3-2A28-441D-B706-4A9582C8C1EF}" dt="2022-03-29T07:50:08.974" v="2060" actId="26606"/>
        <pc:sldMkLst>
          <pc:docMk/>
          <pc:sldMk cId="348253594" sldId="275"/>
        </pc:sldMkLst>
        <pc:spChg chg="mod">
          <ac:chgData name="Roman Zhigalov" userId="1f97e9fdf7779aa5" providerId="LiveId" clId="{BB2C00F3-2A28-441D-B706-4A9582C8C1EF}" dt="2022-03-29T07:50:08.974" v="2060" actId="26606"/>
          <ac:spMkLst>
            <pc:docMk/>
            <pc:sldMk cId="348253594" sldId="275"/>
            <ac:spMk id="2" creationId="{036222A0-01A2-4254-8F3D-1BCC465FB023}"/>
          </ac:spMkLst>
        </pc:spChg>
        <pc:spChg chg="mod">
          <ac:chgData name="Roman Zhigalov" userId="1f97e9fdf7779aa5" providerId="LiveId" clId="{BB2C00F3-2A28-441D-B706-4A9582C8C1EF}" dt="2022-03-29T07:50:08.974" v="2060" actId="26606"/>
          <ac:spMkLst>
            <pc:docMk/>
            <pc:sldMk cId="348253594" sldId="275"/>
            <ac:spMk id="3" creationId="{771140BB-3101-4927-8A77-EED6FDF808D5}"/>
          </ac:spMkLst>
        </pc:spChg>
        <pc:spChg chg="add">
          <ac:chgData name="Roman Zhigalov" userId="1f97e9fdf7779aa5" providerId="LiveId" clId="{BB2C00F3-2A28-441D-B706-4A9582C8C1EF}" dt="2022-03-29T07:50:08.974" v="2060" actId="26606"/>
          <ac:spMkLst>
            <pc:docMk/>
            <pc:sldMk cId="348253594" sldId="275"/>
            <ac:spMk id="8" creationId="{B26EE4FD-480F-42A5-9FEB-DA630457CFB7}"/>
          </ac:spMkLst>
        </pc:spChg>
        <pc:spChg chg="add del">
          <ac:chgData name="Roman Zhigalov" userId="1f97e9fdf7779aa5" providerId="LiveId" clId="{BB2C00F3-2A28-441D-B706-4A9582C8C1EF}" dt="2022-03-29T07:50:08.951" v="2059" actId="26606"/>
          <ac:spMkLst>
            <pc:docMk/>
            <pc:sldMk cId="348253594" sldId="275"/>
            <ac:spMk id="9" creationId="{71B2258F-86CA-4D4D-8270-BC05FCDEBFB3}"/>
          </ac:spMkLst>
        </pc:spChg>
        <pc:spChg chg="add">
          <ac:chgData name="Roman Zhigalov" userId="1f97e9fdf7779aa5" providerId="LiveId" clId="{BB2C00F3-2A28-441D-B706-4A9582C8C1EF}" dt="2022-03-29T07:50:08.974" v="2060" actId="26606"/>
          <ac:spMkLst>
            <pc:docMk/>
            <pc:sldMk cId="348253594" sldId="275"/>
            <ac:spMk id="10" creationId="{A187062F-BE14-42FC-B06A-607DB23849C3}"/>
          </ac:spMkLst>
        </pc:spChg>
        <pc:spChg chg="add">
          <ac:chgData name="Roman Zhigalov" userId="1f97e9fdf7779aa5" providerId="LiveId" clId="{BB2C00F3-2A28-441D-B706-4A9582C8C1EF}" dt="2022-03-29T07:50:08.974" v="2060" actId="26606"/>
          <ac:spMkLst>
            <pc:docMk/>
            <pc:sldMk cId="348253594" sldId="275"/>
            <ac:spMk id="12" creationId="{731FE21B-2A45-4BF5-8B03-E12341988774}"/>
          </ac:spMkLst>
        </pc:spChg>
        <pc:spChg chg="add">
          <ac:chgData name="Roman Zhigalov" userId="1f97e9fdf7779aa5" providerId="LiveId" clId="{BB2C00F3-2A28-441D-B706-4A9582C8C1EF}" dt="2022-03-29T07:50:08.974" v="2060" actId="26606"/>
          <ac:spMkLst>
            <pc:docMk/>
            <pc:sldMk cId="348253594" sldId="275"/>
            <ac:spMk id="14" creationId="{2DC5A94D-79ED-48F5-9DC5-96CBB507CEC8}"/>
          </ac:spMkLst>
        </pc:spChg>
        <pc:spChg chg="add">
          <ac:chgData name="Roman Zhigalov" userId="1f97e9fdf7779aa5" providerId="LiveId" clId="{BB2C00F3-2A28-441D-B706-4A9582C8C1EF}" dt="2022-03-29T07:50:08.974" v="2060" actId="26606"/>
          <ac:spMkLst>
            <pc:docMk/>
            <pc:sldMk cId="348253594" sldId="275"/>
            <ac:spMk id="16" creationId="{93A3D4BE-AF25-4F9A-9C29-1145CCE24A28}"/>
          </ac:spMkLst>
        </pc:spChg>
        <pc:picChg chg="add del">
          <ac:chgData name="Roman Zhigalov" userId="1f97e9fdf7779aa5" providerId="LiveId" clId="{BB2C00F3-2A28-441D-B706-4A9582C8C1EF}" dt="2022-03-29T07:50:08.951" v="2059" actId="26606"/>
          <ac:picMkLst>
            <pc:docMk/>
            <pc:sldMk cId="348253594" sldId="275"/>
            <ac:picMk id="5" creationId="{133029A5-983F-CB73-638C-DC42CE4F36E7}"/>
          </ac:picMkLst>
        </pc:picChg>
      </pc:sldChg>
      <pc:sldChg chg="addSp delSp modSp new mod setBg setClrOvrMap">
        <pc:chgData name="Roman Zhigalov" userId="1f97e9fdf7779aa5" providerId="LiveId" clId="{BB2C00F3-2A28-441D-B706-4A9582C8C1EF}" dt="2022-03-29T07:52:57.219" v="2101" actId="26606"/>
        <pc:sldMkLst>
          <pc:docMk/>
          <pc:sldMk cId="2888092250" sldId="276"/>
        </pc:sldMkLst>
        <pc:spChg chg="mod ord">
          <ac:chgData name="Roman Zhigalov" userId="1f97e9fdf7779aa5" providerId="LiveId" clId="{BB2C00F3-2A28-441D-B706-4A9582C8C1EF}" dt="2022-03-29T07:52:57.219" v="2101" actId="26606"/>
          <ac:spMkLst>
            <pc:docMk/>
            <pc:sldMk cId="2888092250" sldId="276"/>
            <ac:spMk id="2" creationId="{6F493BDC-64F6-4B46-B3C2-5D0A647AD607}"/>
          </ac:spMkLst>
        </pc:spChg>
        <pc:spChg chg="del">
          <ac:chgData name="Roman Zhigalov" userId="1f97e9fdf7779aa5" providerId="LiveId" clId="{BB2C00F3-2A28-441D-B706-4A9582C8C1EF}" dt="2022-03-29T07:52:40.077" v="2098"/>
          <ac:spMkLst>
            <pc:docMk/>
            <pc:sldMk cId="2888092250" sldId="276"/>
            <ac:spMk id="3" creationId="{67044CC0-A2C7-41B4-8EFF-CA2A05070419}"/>
          </ac:spMkLst>
        </pc:spChg>
        <pc:spChg chg="add del">
          <ac:chgData name="Roman Zhigalov" userId="1f97e9fdf7779aa5" providerId="LiveId" clId="{BB2C00F3-2A28-441D-B706-4A9582C8C1EF}" dt="2022-03-29T07:52:57.200" v="2100" actId="26606"/>
          <ac:spMkLst>
            <pc:docMk/>
            <pc:sldMk cId="2888092250" sldId="276"/>
            <ac:spMk id="71" creationId="{E49CC64F-7275-4E33-961B-0C5CDC439875}"/>
          </ac:spMkLst>
        </pc:spChg>
        <pc:spChg chg="add">
          <ac:chgData name="Roman Zhigalov" userId="1f97e9fdf7779aa5" providerId="LiveId" clId="{BB2C00F3-2A28-441D-B706-4A9582C8C1EF}" dt="2022-03-29T07:52:57.219" v="2101" actId="26606"/>
          <ac:spMkLst>
            <pc:docMk/>
            <pc:sldMk cId="2888092250" sldId="276"/>
            <ac:spMk id="7172" creationId="{37C89E4B-3C9F-44B9-8B86-D9E3D112D8EC}"/>
          </ac:spMkLst>
        </pc:spChg>
        <pc:picChg chg="add mod">
          <ac:chgData name="Roman Zhigalov" userId="1f97e9fdf7779aa5" providerId="LiveId" clId="{BB2C00F3-2A28-441D-B706-4A9582C8C1EF}" dt="2022-03-29T07:52:57.219" v="2101" actId="26606"/>
          <ac:picMkLst>
            <pc:docMk/>
            <pc:sldMk cId="2888092250" sldId="276"/>
            <ac:picMk id="7170" creationId="{F594E6F1-0333-4C8F-9619-6E8B3F45B5E3}"/>
          </ac:picMkLst>
        </pc:picChg>
        <pc:cxnChg chg="add">
          <ac:chgData name="Roman Zhigalov" userId="1f97e9fdf7779aa5" providerId="LiveId" clId="{BB2C00F3-2A28-441D-B706-4A9582C8C1EF}" dt="2022-03-29T07:52:57.219" v="2101" actId="26606"/>
          <ac:cxnSpMkLst>
            <pc:docMk/>
            <pc:sldMk cId="2888092250" sldId="276"/>
            <ac:cxnSpMk id="73" creationId="{AA2EAA10-076F-46BD-8F0F-B9A2FB77A85C}"/>
          </ac:cxnSpMkLst>
        </pc:cxnChg>
        <pc:cxnChg chg="add">
          <ac:chgData name="Roman Zhigalov" userId="1f97e9fdf7779aa5" providerId="LiveId" clId="{BB2C00F3-2A28-441D-B706-4A9582C8C1EF}" dt="2022-03-29T07:52:57.219" v="2101" actId="26606"/>
          <ac:cxnSpMkLst>
            <pc:docMk/>
            <pc:sldMk cId="2888092250" sldId="276"/>
            <ac:cxnSpMk id="75" creationId="{D891E407-403B-4764-86C9-33A56D3BCAA3}"/>
          </ac:cxnSpMkLst>
        </pc:cxnChg>
      </pc:sldChg>
      <pc:sldChg chg="addSp delSp modSp new mod setBg setClrOvrMap">
        <pc:chgData name="Roman Zhigalov" userId="1f97e9fdf7779aa5" providerId="LiveId" clId="{BB2C00F3-2A28-441D-B706-4A9582C8C1EF}" dt="2022-03-29T07:54:03.198" v="2150" actId="26606"/>
        <pc:sldMkLst>
          <pc:docMk/>
          <pc:sldMk cId="3540276158" sldId="277"/>
        </pc:sldMkLst>
        <pc:spChg chg="mod ord">
          <ac:chgData name="Roman Zhigalov" userId="1f97e9fdf7779aa5" providerId="LiveId" clId="{BB2C00F3-2A28-441D-B706-4A9582C8C1EF}" dt="2022-03-29T07:54:03.198" v="2150" actId="26606"/>
          <ac:spMkLst>
            <pc:docMk/>
            <pc:sldMk cId="3540276158" sldId="277"/>
            <ac:spMk id="2" creationId="{E13396C2-DF2D-4590-8D7B-BEABBBA9399C}"/>
          </ac:spMkLst>
        </pc:spChg>
        <pc:spChg chg="del">
          <ac:chgData name="Roman Zhigalov" userId="1f97e9fdf7779aa5" providerId="LiveId" clId="{BB2C00F3-2A28-441D-B706-4A9582C8C1EF}" dt="2022-03-29T07:53:56.204" v="2145"/>
          <ac:spMkLst>
            <pc:docMk/>
            <pc:sldMk cId="3540276158" sldId="277"/>
            <ac:spMk id="3" creationId="{9E1E02FB-4231-4B98-85FA-9AA542598069}"/>
          </ac:spMkLst>
        </pc:spChg>
        <pc:spChg chg="add del">
          <ac:chgData name="Roman Zhigalov" userId="1f97e9fdf7779aa5" providerId="LiveId" clId="{BB2C00F3-2A28-441D-B706-4A9582C8C1EF}" dt="2022-03-29T07:54:02.267" v="2147" actId="26606"/>
          <ac:spMkLst>
            <pc:docMk/>
            <pc:sldMk cId="3540276158" sldId="277"/>
            <ac:spMk id="71" creationId="{2CAD20A5-B9BF-4C29-B1C0-882CF36B433A}"/>
          </ac:spMkLst>
        </pc:spChg>
        <pc:spChg chg="add del">
          <ac:chgData name="Roman Zhigalov" userId="1f97e9fdf7779aa5" providerId="LiveId" clId="{BB2C00F3-2A28-441D-B706-4A9582C8C1EF}" dt="2022-03-29T07:54:02.267" v="2147" actId="26606"/>
          <ac:spMkLst>
            <pc:docMk/>
            <pc:sldMk cId="3540276158" sldId="277"/>
            <ac:spMk id="73" creationId="{7283847B-B7B4-4D47-875A-C45ADEF4C2C9}"/>
          </ac:spMkLst>
        </pc:spChg>
        <pc:spChg chg="add del">
          <ac:chgData name="Roman Zhigalov" userId="1f97e9fdf7779aa5" providerId="LiveId" clId="{BB2C00F3-2A28-441D-B706-4A9582C8C1EF}" dt="2022-03-29T07:54:03.183" v="2149" actId="26606"/>
          <ac:spMkLst>
            <pc:docMk/>
            <pc:sldMk cId="3540276158" sldId="277"/>
            <ac:spMk id="8196" creationId="{E49CC64F-7275-4E33-961B-0C5CDC439875}"/>
          </ac:spMkLst>
        </pc:spChg>
        <pc:spChg chg="add">
          <ac:chgData name="Roman Zhigalov" userId="1f97e9fdf7779aa5" providerId="LiveId" clId="{BB2C00F3-2A28-441D-B706-4A9582C8C1EF}" dt="2022-03-29T07:54:03.198" v="2150" actId="26606"/>
          <ac:spMkLst>
            <pc:docMk/>
            <pc:sldMk cId="3540276158" sldId="277"/>
            <ac:spMk id="8198" creationId="{2CAD20A5-B9BF-4C29-B1C0-882CF36B433A}"/>
          </ac:spMkLst>
        </pc:spChg>
        <pc:spChg chg="add">
          <ac:chgData name="Roman Zhigalov" userId="1f97e9fdf7779aa5" providerId="LiveId" clId="{BB2C00F3-2A28-441D-B706-4A9582C8C1EF}" dt="2022-03-29T07:54:03.198" v="2150" actId="26606"/>
          <ac:spMkLst>
            <pc:docMk/>
            <pc:sldMk cId="3540276158" sldId="277"/>
            <ac:spMk id="8199" creationId="{7283847B-B7B4-4D47-875A-C45ADEF4C2C9}"/>
          </ac:spMkLst>
        </pc:spChg>
        <pc:picChg chg="add mod">
          <ac:chgData name="Roman Zhigalov" userId="1f97e9fdf7779aa5" providerId="LiveId" clId="{BB2C00F3-2A28-441D-B706-4A9582C8C1EF}" dt="2022-03-29T07:54:03.198" v="2150" actId="26606"/>
          <ac:picMkLst>
            <pc:docMk/>
            <pc:sldMk cId="3540276158" sldId="277"/>
            <ac:picMk id="8194" creationId="{D77BF377-825B-43FC-9F31-58C65D7576EC}"/>
          </ac:picMkLst>
        </pc:picChg>
      </pc:sldChg>
      <pc:sldChg chg="addSp delSp modSp new mod setBg">
        <pc:chgData name="Roman Zhigalov" userId="1f97e9fdf7779aa5" providerId="LiveId" clId="{BB2C00F3-2A28-441D-B706-4A9582C8C1EF}" dt="2022-03-29T07:55:16.314" v="2219" actId="27614"/>
        <pc:sldMkLst>
          <pc:docMk/>
          <pc:sldMk cId="845130803" sldId="278"/>
        </pc:sldMkLst>
        <pc:spChg chg="mod ord">
          <ac:chgData name="Roman Zhigalov" userId="1f97e9fdf7779aa5" providerId="LiveId" clId="{BB2C00F3-2A28-441D-B706-4A9582C8C1EF}" dt="2022-03-29T07:55:13.224" v="2218" actId="26606"/>
          <ac:spMkLst>
            <pc:docMk/>
            <pc:sldMk cId="845130803" sldId="278"/>
            <ac:spMk id="2" creationId="{239A6009-87FE-4706-A740-A6637D709936}"/>
          </ac:spMkLst>
        </pc:spChg>
        <pc:spChg chg="del">
          <ac:chgData name="Roman Zhigalov" userId="1f97e9fdf7779aa5" providerId="LiveId" clId="{BB2C00F3-2A28-441D-B706-4A9582C8C1EF}" dt="2022-03-29T07:54:28.677" v="2152" actId="22"/>
          <ac:spMkLst>
            <pc:docMk/>
            <pc:sldMk cId="845130803" sldId="278"/>
            <ac:spMk id="3" creationId="{E28F71DF-502E-4A8B-BC56-B0A50ECAAD68}"/>
          </ac:spMkLst>
        </pc:spChg>
        <pc:spChg chg="add del">
          <ac:chgData name="Roman Zhigalov" userId="1f97e9fdf7779aa5" providerId="LiveId" clId="{BB2C00F3-2A28-441D-B706-4A9582C8C1EF}" dt="2022-03-29T07:55:13.208" v="2217" actId="26606"/>
          <ac:spMkLst>
            <pc:docMk/>
            <pc:sldMk cId="845130803" sldId="278"/>
            <ac:spMk id="10" creationId="{37C89E4B-3C9F-44B9-8B86-D9E3D112D8EC}"/>
          </ac:spMkLst>
        </pc:spChg>
        <pc:spChg chg="add">
          <ac:chgData name="Roman Zhigalov" userId="1f97e9fdf7779aa5" providerId="LiveId" clId="{BB2C00F3-2A28-441D-B706-4A9582C8C1EF}" dt="2022-03-29T07:55:13.224" v="2218" actId="26606"/>
          <ac:spMkLst>
            <pc:docMk/>
            <pc:sldMk cId="845130803" sldId="278"/>
            <ac:spMk id="16" creationId="{16C5FA50-8D52-4617-AF91-5C7B1C8352F1}"/>
          </ac:spMkLst>
        </pc:spChg>
        <pc:spChg chg="add">
          <ac:chgData name="Roman Zhigalov" userId="1f97e9fdf7779aa5" providerId="LiveId" clId="{BB2C00F3-2A28-441D-B706-4A9582C8C1EF}" dt="2022-03-29T07:55:13.224" v="2218" actId="26606"/>
          <ac:spMkLst>
            <pc:docMk/>
            <pc:sldMk cId="845130803" sldId="278"/>
            <ac:spMk id="17" creationId="{E223798C-12AD-4B0C-A50C-D676347D67CF}"/>
          </ac:spMkLst>
        </pc:spChg>
        <pc:picChg chg="add mod ord">
          <ac:chgData name="Roman Zhigalov" userId="1f97e9fdf7779aa5" providerId="LiveId" clId="{BB2C00F3-2A28-441D-B706-4A9582C8C1EF}" dt="2022-03-29T07:55:16.314" v="2219" actId="27614"/>
          <ac:picMkLst>
            <pc:docMk/>
            <pc:sldMk cId="845130803" sldId="278"/>
            <ac:picMk id="5" creationId="{31F24B76-8C2C-46A8-AAD0-2399CB49E028}"/>
          </ac:picMkLst>
        </pc:picChg>
        <pc:cxnChg chg="add del">
          <ac:chgData name="Roman Zhigalov" userId="1f97e9fdf7779aa5" providerId="LiveId" clId="{BB2C00F3-2A28-441D-B706-4A9582C8C1EF}" dt="2022-03-29T07:55:13.208" v="2217" actId="26606"/>
          <ac:cxnSpMkLst>
            <pc:docMk/>
            <pc:sldMk cId="845130803" sldId="278"/>
            <ac:cxnSpMk id="12" creationId="{AA2EAA10-076F-46BD-8F0F-B9A2FB77A85C}"/>
          </ac:cxnSpMkLst>
        </pc:cxnChg>
        <pc:cxnChg chg="add del">
          <ac:chgData name="Roman Zhigalov" userId="1f97e9fdf7779aa5" providerId="LiveId" clId="{BB2C00F3-2A28-441D-B706-4A9582C8C1EF}" dt="2022-03-29T07:55:13.208" v="2217" actId="26606"/>
          <ac:cxnSpMkLst>
            <pc:docMk/>
            <pc:sldMk cId="845130803" sldId="278"/>
            <ac:cxnSpMk id="14" creationId="{D891E407-403B-4764-86C9-33A56D3BCAA3}"/>
          </ac:cxnSpMkLst>
        </pc:cxnChg>
      </pc:sldChg>
      <pc:sldChg chg="addSp modSp new mod setBg">
        <pc:chgData name="Roman Zhigalov" userId="1f97e9fdf7779aa5" providerId="LiveId" clId="{BB2C00F3-2A28-441D-B706-4A9582C8C1EF}" dt="2022-03-29T08:40:32.786" v="2243" actId="26606"/>
        <pc:sldMkLst>
          <pc:docMk/>
          <pc:sldMk cId="11685897" sldId="279"/>
        </pc:sldMkLst>
        <pc:spChg chg="mod">
          <ac:chgData name="Roman Zhigalov" userId="1f97e9fdf7779aa5" providerId="LiveId" clId="{BB2C00F3-2A28-441D-B706-4A9582C8C1EF}" dt="2022-03-29T08:40:32.786" v="2243" actId="26606"/>
          <ac:spMkLst>
            <pc:docMk/>
            <pc:sldMk cId="11685897" sldId="279"/>
            <ac:spMk id="2" creationId="{89331E8D-877A-4CC0-A078-16F82BAA044B}"/>
          </ac:spMkLst>
        </pc:spChg>
        <pc:spChg chg="mod">
          <ac:chgData name="Roman Zhigalov" userId="1f97e9fdf7779aa5" providerId="LiveId" clId="{BB2C00F3-2A28-441D-B706-4A9582C8C1EF}" dt="2022-03-29T08:40:32.786" v="2243" actId="26606"/>
          <ac:spMkLst>
            <pc:docMk/>
            <pc:sldMk cId="11685897" sldId="279"/>
            <ac:spMk id="3" creationId="{B9DFB9A5-6B59-4475-A89C-7897C51673A8}"/>
          </ac:spMkLst>
        </pc:spChg>
        <pc:spChg chg="add">
          <ac:chgData name="Roman Zhigalov" userId="1f97e9fdf7779aa5" providerId="LiveId" clId="{BB2C00F3-2A28-441D-B706-4A9582C8C1EF}" dt="2022-03-29T08:40:32.786" v="2243" actId="26606"/>
          <ac:spMkLst>
            <pc:docMk/>
            <pc:sldMk cId="11685897" sldId="279"/>
            <ac:spMk id="8" creationId="{B26EE4FD-480F-42A5-9FEB-DA630457CFB7}"/>
          </ac:spMkLst>
        </pc:spChg>
        <pc:spChg chg="add">
          <ac:chgData name="Roman Zhigalov" userId="1f97e9fdf7779aa5" providerId="LiveId" clId="{BB2C00F3-2A28-441D-B706-4A9582C8C1EF}" dt="2022-03-29T08:40:32.786" v="2243" actId="26606"/>
          <ac:spMkLst>
            <pc:docMk/>
            <pc:sldMk cId="11685897" sldId="279"/>
            <ac:spMk id="10" creationId="{A187062F-BE14-42FC-B06A-607DB23849C3}"/>
          </ac:spMkLst>
        </pc:spChg>
        <pc:spChg chg="add">
          <ac:chgData name="Roman Zhigalov" userId="1f97e9fdf7779aa5" providerId="LiveId" clId="{BB2C00F3-2A28-441D-B706-4A9582C8C1EF}" dt="2022-03-29T08:40:32.786" v="2243" actId="26606"/>
          <ac:spMkLst>
            <pc:docMk/>
            <pc:sldMk cId="11685897" sldId="279"/>
            <ac:spMk id="12" creationId="{731FE21B-2A45-4BF5-8B03-E12341988774}"/>
          </ac:spMkLst>
        </pc:spChg>
        <pc:spChg chg="add">
          <ac:chgData name="Roman Zhigalov" userId="1f97e9fdf7779aa5" providerId="LiveId" clId="{BB2C00F3-2A28-441D-B706-4A9582C8C1EF}" dt="2022-03-29T08:40:32.786" v="2243" actId="26606"/>
          <ac:spMkLst>
            <pc:docMk/>
            <pc:sldMk cId="11685897" sldId="279"/>
            <ac:spMk id="14" creationId="{2DC5A94D-79ED-48F5-9DC5-96CBB507CEC8}"/>
          </ac:spMkLst>
        </pc:spChg>
        <pc:spChg chg="add">
          <ac:chgData name="Roman Zhigalov" userId="1f97e9fdf7779aa5" providerId="LiveId" clId="{BB2C00F3-2A28-441D-B706-4A9582C8C1EF}" dt="2022-03-29T08:40:32.786" v="2243" actId="26606"/>
          <ac:spMkLst>
            <pc:docMk/>
            <pc:sldMk cId="11685897" sldId="279"/>
            <ac:spMk id="16" creationId="{93A3D4BE-AF25-4F9A-9C29-1145CCE24A28}"/>
          </ac:spMkLst>
        </pc:spChg>
      </pc:sldChg>
      <pc:sldChg chg="addSp modSp new mod setBg">
        <pc:chgData name="Roman Zhigalov" userId="1f97e9fdf7779aa5" providerId="LiveId" clId="{BB2C00F3-2A28-441D-B706-4A9582C8C1EF}" dt="2022-03-29T08:43:10.289" v="2452" actId="26606"/>
        <pc:sldMkLst>
          <pc:docMk/>
          <pc:sldMk cId="1795312552" sldId="280"/>
        </pc:sldMkLst>
        <pc:spChg chg="mod">
          <ac:chgData name="Roman Zhigalov" userId="1f97e9fdf7779aa5" providerId="LiveId" clId="{BB2C00F3-2A28-441D-B706-4A9582C8C1EF}" dt="2022-03-29T08:43:10.289" v="2452" actId="26606"/>
          <ac:spMkLst>
            <pc:docMk/>
            <pc:sldMk cId="1795312552" sldId="280"/>
            <ac:spMk id="2" creationId="{52A18244-B6CF-4A1A-AC4C-D4419E422701}"/>
          </ac:spMkLst>
        </pc:spChg>
        <pc:spChg chg="mod">
          <ac:chgData name="Roman Zhigalov" userId="1f97e9fdf7779aa5" providerId="LiveId" clId="{BB2C00F3-2A28-441D-B706-4A9582C8C1EF}" dt="2022-03-29T08:43:10.289" v="2452" actId="26606"/>
          <ac:spMkLst>
            <pc:docMk/>
            <pc:sldMk cId="1795312552" sldId="280"/>
            <ac:spMk id="3" creationId="{5F4242DA-776B-440B-8816-D3AB43C88363}"/>
          </ac:spMkLst>
        </pc:spChg>
        <pc:spChg chg="add">
          <ac:chgData name="Roman Zhigalov" userId="1f97e9fdf7779aa5" providerId="LiveId" clId="{BB2C00F3-2A28-441D-B706-4A9582C8C1EF}" dt="2022-03-29T08:43:10.289" v="2452" actId="26606"/>
          <ac:spMkLst>
            <pc:docMk/>
            <pc:sldMk cId="1795312552" sldId="280"/>
            <ac:spMk id="8" creationId="{907EF6B7-1338-4443-8C46-6A318D952DFD}"/>
          </ac:spMkLst>
        </pc:spChg>
        <pc:spChg chg="add">
          <ac:chgData name="Roman Zhigalov" userId="1f97e9fdf7779aa5" providerId="LiveId" clId="{BB2C00F3-2A28-441D-B706-4A9582C8C1EF}" dt="2022-03-29T08:43:10.289" v="2452" actId="26606"/>
          <ac:spMkLst>
            <pc:docMk/>
            <pc:sldMk cId="1795312552" sldId="280"/>
            <ac:spMk id="10" creationId="{DAAE4CDD-124C-4DCF-9584-B6033B545DD5}"/>
          </ac:spMkLst>
        </pc:spChg>
        <pc:spChg chg="add">
          <ac:chgData name="Roman Zhigalov" userId="1f97e9fdf7779aa5" providerId="LiveId" clId="{BB2C00F3-2A28-441D-B706-4A9582C8C1EF}" dt="2022-03-29T08:43:10.289" v="2452" actId="26606"/>
          <ac:spMkLst>
            <pc:docMk/>
            <pc:sldMk cId="1795312552" sldId="280"/>
            <ac:spMk id="12" creationId="{081E4A58-353D-44AE-B2FC-2A74E2E400F7}"/>
          </ac:spMkLst>
        </pc:spChg>
      </pc:sldChg>
      <pc:sldChg chg="addSp modSp new mod setBg">
        <pc:chgData name="Roman Zhigalov" userId="1f97e9fdf7779aa5" providerId="LiveId" clId="{BB2C00F3-2A28-441D-B706-4A9582C8C1EF}" dt="2022-03-29T08:44:33.624" v="2581" actId="26606"/>
        <pc:sldMkLst>
          <pc:docMk/>
          <pc:sldMk cId="762573382" sldId="281"/>
        </pc:sldMkLst>
        <pc:spChg chg="mod">
          <ac:chgData name="Roman Zhigalov" userId="1f97e9fdf7779aa5" providerId="LiveId" clId="{BB2C00F3-2A28-441D-B706-4A9582C8C1EF}" dt="2022-03-29T08:44:33.624" v="2581" actId="26606"/>
          <ac:spMkLst>
            <pc:docMk/>
            <pc:sldMk cId="762573382" sldId="281"/>
            <ac:spMk id="2" creationId="{A7725B3C-9943-491E-A294-11687A51E7A8}"/>
          </ac:spMkLst>
        </pc:spChg>
        <pc:spChg chg="mod">
          <ac:chgData name="Roman Zhigalov" userId="1f97e9fdf7779aa5" providerId="LiveId" clId="{BB2C00F3-2A28-441D-B706-4A9582C8C1EF}" dt="2022-03-29T08:44:33.624" v="2581" actId="26606"/>
          <ac:spMkLst>
            <pc:docMk/>
            <pc:sldMk cId="762573382" sldId="281"/>
            <ac:spMk id="3" creationId="{68A817AC-943A-4190-95C8-F32027373617}"/>
          </ac:spMkLst>
        </pc:spChg>
        <pc:spChg chg="add">
          <ac:chgData name="Roman Zhigalov" userId="1f97e9fdf7779aa5" providerId="LiveId" clId="{BB2C00F3-2A28-441D-B706-4A9582C8C1EF}" dt="2022-03-29T08:44:33.624" v="2581" actId="26606"/>
          <ac:spMkLst>
            <pc:docMk/>
            <pc:sldMk cId="762573382" sldId="281"/>
            <ac:spMk id="8" creationId="{907EF6B7-1338-4443-8C46-6A318D952DFD}"/>
          </ac:spMkLst>
        </pc:spChg>
        <pc:spChg chg="add">
          <ac:chgData name="Roman Zhigalov" userId="1f97e9fdf7779aa5" providerId="LiveId" clId="{BB2C00F3-2A28-441D-B706-4A9582C8C1EF}" dt="2022-03-29T08:44:33.624" v="2581" actId="26606"/>
          <ac:spMkLst>
            <pc:docMk/>
            <pc:sldMk cId="762573382" sldId="281"/>
            <ac:spMk id="10" creationId="{DAAE4CDD-124C-4DCF-9584-B6033B545DD5}"/>
          </ac:spMkLst>
        </pc:spChg>
        <pc:spChg chg="add">
          <ac:chgData name="Roman Zhigalov" userId="1f97e9fdf7779aa5" providerId="LiveId" clId="{BB2C00F3-2A28-441D-B706-4A9582C8C1EF}" dt="2022-03-29T08:44:33.624" v="2581" actId="26606"/>
          <ac:spMkLst>
            <pc:docMk/>
            <pc:sldMk cId="762573382" sldId="281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BB2C00F3-2A28-441D-B706-4A9582C8C1EF}" dt="2022-03-29T08:45:06.021" v="2584" actId="26606"/>
        <pc:sldMkLst>
          <pc:docMk/>
          <pc:sldMk cId="3038850993" sldId="282"/>
        </pc:sldMkLst>
        <pc:spChg chg="del">
          <ac:chgData name="Roman Zhigalov" userId="1f97e9fdf7779aa5" providerId="LiveId" clId="{BB2C00F3-2A28-441D-B706-4A9582C8C1EF}" dt="2022-03-29T08:45:06.021" v="2584" actId="26606"/>
          <ac:spMkLst>
            <pc:docMk/>
            <pc:sldMk cId="3038850993" sldId="282"/>
            <ac:spMk id="2" creationId="{2B7BC642-4382-4D91-AE93-291B937C84AC}"/>
          </ac:spMkLst>
        </pc:spChg>
        <pc:spChg chg="del">
          <ac:chgData name="Roman Zhigalov" userId="1f97e9fdf7779aa5" providerId="LiveId" clId="{BB2C00F3-2A28-441D-B706-4A9582C8C1EF}" dt="2022-03-29T08:45:01.266" v="2583"/>
          <ac:spMkLst>
            <pc:docMk/>
            <pc:sldMk cId="3038850993" sldId="282"/>
            <ac:spMk id="3" creationId="{06F7182A-15EE-49F9-978B-B03D7DF28314}"/>
          </ac:spMkLst>
        </pc:spChg>
        <pc:spChg chg="add">
          <ac:chgData name="Roman Zhigalov" userId="1f97e9fdf7779aa5" providerId="LiveId" clId="{BB2C00F3-2A28-441D-B706-4A9582C8C1EF}" dt="2022-03-29T08:45:06.021" v="2584" actId="26606"/>
          <ac:spMkLst>
            <pc:docMk/>
            <pc:sldMk cId="3038850993" sldId="282"/>
            <ac:spMk id="71" creationId="{32BC26D8-82FB-445E-AA49-62A77D7C1EE0}"/>
          </ac:spMkLst>
        </pc:spChg>
        <pc:spChg chg="add">
          <ac:chgData name="Roman Zhigalov" userId="1f97e9fdf7779aa5" providerId="LiveId" clId="{BB2C00F3-2A28-441D-B706-4A9582C8C1EF}" dt="2022-03-29T08:45:06.021" v="2584" actId="26606"/>
          <ac:spMkLst>
            <pc:docMk/>
            <pc:sldMk cId="3038850993" sldId="282"/>
            <ac:spMk id="73" creationId="{CB44330D-EA18-4254-AA95-EB49948539B8}"/>
          </ac:spMkLst>
        </pc:spChg>
        <pc:picChg chg="add mod">
          <ac:chgData name="Roman Zhigalov" userId="1f97e9fdf7779aa5" providerId="LiveId" clId="{BB2C00F3-2A28-441D-B706-4A9582C8C1EF}" dt="2022-03-29T08:45:06.021" v="2584" actId="26606"/>
          <ac:picMkLst>
            <pc:docMk/>
            <pc:sldMk cId="3038850993" sldId="282"/>
            <ac:picMk id="9218" creationId="{6F3996D1-C8FE-416B-B62A-0BA393B0B710}"/>
          </ac:picMkLst>
        </pc:picChg>
      </pc:sldChg>
      <pc:sldChg chg="addSp delSp modSp new mod setBg">
        <pc:chgData name="Roman Zhigalov" userId="1f97e9fdf7779aa5" providerId="LiveId" clId="{BB2C00F3-2A28-441D-B706-4A9582C8C1EF}" dt="2022-03-29T08:45:21.802" v="2587" actId="26606"/>
        <pc:sldMkLst>
          <pc:docMk/>
          <pc:sldMk cId="2623652831" sldId="283"/>
        </pc:sldMkLst>
        <pc:spChg chg="del">
          <ac:chgData name="Roman Zhigalov" userId="1f97e9fdf7779aa5" providerId="LiveId" clId="{BB2C00F3-2A28-441D-B706-4A9582C8C1EF}" dt="2022-03-29T08:45:21.802" v="2587" actId="26606"/>
          <ac:spMkLst>
            <pc:docMk/>
            <pc:sldMk cId="2623652831" sldId="283"/>
            <ac:spMk id="2" creationId="{BEC0FEBA-1B66-45CC-9C72-40E22D1EEF4B}"/>
          </ac:spMkLst>
        </pc:spChg>
        <pc:spChg chg="del">
          <ac:chgData name="Roman Zhigalov" userId="1f97e9fdf7779aa5" providerId="LiveId" clId="{BB2C00F3-2A28-441D-B706-4A9582C8C1EF}" dt="2022-03-29T08:45:17.632" v="2586"/>
          <ac:spMkLst>
            <pc:docMk/>
            <pc:sldMk cId="2623652831" sldId="283"/>
            <ac:spMk id="3" creationId="{2F11EA8D-D9B9-48BB-9484-0F5A55C503D9}"/>
          </ac:spMkLst>
        </pc:spChg>
        <pc:spChg chg="add">
          <ac:chgData name="Roman Zhigalov" userId="1f97e9fdf7779aa5" providerId="LiveId" clId="{BB2C00F3-2A28-441D-B706-4A9582C8C1EF}" dt="2022-03-29T08:45:21.802" v="2587" actId="26606"/>
          <ac:spMkLst>
            <pc:docMk/>
            <pc:sldMk cId="2623652831" sldId="283"/>
            <ac:spMk id="71" creationId="{32BC26D8-82FB-445E-AA49-62A77D7C1EE0}"/>
          </ac:spMkLst>
        </pc:spChg>
        <pc:spChg chg="add">
          <ac:chgData name="Roman Zhigalov" userId="1f97e9fdf7779aa5" providerId="LiveId" clId="{BB2C00F3-2A28-441D-B706-4A9582C8C1EF}" dt="2022-03-29T08:45:21.802" v="2587" actId="26606"/>
          <ac:spMkLst>
            <pc:docMk/>
            <pc:sldMk cId="2623652831" sldId="283"/>
            <ac:spMk id="73" creationId="{CB44330D-EA18-4254-AA95-EB49948539B8}"/>
          </ac:spMkLst>
        </pc:spChg>
        <pc:picChg chg="add mod">
          <ac:chgData name="Roman Zhigalov" userId="1f97e9fdf7779aa5" providerId="LiveId" clId="{BB2C00F3-2A28-441D-B706-4A9582C8C1EF}" dt="2022-03-29T08:45:21.802" v="2587" actId="26606"/>
          <ac:picMkLst>
            <pc:docMk/>
            <pc:sldMk cId="2623652831" sldId="283"/>
            <ac:picMk id="10242" creationId="{F9256A24-A4A7-42F7-BA26-98DCC154BCF6}"/>
          </ac:picMkLst>
        </pc:picChg>
      </pc:sldChg>
      <pc:sldChg chg="addSp delSp modSp new mod setBg">
        <pc:chgData name="Roman Zhigalov" userId="1f97e9fdf7779aa5" providerId="LiveId" clId="{BB2C00F3-2A28-441D-B706-4A9582C8C1EF}" dt="2022-03-29T08:45:39.727" v="2590" actId="26606"/>
        <pc:sldMkLst>
          <pc:docMk/>
          <pc:sldMk cId="1990024154" sldId="284"/>
        </pc:sldMkLst>
        <pc:spChg chg="del">
          <ac:chgData name="Roman Zhigalov" userId="1f97e9fdf7779aa5" providerId="LiveId" clId="{BB2C00F3-2A28-441D-B706-4A9582C8C1EF}" dt="2022-03-29T08:45:39.727" v="2590" actId="26606"/>
          <ac:spMkLst>
            <pc:docMk/>
            <pc:sldMk cId="1990024154" sldId="284"/>
            <ac:spMk id="2" creationId="{DA056CCF-239F-43B8-97D2-7D17893A802D}"/>
          </ac:spMkLst>
        </pc:spChg>
        <pc:spChg chg="del">
          <ac:chgData name="Roman Zhigalov" userId="1f97e9fdf7779aa5" providerId="LiveId" clId="{BB2C00F3-2A28-441D-B706-4A9582C8C1EF}" dt="2022-03-29T08:45:36.128" v="2589"/>
          <ac:spMkLst>
            <pc:docMk/>
            <pc:sldMk cId="1990024154" sldId="284"/>
            <ac:spMk id="3" creationId="{34D28C78-5CB1-43AB-9B89-91FEB686596B}"/>
          </ac:spMkLst>
        </pc:spChg>
        <pc:spChg chg="add">
          <ac:chgData name="Roman Zhigalov" userId="1f97e9fdf7779aa5" providerId="LiveId" clId="{BB2C00F3-2A28-441D-B706-4A9582C8C1EF}" dt="2022-03-29T08:45:39.727" v="2590" actId="26606"/>
          <ac:spMkLst>
            <pc:docMk/>
            <pc:sldMk cId="1990024154" sldId="284"/>
            <ac:spMk id="71" creationId="{32BC26D8-82FB-445E-AA49-62A77D7C1EE0}"/>
          </ac:spMkLst>
        </pc:spChg>
        <pc:spChg chg="add">
          <ac:chgData name="Roman Zhigalov" userId="1f97e9fdf7779aa5" providerId="LiveId" clId="{BB2C00F3-2A28-441D-B706-4A9582C8C1EF}" dt="2022-03-29T08:45:39.727" v="2590" actId="26606"/>
          <ac:spMkLst>
            <pc:docMk/>
            <pc:sldMk cId="1990024154" sldId="284"/>
            <ac:spMk id="73" creationId="{CB44330D-EA18-4254-AA95-EB49948539B8}"/>
          </ac:spMkLst>
        </pc:spChg>
        <pc:picChg chg="add mod">
          <ac:chgData name="Roman Zhigalov" userId="1f97e9fdf7779aa5" providerId="LiveId" clId="{BB2C00F3-2A28-441D-B706-4A9582C8C1EF}" dt="2022-03-29T08:45:39.727" v="2590" actId="26606"/>
          <ac:picMkLst>
            <pc:docMk/>
            <pc:sldMk cId="1990024154" sldId="284"/>
            <ac:picMk id="11266" creationId="{F18BB222-41AA-4CE2-ADA7-71A730B5EB0C}"/>
          </ac:picMkLst>
        </pc:picChg>
      </pc:sldChg>
      <pc:sldChg chg="modSp new mod">
        <pc:chgData name="Roman Zhigalov" userId="1f97e9fdf7779aa5" providerId="LiveId" clId="{BB2C00F3-2A28-441D-B706-4A9582C8C1EF}" dt="2022-03-29T08:45:45.378" v="2607" actId="122"/>
        <pc:sldMkLst>
          <pc:docMk/>
          <pc:sldMk cId="1704440336" sldId="285"/>
        </pc:sldMkLst>
        <pc:spChg chg="mod">
          <ac:chgData name="Roman Zhigalov" userId="1f97e9fdf7779aa5" providerId="LiveId" clId="{BB2C00F3-2A28-441D-B706-4A9582C8C1EF}" dt="2022-03-29T08:45:45.378" v="2607" actId="122"/>
          <ac:spMkLst>
            <pc:docMk/>
            <pc:sldMk cId="1704440336" sldId="285"/>
            <ac:spMk id="2" creationId="{8F3A69E5-2473-4D30-9954-A80769391FA6}"/>
          </ac:spMkLst>
        </pc:spChg>
      </pc:sldChg>
      <pc:sldChg chg="modSp new mod">
        <pc:chgData name="Roman Zhigalov" userId="1f97e9fdf7779aa5" providerId="LiveId" clId="{BB2C00F3-2A28-441D-B706-4A9582C8C1EF}" dt="2022-03-29T08:45:49.938" v="2625" actId="122"/>
        <pc:sldMkLst>
          <pc:docMk/>
          <pc:sldMk cId="2944757426" sldId="286"/>
        </pc:sldMkLst>
        <pc:spChg chg="mod">
          <ac:chgData name="Roman Zhigalov" userId="1f97e9fdf7779aa5" providerId="LiveId" clId="{BB2C00F3-2A28-441D-B706-4A9582C8C1EF}" dt="2022-03-29T08:45:49.938" v="2625" actId="122"/>
          <ac:spMkLst>
            <pc:docMk/>
            <pc:sldMk cId="2944757426" sldId="286"/>
            <ac:spMk id="2" creationId="{B122BDDC-B094-4886-AC2C-C1D664D6AAC3}"/>
          </ac:spMkLst>
        </pc:spChg>
      </pc:sldChg>
      <pc:sldChg chg="add">
        <pc:chgData name="Roman Zhigalov" userId="1f97e9fdf7779aa5" providerId="LiveId" clId="{BB2C00F3-2A28-441D-B706-4A9582C8C1EF}" dt="2022-03-29T08:46:25.886" v="2626"/>
        <pc:sldMkLst>
          <pc:docMk/>
          <pc:sldMk cId="3092758895" sldId="29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EA67B-142C-457E-8255-BCFF09684C7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F0935F1-6FD4-41AE-A66B-CDE0F58D92EC}">
      <dgm:prSet/>
      <dgm:spPr/>
      <dgm:t>
        <a:bodyPr/>
        <a:lstStyle/>
        <a:p>
          <a:r>
            <a:rPr lang="ru-RU"/>
            <a:t>Япония до 1868 г.</a:t>
          </a:r>
          <a:endParaRPr lang="en-US"/>
        </a:p>
      </dgm:t>
    </dgm:pt>
    <dgm:pt modelId="{BCC171F2-DF16-4E69-969D-6EB2150D3556}" type="parTrans" cxnId="{E0D9EAAD-B3C5-40FA-97E7-D316BA00F8F0}">
      <dgm:prSet/>
      <dgm:spPr/>
      <dgm:t>
        <a:bodyPr/>
        <a:lstStyle/>
        <a:p>
          <a:endParaRPr lang="en-US"/>
        </a:p>
      </dgm:t>
    </dgm:pt>
    <dgm:pt modelId="{4B5EF8DA-3FB7-4065-8E49-4A173C53BB43}" type="sibTrans" cxnId="{E0D9EAAD-B3C5-40FA-97E7-D316BA00F8F0}">
      <dgm:prSet/>
      <dgm:spPr/>
      <dgm:t>
        <a:bodyPr/>
        <a:lstStyle/>
        <a:p>
          <a:endParaRPr lang="en-US"/>
        </a:p>
      </dgm:t>
    </dgm:pt>
    <dgm:pt modelId="{49C5722C-544A-4458-8379-F766F54EADF5}">
      <dgm:prSet/>
      <dgm:spPr/>
      <dgm:t>
        <a:bodyPr/>
        <a:lstStyle/>
        <a:p>
          <a:r>
            <a:rPr lang="ru-RU"/>
            <a:t>Свержение сёгуната Токугава </a:t>
          </a:r>
          <a:endParaRPr lang="en-US"/>
        </a:p>
      </dgm:t>
    </dgm:pt>
    <dgm:pt modelId="{6D952ECA-1852-4167-A8A4-D68E7A143071}" type="parTrans" cxnId="{6159BC8C-FCF2-4104-9A10-C87B3B0255C1}">
      <dgm:prSet/>
      <dgm:spPr/>
      <dgm:t>
        <a:bodyPr/>
        <a:lstStyle/>
        <a:p>
          <a:endParaRPr lang="en-US"/>
        </a:p>
      </dgm:t>
    </dgm:pt>
    <dgm:pt modelId="{F26A87D1-1229-4A12-9AAC-B0F4E019C8B9}" type="sibTrans" cxnId="{6159BC8C-FCF2-4104-9A10-C87B3B0255C1}">
      <dgm:prSet/>
      <dgm:spPr/>
      <dgm:t>
        <a:bodyPr/>
        <a:lstStyle/>
        <a:p>
          <a:endParaRPr lang="en-US"/>
        </a:p>
      </dgm:t>
    </dgm:pt>
    <dgm:pt modelId="{2911353C-BAC4-4174-98AF-9F20C5C5FC88}">
      <dgm:prSet/>
      <dgm:spPr/>
      <dgm:t>
        <a:bodyPr/>
        <a:lstStyle/>
        <a:p>
          <a:r>
            <a:rPr lang="ru-RU" dirty="0"/>
            <a:t>Реформы Мэйдзи</a:t>
          </a:r>
          <a:endParaRPr lang="en-US" dirty="0"/>
        </a:p>
      </dgm:t>
    </dgm:pt>
    <dgm:pt modelId="{856D8A6F-356C-493D-B7BE-3B5EB143D914}" type="parTrans" cxnId="{4B07DE73-CBCB-47DE-B7DD-FA5ED8953E38}">
      <dgm:prSet/>
      <dgm:spPr/>
      <dgm:t>
        <a:bodyPr/>
        <a:lstStyle/>
        <a:p>
          <a:endParaRPr lang="en-US"/>
        </a:p>
      </dgm:t>
    </dgm:pt>
    <dgm:pt modelId="{64C14AF2-64D1-4CEE-89EE-D5DAC0F22D52}" type="sibTrans" cxnId="{4B07DE73-CBCB-47DE-B7DD-FA5ED8953E38}">
      <dgm:prSet/>
      <dgm:spPr/>
      <dgm:t>
        <a:bodyPr/>
        <a:lstStyle/>
        <a:p>
          <a:endParaRPr lang="en-US"/>
        </a:p>
      </dgm:t>
    </dgm:pt>
    <dgm:pt modelId="{2073A49B-B4AE-4BDC-8505-853BCC4285E7}">
      <dgm:prSet/>
      <dgm:spPr/>
      <dgm:t>
        <a:bodyPr/>
        <a:lstStyle/>
        <a:p>
          <a:r>
            <a:rPr lang="ru-RU"/>
            <a:t>Внешняя политика</a:t>
          </a:r>
          <a:endParaRPr lang="en-US"/>
        </a:p>
      </dgm:t>
    </dgm:pt>
    <dgm:pt modelId="{A637A3FC-21F4-4754-8DF7-097C7903D474}" type="parTrans" cxnId="{67CA4574-D175-4C0B-9565-D36E5E266E50}">
      <dgm:prSet/>
      <dgm:spPr/>
      <dgm:t>
        <a:bodyPr/>
        <a:lstStyle/>
        <a:p>
          <a:endParaRPr lang="en-US"/>
        </a:p>
      </dgm:t>
    </dgm:pt>
    <dgm:pt modelId="{6BED37A5-20E8-4424-A24A-C240D167F7CC}" type="sibTrans" cxnId="{67CA4574-D175-4C0B-9565-D36E5E266E50}">
      <dgm:prSet/>
      <dgm:spPr/>
      <dgm:t>
        <a:bodyPr/>
        <a:lstStyle/>
        <a:p>
          <a:endParaRPr lang="en-US"/>
        </a:p>
      </dgm:t>
    </dgm:pt>
    <dgm:pt modelId="{A08A364E-2672-40A0-B600-8DA19071B7FE}">
      <dgm:prSet/>
      <dgm:spPr/>
      <dgm:t>
        <a:bodyPr/>
        <a:lstStyle/>
        <a:p>
          <a:r>
            <a:rPr lang="ru-RU"/>
            <a:t>Культура и общество</a:t>
          </a:r>
          <a:endParaRPr lang="en-US"/>
        </a:p>
      </dgm:t>
    </dgm:pt>
    <dgm:pt modelId="{89D90BF8-6632-45B9-B714-B913B0065874}" type="parTrans" cxnId="{CE48BF09-8FBF-4E33-828C-72D61FB44957}">
      <dgm:prSet/>
      <dgm:spPr/>
      <dgm:t>
        <a:bodyPr/>
        <a:lstStyle/>
        <a:p>
          <a:endParaRPr lang="en-US"/>
        </a:p>
      </dgm:t>
    </dgm:pt>
    <dgm:pt modelId="{9CD5182D-6F58-49AE-9316-DAC863914DD0}" type="sibTrans" cxnId="{CE48BF09-8FBF-4E33-828C-72D61FB44957}">
      <dgm:prSet/>
      <dgm:spPr/>
      <dgm:t>
        <a:bodyPr/>
        <a:lstStyle/>
        <a:p>
          <a:endParaRPr lang="en-US"/>
        </a:p>
      </dgm:t>
    </dgm:pt>
    <dgm:pt modelId="{315841D2-AD84-4BAE-B8A8-E7D9C67FF57B}" type="pres">
      <dgm:prSet presAssocID="{068EA67B-142C-457E-8255-BCFF09684C70}" presName="linear" presStyleCnt="0">
        <dgm:presLayoutVars>
          <dgm:dir/>
          <dgm:animLvl val="lvl"/>
          <dgm:resizeHandles val="exact"/>
        </dgm:presLayoutVars>
      </dgm:prSet>
      <dgm:spPr/>
    </dgm:pt>
    <dgm:pt modelId="{51B104B5-CDEC-4D3A-8BCA-51F6A53EA5E7}" type="pres">
      <dgm:prSet presAssocID="{2F0935F1-6FD4-41AE-A66B-CDE0F58D92EC}" presName="parentLin" presStyleCnt="0"/>
      <dgm:spPr/>
    </dgm:pt>
    <dgm:pt modelId="{2C6B1D1F-1B70-433D-9450-676BF324B32A}" type="pres">
      <dgm:prSet presAssocID="{2F0935F1-6FD4-41AE-A66B-CDE0F58D92EC}" presName="parentLeftMargin" presStyleLbl="node1" presStyleIdx="0" presStyleCnt="5"/>
      <dgm:spPr/>
    </dgm:pt>
    <dgm:pt modelId="{8922A6BA-59ED-4430-897B-11B407ACF759}" type="pres">
      <dgm:prSet presAssocID="{2F0935F1-6FD4-41AE-A66B-CDE0F58D92E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EC706B0-DD71-4364-8E11-80788BBEBEE1}" type="pres">
      <dgm:prSet presAssocID="{2F0935F1-6FD4-41AE-A66B-CDE0F58D92EC}" presName="negativeSpace" presStyleCnt="0"/>
      <dgm:spPr/>
    </dgm:pt>
    <dgm:pt modelId="{0F74BAFD-B17B-43E9-8F90-6ED42A96043A}" type="pres">
      <dgm:prSet presAssocID="{2F0935F1-6FD4-41AE-A66B-CDE0F58D92EC}" presName="childText" presStyleLbl="conFgAcc1" presStyleIdx="0" presStyleCnt="5">
        <dgm:presLayoutVars>
          <dgm:bulletEnabled val="1"/>
        </dgm:presLayoutVars>
      </dgm:prSet>
      <dgm:spPr/>
    </dgm:pt>
    <dgm:pt modelId="{6138E8EB-A6DC-4EB5-AE57-B964A9DE5428}" type="pres">
      <dgm:prSet presAssocID="{4B5EF8DA-3FB7-4065-8E49-4A173C53BB43}" presName="spaceBetweenRectangles" presStyleCnt="0"/>
      <dgm:spPr/>
    </dgm:pt>
    <dgm:pt modelId="{67145FEC-B3DC-4802-8D57-462DF0E237C4}" type="pres">
      <dgm:prSet presAssocID="{49C5722C-544A-4458-8379-F766F54EADF5}" presName="parentLin" presStyleCnt="0"/>
      <dgm:spPr/>
    </dgm:pt>
    <dgm:pt modelId="{AC7A4D3C-704E-4E84-86D7-F161D9165B5A}" type="pres">
      <dgm:prSet presAssocID="{49C5722C-544A-4458-8379-F766F54EADF5}" presName="parentLeftMargin" presStyleLbl="node1" presStyleIdx="0" presStyleCnt="5"/>
      <dgm:spPr/>
    </dgm:pt>
    <dgm:pt modelId="{2F06C10B-ECC7-4668-932F-F86CC9A9B029}" type="pres">
      <dgm:prSet presAssocID="{49C5722C-544A-4458-8379-F766F54EADF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4FEE0EE-1F40-4247-A66B-B6BC4497641E}" type="pres">
      <dgm:prSet presAssocID="{49C5722C-544A-4458-8379-F766F54EADF5}" presName="negativeSpace" presStyleCnt="0"/>
      <dgm:spPr/>
    </dgm:pt>
    <dgm:pt modelId="{A7379582-A008-4579-9091-71F271C2F246}" type="pres">
      <dgm:prSet presAssocID="{49C5722C-544A-4458-8379-F766F54EADF5}" presName="childText" presStyleLbl="conFgAcc1" presStyleIdx="1" presStyleCnt="5">
        <dgm:presLayoutVars>
          <dgm:bulletEnabled val="1"/>
        </dgm:presLayoutVars>
      </dgm:prSet>
      <dgm:spPr/>
    </dgm:pt>
    <dgm:pt modelId="{0F82D6CA-BD1A-402C-A71E-DC24CB099E0B}" type="pres">
      <dgm:prSet presAssocID="{F26A87D1-1229-4A12-9AAC-B0F4E019C8B9}" presName="spaceBetweenRectangles" presStyleCnt="0"/>
      <dgm:spPr/>
    </dgm:pt>
    <dgm:pt modelId="{BB703A16-6275-4A6A-BC59-7099FDDE110B}" type="pres">
      <dgm:prSet presAssocID="{2911353C-BAC4-4174-98AF-9F20C5C5FC88}" presName="parentLin" presStyleCnt="0"/>
      <dgm:spPr/>
    </dgm:pt>
    <dgm:pt modelId="{828B109E-FD57-4580-81A4-2EB17F8DD884}" type="pres">
      <dgm:prSet presAssocID="{2911353C-BAC4-4174-98AF-9F20C5C5FC88}" presName="parentLeftMargin" presStyleLbl="node1" presStyleIdx="1" presStyleCnt="5"/>
      <dgm:spPr/>
    </dgm:pt>
    <dgm:pt modelId="{6531A9F1-2190-4C80-A0A0-64B74DEBA3D1}" type="pres">
      <dgm:prSet presAssocID="{2911353C-BAC4-4174-98AF-9F20C5C5FC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D2829E1-C4E9-4D6A-AACA-FB2619A27F0A}" type="pres">
      <dgm:prSet presAssocID="{2911353C-BAC4-4174-98AF-9F20C5C5FC88}" presName="negativeSpace" presStyleCnt="0"/>
      <dgm:spPr/>
    </dgm:pt>
    <dgm:pt modelId="{844E7D13-A25C-4C50-A48F-1C353486DE3E}" type="pres">
      <dgm:prSet presAssocID="{2911353C-BAC4-4174-98AF-9F20C5C5FC88}" presName="childText" presStyleLbl="conFgAcc1" presStyleIdx="2" presStyleCnt="5">
        <dgm:presLayoutVars>
          <dgm:bulletEnabled val="1"/>
        </dgm:presLayoutVars>
      </dgm:prSet>
      <dgm:spPr/>
    </dgm:pt>
    <dgm:pt modelId="{DBF81A12-DC2C-4D64-84F0-52963D1EA9CA}" type="pres">
      <dgm:prSet presAssocID="{64C14AF2-64D1-4CEE-89EE-D5DAC0F22D52}" presName="spaceBetweenRectangles" presStyleCnt="0"/>
      <dgm:spPr/>
    </dgm:pt>
    <dgm:pt modelId="{9485B41A-7A2A-4779-94F8-95EFDE00576C}" type="pres">
      <dgm:prSet presAssocID="{2073A49B-B4AE-4BDC-8505-853BCC4285E7}" presName="parentLin" presStyleCnt="0"/>
      <dgm:spPr/>
    </dgm:pt>
    <dgm:pt modelId="{6640A009-6C69-4637-B345-64BB3C3C7B46}" type="pres">
      <dgm:prSet presAssocID="{2073A49B-B4AE-4BDC-8505-853BCC4285E7}" presName="parentLeftMargin" presStyleLbl="node1" presStyleIdx="2" presStyleCnt="5"/>
      <dgm:spPr/>
    </dgm:pt>
    <dgm:pt modelId="{9CC197B2-EDD6-4514-896E-A6CE16FE34E7}" type="pres">
      <dgm:prSet presAssocID="{2073A49B-B4AE-4BDC-8505-853BCC4285E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09ECD82-18F0-499F-9DD7-593EBB60E650}" type="pres">
      <dgm:prSet presAssocID="{2073A49B-B4AE-4BDC-8505-853BCC4285E7}" presName="negativeSpace" presStyleCnt="0"/>
      <dgm:spPr/>
    </dgm:pt>
    <dgm:pt modelId="{B407D57A-E7DD-43EA-8C96-D02DC6C879DB}" type="pres">
      <dgm:prSet presAssocID="{2073A49B-B4AE-4BDC-8505-853BCC4285E7}" presName="childText" presStyleLbl="conFgAcc1" presStyleIdx="3" presStyleCnt="5">
        <dgm:presLayoutVars>
          <dgm:bulletEnabled val="1"/>
        </dgm:presLayoutVars>
      </dgm:prSet>
      <dgm:spPr/>
    </dgm:pt>
    <dgm:pt modelId="{62042419-90AF-446F-8A1A-0B5A956B3CFC}" type="pres">
      <dgm:prSet presAssocID="{6BED37A5-20E8-4424-A24A-C240D167F7CC}" presName="spaceBetweenRectangles" presStyleCnt="0"/>
      <dgm:spPr/>
    </dgm:pt>
    <dgm:pt modelId="{92B30184-A52F-4DC8-8379-86E8CF6FC076}" type="pres">
      <dgm:prSet presAssocID="{A08A364E-2672-40A0-B600-8DA19071B7FE}" presName="parentLin" presStyleCnt="0"/>
      <dgm:spPr/>
    </dgm:pt>
    <dgm:pt modelId="{4087814A-E545-4CF9-84B5-04606B8D2477}" type="pres">
      <dgm:prSet presAssocID="{A08A364E-2672-40A0-B600-8DA19071B7FE}" presName="parentLeftMargin" presStyleLbl="node1" presStyleIdx="3" presStyleCnt="5"/>
      <dgm:spPr/>
    </dgm:pt>
    <dgm:pt modelId="{BD7DDB1A-D945-43AC-8332-EC5CD1163495}" type="pres">
      <dgm:prSet presAssocID="{A08A364E-2672-40A0-B600-8DA19071B7F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31C8795-B772-4DE0-82E2-1A1BF4257201}" type="pres">
      <dgm:prSet presAssocID="{A08A364E-2672-40A0-B600-8DA19071B7FE}" presName="negativeSpace" presStyleCnt="0"/>
      <dgm:spPr/>
    </dgm:pt>
    <dgm:pt modelId="{46210A8F-23B1-42DD-B560-8F5B263CF984}" type="pres">
      <dgm:prSet presAssocID="{A08A364E-2672-40A0-B600-8DA19071B7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E48BF09-8FBF-4E33-828C-72D61FB44957}" srcId="{068EA67B-142C-457E-8255-BCFF09684C70}" destId="{A08A364E-2672-40A0-B600-8DA19071B7FE}" srcOrd="4" destOrd="0" parTransId="{89D90BF8-6632-45B9-B714-B913B0065874}" sibTransId="{9CD5182D-6F58-49AE-9316-DAC863914DD0}"/>
    <dgm:cxn modelId="{C5857C1B-3B20-427E-BF8C-17426B0E84C0}" type="presOf" srcId="{49C5722C-544A-4458-8379-F766F54EADF5}" destId="{2F06C10B-ECC7-4668-932F-F86CC9A9B029}" srcOrd="1" destOrd="0" presId="urn:microsoft.com/office/officeart/2005/8/layout/list1"/>
    <dgm:cxn modelId="{0516191C-9382-4F74-9685-8D1DCFA2D091}" type="presOf" srcId="{2911353C-BAC4-4174-98AF-9F20C5C5FC88}" destId="{6531A9F1-2190-4C80-A0A0-64B74DEBA3D1}" srcOrd="1" destOrd="0" presId="urn:microsoft.com/office/officeart/2005/8/layout/list1"/>
    <dgm:cxn modelId="{C1E8B61C-80AD-46D4-BBFB-DD6E3F5054EC}" type="presOf" srcId="{068EA67B-142C-457E-8255-BCFF09684C70}" destId="{315841D2-AD84-4BAE-B8A8-E7D9C67FF57B}" srcOrd="0" destOrd="0" presId="urn:microsoft.com/office/officeart/2005/8/layout/list1"/>
    <dgm:cxn modelId="{B4869A73-0107-4390-87AE-63E224F889B7}" type="presOf" srcId="{A08A364E-2672-40A0-B600-8DA19071B7FE}" destId="{4087814A-E545-4CF9-84B5-04606B8D2477}" srcOrd="0" destOrd="0" presId="urn:microsoft.com/office/officeart/2005/8/layout/list1"/>
    <dgm:cxn modelId="{4B07DE73-CBCB-47DE-B7DD-FA5ED8953E38}" srcId="{068EA67B-142C-457E-8255-BCFF09684C70}" destId="{2911353C-BAC4-4174-98AF-9F20C5C5FC88}" srcOrd="2" destOrd="0" parTransId="{856D8A6F-356C-493D-B7BE-3B5EB143D914}" sibTransId="{64C14AF2-64D1-4CEE-89EE-D5DAC0F22D52}"/>
    <dgm:cxn modelId="{3E2C0874-C12C-405F-A454-4D2F1AF9259B}" type="presOf" srcId="{2073A49B-B4AE-4BDC-8505-853BCC4285E7}" destId="{6640A009-6C69-4637-B345-64BB3C3C7B46}" srcOrd="0" destOrd="0" presId="urn:microsoft.com/office/officeart/2005/8/layout/list1"/>
    <dgm:cxn modelId="{67CA4574-D175-4C0B-9565-D36E5E266E50}" srcId="{068EA67B-142C-457E-8255-BCFF09684C70}" destId="{2073A49B-B4AE-4BDC-8505-853BCC4285E7}" srcOrd="3" destOrd="0" parTransId="{A637A3FC-21F4-4754-8DF7-097C7903D474}" sibTransId="{6BED37A5-20E8-4424-A24A-C240D167F7CC}"/>
    <dgm:cxn modelId="{A871D088-74F1-404C-81E8-59EF365767AF}" type="presOf" srcId="{A08A364E-2672-40A0-B600-8DA19071B7FE}" destId="{BD7DDB1A-D945-43AC-8332-EC5CD1163495}" srcOrd="1" destOrd="0" presId="urn:microsoft.com/office/officeart/2005/8/layout/list1"/>
    <dgm:cxn modelId="{6159BC8C-FCF2-4104-9A10-C87B3B0255C1}" srcId="{068EA67B-142C-457E-8255-BCFF09684C70}" destId="{49C5722C-544A-4458-8379-F766F54EADF5}" srcOrd="1" destOrd="0" parTransId="{6D952ECA-1852-4167-A8A4-D68E7A143071}" sibTransId="{F26A87D1-1229-4A12-9AAC-B0F4E019C8B9}"/>
    <dgm:cxn modelId="{E72DAF8F-9C4A-441F-A8EF-DE3FBA5A4F39}" type="presOf" srcId="{49C5722C-544A-4458-8379-F766F54EADF5}" destId="{AC7A4D3C-704E-4E84-86D7-F161D9165B5A}" srcOrd="0" destOrd="0" presId="urn:microsoft.com/office/officeart/2005/8/layout/list1"/>
    <dgm:cxn modelId="{E0D9EAAD-B3C5-40FA-97E7-D316BA00F8F0}" srcId="{068EA67B-142C-457E-8255-BCFF09684C70}" destId="{2F0935F1-6FD4-41AE-A66B-CDE0F58D92EC}" srcOrd="0" destOrd="0" parTransId="{BCC171F2-DF16-4E69-969D-6EB2150D3556}" sibTransId="{4B5EF8DA-3FB7-4065-8E49-4A173C53BB43}"/>
    <dgm:cxn modelId="{5E7DFABB-0DF1-481B-85DB-AA075A4EE5B0}" type="presOf" srcId="{2911353C-BAC4-4174-98AF-9F20C5C5FC88}" destId="{828B109E-FD57-4580-81A4-2EB17F8DD884}" srcOrd="0" destOrd="0" presId="urn:microsoft.com/office/officeart/2005/8/layout/list1"/>
    <dgm:cxn modelId="{D293AACF-C0EE-48B0-87D3-55058325FAB2}" type="presOf" srcId="{2F0935F1-6FD4-41AE-A66B-CDE0F58D92EC}" destId="{2C6B1D1F-1B70-433D-9450-676BF324B32A}" srcOrd="0" destOrd="0" presId="urn:microsoft.com/office/officeart/2005/8/layout/list1"/>
    <dgm:cxn modelId="{4B570FD0-16EF-4A35-BDAA-4CD2927BB4C7}" type="presOf" srcId="{2F0935F1-6FD4-41AE-A66B-CDE0F58D92EC}" destId="{8922A6BA-59ED-4430-897B-11B407ACF759}" srcOrd="1" destOrd="0" presId="urn:microsoft.com/office/officeart/2005/8/layout/list1"/>
    <dgm:cxn modelId="{409680F2-DF0E-41E8-AFDE-36DD37E75F18}" type="presOf" srcId="{2073A49B-B4AE-4BDC-8505-853BCC4285E7}" destId="{9CC197B2-EDD6-4514-896E-A6CE16FE34E7}" srcOrd="1" destOrd="0" presId="urn:microsoft.com/office/officeart/2005/8/layout/list1"/>
    <dgm:cxn modelId="{ADD08DD7-FF2C-42B5-B8B8-72038F5963EC}" type="presParOf" srcId="{315841D2-AD84-4BAE-B8A8-E7D9C67FF57B}" destId="{51B104B5-CDEC-4D3A-8BCA-51F6A53EA5E7}" srcOrd="0" destOrd="0" presId="urn:microsoft.com/office/officeart/2005/8/layout/list1"/>
    <dgm:cxn modelId="{B07FBAC0-E2D6-4C52-A81C-20425AB6C849}" type="presParOf" srcId="{51B104B5-CDEC-4D3A-8BCA-51F6A53EA5E7}" destId="{2C6B1D1F-1B70-433D-9450-676BF324B32A}" srcOrd="0" destOrd="0" presId="urn:microsoft.com/office/officeart/2005/8/layout/list1"/>
    <dgm:cxn modelId="{34532027-E54C-4A72-A973-166AC98A5F2F}" type="presParOf" srcId="{51B104B5-CDEC-4D3A-8BCA-51F6A53EA5E7}" destId="{8922A6BA-59ED-4430-897B-11B407ACF759}" srcOrd="1" destOrd="0" presId="urn:microsoft.com/office/officeart/2005/8/layout/list1"/>
    <dgm:cxn modelId="{782368C3-9DB1-4FBF-AFCD-4F29DD31733F}" type="presParOf" srcId="{315841D2-AD84-4BAE-B8A8-E7D9C67FF57B}" destId="{2EC706B0-DD71-4364-8E11-80788BBEBEE1}" srcOrd="1" destOrd="0" presId="urn:microsoft.com/office/officeart/2005/8/layout/list1"/>
    <dgm:cxn modelId="{8B9D44D8-8E4E-411F-B1D5-DFAFEAB275B3}" type="presParOf" srcId="{315841D2-AD84-4BAE-B8A8-E7D9C67FF57B}" destId="{0F74BAFD-B17B-43E9-8F90-6ED42A96043A}" srcOrd="2" destOrd="0" presId="urn:microsoft.com/office/officeart/2005/8/layout/list1"/>
    <dgm:cxn modelId="{74F923AF-D9D5-4027-9C88-7ADCCEBAC943}" type="presParOf" srcId="{315841D2-AD84-4BAE-B8A8-E7D9C67FF57B}" destId="{6138E8EB-A6DC-4EB5-AE57-B964A9DE5428}" srcOrd="3" destOrd="0" presId="urn:microsoft.com/office/officeart/2005/8/layout/list1"/>
    <dgm:cxn modelId="{141B0146-F6DA-4AE0-B401-2274A83686A7}" type="presParOf" srcId="{315841D2-AD84-4BAE-B8A8-E7D9C67FF57B}" destId="{67145FEC-B3DC-4802-8D57-462DF0E237C4}" srcOrd="4" destOrd="0" presId="urn:microsoft.com/office/officeart/2005/8/layout/list1"/>
    <dgm:cxn modelId="{4CD6CA1D-4E44-42CF-AF2D-C5A237F48397}" type="presParOf" srcId="{67145FEC-B3DC-4802-8D57-462DF0E237C4}" destId="{AC7A4D3C-704E-4E84-86D7-F161D9165B5A}" srcOrd="0" destOrd="0" presId="urn:microsoft.com/office/officeart/2005/8/layout/list1"/>
    <dgm:cxn modelId="{BB4B002A-281C-44AD-89DB-7AD236681142}" type="presParOf" srcId="{67145FEC-B3DC-4802-8D57-462DF0E237C4}" destId="{2F06C10B-ECC7-4668-932F-F86CC9A9B029}" srcOrd="1" destOrd="0" presId="urn:microsoft.com/office/officeart/2005/8/layout/list1"/>
    <dgm:cxn modelId="{2FCEDCB3-A7DF-40F7-A7C2-A7DE19FAB7EF}" type="presParOf" srcId="{315841D2-AD84-4BAE-B8A8-E7D9C67FF57B}" destId="{D4FEE0EE-1F40-4247-A66B-B6BC4497641E}" srcOrd="5" destOrd="0" presId="urn:microsoft.com/office/officeart/2005/8/layout/list1"/>
    <dgm:cxn modelId="{93E802C9-5BAA-4554-90EE-F95114A90043}" type="presParOf" srcId="{315841D2-AD84-4BAE-B8A8-E7D9C67FF57B}" destId="{A7379582-A008-4579-9091-71F271C2F246}" srcOrd="6" destOrd="0" presId="urn:microsoft.com/office/officeart/2005/8/layout/list1"/>
    <dgm:cxn modelId="{40258CED-C57F-4098-B5A3-929BAC13EB0C}" type="presParOf" srcId="{315841D2-AD84-4BAE-B8A8-E7D9C67FF57B}" destId="{0F82D6CA-BD1A-402C-A71E-DC24CB099E0B}" srcOrd="7" destOrd="0" presId="urn:microsoft.com/office/officeart/2005/8/layout/list1"/>
    <dgm:cxn modelId="{452F544D-0100-4BB1-8C87-DBFD1953B4D8}" type="presParOf" srcId="{315841D2-AD84-4BAE-B8A8-E7D9C67FF57B}" destId="{BB703A16-6275-4A6A-BC59-7099FDDE110B}" srcOrd="8" destOrd="0" presId="urn:microsoft.com/office/officeart/2005/8/layout/list1"/>
    <dgm:cxn modelId="{85AA5BB2-4295-4FE6-9B68-3FF3C0A51E9A}" type="presParOf" srcId="{BB703A16-6275-4A6A-BC59-7099FDDE110B}" destId="{828B109E-FD57-4580-81A4-2EB17F8DD884}" srcOrd="0" destOrd="0" presId="urn:microsoft.com/office/officeart/2005/8/layout/list1"/>
    <dgm:cxn modelId="{6E0FD8EC-5B31-41B5-B13D-8C43F170AFB0}" type="presParOf" srcId="{BB703A16-6275-4A6A-BC59-7099FDDE110B}" destId="{6531A9F1-2190-4C80-A0A0-64B74DEBA3D1}" srcOrd="1" destOrd="0" presId="urn:microsoft.com/office/officeart/2005/8/layout/list1"/>
    <dgm:cxn modelId="{2124C34F-C4E4-4C8D-B877-2F9ACE7AE779}" type="presParOf" srcId="{315841D2-AD84-4BAE-B8A8-E7D9C67FF57B}" destId="{5D2829E1-C4E9-4D6A-AACA-FB2619A27F0A}" srcOrd="9" destOrd="0" presId="urn:microsoft.com/office/officeart/2005/8/layout/list1"/>
    <dgm:cxn modelId="{25EE3EEE-B971-4A15-8D49-A8EF1489D294}" type="presParOf" srcId="{315841D2-AD84-4BAE-B8A8-E7D9C67FF57B}" destId="{844E7D13-A25C-4C50-A48F-1C353486DE3E}" srcOrd="10" destOrd="0" presId="urn:microsoft.com/office/officeart/2005/8/layout/list1"/>
    <dgm:cxn modelId="{E17A4256-45B7-4722-885A-B882D1B4A3C0}" type="presParOf" srcId="{315841D2-AD84-4BAE-B8A8-E7D9C67FF57B}" destId="{DBF81A12-DC2C-4D64-84F0-52963D1EA9CA}" srcOrd="11" destOrd="0" presId="urn:microsoft.com/office/officeart/2005/8/layout/list1"/>
    <dgm:cxn modelId="{DC91EEA7-6FE7-40AE-B234-B68B97A362BC}" type="presParOf" srcId="{315841D2-AD84-4BAE-B8A8-E7D9C67FF57B}" destId="{9485B41A-7A2A-4779-94F8-95EFDE00576C}" srcOrd="12" destOrd="0" presId="urn:microsoft.com/office/officeart/2005/8/layout/list1"/>
    <dgm:cxn modelId="{6F976EBE-CFC7-499B-9852-B25DE44A8910}" type="presParOf" srcId="{9485B41A-7A2A-4779-94F8-95EFDE00576C}" destId="{6640A009-6C69-4637-B345-64BB3C3C7B46}" srcOrd="0" destOrd="0" presId="urn:microsoft.com/office/officeart/2005/8/layout/list1"/>
    <dgm:cxn modelId="{0E85C294-4102-4D49-8D0E-340F074867AE}" type="presParOf" srcId="{9485B41A-7A2A-4779-94F8-95EFDE00576C}" destId="{9CC197B2-EDD6-4514-896E-A6CE16FE34E7}" srcOrd="1" destOrd="0" presId="urn:microsoft.com/office/officeart/2005/8/layout/list1"/>
    <dgm:cxn modelId="{1CB72489-17A2-4434-BF98-0EBD9E684DAB}" type="presParOf" srcId="{315841D2-AD84-4BAE-B8A8-E7D9C67FF57B}" destId="{E09ECD82-18F0-499F-9DD7-593EBB60E650}" srcOrd="13" destOrd="0" presId="urn:microsoft.com/office/officeart/2005/8/layout/list1"/>
    <dgm:cxn modelId="{8E259E26-9F69-40F0-B42B-FE1D7F47F453}" type="presParOf" srcId="{315841D2-AD84-4BAE-B8A8-E7D9C67FF57B}" destId="{B407D57A-E7DD-43EA-8C96-D02DC6C879DB}" srcOrd="14" destOrd="0" presId="urn:microsoft.com/office/officeart/2005/8/layout/list1"/>
    <dgm:cxn modelId="{5BF3CF0F-C825-4E44-A2CF-C5153FABBDCA}" type="presParOf" srcId="{315841D2-AD84-4BAE-B8A8-E7D9C67FF57B}" destId="{62042419-90AF-446F-8A1A-0B5A956B3CFC}" srcOrd="15" destOrd="0" presId="urn:microsoft.com/office/officeart/2005/8/layout/list1"/>
    <dgm:cxn modelId="{1043E48F-70E6-48E7-8B99-F2AC90E9F35A}" type="presParOf" srcId="{315841D2-AD84-4BAE-B8A8-E7D9C67FF57B}" destId="{92B30184-A52F-4DC8-8379-86E8CF6FC076}" srcOrd="16" destOrd="0" presId="urn:microsoft.com/office/officeart/2005/8/layout/list1"/>
    <dgm:cxn modelId="{9BFE70C4-E5DE-410C-A351-CABD4462037C}" type="presParOf" srcId="{92B30184-A52F-4DC8-8379-86E8CF6FC076}" destId="{4087814A-E545-4CF9-84B5-04606B8D2477}" srcOrd="0" destOrd="0" presId="urn:microsoft.com/office/officeart/2005/8/layout/list1"/>
    <dgm:cxn modelId="{8F67B529-BA12-4235-A1CF-FF409F7864A1}" type="presParOf" srcId="{92B30184-A52F-4DC8-8379-86E8CF6FC076}" destId="{BD7DDB1A-D945-43AC-8332-EC5CD1163495}" srcOrd="1" destOrd="0" presId="urn:microsoft.com/office/officeart/2005/8/layout/list1"/>
    <dgm:cxn modelId="{44F01325-7C25-4636-AF33-04FDDB9AF756}" type="presParOf" srcId="{315841D2-AD84-4BAE-B8A8-E7D9C67FF57B}" destId="{031C8795-B772-4DE0-82E2-1A1BF4257201}" srcOrd="17" destOrd="0" presId="urn:microsoft.com/office/officeart/2005/8/layout/list1"/>
    <dgm:cxn modelId="{B1512E1C-78BC-451C-A7E2-A9B52E5B9BD2}" type="presParOf" srcId="{315841D2-AD84-4BAE-B8A8-E7D9C67FF57B}" destId="{46210A8F-23B1-42DD-B560-8F5B263CF98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4BAFD-B17B-43E9-8F90-6ED42A96043A}">
      <dsp:nvSpPr>
        <dsp:cNvPr id="0" name=""/>
        <dsp:cNvSpPr/>
      </dsp:nvSpPr>
      <dsp:spPr>
        <a:xfrm>
          <a:off x="0" y="378981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2A6BA-59ED-4430-897B-11B407ACF759}">
      <dsp:nvSpPr>
        <dsp:cNvPr id="0" name=""/>
        <dsp:cNvSpPr/>
      </dsp:nvSpPr>
      <dsp:spPr>
        <a:xfrm>
          <a:off x="295909" y="54261"/>
          <a:ext cx="4142728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Япония до 1868 г.</a:t>
          </a:r>
          <a:endParaRPr lang="en-US" sz="2200" kern="1200"/>
        </a:p>
      </dsp:txBody>
      <dsp:txXfrm>
        <a:off x="327612" y="85964"/>
        <a:ext cx="4079322" cy="586034"/>
      </dsp:txXfrm>
    </dsp:sp>
    <dsp:sp modelId="{A7379582-A008-4579-9091-71F271C2F246}">
      <dsp:nvSpPr>
        <dsp:cNvPr id="0" name=""/>
        <dsp:cNvSpPr/>
      </dsp:nvSpPr>
      <dsp:spPr>
        <a:xfrm>
          <a:off x="0" y="1376901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6C10B-ECC7-4668-932F-F86CC9A9B029}">
      <dsp:nvSpPr>
        <dsp:cNvPr id="0" name=""/>
        <dsp:cNvSpPr/>
      </dsp:nvSpPr>
      <dsp:spPr>
        <a:xfrm>
          <a:off x="295909" y="1052182"/>
          <a:ext cx="4142728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Свержение сёгуната Токугава </a:t>
          </a:r>
          <a:endParaRPr lang="en-US" sz="2200" kern="1200"/>
        </a:p>
      </dsp:txBody>
      <dsp:txXfrm>
        <a:off x="327612" y="1083885"/>
        <a:ext cx="4079322" cy="586034"/>
      </dsp:txXfrm>
    </dsp:sp>
    <dsp:sp modelId="{844E7D13-A25C-4C50-A48F-1C353486DE3E}">
      <dsp:nvSpPr>
        <dsp:cNvPr id="0" name=""/>
        <dsp:cNvSpPr/>
      </dsp:nvSpPr>
      <dsp:spPr>
        <a:xfrm>
          <a:off x="0" y="2374822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1A9F1-2190-4C80-A0A0-64B74DEBA3D1}">
      <dsp:nvSpPr>
        <dsp:cNvPr id="0" name=""/>
        <dsp:cNvSpPr/>
      </dsp:nvSpPr>
      <dsp:spPr>
        <a:xfrm>
          <a:off x="295909" y="2050101"/>
          <a:ext cx="4142728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Реформы Мэйдзи</a:t>
          </a:r>
          <a:endParaRPr lang="en-US" sz="2200" kern="1200" dirty="0"/>
        </a:p>
      </dsp:txBody>
      <dsp:txXfrm>
        <a:off x="327612" y="2081804"/>
        <a:ext cx="4079322" cy="586034"/>
      </dsp:txXfrm>
    </dsp:sp>
    <dsp:sp modelId="{B407D57A-E7DD-43EA-8C96-D02DC6C879DB}">
      <dsp:nvSpPr>
        <dsp:cNvPr id="0" name=""/>
        <dsp:cNvSpPr/>
      </dsp:nvSpPr>
      <dsp:spPr>
        <a:xfrm>
          <a:off x="0" y="3372742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197B2-EDD6-4514-896E-A6CE16FE34E7}">
      <dsp:nvSpPr>
        <dsp:cNvPr id="0" name=""/>
        <dsp:cNvSpPr/>
      </dsp:nvSpPr>
      <dsp:spPr>
        <a:xfrm>
          <a:off x="295909" y="3048022"/>
          <a:ext cx="4142728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Внешняя политика</a:t>
          </a:r>
          <a:endParaRPr lang="en-US" sz="2200" kern="1200"/>
        </a:p>
      </dsp:txBody>
      <dsp:txXfrm>
        <a:off x="327612" y="3079725"/>
        <a:ext cx="4079322" cy="586034"/>
      </dsp:txXfrm>
    </dsp:sp>
    <dsp:sp modelId="{46210A8F-23B1-42DD-B560-8F5B263CF984}">
      <dsp:nvSpPr>
        <dsp:cNvPr id="0" name=""/>
        <dsp:cNvSpPr/>
      </dsp:nvSpPr>
      <dsp:spPr>
        <a:xfrm>
          <a:off x="0" y="4370662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DDB1A-D945-43AC-8332-EC5CD1163495}">
      <dsp:nvSpPr>
        <dsp:cNvPr id="0" name=""/>
        <dsp:cNvSpPr/>
      </dsp:nvSpPr>
      <dsp:spPr>
        <a:xfrm>
          <a:off x="295909" y="4045942"/>
          <a:ext cx="4142728" cy="6494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Культура и общество</a:t>
          </a:r>
          <a:endParaRPr lang="en-US" sz="2200" kern="1200"/>
        </a:p>
      </dsp:txBody>
      <dsp:txXfrm>
        <a:off x="327612" y="4077645"/>
        <a:ext cx="4079322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FEC6F-0BF3-4EB3-A523-68BE9ED77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598588-BDC4-4DDC-975B-42A4864EB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0CE59-C971-42A3-8DC4-CCA11AA1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11F-0ECD-4C8C-8457-AE29F8F904A8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46602-3520-47BF-9B29-74AD4010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6F3EF5-5799-465F-BD78-F675A766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787C-5EC8-4FD9-A3BE-2C0D17E7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4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41914-DBBD-48A1-996C-EEE7C4EB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EFEA93-62AD-4B37-817A-D280B2A23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318F42-92CD-4FFD-B56E-82FE0AADF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11F-0ECD-4C8C-8457-AE29F8F904A8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3C141C-DA78-4BD3-9B55-55607BCB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E42238-5ADB-414B-9F75-12AEFC85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787C-5EC8-4FD9-A3BE-2C0D17E7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2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B8F0CE-9DBC-446C-A8E2-95B6DD365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89CF48-513D-469D-BB1D-852B262CE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C45804-ADB1-4624-9771-6BC14CF6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11F-0ECD-4C8C-8457-AE29F8F904A8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95CBA-2787-4F04-A2DE-73BE7336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56006F-14BC-4898-9E03-0A23CA74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787C-5EC8-4FD9-A3BE-2C0D17E7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6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DA679-9EEE-4E48-869A-C7AC1F31A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58522F-E65C-4F6C-B0DA-DB1C51567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E60B2B-6973-4F10-A1E4-3DF5940F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11F-0ECD-4C8C-8457-AE29F8F904A8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D6BCE2-B697-4E6E-A54C-1A3B6E93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13868-0E3F-47A5-B17A-9033D956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787C-5EC8-4FD9-A3BE-2C0D17E7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1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156E7-DC77-42B9-996C-D1F3CE3E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46E88E-2D96-492B-B721-5BFE736DA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85EB0C-E201-4557-B969-5ABC900E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11F-0ECD-4C8C-8457-AE29F8F904A8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3DC7CB-85D5-49C0-8D51-56A4A270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47EAD9-D9F4-42FD-AD52-FBE09C12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787C-5EC8-4FD9-A3BE-2C0D17E7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8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52C91-C7C2-48F5-AD29-5403CA5E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3663DE-5ED6-407F-8108-4F5E3FC72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B0EED0-7D04-40AB-9079-A1052F561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B659F9-6FAF-416D-B96A-D9003281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11F-0ECD-4C8C-8457-AE29F8F904A8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296A28-7CD0-4E40-98D5-80A08446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B491D4-7ECA-450F-9F10-D6117488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787C-5EC8-4FD9-A3BE-2C0D17E7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6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B88-54A5-4FF6-94DB-9F903B93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46CAE8-C67F-4A44-B8F2-4A1346165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300F97-6E7E-4939-870B-AC1CFEB05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C0A3AB-15D5-4D68-B54C-BEC52D4CE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07CF14-61F7-469A-B459-1FCA301FE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BBDEDF-B963-44FB-AD49-A1A52BAA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11F-0ECD-4C8C-8457-AE29F8F904A8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C3B4E3-3101-4375-A422-3E2E4198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87E067-AE92-43B4-8501-62DBE6D4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787C-5EC8-4FD9-A3BE-2C0D17E7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3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63570-8BB0-4CA1-8C6C-585FCD7D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FB5FAF-3A01-4E52-9479-7245D161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11F-0ECD-4C8C-8457-AE29F8F904A8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048DBB-8AC8-4FB9-8AEF-39D12695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71307F-91DA-47E6-BC90-AD150AC1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787C-5EC8-4FD9-A3BE-2C0D17E7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1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93FDDC-788B-49E9-BF3F-C717BDCB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11F-0ECD-4C8C-8457-AE29F8F904A8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0A54A6-1D45-4F04-9EAC-E1782FC3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DB5B72-1EED-44C4-95B7-BA952BDA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787C-5EC8-4FD9-A3BE-2C0D17E7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8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2EC05-1A91-4680-84C0-1FE7908A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EA409-F957-47F3-B4B3-10A9F169B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B0E33-32F4-4DB8-A626-2CC3894EA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EF8ED3-8C0A-4A27-B6E8-82D9FFF5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11F-0ECD-4C8C-8457-AE29F8F904A8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E7C089-9BD9-44D9-BC26-E7500F4C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6F00DE-A6F5-4113-AF21-9CF3D10C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787C-5EC8-4FD9-A3BE-2C0D17E7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8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E627-4603-4204-ABAB-45A6DC35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818209-8C06-4313-AC7C-EBB50B1CB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6C7FB4-512E-4324-A691-198547BAD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16012-62B3-462A-96F5-3BAE1FB5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11F-0ECD-4C8C-8457-AE29F8F904A8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762F73-8010-407F-A09D-04B58F6E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69B70A-2743-4C9E-BDF4-65647853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787C-5EC8-4FD9-A3BE-2C0D17E7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4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38CC1-B962-4583-96D1-46E18C74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4803D7-D7CE-436E-87C0-14903E3FA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B28E3C-1CB3-47F0-8B57-854DECAB6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711F-0ECD-4C8C-8457-AE29F8F904A8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35E9F-7C43-4937-B8A5-6A877D6B7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5C8B31-F87E-43DB-8ABA-984DAEC22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2787C-5EC8-4FD9-A3BE-2C0D17E7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9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E9EA1-920B-465C-AC17-5962785B2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24. Япония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DE8138-050C-405C-A393-53FB075C1F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3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0401E74-AF50-4808-86CA-5C870520CB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3" r="1" b="2264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7C88C-F1CD-483A-B01F-0055368C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3 января 1868 г. – указ о реставрации (восстановлении) монархии</a:t>
            </a:r>
          </a:p>
        </p:txBody>
      </p:sp>
      <p:cxnSp>
        <p:nvCxnSpPr>
          <p:cNvPr id="3080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31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8C2DC-AFF4-4A9D-B4AB-F81CF6A8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208178-3650-4372-9410-4AA186AD3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Был упразднён </a:t>
            </a:r>
            <a:r>
              <a:rPr lang="ru-RU" sz="2400" dirty="0" err="1"/>
              <a:t>Сёгунат</a:t>
            </a:r>
            <a:r>
              <a:rPr lang="ru-RU" sz="2400" dirty="0"/>
              <a:t> и создано новое правительство </a:t>
            </a:r>
          </a:p>
          <a:p>
            <a:r>
              <a:rPr lang="ru-RU" sz="2400" dirty="0"/>
              <a:t>Ликвидировалась старая военно-феодальная система</a:t>
            </a:r>
          </a:p>
          <a:p>
            <a:r>
              <a:rPr lang="ru-RU" sz="2400" dirty="0"/>
              <a:t>В стране вспыхнула Гражданская война, однако император одержал победу </a:t>
            </a:r>
          </a:p>
          <a:p>
            <a:r>
              <a:rPr lang="ru-RU" sz="2400" dirty="0"/>
              <a:t>Начался период Мэйдзи «Просвещенного правления»</a:t>
            </a:r>
          </a:p>
        </p:txBody>
      </p:sp>
    </p:spTree>
    <p:extLst>
      <p:ext uri="{BB962C8B-B14F-4D97-AF65-F5344CB8AC3E}">
        <p14:creationId xmlns:p14="http://schemas.microsoft.com/office/powerpoint/2010/main" val="1530037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88D155-CC6F-4830-925F-234CD33A6C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r="10893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EFFF3-50F7-4CEE-8E6E-13A73217A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Переезд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императора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из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Киото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Токио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cxnSp>
        <p:nvCxnSpPr>
          <p:cNvPr id="4101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068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B471B-1830-4F1A-974A-E73EF4DC6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Реформы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Мэйдзи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6450B8-096F-4BF9-B62D-49567CA38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7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1C6DF-462F-4D27-971B-52B48843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Основные реформы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E45BDD-896E-4D95-870F-86CC3266E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200" dirty="0"/>
              <a:t>Упрощалось деление страны на княжества, вводилось новое территориально-административное деление</a:t>
            </a:r>
            <a:r>
              <a:rPr lang="en-US" sz="2200" dirty="0"/>
              <a:t>:</a:t>
            </a:r>
            <a:r>
              <a:rPr lang="ru-RU" sz="2200" dirty="0"/>
              <a:t> префектуры, подчиняющиеся императорскому правительству </a:t>
            </a:r>
          </a:p>
          <a:p>
            <a:r>
              <a:rPr lang="ru-RU" sz="2200" dirty="0"/>
              <a:t>Были провозглашены равенство всех перед законом и упрощение системы сословий. Вводилась свобода торговли и передвижения по всей стране</a:t>
            </a:r>
          </a:p>
          <a:p>
            <a:r>
              <a:rPr lang="ru-RU" sz="2200" dirty="0"/>
              <a:t>Была проведена аграрная реформа</a:t>
            </a:r>
            <a:r>
              <a:rPr lang="en-US" sz="2200" dirty="0"/>
              <a:t>:</a:t>
            </a:r>
            <a:r>
              <a:rPr lang="ru-RU" sz="2200" dirty="0"/>
              <a:t> устанавливалась частная собственность на землю с правом купли-продажи</a:t>
            </a:r>
          </a:p>
          <a:p>
            <a:r>
              <a:rPr lang="ru-RU" sz="2200" dirty="0"/>
              <a:t>Крестьяне могли без ограничений возделывать любые сельскохозяйственные культуры и заниматься торговлей. Все натуральные налоги заменялись денежными</a:t>
            </a:r>
          </a:p>
        </p:txBody>
      </p:sp>
    </p:spTree>
    <p:extLst>
      <p:ext uri="{BB962C8B-B14F-4D97-AF65-F5344CB8AC3E}">
        <p14:creationId xmlns:p14="http://schemas.microsoft.com/office/powerpoint/2010/main" val="3130978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32" name="Straight Connector 70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Rectangle 7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F6B32-A165-49EE-AD00-9FEE9A95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Аллегория</a:t>
            </a: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борьбы</a:t>
            </a: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нового</a:t>
            </a: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старого</a:t>
            </a: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картина</a:t>
            </a: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около</a:t>
            </a: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1870 г.</a:t>
            </a:r>
          </a:p>
        </p:txBody>
      </p:sp>
      <p:cxnSp>
        <p:nvCxnSpPr>
          <p:cNvPr id="5134" name="Straight Connector 74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5" name="Straight Connector 76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C049C0C-462C-4754-B97C-F8A2D2CE74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0725" y="2427541"/>
            <a:ext cx="803545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54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2FD09-58A9-4ADA-B5BE-9244BA77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Основные реформы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29E9AE-279D-4EE8-A4F2-635E2D97B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Была проведена военная реформа</a:t>
            </a:r>
            <a:r>
              <a:rPr lang="en-US" sz="2400" dirty="0"/>
              <a:t>:</a:t>
            </a:r>
            <a:r>
              <a:rPr lang="ru-RU" sz="2400" dirty="0"/>
              <a:t> самурайские ополчения были преобразованы в регулярную армию, которая подчинялась императорскому правительству и комплектовалась на основе всеобщей воинской повинности </a:t>
            </a:r>
          </a:p>
          <a:p>
            <a:r>
              <a:rPr lang="ru-RU" sz="2400" dirty="0"/>
              <a:t>В основу воспитания солдат и офицеров был положен кодекс чести самурая — бусидо («путь воина»)</a:t>
            </a:r>
          </a:p>
          <a:p>
            <a:r>
              <a:rPr lang="ru-RU" sz="2400" dirty="0"/>
              <a:t>Создавались благоприятные условия для предпринимательской деятельности, строились железные дороги и телеграфные линии, школы </a:t>
            </a:r>
          </a:p>
        </p:txBody>
      </p:sp>
    </p:spTree>
    <p:extLst>
      <p:ext uri="{BB962C8B-B14F-4D97-AF65-F5344CB8AC3E}">
        <p14:creationId xmlns:p14="http://schemas.microsoft.com/office/powerpoint/2010/main" val="438127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FF6-9811-4B5E-B67B-BFAE4C7C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Школа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Кайти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—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старейшая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начальная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школа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Японии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Изображение выглядит как небо, здание, внешний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657B01F9-60AE-4B23-96A7-583AC647FA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75392"/>
            <a:ext cx="6553545" cy="49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54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D888F-CE60-4F65-AD14-BAE8BA65D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48242"/>
            <a:ext cx="3807187" cy="2228074"/>
          </a:xfrm>
        </p:spPr>
        <p:txBody>
          <a:bodyPr>
            <a:normAutofit/>
          </a:bodyPr>
          <a:lstStyle/>
          <a:p>
            <a:r>
              <a:rPr lang="ru-RU" sz="3700" dirty="0"/>
              <a:t>1889 г. – принятие Конституции Японии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5BF470-3A75-BC3F-A37F-7F4AD8AC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022B430-42EE-4B76-BF20-D638C53A8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55" b="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9061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299B0-2A16-4F41-8741-E48F3088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277E2A78-B025-47BE-8665-CA397392C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Провозглашалась конституционная монархия</a:t>
            </a:r>
          </a:p>
          <a:p>
            <a:r>
              <a:rPr lang="ru-RU" sz="2400" dirty="0"/>
              <a:t>За императором закреплялись широкие полномочия</a:t>
            </a:r>
            <a:r>
              <a:rPr lang="en-US" sz="2400" dirty="0"/>
              <a:t>:</a:t>
            </a:r>
            <a:r>
              <a:rPr lang="ru-RU" sz="2400" dirty="0"/>
              <a:t> его особа была «священной и неприкосновенной»</a:t>
            </a:r>
          </a:p>
          <a:p>
            <a:r>
              <a:rPr lang="ru-RU" sz="2400" dirty="0"/>
              <a:t>Конституция формально гарантировала свободу слова, переписки, печати, собраний и союзов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271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81F74-52A5-4335-8334-776B013D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523D39-A244-444F-A70B-350317559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79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222A0-01A2-4254-8F3D-1BCC465F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Внешняя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политика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1140BB-3101-4927-8A77-EED6FDF80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53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Японо-китайская война на море: триумф Страны восходящего солнца | Warspot.ru">
            <a:extLst>
              <a:ext uri="{FF2B5EF4-FFF2-40B4-BE49-F238E27FC236}">
                <a16:creationId xmlns:a16="http://schemas.microsoft.com/office/drawing/2014/main" id="{F594E6F1-0333-4C8F-9619-6E8B3F45B5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" b="193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93BDC-64F6-4B46-B3C2-5D0A647A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Японо-Китайская война 1894-1895 гг.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092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8" name="Rectangle 70">
            <a:extLst>
              <a:ext uri="{FF2B5EF4-FFF2-40B4-BE49-F238E27FC236}">
                <a16:creationId xmlns:a16="http://schemas.microsoft.com/office/drawing/2014/main" id="{2CAD20A5-B9BF-4C29-B1C0-882CF36B4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Русско-японская война - причины и ход войны между Российской и Японской  империями 1904-1905 гг.">
            <a:extLst>
              <a:ext uri="{FF2B5EF4-FFF2-40B4-BE49-F238E27FC236}">
                <a16:creationId xmlns:a16="http://schemas.microsoft.com/office/drawing/2014/main" id="{D77BF377-825B-43FC-9F31-58C65D7576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1900"/>
          <a:stretch/>
        </p:blipFill>
        <p:spPr bwMode="auto">
          <a:xfrm>
            <a:off x="20" y="1"/>
            <a:ext cx="4752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72">
            <a:extLst>
              <a:ext uri="{FF2B5EF4-FFF2-40B4-BE49-F238E27FC236}">
                <a16:creationId xmlns:a16="http://schemas.microsoft.com/office/drawing/2014/main" id="{7283847B-B7B4-4D47-875A-C45ADEF4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685800"/>
            <a:ext cx="60579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396C2-DF2D-4590-8D7B-BEABBBA9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578" y="1259958"/>
            <a:ext cx="4253022" cy="24661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595959"/>
                </a:solidFill>
              </a:rPr>
              <a:t>Русско-японская война 1904-1905 гг. </a:t>
            </a:r>
          </a:p>
        </p:txBody>
      </p:sp>
    </p:spTree>
    <p:extLst>
      <p:ext uri="{BB962C8B-B14F-4D97-AF65-F5344CB8AC3E}">
        <p14:creationId xmlns:p14="http://schemas.microsoft.com/office/powerpoint/2010/main" val="3540276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5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A6009-87FE-4706-A740-A6637D70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Япония в конце XIX – начале XX в. 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1F24B76-8C2C-46A8-AAD0-2399CB49E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5" b="1561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45130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31E8D-877A-4CC0-A078-16F82BAA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Культура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общество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DFB9A5-6B59-4475-A89C-7897C5167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5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18244-B6CF-4A1A-AC4C-D4419E42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4242DA-776B-440B-8816-D3AB43C88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Реформы мэйдзи способствовали развитию культуры. Японцы массово заимствовали достижения западной культуры и жизни, науки и техники</a:t>
            </a:r>
          </a:p>
          <a:p>
            <a:r>
              <a:rPr lang="ru-RU" dirty="0"/>
              <a:t> Молодежь направляли на учебу в Европу, Соединенные Штаты Америки. И наоборот, иностранные специалисты, преподаватели и инженеры привлекались в Японию</a:t>
            </a:r>
          </a:p>
          <a:p>
            <a:r>
              <a:rPr lang="ru-RU" dirty="0"/>
              <a:t>Появилась новая литература, значительно отличавшаяся от средневековой. Популярность приобрел жанр романа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312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25B3C-9943-491E-A294-11687A51E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A817AC-943A-4190-95C8-F32027373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Вместо традиционного для Японии лунного календаря был введен общеевропейский григорианский. Воскресенье объявили выходным днем</a:t>
            </a:r>
          </a:p>
          <a:p>
            <a:r>
              <a:rPr lang="ru-RU" dirty="0"/>
              <a:t>В городах стали строить большие кирпичные дома и магазины в европейском стиле. Японцев стали облачать в европейскую одежду</a:t>
            </a:r>
          </a:p>
          <a:p>
            <a:r>
              <a:rPr lang="ru-RU" dirty="0"/>
              <a:t>Некоторые древние обычаи были запрещены лишь потому, что европейцы считали их варварскими, — например, общие публичные бани, татуировки и др.</a:t>
            </a:r>
          </a:p>
        </p:txBody>
      </p:sp>
    </p:spTree>
    <p:extLst>
      <p:ext uri="{BB962C8B-B14F-4D97-AF65-F5344CB8AC3E}">
        <p14:creationId xmlns:p14="http://schemas.microsoft.com/office/powerpoint/2010/main" val="762573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Модернизация Японии на рубеже XIX-XX веков: индустриальная революция |  Nippon.com">
            <a:extLst>
              <a:ext uri="{FF2B5EF4-FFF2-40B4-BE49-F238E27FC236}">
                <a16:creationId xmlns:a16="http://schemas.microsoft.com/office/drawing/2014/main" id="{6F3996D1-C8FE-416B-B62A-0BA393B0B7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29996"/>
            <a:ext cx="10905066" cy="539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50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3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Япония на фото конца 19 века.">
            <a:extLst>
              <a:ext uri="{FF2B5EF4-FFF2-40B4-BE49-F238E27FC236}">
                <a16:creationId xmlns:a16="http://schemas.microsoft.com/office/drawing/2014/main" id="{F9256A24-A4A7-42F7-BA26-98DCC154BC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9006" y="643467"/>
            <a:ext cx="755398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652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Модернизация Японии на рубеже XIX-XX веков: индустриальная революция |  Nippon.com">
            <a:extLst>
              <a:ext uri="{FF2B5EF4-FFF2-40B4-BE49-F238E27FC236}">
                <a16:creationId xmlns:a16="http://schemas.microsoft.com/office/drawing/2014/main" id="{F18BB222-41AA-4CE2-ADA7-71A730B5EB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48208"/>
            <a:ext cx="10905066" cy="55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2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48B07-38B9-4383-9122-D06E61AF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ru-RU" sz="4800"/>
              <a:t>План урока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Объект 2">
            <a:extLst>
              <a:ext uri="{FF2B5EF4-FFF2-40B4-BE49-F238E27FC236}">
                <a16:creationId xmlns:a16="http://schemas.microsoft.com/office/drawing/2014/main" id="{1655E3C8-5AB4-4A8E-268B-4886F78F4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130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8673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A69E5-2473-4D30-9954-A8076939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6A2C82-C367-4204-A002-D5F6E0793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40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2BDDC-B094-4886-AC2C-C1D664D6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6A025-67F6-4523-8F49-91590C65B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757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/>
              <a:t>Тест,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/</a:t>
            </a:r>
            <a:r>
              <a:rPr lang="ru-RU"/>
              <a:t>з,</a:t>
            </a:r>
            <a:r>
              <a:rPr lang="en-US"/>
              <a:t> </a:t>
            </a:r>
            <a:r>
              <a:rPr lang="ru-RU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5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84687-79E8-4332-9259-D59D78CE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Япония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до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1868 г.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A873D3-06C9-4360-9F1A-F04721B1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07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C1C76-35BF-4479-BC8D-4F8003E3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60D91E-88B1-4D4D-9145-7624C085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Япония оставалась отсталой аграрной и феодальной страной </a:t>
            </a:r>
          </a:p>
          <a:p>
            <a:r>
              <a:rPr lang="ru-RU" sz="2400" dirty="0"/>
              <a:t>Верховная власть была сосредоточена в руках военных правителей – Сёгунов </a:t>
            </a:r>
          </a:p>
          <a:p>
            <a:r>
              <a:rPr lang="ru-RU" sz="2400" dirty="0"/>
              <a:t>Тяжелое экономическое положение, частые кризисы, низкая рождаемость </a:t>
            </a:r>
          </a:p>
          <a:p>
            <a:r>
              <a:rPr lang="ru-RU" sz="2400" dirty="0"/>
              <a:t>Всё шире стали звучать идеи о необходимости восстановления императорской власти и изменения положения дел</a:t>
            </a:r>
          </a:p>
        </p:txBody>
      </p:sp>
    </p:spTree>
    <p:extLst>
      <p:ext uri="{BB962C8B-B14F-4D97-AF65-F5344CB8AC3E}">
        <p14:creationId xmlns:p14="http://schemas.microsoft.com/office/powerpoint/2010/main" val="222151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C807201-59FC-466E-8575-9FCA06332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Свержение сёгуната Токугава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F4BDC9-813F-4405-8215-812C33432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57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е выглядит как текст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7C1E628B-4AA6-4F56-B042-0F227375C5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3E2CD-FA20-448F-957E-DD4FD775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Лето 1853 г. – американцы появились у берегов Японии</a:t>
            </a:r>
          </a:p>
        </p:txBody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16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BA251-03AF-4777-BF69-90C1E56B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Последствия появления европейцев и американцев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AC9ECA-0CA7-41DF-8018-B11CD27D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Японии были навязаны невыгодные экономические договора </a:t>
            </a:r>
          </a:p>
          <a:p>
            <a:r>
              <a:rPr lang="ru-RU" sz="2400" dirty="0"/>
              <a:t>Иностранцы получили право неограниченной торговли, на их товары устанавливались низкие таможенные пошлины</a:t>
            </a:r>
          </a:p>
          <a:p>
            <a:r>
              <a:rPr lang="ru-RU" sz="2400" dirty="0"/>
              <a:t>Политикой </a:t>
            </a:r>
            <a:r>
              <a:rPr lang="ru-RU" sz="2400" dirty="0" err="1"/>
              <a:t>сёгунского</a:t>
            </a:r>
            <a:r>
              <a:rPr lang="ru-RU" sz="2400" dirty="0"/>
              <a:t> правительства и иностранным вмешательством были недовольны патриотически настроенные князья и самураи</a:t>
            </a:r>
          </a:p>
          <a:p>
            <a:r>
              <a:rPr lang="ru-RU" sz="2400" dirty="0"/>
              <a:t> Они выдвинули лозунг восстановления императорской власти и объединились вокруг 15-летнего императора </a:t>
            </a:r>
            <a:r>
              <a:rPr lang="ru-RU" sz="2400" dirty="0" err="1"/>
              <a:t>Муцухито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636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A8D7E-BCA7-4B69-AF37-9FA1C01D9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Муцухито </a:t>
            </a:r>
          </a:p>
        </p:txBody>
      </p:sp>
      <p:pic>
        <p:nvPicPr>
          <p:cNvPr id="2050" name="Picture 2" descr="Император Мэйдзи в 1888 году">
            <a:extLst>
              <a:ext uri="{FF2B5EF4-FFF2-40B4-BE49-F238E27FC236}">
                <a16:creationId xmlns:a16="http://schemas.microsoft.com/office/drawing/2014/main" id="{F9E6A61A-0FE7-419B-983C-4D98B38BEA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r="316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D764F0-D6EF-4EA7-AC6F-D2EB54076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122-й император Японии, взошедший на престол 3 февраля 1867 года и правивший страной вплоть до своей смерти в 1912 г.</a:t>
            </a:r>
          </a:p>
        </p:txBody>
      </p:sp>
    </p:spTree>
    <p:extLst>
      <p:ext uri="{BB962C8B-B14F-4D97-AF65-F5344CB8AC3E}">
        <p14:creationId xmlns:p14="http://schemas.microsoft.com/office/powerpoint/2010/main" val="1973787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557</Words>
  <Application>Microsoft Office PowerPoint</Application>
  <PresentationFormat>Широкоэкранный</PresentationFormat>
  <Paragraphs>63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§ 24. Япония</vt:lpstr>
      <vt:lpstr>Проверка д/з</vt:lpstr>
      <vt:lpstr>План урока</vt:lpstr>
      <vt:lpstr>1. Япония до 1868 г. </vt:lpstr>
      <vt:lpstr>Основные положения</vt:lpstr>
      <vt:lpstr>2. Свержение сёгуната Токугава</vt:lpstr>
      <vt:lpstr>Лето 1853 г. – американцы появились у берегов Японии</vt:lpstr>
      <vt:lpstr>Последствия появления европейцев и американцев</vt:lpstr>
      <vt:lpstr>Муцухито </vt:lpstr>
      <vt:lpstr>3 января 1868 г. – указ о реставрации (восстановлении) монархии</vt:lpstr>
      <vt:lpstr>Основные положения</vt:lpstr>
      <vt:lpstr>Переезд императора из Киото в Токио </vt:lpstr>
      <vt:lpstr>3. Реформы Мэйдзи </vt:lpstr>
      <vt:lpstr>Основные реформы</vt:lpstr>
      <vt:lpstr>Аллегория борьбы нового и старого, картина около 1870 г.</vt:lpstr>
      <vt:lpstr>Основные реформы</vt:lpstr>
      <vt:lpstr>Школа Кайти — старейшая начальная школа в Японии</vt:lpstr>
      <vt:lpstr>1889 г. – принятие Конституции Японии</vt:lpstr>
      <vt:lpstr>Основные положения</vt:lpstr>
      <vt:lpstr>4. Внешняя политика</vt:lpstr>
      <vt:lpstr>Японо-Китайская война 1894-1895 гг. </vt:lpstr>
      <vt:lpstr>Русско-японская война 1904-1905 гг. </vt:lpstr>
      <vt:lpstr>Япония в конце XIX – начале XX в. </vt:lpstr>
      <vt:lpstr>5. Культура и общество</vt:lpstr>
      <vt:lpstr>Основные положения</vt:lpstr>
      <vt:lpstr>Основные положения</vt:lpstr>
      <vt:lpstr>Презентация PowerPoint</vt:lpstr>
      <vt:lpstr>Презентация PowerPoint</vt:lpstr>
      <vt:lpstr>Презентация PowerPoint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24. Япония</dc:title>
  <dc:creator>Роман Жигалов</dc:creator>
  <cp:lastModifiedBy>Роман Жигалов</cp:lastModifiedBy>
  <cp:revision>1</cp:revision>
  <dcterms:created xsi:type="dcterms:W3CDTF">2022-03-29T07:21:07Z</dcterms:created>
  <dcterms:modified xsi:type="dcterms:W3CDTF">2022-03-29T08:46:34Z</dcterms:modified>
</cp:coreProperties>
</file>