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AF1B8-6B1E-4ADB-B0FC-505984C51C70}" v="347" dt="2022-01-15T08:44:28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Жигалов Роман" userId="0d3bd4b38cf0220e" providerId="Windows Live" clId="Web-{97DAF1B8-6B1E-4ADB-B0FC-505984C51C70}"/>
    <pc:docChg chg="addSld delSld modSld addMainMaster delMainMaster">
      <pc:chgData name="Жигалов Роман" userId="0d3bd4b38cf0220e" providerId="Windows Live" clId="Web-{97DAF1B8-6B1E-4ADB-B0FC-505984C51C70}" dt="2022-01-15T08:44:28.082" v="339"/>
      <pc:docMkLst>
        <pc:docMk/>
      </pc:docMkLst>
      <pc:sldChg chg="addSp modSp mod setBg modClrScheme chgLayout">
        <pc:chgData name="Жигалов Роман" userId="0d3bd4b38cf0220e" providerId="Windows Live" clId="Web-{97DAF1B8-6B1E-4ADB-B0FC-505984C51C70}" dt="2022-01-15T08:23:43.708" v="1"/>
        <pc:sldMkLst>
          <pc:docMk/>
          <pc:sldMk cId="1351651579" sldId="256"/>
        </pc:sldMkLst>
        <pc:spChg chg="mod">
          <ac:chgData name="Жигалов Роман" userId="0d3bd4b38cf0220e" providerId="Windows Live" clId="Web-{97DAF1B8-6B1E-4ADB-B0FC-505984C51C70}" dt="2022-01-15T08:23:43.708" v="1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Жигалов Роман" userId="0d3bd4b38cf0220e" providerId="Windows Live" clId="Web-{97DAF1B8-6B1E-4ADB-B0FC-505984C51C70}" dt="2022-01-15T08:23:43.708" v="1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Жигалов Роман" userId="0d3bd4b38cf0220e" providerId="Windows Live" clId="Web-{97DAF1B8-6B1E-4ADB-B0FC-505984C51C70}" dt="2022-01-15T08:23:43.708" v="1"/>
          <ac:spMkLst>
            <pc:docMk/>
            <pc:sldMk cId="1351651579" sldId="256"/>
            <ac:spMk id="9" creationId="{F1174801-1395-44C5-9B00-CCAC45C056E7}"/>
          </ac:spMkLst>
        </pc:spChg>
        <pc:spChg chg="add">
          <ac:chgData name="Жигалов Роман" userId="0d3bd4b38cf0220e" providerId="Windows Live" clId="Web-{97DAF1B8-6B1E-4ADB-B0FC-505984C51C70}" dt="2022-01-15T08:23:43.708" v="1"/>
          <ac:spMkLst>
            <pc:docMk/>
            <pc:sldMk cId="1351651579" sldId="256"/>
            <ac:spMk id="11" creationId="{996DFAFB-BCE1-4BEC-82FB-D574234DEF0A}"/>
          </ac:spMkLst>
        </pc:spChg>
        <pc:spChg chg="add">
          <ac:chgData name="Жигалов Роман" userId="0d3bd4b38cf0220e" providerId="Windows Live" clId="Web-{97DAF1B8-6B1E-4ADB-B0FC-505984C51C70}" dt="2022-01-15T08:23:43.708" v="1"/>
          <ac:spMkLst>
            <pc:docMk/>
            <pc:sldMk cId="1351651579" sldId="256"/>
            <ac:spMk id="13" creationId="{8D2A0DB3-EF43-4032-9B27-954E12CCB688}"/>
          </ac:spMkLst>
        </pc:spChg>
        <pc:grpChg chg="add">
          <ac:chgData name="Жигалов Роман" userId="0d3bd4b38cf0220e" providerId="Windows Live" clId="Web-{97DAF1B8-6B1E-4ADB-B0FC-505984C51C70}" dt="2022-01-15T08:23:43.708" v="1"/>
          <ac:grpSpMkLst>
            <pc:docMk/>
            <pc:sldMk cId="1351651579" sldId="256"/>
            <ac:grpSpMk id="15" creationId="{18579DB9-24B0-487B-81E3-8D02AD5F8C81}"/>
          </ac:grpSpMkLst>
        </pc:grpChg>
        <pc:grpChg chg="add">
          <ac:chgData name="Жигалов Роман" userId="0d3bd4b38cf0220e" providerId="Windows Live" clId="Web-{97DAF1B8-6B1E-4ADB-B0FC-505984C51C70}" dt="2022-01-15T08:23:43.708" v="1"/>
          <ac:grpSpMkLst>
            <pc:docMk/>
            <pc:sldMk cId="1351651579" sldId="256"/>
            <ac:grpSpMk id="24" creationId="{8F281804-17FE-49B9-9065-1A44CD473CAE}"/>
          </ac:grpSpMkLst>
        </pc:grpChg>
        <pc:picChg chg="add">
          <ac:chgData name="Жигалов Роман" userId="0d3bd4b38cf0220e" providerId="Windows Live" clId="Web-{97DAF1B8-6B1E-4ADB-B0FC-505984C51C70}" dt="2022-01-15T08:23:43.708" v="1"/>
          <ac:picMkLst>
            <pc:docMk/>
            <pc:sldMk cId="1351651579" sldId="256"/>
            <ac:picMk id="4" creationId="{F5F99915-6982-45C8-9335-BA886AEED884}"/>
          </ac:picMkLst>
        </pc:picChg>
      </pc:sldChg>
      <pc:sldChg chg="modSp new">
        <pc:chgData name="Жигалов Роман" userId="0d3bd4b38cf0220e" providerId="Windows Live" clId="Web-{97DAF1B8-6B1E-4ADB-B0FC-505984C51C70}" dt="2022-01-15T08:24:54.323" v="10" actId="20577"/>
        <pc:sldMkLst>
          <pc:docMk/>
          <pc:sldMk cId="1548115354" sldId="257"/>
        </pc:sldMkLst>
        <pc:spChg chg="mod">
          <ac:chgData name="Жигалов Роман" userId="0d3bd4b38cf0220e" providerId="Windows Live" clId="Web-{97DAF1B8-6B1E-4ADB-B0FC-505984C51C70}" dt="2022-01-15T08:24:54.323" v="10" actId="20577"/>
          <ac:spMkLst>
            <pc:docMk/>
            <pc:sldMk cId="1548115354" sldId="257"/>
            <ac:spMk id="2" creationId="{3CECB14A-5092-4DD5-A030-5965EFBECE11}"/>
          </ac:spMkLst>
        </pc:spChg>
      </pc:sldChg>
      <pc:sldChg chg="addSp modSp new mod setBg">
        <pc:chgData name="Жигалов Роман" userId="0d3bd4b38cf0220e" providerId="Windows Live" clId="Web-{97DAF1B8-6B1E-4ADB-B0FC-505984C51C70}" dt="2022-01-15T08:25:50.651" v="56" actId="20577"/>
        <pc:sldMkLst>
          <pc:docMk/>
          <pc:sldMk cId="2233606094" sldId="258"/>
        </pc:sldMkLst>
        <pc:spChg chg="mod">
          <ac:chgData name="Жигалов Роман" userId="0d3bd4b38cf0220e" providerId="Windows Live" clId="Web-{97DAF1B8-6B1E-4ADB-B0FC-505984C51C70}" dt="2022-01-15T08:25:42.635" v="55"/>
          <ac:spMkLst>
            <pc:docMk/>
            <pc:sldMk cId="2233606094" sldId="258"/>
            <ac:spMk id="2" creationId="{ACBEAF90-78FD-49CC-821F-B07190C8E421}"/>
          </ac:spMkLst>
        </pc:spChg>
        <pc:spChg chg="mod">
          <ac:chgData name="Жигалов Роман" userId="0d3bd4b38cf0220e" providerId="Windows Live" clId="Web-{97DAF1B8-6B1E-4ADB-B0FC-505984C51C70}" dt="2022-01-15T08:25:50.651" v="56" actId="20577"/>
          <ac:spMkLst>
            <pc:docMk/>
            <pc:sldMk cId="2233606094" sldId="258"/>
            <ac:spMk id="3" creationId="{E258BAD0-6A19-47B7-816E-73CD1D8E6BCA}"/>
          </ac:spMkLst>
        </pc:spChg>
        <pc:spChg chg="add">
          <ac:chgData name="Жигалов Роман" userId="0d3bd4b38cf0220e" providerId="Windows Live" clId="Web-{97DAF1B8-6B1E-4ADB-B0FC-505984C51C70}" dt="2022-01-15T08:25:42.635" v="55"/>
          <ac:spMkLst>
            <pc:docMk/>
            <pc:sldMk cId="2233606094" sldId="258"/>
            <ac:spMk id="9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25:42.635" v="55"/>
          <ac:spMkLst>
            <pc:docMk/>
            <pc:sldMk cId="2233606094" sldId="258"/>
            <ac:spMk id="11" creationId="{37962AE0-6A1C-4B76-9D52-10E5E6D7D3BB}"/>
          </ac:spMkLst>
        </pc:spChg>
        <pc:spChg chg="add">
          <ac:chgData name="Жигалов Роман" userId="0d3bd4b38cf0220e" providerId="Windows Live" clId="Web-{97DAF1B8-6B1E-4ADB-B0FC-505984C51C70}" dt="2022-01-15T08:25:42.635" v="55"/>
          <ac:spMkLst>
            <pc:docMk/>
            <pc:sldMk cId="2233606094" sldId="258"/>
            <ac:spMk id="13" creationId="{16E12301-1C96-4D15-9838-D5B894B22365}"/>
          </ac:spMkLst>
        </pc:spChg>
        <pc:grpChg chg="add">
          <ac:chgData name="Жигалов Роман" userId="0d3bd4b38cf0220e" providerId="Windows Live" clId="Web-{97DAF1B8-6B1E-4ADB-B0FC-505984C51C70}" dt="2022-01-15T08:25:42.635" v="55"/>
          <ac:grpSpMkLst>
            <pc:docMk/>
            <pc:sldMk cId="2233606094" sldId="258"/>
            <ac:grpSpMk id="15" creationId="{D7A5FD75-4B35-4162-9304-569491255811}"/>
          </ac:grpSpMkLst>
        </pc:grpChg>
        <pc:grpChg chg="add">
          <ac:chgData name="Жигалов Роман" userId="0d3bd4b38cf0220e" providerId="Windows Live" clId="Web-{97DAF1B8-6B1E-4ADB-B0FC-505984C51C70}" dt="2022-01-15T08:25:42.635" v="55"/>
          <ac:grpSpMkLst>
            <pc:docMk/>
            <pc:sldMk cId="2233606094" sldId="258"/>
            <ac:grpSpMk id="24" creationId="{34676384-D846-461C-B8F3-BDB849B4A408}"/>
          </ac:grpSpMkLst>
        </pc:grpChg>
        <pc:picChg chg="add">
          <ac:chgData name="Жигалов Роман" userId="0d3bd4b38cf0220e" providerId="Windows Live" clId="Web-{97DAF1B8-6B1E-4ADB-B0FC-505984C51C70}" dt="2022-01-15T08:25:42.635" v="55"/>
          <ac:picMkLst>
            <pc:docMk/>
            <pc:sldMk cId="2233606094" sldId="258"/>
            <ac:picMk id="5" creationId="{9E24C934-102D-4D56-B639-2610CCAAD495}"/>
          </ac:picMkLst>
        </pc:picChg>
      </pc:sldChg>
      <pc:sldChg chg="addSp modSp new mod setBg">
        <pc:chgData name="Жигалов Роман" userId="0d3bd4b38cf0220e" providerId="Windows Live" clId="Web-{97DAF1B8-6B1E-4ADB-B0FC-505984C51C70}" dt="2022-01-15T08:26:10.542" v="74"/>
        <pc:sldMkLst>
          <pc:docMk/>
          <pc:sldMk cId="4293090689" sldId="259"/>
        </pc:sldMkLst>
        <pc:spChg chg="mo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2" creationId="{B0F433DA-56CE-412A-A319-EFA37CB14D98}"/>
          </ac:spMkLst>
        </pc:spChg>
        <pc:spChg chg="mo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3" creationId="{69862097-4619-4715-9824-360A2BD99431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26:10.542" v="74"/>
          <ac:spMkLst>
            <pc:docMk/>
            <pc:sldMk cId="4293090689" sldId="259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26:10.542" v="74"/>
          <ac:grpSpMkLst>
            <pc:docMk/>
            <pc:sldMk cId="4293090689" sldId="259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26:10.542" v="74"/>
          <ac:grpSpMkLst>
            <pc:docMk/>
            <pc:sldMk cId="4293090689" sldId="259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26:10.542" v="74"/>
          <ac:grpSpMkLst>
            <pc:docMk/>
            <pc:sldMk cId="4293090689" sldId="259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26:10.542" v="74"/>
          <ac:grpSpMkLst>
            <pc:docMk/>
            <pc:sldMk cId="4293090689" sldId="259"/>
            <ac:grpSpMk id="54" creationId="{96F2112D-BBBE-46A6-B66D-A3F02ED3284E}"/>
          </ac:grpSpMkLst>
        </pc:grpChg>
        <pc:grpChg chg="add">
          <ac:chgData name="Жигалов Роман" userId="0d3bd4b38cf0220e" providerId="Windows Live" clId="Web-{97DAF1B8-6B1E-4ADB-B0FC-505984C51C70}" dt="2022-01-15T08:26:10.542" v="74"/>
          <ac:grpSpMkLst>
            <pc:docMk/>
            <pc:sldMk cId="4293090689" sldId="259"/>
            <ac:grpSpMk id="74" creationId="{DDB99EF5-8801-40E2-83D3-196FADCBBA7F}"/>
          </ac:grpSpMkLst>
        </pc:grpChg>
        <pc:picChg chg="add">
          <ac:chgData name="Жигалов Роман" userId="0d3bd4b38cf0220e" providerId="Windows Live" clId="Web-{97DAF1B8-6B1E-4ADB-B0FC-505984C51C70}" dt="2022-01-15T08:26:10.542" v="74"/>
          <ac:picMkLst>
            <pc:docMk/>
            <pc:sldMk cId="4293090689" sldId="259"/>
            <ac:picMk id="5" creationId="{4AB44E9E-576D-4B36-AF3C-491687E6B207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28:21.349" v="99"/>
        <pc:sldMkLst>
          <pc:docMk/>
          <pc:sldMk cId="274048803" sldId="260"/>
        </pc:sldMkLst>
        <pc:spChg chg="mo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2" creationId="{D9C3CF81-B961-40EA-A96E-DCBE02B1D6B3}"/>
          </ac:spMkLst>
        </pc:spChg>
        <pc:spChg chg="del">
          <ac:chgData name="Жигалов Роман" userId="0d3bd4b38cf0220e" providerId="Windows Live" clId="Web-{97DAF1B8-6B1E-4ADB-B0FC-505984C51C70}" dt="2022-01-15T08:27:25.005" v="86"/>
          <ac:spMkLst>
            <pc:docMk/>
            <pc:sldMk cId="274048803" sldId="260"/>
            <ac:spMk id="3" creationId="{2513B89B-4A31-4B09-8B47-F26A28980991}"/>
          </ac:spMkLst>
        </pc:spChg>
        <pc:spChg chg="mo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4" creationId="{AC754863-DB79-4621-BE5E-EF152E160AED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28:21.349" v="99"/>
          <ac:spMkLst>
            <pc:docMk/>
            <pc:sldMk cId="274048803" sldId="260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28:21.349" v="99"/>
          <ac:grpSpMkLst>
            <pc:docMk/>
            <pc:sldMk cId="274048803" sldId="260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28:21.349" v="99"/>
          <ac:grpSpMkLst>
            <pc:docMk/>
            <pc:sldMk cId="274048803" sldId="260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28:21.349" v="99"/>
          <ac:grpSpMkLst>
            <pc:docMk/>
            <pc:sldMk cId="274048803" sldId="260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28:21.349" v="99"/>
          <ac:grpSpMkLst>
            <pc:docMk/>
            <pc:sldMk cId="274048803" sldId="260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28:21.349" v="99"/>
          <ac:picMkLst>
            <pc:docMk/>
            <pc:sldMk cId="274048803" sldId="260"/>
            <ac:picMk id="5" creationId="{CE42D67F-E1A2-4615-9F3F-E04FD0A72309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29:17.131" v="107"/>
        <pc:sldMkLst>
          <pc:docMk/>
          <pc:sldMk cId="2134808212" sldId="261"/>
        </pc:sldMkLst>
        <pc:spChg chg="mo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2" creationId="{4BCA3C7C-2CD0-4F2A-A958-82BB3F71E1D9}"/>
          </ac:spMkLst>
        </pc:spChg>
        <pc:spChg chg="del">
          <ac:chgData name="Жигалов Роман" userId="0d3bd4b38cf0220e" providerId="Windows Live" clId="Web-{97DAF1B8-6B1E-4ADB-B0FC-505984C51C70}" dt="2022-01-15T08:29:12.318" v="106"/>
          <ac:spMkLst>
            <pc:docMk/>
            <pc:sldMk cId="2134808212" sldId="261"/>
            <ac:spMk id="3" creationId="{CFE324CF-37AD-439C-A24F-6F23EA6057A7}"/>
          </ac:spMkLst>
        </pc:spChg>
        <pc:spChg chg="mo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4" creationId="{A62942FF-78E9-4E88-BF9E-6C0808772729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29:17.131" v="107"/>
          <ac:spMkLst>
            <pc:docMk/>
            <pc:sldMk cId="2134808212" sldId="261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29:17.131" v="107"/>
          <ac:grpSpMkLst>
            <pc:docMk/>
            <pc:sldMk cId="2134808212" sldId="261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29:17.131" v="107"/>
          <ac:grpSpMkLst>
            <pc:docMk/>
            <pc:sldMk cId="2134808212" sldId="261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29:17.131" v="107"/>
          <ac:grpSpMkLst>
            <pc:docMk/>
            <pc:sldMk cId="2134808212" sldId="261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29:17.131" v="107"/>
          <ac:grpSpMkLst>
            <pc:docMk/>
            <pc:sldMk cId="2134808212" sldId="261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29:17.131" v="107"/>
          <ac:picMkLst>
            <pc:docMk/>
            <pc:sldMk cId="2134808212" sldId="261"/>
            <ac:picMk id="5" creationId="{58E40E8E-F305-4F8F-A97A-E15BC6C73907}"/>
          </ac:picMkLst>
        </pc:picChg>
      </pc:sldChg>
      <pc:sldChg chg="new del">
        <pc:chgData name="Жигалов Роман" userId="0d3bd4b38cf0220e" providerId="Windows Live" clId="Web-{97DAF1B8-6B1E-4ADB-B0FC-505984C51C70}" dt="2022-01-15T08:29:57.568" v="109"/>
        <pc:sldMkLst>
          <pc:docMk/>
          <pc:sldMk cId="905687073" sldId="262"/>
        </pc:sldMkLst>
      </pc:sldChg>
      <pc:sldChg chg="addSp modSp new mod setBg">
        <pc:chgData name="Жигалов Роман" userId="0d3bd4b38cf0220e" providerId="Windows Live" clId="Web-{97DAF1B8-6B1E-4ADB-B0FC-505984C51C70}" dt="2022-01-15T08:30:19.006" v="125"/>
        <pc:sldMkLst>
          <pc:docMk/>
          <pc:sldMk cId="2747049133" sldId="262"/>
        </pc:sldMkLst>
        <pc:spChg chg="mo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2" creationId="{9D0A4844-7162-484E-93AC-7D104B6DFB1B}"/>
          </ac:spMkLst>
        </pc:spChg>
        <pc:spChg chg="mo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3" creationId="{8D38C9B2-7A1D-4816-B517-7A45DA39CCBA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30:19.006" v="125"/>
          <ac:spMkLst>
            <pc:docMk/>
            <pc:sldMk cId="2747049133" sldId="262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30:19.006" v="125"/>
          <ac:grpSpMkLst>
            <pc:docMk/>
            <pc:sldMk cId="2747049133" sldId="262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0:19.006" v="125"/>
          <ac:grpSpMkLst>
            <pc:docMk/>
            <pc:sldMk cId="2747049133" sldId="262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0:19.006" v="125"/>
          <ac:grpSpMkLst>
            <pc:docMk/>
            <pc:sldMk cId="2747049133" sldId="262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30:19.006" v="125"/>
          <ac:grpSpMkLst>
            <pc:docMk/>
            <pc:sldMk cId="2747049133" sldId="262"/>
            <ac:grpSpMk id="54" creationId="{96F2112D-BBBE-46A6-B66D-A3F02ED3284E}"/>
          </ac:grpSpMkLst>
        </pc:grpChg>
        <pc:grpChg chg="add">
          <ac:chgData name="Жигалов Роман" userId="0d3bd4b38cf0220e" providerId="Windows Live" clId="Web-{97DAF1B8-6B1E-4ADB-B0FC-505984C51C70}" dt="2022-01-15T08:30:19.006" v="125"/>
          <ac:grpSpMkLst>
            <pc:docMk/>
            <pc:sldMk cId="2747049133" sldId="262"/>
            <ac:grpSpMk id="74" creationId="{DDB99EF5-8801-40E2-83D3-196FADCBBA7F}"/>
          </ac:grpSpMkLst>
        </pc:grpChg>
        <pc:picChg chg="add">
          <ac:chgData name="Жигалов Роман" userId="0d3bd4b38cf0220e" providerId="Windows Live" clId="Web-{97DAF1B8-6B1E-4ADB-B0FC-505984C51C70}" dt="2022-01-15T08:30:19.006" v="125"/>
          <ac:picMkLst>
            <pc:docMk/>
            <pc:sldMk cId="2747049133" sldId="262"/>
            <ac:picMk id="5" creationId="{42E1D5A2-AD31-4EE6-B84D-818F6686F93B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3:10.949" v="131"/>
        <pc:sldMkLst>
          <pc:docMk/>
          <pc:sldMk cId="1473021722" sldId="263"/>
        </pc:sldMkLst>
        <pc:spChg chg="mo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2" creationId="{0483AD05-5D29-4B9A-94EC-D043C1244854}"/>
          </ac:spMkLst>
        </pc:spChg>
        <pc:spChg chg="del">
          <ac:chgData name="Жигалов Роман" userId="0d3bd4b38cf0220e" providerId="Windows Live" clId="Web-{97DAF1B8-6B1E-4ADB-B0FC-505984C51C70}" dt="2022-01-15T08:32:55.261" v="128"/>
          <ac:spMkLst>
            <pc:docMk/>
            <pc:sldMk cId="1473021722" sldId="263"/>
            <ac:spMk id="3" creationId="{DAF38772-B1FB-460F-8FD4-4993C8AC2B6D}"/>
          </ac:spMkLst>
        </pc:spChg>
        <pc:spChg chg="mo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4" creationId="{677C00BE-A2A9-464A-A93E-4938BA4B6D07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33:10.949" v="131"/>
          <ac:spMkLst>
            <pc:docMk/>
            <pc:sldMk cId="1473021722" sldId="263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33:10.949" v="131"/>
          <ac:grpSpMkLst>
            <pc:docMk/>
            <pc:sldMk cId="1473021722" sldId="263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3:10.949" v="131"/>
          <ac:grpSpMkLst>
            <pc:docMk/>
            <pc:sldMk cId="1473021722" sldId="263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3:10.949" v="131"/>
          <ac:grpSpMkLst>
            <pc:docMk/>
            <pc:sldMk cId="1473021722" sldId="263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33:10.949" v="131"/>
          <ac:grpSpMkLst>
            <pc:docMk/>
            <pc:sldMk cId="1473021722" sldId="263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33:10.949" v="131"/>
          <ac:picMkLst>
            <pc:docMk/>
            <pc:sldMk cId="1473021722" sldId="263"/>
            <ac:picMk id="5" creationId="{9E7D7916-9DC2-411D-AA43-1C83248894BD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4:11.762" v="143" actId="20577"/>
        <pc:sldMkLst>
          <pc:docMk/>
          <pc:sldMk cId="1398590631" sldId="264"/>
        </pc:sldMkLst>
        <pc:spChg chg="mo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2" creationId="{C574817D-140E-43EC-9D72-DB5E3B930EFC}"/>
          </ac:spMkLst>
        </pc:spChg>
        <pc:spChg chg="del">
          <ac:chgData name="Жигалов Роман" userId="0d3bd4b38cf0220e" providerId="Windows Live" clId="Web-{97DAF1B8-6B1E-4ADB-B0FC-505984C51C70}" dt="2022-01-15T08:33:42.746" v="136"/>
          <ac:spMkLst>
            <pc:docMk/>
            <pc:sldMk cId="1398590631" sldId="264"/>
            <ac:spMk id="3" creationId="{4494B98E-839D-4793-9DEA-DD2C89682735}"/>
          </ac:spMkLst>
        </pc:spChg>
        <pc:spChg chg="mod">
          <ac:chgData name="Жигалов Роман" userId="0d3bd4b38cf0220e" providerId="Windows Live" clId="Web-{97DAF1B8-6B1E-4ADB-B0FC-505984C51C70}" dt="2022-01-15T08:34:11.762" v="143" actId="20577"/>
          <ac:spMkLst>
            <pc:docMk/>
            <pc:sldMk cId="1398590631" sldId="264"/>
            <ac:spMk id="4" creationId="{96940523-9EA9-4015-A68D-2813F88AD533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34:06.731" v="141"/>
          <ac:spMkLst>
            <pc:docMk/>
            <pc:sldMk cId="1398590631" sldId="264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34:06.731" v="141"/>
          <ac:grpSpMkLst>
            <pc:docMk/>
            <pc:sldMk cId="1398590631" sldId="264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4:06.731" v="141"/>
          <ac:grpSpMkLst>
            <pc:docMk/>
            <pc:sldMk cId="1398590631" sldId="264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4:06.731" v="141"/>
          <ac:grpSpMkLst>
            <pc:docMk/>
            <pc:sldMk cId="1398590631" sldId="264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34:06.731" v="141"/>
          <ac:grpSpMkLst>
            <pc:docMk/>
            <pc:sldMk cId="1398590631" sldId="264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34:06.731" v="141"/>
          <ac:picMkLst>
            <pc:docMk/>
            <pc:sldMk cId="1398590631" sldId="264"/>
            <ac:picMk id="5" creationId="{FFFEDB21-7B28-4C47-8FDF-4B048069DF60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4:50.371" v="150"/>
        <pc:sldMkLst>
          <pc:docMk/>
          <pc:sldMk cId="2250299505" sldId="265"/>
        </pc:sldMkLst>
        <pc:spChg chg="mo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2" creationId="{FD35086C-1A6E-4C34-AF46-5905C775BAD7}"/>
          </ac:spMkLst>
        </pc:spChg>
        <pc:spChg chg="del">
          <ac:chgData name="Жигалов Роман" userId="0d3bd4b38cf0220e" providerId="Windows Live" clId="Web-{97DAF1B8-6B1E-4ADB-B0FC-505984C51C70}" dt="2022-01-15T08:34:34.965" v="146"/>
          <ac:spMkLst>
            <pc:docMk/>
            <pc:sldMk cId="2250299505" sldId="265"/>
            <ac:spMk id="3" creationId="{73D1FB03-189B-4A01-9892-C9AD50A10A25}"/>
          </ac:spMkLst>
        </pc:spChg>
        <pc:spChg chg="mo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4" creationId="{D8D2A83F-62E0-4EA8-BED4-FA932077DAFA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34:50.371" v="150"/>
          <ac:spMkLst>
            <pc:docMk/>
            <pc:sldMk cId="2250299505" sldId="265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34:50.371" v="150"/>
          <ac:grpSpMkLst>
            <pc:docMk/>
            <pc:sldMk cId="2250299505" sldId="265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4:50.371" v="150"/>
          <ac:grpSpMkLst>
            <pc:docMk/>
            <pc:sldMk cId="2250299505" sldId="265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4:50.371" v="150"/>
          <ac:grpSpMkLst>
            <pc:docMk/>
            <pc:sldMk cId="2250299505" sldId="265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34:50.371" v="150"/>
          <ac:grpSpMkLst>
            <pc:docMk/>
            <pc:sldMk cId="2250299505" sldId="265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34:50.371" v="150"/>
          <ac:picMkLst>
            <pc:docMk/>
            <pc:sldMk cId="2250299505" sldId="265"/>
            <ac:picMk id="5" creationId="{81D16077-66A8-455D-BE66-F48FC9CE99E5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5:45.341" v="159" actId="20577"/>
        <pc:sldMkLst>
          <pc:docMk/>
          <pc:sldMk cId="1937191790" sldId="266"/>
        </pc:sldMkLst>
        <pc:spChg chg="mo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2" creationId="{47D5370D-623A-4ABC-A2FD-439F9519D071}"/>
          </ac:spMkLst>
        </pc:spChg>
        <pc:spChg chg="del">
          <ac:chgData name="Жигалов Роман" userId="0d3bd4b38cf0220e" providerId="Windows Live" clId="Web-{97DAF1B8-6B1E-4ADB-B0FC-505984C51C70}" dt="2022-01-15T08:35:16.543" v="153"/>
          <ac:spMkLst>
            <pc:docMk/>
            <pc:sldMk cId="1937191790" sldId="266"/>
            <ac:spMk id="3" creationId="{F08F080B-A17B-4545-97C3-E46399062256}"/>
          </ac:spMkLst>
        </pc:spChg>
        <pc:spChg chg="mod">
          <ac:chgData name="Жигалов Роман" userId="0d3bd4b38cf0220e" providerId="Windows Live" clId="Web-{97DAF1B8-6B1E-4ADB-B0FC-505984C51C70}" dt="2022-01-15T08:35:45.341" v="159" actId="20577"/>
          <ac:spMkLst>
            <pc:docMk/>
            <pc:sldMk cId="1937191790" sldId="266"/>
            <ac:spMk id="4" creationId="{93994989-840B-4D57-A21D-C8DFC5D755F2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35:28.731" v="157"/>
          <ac:spMkLst>
            <pc:docMk/>
            <pc:sldMk cId="1937191790" sldId="266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35:28.731" v="157"/>
          <ac:grpSpMkLst>
            <pc:docMk/>
            <pc:sldMk cId="1937191790" sldId="266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5:28.731" v="157"/>
          <ac:grpSpMkLst>
            <pc:docMk/>
            <pc:sldMk cId="1937191790" sldId="266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5:28.731" v="157"/>
          <ac:grpSpMkLst>
            <pc:docMk/>
            <pc:sldMk cId="1937191790" sldId="266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35:28.731" v="157"/>
          <ac:grpSpMkLst>
            <pc:docMk/>
            <pc:sldMk cId="1937191790" sldId="266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35:28.731" v="157"/>
          <ac:picMkLst>
            <pc:docMk/>
            <pc:sldMk cId="1937191790" sldId="266"/>
            <ac:picMk id="5" creationId="{90896DE0-E706-4030-A088-9978AD1A86A4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6:04.622" v="166"/>
        <pc:sldMkLst>
          <pc:docMk/>
          <pc:sldMk cId="3336674233" sldId="267"/>
        </pc:sldMkLst>
        <pc:spChg chg="mo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2" creationId="{9333C340-3E4F-41F5-B995-D45F554606D8}"/>
          </ac:spMkLst>
        </pc:spChg>
        <pc:spChg chg="del">
          <ac:chgData name="Жигалов Роман" userId="0d3bd4b38cf0220e" providerId="Windows Live" clId="Web-{97DAF1B8-6B1E-4ADB-B0FC-505984C51C70}" dt="2022-01-15T08:35:54.559" v="162"/>
          <ac:spMkLst>
            <pc:docMk/>
            <pc:sldMk cId="3336674233" sldId="267"/>
            <ac:spMk id="3" creationId="{73CB9AC4-6839-46DB-8DFE-FE7848D5F3DA}"/>
          </ac:spMkLst>
        </pc:spChg>
        <pc:spChg chg="mo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4" creationId="{EEFE08A4-2F3C-4510-AB9C-C4F905B57CED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10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12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14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16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36" creationId="{8651CFA9-6065-4243-AC48-858E359780B1}"/>
          </ac:spMkLst>
        </pc:spChg>
        <pc:spChg chg="add">
          <ac:chgData name="Жигалов Роман" userId="0d3bd4b38cf0220e" providerId="Windows Live" clId="Web-{97DAF1B8-6B1E-4ADB-B0FC-505984C51C70}" dt="2022-01-15T08:36:04.622" v="166"/>
          <ac:spMkLst>
            <pc:docMk/>
            <pc:sldMk cId="3336674233" sldId="267"/>
            <ac:spMk id="38" creationId="{37962AE0-6A1C-4B76-9D52-10E5E6D7D3BB}"/>
          </ac:spMkLst>
        </pc:spChg>
        <pc:grpChg chg="add">
          <ac:chgData name="Жигалов Роман" userId="0d3bd4b38cf0220e" providerId="Windows Live" clId="Web-{97DAF1B8-6B1E-4ADB-B0FC-505984C51C70}" dt="2022-01-15T08:36:04.622" v="166"/>
          <ac:grpSpMkLst>
            <pc:docMk/>
            <pc:sldMk cId="3336674233" sldId="267"/>
            <ac:grpSpMk id="18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6:04.622" v="166"/>
          <ac:grpSpMkLst>
            <pc:docMk/>
            <pc:sldMk cId="3336674233" sldId="267"/>
            <ac:grpSpMk id="27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6:04.622" v="166"/>
          <ac:grpSpMkLst>
            <pc:docMk/>
            <pc:sldMk cId="3336674233" sldId="267"/>
            <ac:grpSpMk id="40" creationId="{FADD1535-ED83-48B3-8EB1-671A080F0918}"/>
          </ac:grpSpMkLst>
        </pc:grpChg>
        <pc:grpChg chg="add">
          <ac:chgData name="Жигалов Роман" userId="0d3bd4b38cf0220e" providerId="Windows Live" clId="Web-{97DAF1B8-6B1E-4ADB-B0FC-505984C51C70}" dt="2022-01-15T08:36:04.622" v="166"/>
          <ac:grpSpMkLst>
            <pc:docMk/>
            <pc:sldMk cId="3336674233" sldId="267"/>
            <ac:grpSpMk id="50" creationId="{01081332-6CA1-49C2-A979-7709509AD165}"/>
          </ac:grpSpMkLst>
        </pc:grpChg>
        <pc:picChg chg="add mod ord">
          <ac:chgData name="Жигалов Роман" userId="0d3bd4b38cf0220e" providerId="Windows Live" clId="Web-{97DAF1B8-6B1E-4ADB-B0FC-505984C51C70}" dt="2022-01-15T08:36:04.622" v="166"/>
          <ac:picMkLst>
            <pc:docMk/>
            <pc:sldMk cId="3336674233" sldId="267"/>
            <ac:picMk id="5" creationId="{11D50B04-E4A3-47E8-90DF-D34EF844DB28}"/>
          </ac:picMkLst>
        </pc:picChg>
      </pc:sldChg>
      <pc:sldChg chg="addSp modSp new mod setBg">
        <pc:chgData name="Жигалов Роман" userId="0d3bd4b38cf0220e" providerId="Windows Live" clId="Web-{97DAF1B8-6B1E-4ADB-B0FC-505984C51C70}" dt="2022-01-15T08:36:30.856" v="174"/>
        <pc:sldMkLst>
          <pc:docMk/>
          <pc:sldMk cId="645576420" sldId="268"/>
        </pc:sldMkLst>
        <pc:spChg chg="mo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2" creationId="{814B4F96-5F55-48EB-B9C8-B5A63D69C9C2}"/>
          </ac:spMkLst>
        </pc:spChg>
        <pc:spChg chg="mo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3" creationId="{55D24A2C-EF10-439B-81D5-477BA8154814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36:30.856" v="174"/>
          <ac:spMkLst>
            <pc:docMk/>
            <pc:sldMk cId="645576420" sldId="268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36:30.856" v="174"/>
          <ac:grpSpMkLst>
            <pc:docMk/>
            <pc:sldMk cId="645576420" sldId="268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6:30.856" v="174"/>
          <ac:grpSpMkLst>
            <pc:docMk/>
            <pc:sldMk cId="645576420" sldId="268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6:30.856" v="174"/>
          <ac:grpSpMkLst>
            <pc:docMk/>
            <pc:sldMk cId="645576420" sldId="268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36:30.856" v="174"/>
          <ac:grpSpMkLst>
            <pc:docMk/>
            <pc:sldMk cId="645576420" sldId="268"/>
            <ac:grpSpMk id="54" creationId="{96F2112D-BBBE-46A6-B66D-A3F02ED3284E}"/>
          </ac:grpSpMkLst>
        </pc:grpChg>
        <pc:grpChg chg="add">
          <ac:chgData name="Жигалов Роман" userId="0d3bd4b38cf0220e" providerId="Windows Live" clId="Web-{97DAF1B8-6B1E-4ADB-B0FC-505984C51C70}" dt="2022-01-15T08:36:30.856" v="174"/>
          <ac:grpSpMkLst>
            <pc:docMk/>
            <pc:sldMk cId="645576420" sldId="268"/>
            <ac:grpSpMk id="74" creationId="{DDB99EF5-8801-40E2-83D3-196FADCBBA7F}"/>
          </ac:grpSpMkLst>
        </pc:grpChg>
        <pc:picChg chg="add">
          <ac:chgData name="Жигалов Роман" userId="0d3bd4b38cf0220e" providerId="Windows Live" clId="Web-{97DAF1B8-6B1E-4ADB-B0FC-505984C51C70}" dt="2022-01-15T08:36:30.856" v="174"/>
          <ac:picMkLst>
            <pc:docMk/>
            <pc:sldMk cId="645576420" sldId="268"/>
            <ac:picMk id="5" creationId="{C23FA617-9CD6-4EEC-AB09-852BB3C853AF}"/>
          </ac:picMkLst>
        </pc:picChg>
      </pc:sldChg>
      <pc:sldChg chg="modSp new">
        <pc:chgData name="Жигалов Роман" userId="0d3bd4b38cf0220e" providerId="Windows Live" clId="Web-{97DAF1B8-6B1E-4ADB-B0FC-505984C51C70}" dt="2022-01-15T08:40:04.768" v="263" actId="20577"/>
        <pc:sldMkLst>
          <pc:docMk/>
          <pc:sldMk cId="998065099" sldId="269"/>
        </pc:sldMkLst>
        <pc:spChg chg="mod">
          <ac:chgData name="Жигалов Роман" userId="0d3bd4b38cf0220e" providerId="Windows Live" clId="Web-{97DAF1B8-6B1E-4ADB-B0FC-505984C51C70}" dt="2022-01-15T08:40:04.768" v="263" actId="20577"/>
          <ac:spMkLst>
            <pc:docMk/>
            <pc:sldMk cId="998065099" sldId="269"/>
            <ac:spMk id="2" creationId="{B6CF9CEF-D581-449C-88A3-4E2FD0FA7861}"/>
          </ac:spMkLst>
        </pc:spChg>
        <pc:spChg chg="mod">
          <ac:chgData name="Жигалов Роман" userId="0d3bd4b38cf0220e" providerId="Windows Live" clId="Web-{97DAF1B8-6B1E-4ADB-B0FC-505984C51C70}" dt="2022-01-15T08:37:56.408" v="232" actId="20577"/>
          <ac:spMkLst>
            <pc:docMk/>
            <pc:sldMk cId="998065099" sldId="269"/>
            <ac:spMk id="3" creationId="{11221B7D-DE6C-42F4-8A60-E45967419288}"/>
          </ac:spMkLst>
        </pc:spChg>
      </pc:sldChg>
      <pc:sldChg chg="addSp delSp modSp new del">
        <pc:chgData name="Жигалов Роман" userId="0d3bd4b38cf0220e" providerId="Windows Live" clId="Web-{97DAF1B8-6B1E-4ADB-B0FC-505984C51C70}" dt="2022-01-15T08:38:12.736" v="236"/>
        <pc:sldMkLst>
          <pc:docMk/>
          <pc:sldMk cId="2069015303" sldId="270"/>
        </pc:sldMkLst>
        <pc:spChg chg="add del">
          <ac:chgData name="Жигалов Роман" userId="0d3bd4b38cf0220e" providerId="Windows Live" clId="Web-{97DAF1B8-6B1E-4ADB-B0FC-505984C51C70}" dt="2022-01-15T08:38:09.549" v="235"/>
          <ac:spMkLst>
            <pc:docMk/>
            <pc:sldMk cId="2069015303" sldId="270"/>
            <ac:spMk id="3" creationId="{02321AC2-9D77-4ECE-A9EF-4029BB48CB13}"/>
          </ac:spMkLst>
        </pc:spChg>
        <pc:picChg chg="add del mod ord">
          <ac:chgData name="Жигалов Роман" userId="0d3bd4b38cf0220e" providerId="Windows Live" clId="Web-{97DAF1B8-6B1E-4ADB-B0FC-505984C51C70}" dt="2022-01-15T08:38:09.549" v="235"/>
          <ac:picMkLst>
            <pc:docMk/>
            <pc:sldMk cId="2069015303" sldId="270"/>
            <ac:picMk id="4" creationId="{D3ADD827-285A-47C8-B592-9A3DF63B166D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38:56.518" v="245"/>
        <pc:sldMkLst>
          <pc:docMk/>
          <pc:sldMk cId="3925214765" sldId="270"/>
        </pc:sldMkLst>
        <pc:spChg chg="mod or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2" creationId="{3B29BD8F-F309-401D-8B1D-2D9ED9D1FF94}"/>
          </ac:spMkLst>
        </pc:spChg>
        <pc:spChg chg="del">
          <ac:chgData name="Жигалов Роман" userId="0d3bd4b38cf0220e" providerId="Windows Live" clId="Web-{97DAF1B8-6B1E-4ADB-B0FC-505984C51C70}" dt="2022-01-15T08:38:41.987" v="238"/>
          <ac:spMkLst>
            <pc:docMk/>
            <pc:sldMk cId="3925214765" sldId="270"/>
            <ac:spMk id="3" creationId="{DED4D268-8A71-4A60-A91F-D29F5E892D0F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38:56.518" v="245"/>
          <ac:spMkLst>
            <pc:docMk/>
            <pc:sldMk cId="3925214765" sldId="270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38:56.518" v="245"/>
          <ac:grpSpMkLst>
            <pc:docMk/>
            <pc:sldMk cId="3925214765" sldId="270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8:56.518" v="245"/>
          <ac:grpSpMkLst>
            <pc:docMk/>
            <pc:sldMk cId="3925214765" sldId="270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8:56.518" v="245"/>
          <ac:grpSpMkLst>
            <pc:docMk/>
            <pc:sldMk cId="3925214765" sldId="270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38:56.518" v="245"/>
          <ac:grpSpMkLst>
            <pc:docMk/>
            <pc:sldMk cId="3925214765" sldId="270"/>
            <ac:grpSpMk id="54" creationId="{96F2112D-BBBE-46A6-B66D-A3F02ED3284E}"/>
          </ac:grpSpMkLst>
        </pc:grpChg>
        <pc:grpChg chg="add">
          <ac:chgData name="Жигалов Роман" userId="0d3bd4b38cf0220e" providerId="Windows Live" clId="Web-{97DAF1B8-6B1E-4ADB-B0FC-505984C51C70}" dt="2022-01-15T08:38:56.518" v="245"/>
          <ac:grpSpMkLst>
            <pc:docMk/>
            <pc:sldMk cId="3925214765" sldId="270"/>
            <ac:grpSpMk id="74" creationId="{DDB99EF5-8801-40E2-83D3-196FADCBBA7F}"/>
          </ac:grpSpMkLst>
        </pc:grpChg>
        <pc:picChg chg="add mod ord">
          <ac:chgData name="Жигалов Роман" userId="0d3bd4b38cf0220e" providerId="Windows Live" clId="Web-{97DAF1B8-6B1E-4ADB-B0FC-505984C51C70}" dt="2022-01-15T08:38:56.518" v="245"/>
          <ac:picMkLst>
            <pc:docMk/>
            <pc:sldMk cId="3925214765" sldId="270"/>
            <ac:picMk id="4" creationId="{97D9009C-D81B-4978-9236-4138A2DB9007}"/>
          </ac:picMkLst>
        </pc:picChg>
      </pc:sldChg>
      <pc:sldChg chg="addSp modSp new mod setBg">
        <pc:chgData name="Жигалов Роман" userId="0d3bd4b38cf0220e" providerId="Windows Live" clId="Web-{97DAF1B8-6B1E-4ADB-B0FC-505984C51C70}" dt="2022-01-15T08:39:42.862" v="254"/>
        <pc:sldMkLst>
          <pc:docMk/>
          <pc:sldMk cId="2985690013" sldId="271"/>
        </pc:sldMkLst>
        <pc:spChg chg="mo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2" creationId="{FB8EDFA5-6202-4884-BEE4-9FF66438FF77}"/>
          </ac:spMkLst>
        </pc:spChg>
        <pc:spChg chg="mo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3" creationId="{D95D22E0-FC1D-4A1B-ABDA-ABFE63DAD079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39:42.862" v="254"/>
          <ac:spMkLst>
            <pc:docMk/>
            <pc:sldMk cId="2985690013" sldId="271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39:42.862" v="254"/>
          <ac:grpSpMkLst>
            <pc:docMk/>
            <pc:sldMk cId="2985690013" sldId="271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39:42.862" v="254"/>
          <ac:grpSpMkLst>
            <pc:docMk/>
            <pc:sldMk cId="2985690013" sldId="271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39:42.862" v="254"/>
          <ac:grpSpMkLst>
            <pc:docMk/>
            <pc:sldMk cId="2985690013" sldId="271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39:42.862" v="254"/>
          <ac:grpSpMkLst>
            <pc:docMk/>
            <pc:sldMk cId="2985690013" sldId="271"/>
            <ac:grpSpMk id="54" creationId="{96F2112D-BBBE-46A6-B66D-A3F02ED3284E}"/>
          </ac:grpSpMkLst>
        </pc:grpChg>
        <pc:grpChg chg="add">
          <ac:chgData name="Жигалов Роман" userId="0d3bd4b38cf0220e" providerId="Windows Live" clId="Web-{97DAF1B8-6B1E-4ADB-B0FC-505984C51C70}" dt="2022-01-15T08:39:42.862" v="254"/>
          <ac:grpSpMkLst>
            <pc:docMk/>
            <pc:sldMk cId="2985690013" sldId="271"/>
            <ac:grpSpMk id="74" creationId="{DDB99EF5-8801-40E2-83D3-196FADCBBA7F}"/>
          </ac:grpSpMkLst>
        </pc:grpChg>
        <pc:picChg chg="add">
          <ac:chgData name="Жигалов Роман" userId="0d3bd4b38cf0220e" providerId="Windows Live" clId="Web-{97DAF1B8-6B1E-4ADB-B0FC-505984C51C70}" dt="2022-01-15T08:39:42.862" v="254"/>
          <ac:picMkLst>
            <pc:docMk/>
            <pc:sldMk cId="2985690013" sldId="271"/>
            <ac:picMk id="5" creationId="{7A75B680-8039-4218-B8D1-BF10FDDE51F0}"/>
          </ac:picMkLst>
        </pc:picChg>
      </pc:sldChg>
      <pc:sldChg chg="modSp new">
        <pc:chgData name="Жигалов Роман" userId="0d3bd4b38cf0220e" providerId="Windows Live" clId="Web-{97DAF1B8-6B1E-4ADB-B0FC-505984C51C70}" dt="2022-01-15T08:41:24.519" v="306" actId="20577"/>
        <pc:sldMkLst>
          <pc:docMk/>
          <pc:sldMk cId="3852563402" sldId="272"/>
        </pc:sldMkLst>
        <pc:spChg chg="mod">
          <ac:chgData name="Жигалов Роман" userId="0d3bd4b38cf0220e" providerId="Windows Live" clId="Web-{97DAF1B8-6B1E-4ADB-B0FC-505984C51C70}" dt="2022-01-15T08:40:10.721" v="264" actId="20577"/>
          <ac:spMkLst>
            <pc:docMk/>
            <pc:sldMk cId="3852563402" sldId="272"/>
            <ac:spMk id="2" creationId="{2CE735D7-4EE8-4CD2-90B8-111D705213E7}"/>
          </ac:spMkLst>
        </pc:spChg>
        <pc:spChg chg="mod">
          <ac:chgData name="Жигалов Роман" userId="0d3bd4b38cf0220e" providerId="Windows Live" clId="Web-{97DAF1B8-6B1E-4ADB-B0FC-505984C51C70}" dt="2022-01-15T08:41:24.519" v="306" actId="20577"/>
          <ac:spMkLst>
            <pc:docMk/>
            <pc:sldMk cId="3852563402" sldId="272"/>
            <ac:spMk id="3" creationId="{C2480407-F373-4CB9-A701-7DEE632992D8}"/>
          </ac:spMkLst>
        </pc:spChg>
      </pc:sldChg>
      <pc:sldChg chg="addSp delSp modSp new mod setBg">
        <pc:chgData name="Жигалов Роман" userId="0d3bd4b38cf0220e" providerId="Windows Live" clId="Web-{97DAF1B8-6B1E-4ADB-B0FC-505984C51C70}" dt="2022-01-15T08:42:08.113" v="309"/>
        <pc:sldMkLst>
          <pc:docMk/>
          <pc:sldMk cId="389603759" sldId="273"/>
        </pc:sldMkLst>
        <pc:spChg chg="del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2" creationId="{B3ACE5C5-0AD0-48A0-BC7B-4BEDF03003C6}"/>
          </ac:spMkLst>
        </pc:spChg>
        <pc:spChg chg="del">
          <ac:chgData name="Жигалов Роман" userId="0d3bd4b38cf0220e" providerId="Windows Live" clId="Web-{97DAF1B8-6B1E-4ADB-B0FC-505984C51C70}" dt="2022-01-15T08:42:02.722" v="308"/>
          <ac:spMkLst>
            <pc:docMk/>
            <pc:sldMk cId="389603759" sldId="273"/>
            <ac:spMk id="3" creationId="{04D1197E-01B3-4566-8E96-F48FA3B84FB5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35" creationId="{81BC67A1-175E-439E-85E2-88911C119814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37" creationId="{94A7B82C-30F1-42B4-BE36-3DB42DD517D1}"/>
          </ac:spMkLst>
        </pc:spChg>
        <pc:spChg chg="add">
          <ac:chgData name="Жигалов Роман" userId="0d3bd4b38cf0220e" providerId="Windows Live" clId="Web-{97DAF1B8-6B1E-4ADB-B0FC-505984C51C70}" dt="2022-01-15T08:42:08.113" v="309"/>
          <ac:spMkLst>
            <pc:docMk/>
            <pc:sldMk cId="389603759" sldId="273"/>
            <ac:spMk id="39" creationId="{43CA1578-CEEB-41BB-8068-C0DA02C36C52}"/>
          </ac:spMkLst>
        </pc:spChg>
        <pc:grpChg chg="add">
          <ac:chgData name="Жигалов Роман" userId="0d3bd4b38cf0220e" providerId="Windows Live" clId="Web-{97DAF1B8-6B1E-4ADB-B0FC-505984C51C70}" dt="2022-01-15T08:42:08.113" v="309"/>
          <ac:grpSpMkLst>
            <pc:docMk/>
            <pc:sldMk cId="389603759" sldId="273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42:08.113" v="309"/>
          <ac:grpSpMkLst>
            <pc:docMk/>
            <pc:sldMk cId="389603759" sldId="273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42:08.113" v="309"/>
          <ac:grpSpMkLst>
            <pc:docMk/>
            <pc:sldMk cId="389603759" sldId="273"/>
            <ac:grpSpMk id="41" creationId="{7DF11618-754F-4C58-94AD-F7AA3530D6AF}"/>
          </ac:grpSpMkLst>
        </pc:grpChg>
        <pc:grpChg chg="add">
          <ac:chgData name="Жигалов Роман" userId="0d3bd4b38cf0220e" providerId="Windows Live" clId="Web-{97DAF1B8-6B1E-4ADB-B0FC-505984C51C70}" dt="2022-01-15T08:42:08.113" v="309"/>
          <ac:grpSpMkLst>
            <pc:docMk/>
            <pc:sldMk cId="389603759" sldId="273"/>
            <ac:grpSpMk id="67" creationId="{A5761FD8-9CFD-4F5A-AB69-F179306BCD09}"/>
          </ac:grpSpMkLst>
        </pc:grpChg>
        <pc:picChg chg="add mod ord">
          <ac:chgData name="Жигалов Роман" userId="0d3bd4b38cf0220e" providerId="Windows Live" clId="Web-{97DAF1B8-6B1E-4ADB-B0FC-505984C51C70}" dt="2022-01-15T08:42:08.113" v="309"/>
          <ac:picMkLst>
            <pc:docMk/>
            <pc:sldMk cId="389603759" sldId="273"/>
            <ac:picMk id="4" creationId="{BD688EC5-2EC3-4DDE-8A36-BC5F6FB9DC53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42:42.941" v="312"/>
        <pc:sldMkLst>
          <pc:docMk/>
          <pc:sldMk cId="386206500" sldId="274"/>
        </pc:sldMkLst>
        <pc:spChg chg="del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2" creationId="{D5DAB2D1-554E-4464-B765-674DBD7CBA88}"/>
          </ac:spMkLst>
        </pc:spChg>
        <pc:spChg chg="del">
          <ac:chgData name="Жигалов Роман" userId="0d3bd4b38cf0220e" providerId="Windows Live" clId="Web-{97DAF1B8-6B1E-4ADB-B0FC-505984C51C70}" dt="2022-01-15T08:42:38.238" v="311"/>
          <ac:spMkLst>
            <pc:docMk/>
            <pc:sldMk cId="386206500" sldId="274"/>
            <ac:spMk id="3" creationId="{79C96ECB-C803-4909-BA9A-A9CC50BA8026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42:42.941" v="312"/>
          <ac:spMkLst>
            <pc:docMk/>
            <pc:sldMk cId="386206500" sldId="274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42:42.941" v="312"/>
          <ac:grpSpMkLst>
            <pc:docMk/>
            <pc:sldMk cId="386206500" sldId="274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42:42.941" v="312"/>
          <ac:grpSpMkLst>
            <pc:docMk/>
            <pc:sldMk cId="386206500" sldId="274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42:42.941" v="312"/>
          <ac:grpSpMkLst>
            <pc:docMk/>
            <pc:sldMk cId="386206500" sldId="274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42:42.941" v="312"/>
          <ac:grpSpMkLst>
            <pc:docMk/>
            <pc:sldMk cId="386206500" sldId="274"/>
            <ac:grpSpMk id="54" creationId="{96F2112D-BBBE-46A6-B66D-A3F02ED3284E}"/>
          </ac:grpSpMkLst>
        </pc:grpChg>
        <pc:picChg chg="add mod ord">
          <ac:chgData name="Жигалов Роман" userId="0d3bd4b38cf0220e" providerId="Windows Live" clId="Web-{97DAF1B8-6B1E-4ADB-B0FC-505984C51C70}" dt="2022-01-15T08:42:42.941" v="312"/>
          <ac:picMkLst>
            <pc:docMk/>
            <pc:sldMk cId="386206500" sldId="274"/>
            <ac:picMk id="4" creationId="{4449BCEF-4F79-47AA-8A1C-D64560931736}"/>
          </ac:picMkLst>
        </pc:picChg>
      </pc:sldChg>
      <pc:sldChg chg="addSp delSp modSp new mod setBg">
        <pc:chgData name="Жигалов Роман" userId="0d3bd4b38cf0220e" providerId="Windows Live" clId="Web-{97DAF1B8-6B1E-4ADB-B0FC-505984C51C70}" dt="2022-01-15T08:43:11.363" v="315"/>
        <pc:sldMkLst>
          <pc:docMk/>
          <pc:sldMk cId="110840218" sldId="275"/>
        </pc:sldMkLst>
        <pc:spChg chg="del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2" creationId="{6A6C0BF6-3A39-4BB8-A36C-1BABB808DDE9}"/>
          </ac:spMkLst>
        </pc:spChg>
        <pc:spChg chg="del">
          <ac:chgData name="Жигалов Роман" userId="0d3bd4b38cf0220e" providerId="Windows Live" clId="Web-{97DAF1B8-6B1E-4ADB-B0FC-505984C51C70}" dt="2022-01-15T08:43:08.019" v="314"/>
          <ac:spMkLst>
            <pc:docMk/>
            <pc:sldMk cId="110840218" sldId="275"/>
            <ac:spMk id="3" creationId="{5E263574-A7B7-4A08-8185-23EF824063A9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9" creationId="{247A131F-D5DE-41A5-B4CF-4F345319B40B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11" creationId="{3AF4666D-BD98-40A5-A75F-478B982010B2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13" creationId="{68680585-71F9-4721-A998-4974171D2EB4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15" creationId="{12BC95C2-2EEC-4F59-ABA8-660B0D059CCF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35" creationId="{3A6C273A-38F2-4D34-98BF-47B248862B76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37" creationId="{2E2CF659-EE5D-432C-B47F-10AC4A48A347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39" creationId="{683AA549-1F0C-46E0-AAD8-DC3DC6CA6181}"/>
          </ac:spMkLst>
        </pc:spChg>
        <pc:spChg chg="add">
          <ac:chgData name="Жигалов Роман" userId="0d3bd4b38cf0220e" providerId="Windows Live" clId="Web-{97DAF1B8-6B1E-4ADB-B0FC-505984C51C70}" dt="2022-01-15T08:43:11.363" v="315"/>
          <ac:spMkLst>
            <pc:docMk/>
            <pc:sldMk cId="110840218" sldId="275"/>
            <ac:spMk id="52" creationId="{03E51277-1095-412F-913B-8FA8021AA626}"/>
          </ac:spMkLst>
        </pc:spChg>
        <pc:grpChg chg="add">
          <ac:chgData name="Жигалов Роман" userId="0d3bd4b38cf0220e" providerId="Windows Live" clId="Web-{97DAF1B8-6B1E-4ADB-B0FC-505984C51C70}" dt="2022-01-15T08:43:11.363" v="315"/>
          <ac:grpSpMkLst>
            <pc:docMk/>
            <pc:sldMk cId="110840218" sldId="275"/>
            <ac:grpSpMk id="17" creationId="{03E9870D-4BBA-43AF-8D44-BBADF020CFF6}"/>
          </ac:grpSpMkLst>
        </pc:grpChg>
        <pc:grpChg chg="add">
          <ac:chgData name="Жигалов Роман" userId="0d3bd4b38cf0220e" providerId="Windows Live" clId="Web-{97DAF1B8-6B1E-4ADB-B0FC-505984C51C70}" dt="2022-01-15T08:43:11.363" v="315"/>
          <ac:grpSpMkLst>
            <pc:docMk/>
            <pc:sldMk cId="110840218" sldId="275"/>
            <ac:grpSpMk id="26" creationId="{C3279E8D-2BAA-4CB1-834B-09FADD54DE56}"/>
          </ac:grpSpMkLst>
        </pc:grpChg>
        <pc:grpChg chg="add">
          <ac:chgData name="Жигалов Роман" userId="0d3bd4b38cf0220e" providerId="Windows Live" clId="Web-{97DAF1B8-6B1E-4ADB-B0FC-505984C51C70}" dt="2022-01-15T08:43:11.363" v="315"/>
          <ac:grpSpMkLst>
            <pc:docMk/>
            <pc:sldMk cId="110840218" sldId="275"/>
            <ac:grpSpMk id="41" creationId="{7B2F7E43-35EC-4103-9D95-2ACDB00387CC}"/>
          </ac:grpSpMkLst>
        </pc:grpChg>
        <pc:grpChg chg="add">
          <ac:chgData name="Жигалов Роман" userId="0d3bd4b38cf0220e" providerId="Windows Live" clId="Web-{97DAF1B8-6B1E-4ADB-B0FC-505984C51C70}" dt="2022-01-15T08:43:11.363" v="315"/>
          <ac:grpSpMkLst>
            <pc:docMk/>
            <pc:sldMk cId="110840218" sldId="275"/>
            <ac:grpSpMk id="54" creationId="{96F2112D-BBBE-46A6-B66D-A3F02ED3284E}"/>
          </ac:grpSpMkLst>
        </pc:grpChg>
        <pc:picChg chg="add mod ord">
          <ac:chgData name="Жигалов Роман" userId="0d3bd4b38cf0220e" providerId="Windows Live" clId="Web-{97DAF1B8-6B1E-4ADB-B0FC-505984C51C70}" dt="2022-01-15T08:43:11.363" v="315"/>
          <ac:picMkLst>
            <pc:docMk/>
            <pc:sldMk cId="110840218" sldId="275"/>
            <ac:picMk id="4" creationId="{261026E3-AE00-48FD-875C-53CAACBCDFCB}"/>
          </ac:picMkLst>
        </pc:picChg>
      </pc:sldChg>
      <pc:sldChg chg="modSp new">
        <pc:chgData name="Жигалов Роман" userId="0d3bd4b38cf0220e" providerId="Windows Live" clId="Web-{97DAF1B8-6B1E-4ADB-B0FC-505984C51C70}" dt="2022-01-15T08:44:03.817" v="323" actId="20577"/>
        <pc:sldMkLst>
          <pc:docMk/>
          <pc:sldMk cId="1112445018" sldId="276"/>
        </pc:sldMkLst>
        <pc:spChg chg="mod">
          <ac:chgData name="Жигалов Роман" userId="0d3bd4b38cf0220e" providerId="Windows Live" clId="Web-{97DAF1B8-6B1E-4ADB-B0FC-505984C51C70}" dt="2022-01-15T08:44:03.817" v="323" actId="20577"/>
          <ac:spMkLst>
            <pc:docMk/>
            <pc:sldMk cId="1112445018" sldId="276"/>
            <ac:spMk id="2" creationId="{77CE475C-B541-4BAE-BB5B-4F0501D8B5F6}"/>
          </ac:spMkLst>
        </pc:spChg>
      </pc:sldChg>
      <pc:sldChg chg="modSp new">
        <pc:chgData name="Жигалов Роман" userId="0d3bd4b38cf0220e" providerId="Windows Live" clId="Web-{97DAF1B8-6B1E-4ADB-B0FC-505984C51C70}" dt="2022-01-15T08:44:27.426" v="338" actId="20577"/>
        <pc:sldMkLst>
          <pc:docMk/>
          <pc:sldMk cId="768987195" sldId="277"/>
        </pc:sldMkLst>
        <pc:spChg chg="mod">
          <ac:chgData name="Жигалов Роман" userId="0d3bd4b38cf0220e" providerId="Windows Live" clId="Web-{97DAF1B8-6B1E-4ADB-B0FC-505984C51C70}" dt="2022-01-15T08:44:27.426" v="338" actId="20577"/>
          <ac:spMkLst>
            <pc:docMk/>
            <pc:sldMk cId="768987195" sldId="277"/>
            <ac:spMk id="2" creationId="{339963BA-7A24-4878-ACC7-23641BA55B35}"/>
          </ac:spMkLst>
        </pc:spChg>
      </pc:sldChg>
      <pc:sldChg chg="add">
        <pc:chgData name="Жигалов Роман" userId="0d3bd4b38cf0220e" providerId="Windows Live" clId="Web-{97DAF1B8-6B1E-4ADB-B0FC-505984C51C70}" dt="2022-01-15T08:44:28.082" v="339"/>
        <pc:sldMkLst>
          <pc:docMk/>
          <pc:sldMk cId="2260516322" sldId="278"/>
        </pc:sldMkLst>
      </pc:sldChg>
      <pc:sldMasterChg chg="add addSldLayout">
        <pc:chgData name="Жигалов Роман" userId="0d3bd4b38cf0220e" providerId="Windows Live" clId="Web-{97DAF1B8-6B1E-4ADB-B0FC-505984C51C70}" dt="2022-01-15T08:44:28.082" v="339"/>
        <pc:sldMasterMkLst>
          <pc:docMk/>
          <pc:sldMasterMk cId="944347984" sldId="2147483648"/>
        </pc:sldMasterMkLst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730453629" sldId="2147483649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1706356424" sldId="2147483650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2355416574" sldId="2147483651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2539344551" sldId="2147483652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3103294690" sldId="2147483653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3651904517" sldId="2147483654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362630552" sldId="2147483655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3058439718" sldId="2147483656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203107755" sldId="2147483657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1900581497" sldId="2147483658"/>
          </pc:sldLayoutMkLst>
        </pc:sldLayoutChg>
        <pc:sldLayoutChg chg="add">
          <pc:chgData name="Жигалов Роман" userId="0d3bd4b38cf0220e" providerId="Windows Live" clId="Web-{97DAF1B8-6B1E-4ADB-B0FC-505984C51C70}" dt="2022-01-15T08:44:28.082" v="339"/>
          <pc:sldLayoutMkLst>
            <pc:docMk/>
            <pc:sldMasterMk cId="944347984" sldId="2147483648"/>
            <pc:sldLayoutMk cId="3060733718" sldId="2147483659"/>
          </pc:sldLayoutMkLst>
        </pc:sldLayoutChg>
      </pc:sldMasterChg>
      <pc:sldMasterChg chg="del delSldLayout">
        <pc:chgData name="Жигалов Роман" userId="0d3bd4b38cf0220e" providerId="Windows Live" clId="Web-{97DAF1B8-6B1E-4ADB-B0FC-505984C51C70}" dt="2022-01-15T08:23:43.708" v="1"/>
        <pc:sldMasterMkLst>
          <pc:docMk/>
          <pc:sldMasterMk cId="3154979492" sldId="2147483648"/>
        </pc:sldMasterMkLst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replId addSldLayout">
        <pc:chgData name="Жигалов Роман" userId="0d3bd4b38cf0220e" providerId="Windows Live" clId="Web-{97DAF1B8-6B1E-4ADB-B0FC-505984C51C70}" dt="2022-01-15T08:23:43.708" v="1"/>
        <pc:sldMasterMkLst>
          <pc:docMk/>
          <pc:sldMasterMk cId="1480708503" sldId="2147483660"/>
        </pc:sldMasterMkLst>
        <pc:sldLayoutChg chg="ad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3051884369" sldId="2147483661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4216273879" sldId="2147483662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3886533583" sldId="2147483663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1128264482" sldId="2147483664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705372816" sldId="2147483665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2739383771" sldId="2147483666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687545056" sldId="2147483667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2461853927" sldId="2147483668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1641554133" sldId="2147483669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2788242085" sldId="2147483670"/>
          </pc:sldLayoutMkLst>
        </pc:sldLayoutChg>
        <pc:sldLayoutChg chg="add replId">
          <pc:chgData name="Жигалов Роман" userId="0d3bd4b38cf0220e" providerId="Windows Live" clId="Web-{97DAF1B8-6B1E-4ADB-B0FC-505984C51C70}" dt="2022-01-15T08:23:43.708" v="1"/>
          <pc:sldLayoutMkLst>
            <pc:docMk/>
            <pc:sldMasterMk cId="1480708503" sldId="2147483660"/>
            <pc:sldLayoutMk cId="3880142072" sldId="2147483671"/>
          </pc:sldLayoutMkLst>
        </pc:sldLayoutChg>
      </pc:sldMasterChg>
    </pc:docChg>
  </pc:docChgLst>
  <pc:docChgLst>
    <pc:chgData clId="Web-{97DAF1B8-6B1E-4ADB-B0FC-505984C51C70}"/>
    <pc:docChg chg="modSld">
      <pc:chgData name="" userId="" providerId="" clId="Web-{97DAF1B8-6B1E-4ADB-B0FC-505984C51C70}" dt="2022-01-15T08:23:21.755" v="0" actId="20577"/>
      <pc:docMkLst>
        <pc:docMk/>
      </pc:docMkLst>
      <pc:sldChg chg="modSp">
        <pc:chgData name="" userId="" providerId="" clId="Web-{97DAF1B8-6B1E-4ADB-B0FC-505984C51C70}" dt="2022-01-15T08:23:21.755" v="0" actId="20577"/>
        <pc:sldMkLst>
          <pc:docMk/>
          <pc:sldMk cId="1351651579" sldId="256"/>
        </pc:sldMkLst>
        <pc:spChg chg="mod">
          <ac:chgData name="" userId="" providerId="" clId="Web-{97DAF1B8-6B1E-4ADB-B0FC-505984C51C70}" dt="2022-01-15T08:23:21.755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4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7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8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3A4FE-8F5C-49E0-9CF2-9AF436CBC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A6FDC7-4224-4766-A5A0-911089AD7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323B2-A43E-49F6-9211-46431166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4EE74D-9B18-41B0-AE97-9E2252E2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73253-5C9C-40CE-B1AA-A2E06D866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5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C719C-460C-47FF-9D2C-A6352484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C668B5-5F70-4427-A4D8-FE24A2B2A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B1B69E-D82A-46F6-8668-5B258A3C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118E94-F49C-4547-962C-E8FDF90C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91A671-EFE4-41A9-8B78-C78B7091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56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98A1C-7630-468D-B083-AB51B1E5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7714B9-8EAB-4E55-BE5D-01AAE7084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14777E-2521-45CD-9442-2BD77CEF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774201-9717-4FB1-AF51-248AF2E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73E4CD-54B1-45E9-B3D5-DEC71697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16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8B87A-924E-423B-9E6D-D8B25B56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CDDCA1-5E52-41F8-B834-A8394ECDF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C009D8-C3B6-479D-8A13-930B099C6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553135-DAA9-41AD-8945-2B1C1E2B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D577F1-976C-4A2F-9D70-ADD8A6C1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1F25DE-5BAB-40F4-B992-2E6E7933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4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E8882-BAF4-4459-B828-47614F16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22B8A9-7D54-4D85-9738-79FDFCEB5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22614B-E9D8-40D8-B890-92E2BC14B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CFFDF-6D0A-418D-B7E2-34FFC9A46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0E82B-FF80-4B70-AD10-725FF3320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0A6777-FC64-46D2-99D3-9F31F166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B3CF94-412C-4379-92C4-D7A28C33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C2AF7-90FF-4B34-A1FE-03D14475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29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8A6E8-4611-4A8E-B841-0A56CE73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DB302E-5B7D-43BC-BF63-5FAA6B8C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4DD83D-EEF5-4FC9-BB1C-8846602F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FB31A5-ABA3-4D01-B276-48AED927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0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733F4A-F61D-44AF-A255-B47C49BC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9A24A5-096B-4541-9B9B-416F155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157745-C338-4DAF-8634-D6F0180A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6B6C8-367E-4BA7-BF11-7D1038A4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372FF-E9D6-473A-88DD-045A53FE9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06EF95-84ED-421F-AE83-7AA5D4879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914232-1BF1-40EA-BA78-5BE7ADDA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B9137A-39EF-4B03-8FCF-5176C19F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042E28-AE24-4D37-B4C4-E3B334C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43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2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DFC52-7DFD-43C6-94DB-201E4C80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47A5D-CB21-4DB0-863E-6260F3F03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3DC696-155E-42C1-B7D4-3750B433C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6B032A-FA7D-4F4B-BE87-00951DCB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D3CC1F-E52F-4AB9-B58D-C1F45281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AFE958-CFA6-4287-B6C5-E895C045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0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33C40-D325-41B6-85AB-52B785F5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15A520-5588-454D-A4D0-D9196959D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E2799F-D9FA-4999-A413-42612F681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67A878-6561-4BF1-90B5-61A7F627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045830-6F92-4E89-AE75-0254AD71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81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A2AC59-8B56-4F1E-85CB-8C32303E4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7D43D8-19C2-441F-AEBF-E8DFA63E7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3739F-5C43-4F1A-9254-D819ED8C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AD611-1F23-4DE7-ADB8-004CFDC5C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C770A6-9108-44FD-BF73-A7A2D013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3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5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4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8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7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3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0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FD69A-02F6-4129-9EA5-164AF807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E24F3E-3813-4DC8-8BD7-9CF7BC18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7BEF9-5509-4B97-94B3-F798BB3CB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2E2E6-DA53-40F2-AD26-C412A1A1EA0A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63F96-B3E4-4863-B5B8-13A3E5B56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F8F70E-7CDC-43D2-B608-12721C4E4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A0931-CD91-4E1C-95B4-D29991A55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4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99915-6982-45C8-9335-BA886AEED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9" b="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0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6275" y="3688205"/>
            <a:ext cx="10190071" cy="129929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200">
                <a:solidFill>
                  <a:srgbClr val="FFFFFF"/>
                </a:solidFill>
                <a:ea typeface="+mj-lt"/>
                <a:cs typeface="+mj-lt"/>
              </a:rPr>
              <a:t>§ 14. Американская литература и искусство</a:t>
            </a:r>
            <a:endParaRPr lang="ru-RU" sz="4200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708" y="5181306"/>
            <a:ext cx="9781327" cy="947784"/>
          </a:xfrm>
        </p:spPr>
        <p:txBody>
          <a:bodyPr anchor="t">
            <a:normAutofit/>
          </a:bodyPr>
          <a:lstStyle/>
          <a:p>
            <a:endParaRPr lang="ru-RU" sz="2200">
              <a:solidFill>
                <a:srgbClr val="FFFFFF"/>
              </a:solidFill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5086C-1A6E-4C34-AF46-5905C775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Марк Твен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D2A83F-62E0-4EA8-BED4-FA932077D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700"/>
              <a:t>Американский писатель, журналист, публицист и общественный деятель. Один из классиков американской литературы. Гуманист и демократ, который в своих произведениях старался показать жизнь простых американцев.</a:t>
            </a:r>
          </a:p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700"/>
              <a:t>Наиболее известные произведения писателя: "Приключения Тома Сойера" и "Приключения Гекльберри Финна". В данных произведениях через историю одного человека описывается жизнь и быт простых американцев, их мечты и желания, боль и страхи.</a:t>
            </a:r>
          </a:p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endParaRPr lang="en-US" sz="1700"/>
          </a:p>
        </p:txBody>
      </p:sp>
      <p:pic>
        <p:nvPicPr>
          <p:cNvPr id="5" name="Рисунок 5" descr="Изображение выглядит как человек, мужчина, одежд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81D16077-66A8-455D-BE66-F48FC9CE9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16" r="1" b="17104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0299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5370D-623A-4ABC-A2FD-439F951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Джек Лондон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994989-840B-4D57-A21D-C8DFC5D75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500" dirty="0" err="1"/>
              <a:t>Американский</a:t>
            </a:r>
            <a:r>
              <a:rPr lang="en-US" sz="1500" dirty="0"/>
              <a:t> </a:t>
            </a:r>
            <a:r>
              <a:rPr lang="en-US" sz="1500" dirty="0" err="1"/>
              <a:t>писатель</a:t>
            </a:r>
            <a:r>
              <a:rPr lang="en-US" sz="1500" dirty="0"/>
              <a:t> и </a:t>
            </a:r>
            <a:r>
              <a:rPr lang="en-US" sz="1500" dirty="0" err="1"/>
              <a:t>журналист</a:t>
            </a:r>
            <a:r>
              <a:rPr lang="en-US" sz="1500" dirty="0"/>
              <a:t>, </a:t>
            </a:r>
            <a:r>
              <a:rPr lang="en-US" sz="1500" dirty="0" err="1"/>
              <a:t>военный</a:t>
            </a:r>
            <a:r>
              <a:rPr lang="en-US" sz="1500" dirty="0"/>
              <a:t> </a:t>
            </a:r>
            <a:r>
              <a:rPr lang="en-US" sz="1500" dirty="0" err="1"/>
              <a:t>корреспондент</a:t>
            </a:r>
            <a:r>
              <a:rPr lang="en-US" sz="1500" dirty="0"/>
              <a:t>, </a:t>
            </a:r>
            <a:r>
              <a:rPr lang="en-US" sz="1500" dirty="0" err="1"/>
              <a:t>общественный</a:t>
            </a:r>
            <a:r>
              <a:rPr lang="en-US" sz="1500" dirty="0"/>
              <a:t> </a:t>
            </a:r>
            <a:r>
              <a:rPr lang="en-US" sz="1500" dirty="0" err="1"/>
              <a:t>деятель</a:t>
            </a:r>
            <a:r>
              <a:rPr lang="en-US" sz="1500" dirty="0"/>
              <a:t>, </a:t>
            </a:r>
            <a:r>
              <a:rPr lang="en-US" sz="1500" dirty="0" err="1"/>
              <a:t>автор</a:t>
            </a:r>
            <a:r>
              <a:rPr lang="en-US" sz="1500" dirty="0"/>
              <a:t> </a:t>
            </a:r>
            <a:r>
              <a:rPr lang="en-US" sz="1500" dirty="0" err="1"/>
              <a:t>приключенческих</a:t>
            </a:r>
            <a:r>
              <a:rPr lang="en-US" sz="1500" dirty="0"/>
              <a:t> </a:t>
            </a:r>
            <a:r>
              <a:rPr lang="en-US" sz="1500" dirty="0" err="1"/>
              <a:t>рассказов</a:t>
            </a:r>
            <a:r>
              <a:rPr lang="en-US" sz="1500" dirty="0"/>
              <a:t> и </a:t>
            </a:r>
            <a:r>
              <a:rPr lang="en-US" sz="1500" dirty="0" err="1"/>
              <a:t>романов</a:t>
            </a:r>
            <a:r>
              <a:rPr lang="en-US" sz="1500" dirty="0"/>
              <a:t>. </a:t>
            </a:r>
            <a:r>
              <a:rPr lang="en-US" sz="1500" dirty="0" err="1"/>
              <a:t>Один</a:t>
            </a:r>
            <a:r>
              <a:rPr lang="en-US" sz="1500" dirty="0"/>
              <a:t> </a:t>
            </a:r>
            <a:r>
              <a:rPr lang="en-US" sz="1500" dirty="0" err="1"/>
              <a:t>из</a:t>
            </a:r>
            <a:r>
              <a:rPr lang="en-US" sz="1500" dirty="0"/>
              <a:t> </a:t>
            </a:r>
            <a:r>
              <a:rPr lang="en-US" sz="1500" dirty="0" err="1"/>
              <a:t>крупнейших</a:t>
            </a:r>
            <a:r>
              <a:rPr lang="en-US" sz="1500" dirty="0"/>
              <a:t> и </a:t>
            </a:r>
            <a:r>
              <a:rPr lang="en-US" sz="1500" dirty="0" err="1"/>
              <a:t>популярнейших</a:t>
            </a:r>
            <a:r>
              <a:rPr lang="en-US" sz="1500" dirty="0"/>
              <a:t> </a:t>
            </a:r>
            <a:r>
              <a:rPr lang="en-US" sz="1500" dirty="0" err="1"/>
              <a:t>писателей</a:t>
            </a:r>
            <a:r>
              <a:rPr lang="en-US" sz="1500" dirty="0"/>
              <a:t> </a:t>
            </a:r>
            <a:r>
              <a:rPr lang="en-US" sz="1500" dirty="0" err="1"/>
              <a:t>конца</a:t>
            </a:r>
            <a:r>
              <a:rPr lang="en-US" sz="1500" dirty="0"/>
              <a:t> XIX - </a:t>
            </a:r>
            <a:r>
              <a:rPr lang="en-US" sz="1500" dirty="0" err="1"/>
              <a:t>начала</a:t>
            </a:r>
            <a:r>
              <a:rPr lang="en-US" sz="1500" dirty="0"/>
              <a:t> XX в., </a:t>
            </a:r>
            <a:r>
              <a:rPr lang="en-US" sz="1500" dirty="0" err="1"/>
              <a:t>классик</a:t>
            </a:r>
            <a:r>
              <a:rPr lang="en-US" sz="1500" dirty="0"/>
              <a:t> </a:t>
            </a:r>
            <a:r>
              <a:rPr lang="en-US" sz="1500" dirty="0" err="1"/>
              <a:t>мировой</a:t>
            </a:r>
            <a:r>
              <a:rPr lang="en-US" sz="1500" dirty="0"/>
              <a:t> </a:t>
            </a:r>
            <a:r>
              <a:rPr lang="en-US" sz="1500" dirty="0" err="1"/>
              <a:t>литературы</a:t>
            </a:r>
            <a:r>
              <a:rPr lang="en-US" sz="1500" dirty="0"/>
              <a:t>. В </a:t>
            </a:r>
            <a:r>
              <a:rPr lang="en-US" sz="1500" dirty="0" err="1"/>
              <a:t>своих</a:t>
            </a:r>
            <a:r>
              <a:rPr lang="en-US" sz="1500" dirty="0"/>
              <a:t> </a:t>
            </a:r>
            <a:r>
              <a:rPr lang="en-US" sz="1500" dirty="0" err="1"/>
              <a:t>произведениях</a:t>
            </a:r>
            <a:r>
              <a:rPr lang="en-US" sz="1500" dirty="0"/>
              <a:t> </a:t>
            </a:r>
            <a:r>
              <a:rPr lang="en-US" sz="1500" dirty="0" err="1"/>
              <a:t>писатель</a:t>
            </a:r>
            <a:r>
              <a:rPr lang="en-US" sz="1500" dirty="0"/>
              <a:t> </a:t>
            </a:r>
            <a:r>
              <a:rPr lang="en-US" sz="1500" dirty="0" err="1"/>
              <a:t>старался</a:t>
            </a:r>
            <a:r>
              <a:rPr lang="en-US" sz="1500" dirty="0"/>
              <a:t> </a:t>
            </a:r>
            <a:r>
              <a:rPr lang="en-US" sz="1500" dirty="0" err="1"/>
              <a:t>показать</a:t>
            </a:r>
            <a:r>
              <a:rPr lang="en-US" sz="1500" dirty="0"/>
              <a:t> </a:t>
            </a:r>
            <a:r>
              <a:rPr lang="en-US" sz="1500" dirty="0" err="1"/>
              <a:t>мир</a:t>
            </a:r>
            <a:r>
              <a:rPr lang="en-US" sz="1500" dirty="0"/>
              <a:t> </a:t>
            </a:r>
            <a:r>
              <a:rPr lang="en-US" sz="1500" dirty="0" err="1"/>
              <a:t>любви</a:t>
            </a:r>
            <a:r>
              <a:rPr lang="en-US" sz="1500" dirty="0"/>
              <a:t> и </a:t>
            </a:r>
            <a:r>
              <a:rPr lang="en-US" sz="1500" dirty="0" err="1"/>
              <a:t>романтики</a:t>
            </a:r>
            <a:r>
              <a:rPr lang="en-US" sz="1500" dirty="0"/>
              <a:t>, </a:t>
            </a:r>
            <a:r>
              <a:rPr lang="en-US" sz="1500" dirty="0" err="1"/>
              <a:t>настоящих</a:t>
            </a:r>
            <a:r>
              <a:rPr lang="en-US" sz="1500" dirty="0"/>
              <a:t> и </a:t>
            </a:r>
            <a:r>
              <a:rPr lang="en-US" sz="1500" dirty="0" err="1"/>
              <a:t>мужественных</a:t>
            </a:r>
            <a:r>
              <a:rPr lang="en-US" sz="1500" dirty="0"/>
              <a:t> </a:t>
            </a:r>
            <a:r>
              <a:rPr lang="en-US" sz="1500" dirty="0" err="1"/>
              <a:t>поступков</a:t>
            </a:r>
            <a:r>
              <a:rPr lang="en-US" sz="1500" dirty="0"/>
              <a:t>, </a:t>
            </a:r>
            <a:r>
              <a:rPr lang="en-US" sz="1500" dirty="0" err="1"/>
              <a:t>которые</a:t>
            </a:r>
            <a:r>
              <a:rPr lang="en-US" sz="1500" dirty="0"/>
              <a:t> </a:t>
            </a:r>
            <a:r>
              <a:rPr lang="en-US" sz="1500" dirty="0" err="1"/>
              <a:t>живут</a:t>
            </a:r>
            <a:r>
              <a:rPr lang="en-US" sz="1500" dirty="0"/>
              <a:t> </a:t>
            </a:r>
            <a:r>
              <a:rPr lang="en-US" sz="1500" dirty="0" err="1"/>
              <a:t>приключениями</a:t>
            </a:r>
            <a:r>
              <a:rPr lang="en-US" sz="1500" dirty="0"/>
              <a:t>. </a:t>
            </a:r>
            <a:r>
              <a:rPr lang="en-US" sz="1500" dirty="0" err="1"/>
              <a:t>Лучшие</a:t>
            </a:r>
            <a:r>
              <a:rPr lang="en-US" sz="1500" dirty="0"/>
              <a:t> </a:t>
            </a:r>
            <a:r>
              <a:rPr lang="en-US" sz="1500" dirty="0" err="1"/>
              <a:t>произведения</a:t>
            </a:r>
            <a:r>
              <a:rPr lang="en-US" sz="1500" dirty="0"/>
              <a:t> </a:t>
            </a:r>
            <a:r>
              <a:rPr lang="en-US" sz="1500" dirty="0" err="1"/>
              <a:t>писателя</a:t>
            </a:r>
            <a:r>
              <a:rPr lang="en-US" sz="1500" dirty="0"/>
              <a:t> — </a:t>
            </a:r>
            <a:r>
              <a:rPr lang="en-US" sz="1500" dirty="0" err="1"/>
              <a:t>рассказы</a:t>
            </a:r>
            <a:r>
              <a:rPr lang="en-US" sz="1500" dirty="0"/>
              <a:t> "</a:t>
            </a:r>
            <a:r>
              <a:rPr lang="en-US" sz="1500" dirty="0" err="1"/>
              <a:t>Любовь</a:t>
            </a:r>
            <a:r>
              <a:rPr lang="en-US" sz="1500" dirty="0"/>
              <a:t> к </a:t>
            </a:r>
            <a:r>
              <a:rPr lang="en-US" sz="1500" dirty="0" err="1"/>
              <a:t>жизни</a:t>
            </a:r>
            <a:r>
              <a:rPr lang="en-US" sz="1500" dirty="0"/>
              <a:t>", "</a:t>
            </a:r>
            <a:r>
              <a:rPr lang="en-US" sz="1500" dirty="0" err="1"/>
              <a:t>Мексиканец</a:t>
            </a:r>
            <a:r>
              <a:rPr lang="en-US" sz="1500" dirty="0"/>
              <a:t>", "</a:t>
            </a:r>
            <a:r>
              <a:rPr lang="en-US" sz="1500" dirty="0" err="1"/>
              <a:t>Алая</a:t>
            </a:r>
            <a:r>
              <a:rPr lang="en-US" sz="1500" dirty="0"/>
              <a:t> </a:t>
            </a:r>
            <a:r>
              <a:rPr lang="en-US" sz="1500" dirty="0" err="1"/>
              <a:t>чума</a:t>
            </a:r>
            <a:r>
              <a:rPr lang="en-US" sz="1500" dirty="0"/>
              <a:t>", </a:t>
            </a:r>
            <a:r>
              <a:rPr lang="en-US" sz="1500" dirty="0" err="1"/>
              <a:t>повесть</a:t>
            </a:r>
            <a:r>
              <a:rPr lang="en-US" sz="1500" dirty="0"/>
              <a:t> "</a:t>
            </a:r>
            <a:r>
              <a:rPr lang="en-US" sz="1500" dirty="0" err="1"/>
              <a:t>Белый</a:t>
            </a:r>
            <a:r>
              <a:rPr lang="en-US" sz="1500" dirty="0"/>
              <a:t> </a:t>
            </a:r>
            <a:r>
              <a:rPr lang="en-US" sz="1500" dirty="0" err="1"/>
              <a:t>Клык</a:t>
            </a:r>
            <a:r>
              <a:rPr lang="en-US" sz="1500" dirty="0"/>
              <a:t>" и </a:t>
            </a:r>
            <a:r>
              <a:rPr lang="en-US" sz="1500" dirty="0" err="1"/>
              <a:t>роман</a:t>
            </a:r>
            <a:r>
              <a:rPr lang="en-US" sz="1500" dirty="0"/>
              <a:t> «"</a:t>
            </a:r>
            <a:r>
              <a:rPr lang="en-US" sz="1500" dirty="0" err="1"/>
              <a:t>Мартин</a:t>
            </a:r>
            <a:r>
              <a:rPr lang="en-US" sz="1500" dirty="0"/>
              <a:t> </a:t>
            </a:r>
            <a:r>
              <a:rPr lang="en-US" sz="1500" dirty="0" err="1"/>
              <a:t>Иден</a:t>
            </a:r>
            <a:r>
              <a:rPr lang="en-US" sz="1500" dirty="0"/>
              <a:t>"</a:t>
            </a:r>
          </a:p>
        </p:txBody>
      </p:sp>
      <p:pic>
        <p:nvPicPr>
          <p:cNvPr id="5" name="Рисунок 5" descr="Изображение выглядит как мужчина, человек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90896DE0-E706-4030-A088-9978AD1A8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0615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719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3C340-3E4F-41F5-B995-D45F5546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Теодор Драйзер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E08A4-2F3C-4510-AB9C-C4F905B57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500"/>
              <a:t>Американский писатель, публицист и прозаик, общественный деятель, один из классиков мировой литературы. Писатель стремился показать американскую действительность и жизнь такой, какой она есть на самом деле. Одним из наиболее известных произведений писателя является роман "Американская трагедия", где показана обратная сторона американской финансовой системы и капитализма, несправедливость жизни и суровость США.</a:t>
            </a:r>
          </a:p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br>
              <a:rPr lang="en-US" sz="1500"/>
            </a:br>
            <a:endParaRPr lang="en-US" sz="1500"/>
          </a:p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endParaRPr lang="en-US" sz="1500"/>
          </a:p>
        </p:txBody>
      </p:sp>
      <p:pic>
        <p:nvPicPr>
          <p:cNvPr id="5" name="Рисунок 5" descr="Изображение выглядит как текст, мужчина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1D50B04-E4A3-47E8-90DF-D34EF844D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62" r="1" b="10039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667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исть и палитра Paint">
            <a:extLst>
              <a:ext uri="{FF2B5EF4-FFF2-40B4-BE49-F238E27FC236}">
                <a16:creationId xmlns:a16="http://schemas.microsoft.com/office/drawing/2014/main" id="{C23FA617-9CD6-4EEC-AB09-852BB3C85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5661" r="6" b="6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B4F96-5F55-48EB-B9C8-B5A63D69C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Живопись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D24A2C-EF10-439B-81D5-477BA8154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557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F9CEF-D581-449C-88A3-4E2FD0FA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Особенности развития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21B7D-DE6C-42F4-8A60-E45967419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Arial"/>
              </a:rPr>
              <a:t>Находилось под сильным влиянием искусства Западной Европы</a:t>
            </a:r>
          </a:p>
          <a:p>
            <a:r>
              <a:rPr lang="ru-RU" dirty="0">
                <a:cs typeface="Arial"/>
              </a:rPr>
              <a:t>Развивался реализм, романтизм и импрессионизм</a:t>
            </a:r>
          </a:p>
          <a:p>
            <a:r>
              <a:rPr lang="ru-RU" dirty="0">
                <a:ea typeface="+mn-lt"/>
                <a:cs typeface="+mn-lt"/>
              </a:rPr>
              <a:t>Наиболее известными американскими живописцами XIX в. были представители романтического направления Т. </a:t>
            </a:r>
            <a:r>
              <a:rPr lang="ru-RU" dirty="0" err="1">
                <a:ea typeface="+mn-lt"/>
                <a:cs typeface="+mn-lt"/>
              </a:rPr>
              <a:t>Коул</a:t>
            </a:r>
            <a:r>
              <a:rPr lang="ru-RU" dirty="0">
                <a:ea typeface="+mn-lt"/>
                <a:cs typeface="+mn-lt"/>
              </a:rPr>
              <a:t> и Дж. К. </a:t>
            </a:r>
            <a:r>
              <a:rPr lang="ru-RU" dirty="0" err="1">
                <a:ea typeface="+mn-lt"/>
                <a:cs typeface="+mn-lt"/>
              </a:rPr>
              <a:t>Бингем</a:t>
            </a:r>
            <a:r>
              <a:rPr lang="ru-RU" dirty="0">
                <a:ea typeface="+mn-lt"/>
                <a:cs typeface="+mn-lt"/>
              </a:rPr>
              <a:t>, портретист Дж. С. Сарджент, художник-реалист конца столетия У. Хомер</a:t>
            </a:r>
            <a:endParaRPr lang="ru-R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06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97D9009C-D81B-4978-9236-4138A2DB9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t="11695" r="-1" b="434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9BD8F-F309-401D-8B1D-2D9ED9D1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Метрополитен-музей</a:t>
            </a: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21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5B680-8039-4218-B8D1-BF10FDDE5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6" b="1383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EDFA5-6202-4884-BEE4-9FF66438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Архитектура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D22E0-FC1D-4A1B-ABDA-ABFE63DAD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5690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735D7-4EE8-4CD2-90B8-111D7052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Особенности развития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80407-F373-4CB9-A701-7DEE63299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Arial"/>
              </a:rPr>
              <a:t>Эклектичность - сочетание разных стилей</a:t>
            </a:r>
          </a:p>
          <a:p>
            <a:r>
              <a:rPr lang="ru-RU" dirty="0">
                <a:ea typeface="+mn-lt"/>
                <a:cs typeface="+mn-lt"/>
              </a:rPr>
              <a:t>Переплетались элементы известных стилей: готики, рококо и классицизма</a:t>
            </a:r>
          </a:p>
          <a:p>
            <a:r>
              <a:rPr lang="ru-RU" dirty="0">
                <a:cs typeface="Arial"/>
              </a:rPr>
              <a:t>Широкое использование стали</a:t>
            </a:r>
          </a:p>
          <a:p>
            <a:r>
              <a:rPr lang="ru-RU" dirty="0">
                <a:cs typeface="Arial"/>
              </a:rPr>
              <a:t>Планировка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3852563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многоквартирный дом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BD688EC5-2EC3-4DDE-8A36-BC5F6FB9D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3232" r="-1" b="1347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aphic 3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8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60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дорога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4449BCEF-4F79-47AA-8A1C-D64560931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1798" r="754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20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CB14A-5092-4DD5-A030-5965EFBE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6C0A7-9B82-435B-BC27-7CA3A24DE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11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261026E3-AE00-48FD-875C-53CAACBCD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5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40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E475C-B541-4BAE-BB5B-4F0501D8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06840-51A7-4196-962B-B24BC4BB6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4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963BA-7A24-4878-ACC7-23641BA5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6AE79-69AB-4D65-9BEC-C995E1B04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98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1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Цветная нефтянойная живопись солнца">
            <a:extLst>
              <a:ext uri="{FF2B5EF4-FFF2-40B4-BE49-F238E27FC236}">
                <a16:creationId xmlns:a16="http://schemas.microsoft.com/office/drawing/2014/main" id="{9E24C934-102D-4D56-B639-2610CCAAD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599" r="6" b="6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5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EAF90-78FD-49CC-821F-B07190C8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anchor="ctr"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План урока</a:t>
            </a:r>
          </a:p>
        </p:txBody>
      </p:sp>
      <p:grpSp>
        <p:nvGrpSpPr>
          <p:cNvPr id="24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58BAD0-6A19-47B7-816E-73CD1D8E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726538"/>
            <a:ext cx="4977905" cy="5017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solidFill>
                  <a:srgbClr val="FFFFFF"/>
                </a:solidFill>
                <a:cs typeface="Arial"/>
              </a:rPr>
              <a:t>Американский романтизм</a:t>
            </a:r>
          </a:p>
          <a:p>
            <a:r>
              <a:rPr lang="ru-RU" sz="3200" dirty="0">
                <a:solidFill>
                  <a:srgbClr val="FFFFFF"/>
                </a:solidFill>
                <a:cs typeface="Arial"/>
              </a:rPr>
              <a:t>Американский реализм</a:t>
            </a:r>
          </a:p>
          <a:p>
            <a:r>
              <a:rPr lang="ru-RU" sz="3200" dirty="0">
                <a:solidFill>
                  <a:srgbClr val="FFFFFF"/>
                </a:solidFill>
                <a:cs typeface="Arial"/>
              </a:rPr>
              <a:t>Живопись</a:t>
            </a:r>
          </a:p>
          <a:p>
            <a:r>
              <a:rPr lang="ru-RU" sz="3200" dirty="0">
                <a:solidFill>
                  <a:srgbClr val="FFFFFF"/>
                </a:solidFill>
                <a:cs typeface="Arial"/>
              </a:rPr>
              <a:t>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2233606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Номер одного покрашено на синем стену">
            <a:extLst>
              <a:ext uri="{FF2B5EF4-FFF2-40B4-BE49-F238E27FC236}">
                <a16:creationId xmlns:a16="http://schemas.microsoft.com/office/drawing/2014/main" id="{4AB44E9E-576D-4B36-AF3C-491687E6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6312" r="6" b="9846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433DA-56CE-412A-A319-EFA37CB1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Американский романтизм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862097-4619-4715-9824-360A2BD9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309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3CF81-B961-40EA-A96E-DCBE02B1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Генри Лонгфелло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54863-DB79-4621-BE5E-EF152E160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venir Next LT Pro" panose="020B0504020202020204" pitchFamily="34" charset="0"/>
              <a:buChar char="+"/>
            </a:pPr>
            <a:r>
              <a:rPr lang="en-US" sz="1800"/>
              <a:t>Классик американской литературы. Один из основателей национально-американских поэм. Наибольшую известность принесли поэма "Песня о Гайавате". В поэме рассказывается об индейском национальном герое Гайавате, который научил людей письменности и земледелию, а также сотрудничеству между племенами.</a:t>
            </a:r>
          </a:p>
        </p:txBody>
      </p:sp>
      <p:pic>
        <p:nvPicPr>
          <p:cNvPr id="5" name="Рисунок 5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CE42D67F-E1A2-4615-9F3F-E04FD0A72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5874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04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A3C7C-2CD0-4F2A-A958-82BB3F71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Джеймс Фенимор Купер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2942FF-78E9-4E88-BF9E-6C0808772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venir Next LT Pro" panose="020B0504020202020204" pitchFamily="34" charset="0"/>
              <a:buChar char="+"/>
            </a:pPr>
            <a:r>
              <a:rPr lang="en-US" sz="1800"/>
              <a:t>Наибольшую известность ему принесли пять романов: "Пионеры", "Последний из могикан", "Прерия", "Следопыт", "Зверобой", в которых повествуется история индейского охотника и следопыта Натти Бампо.</a:t>
            </a:r>
          </a:p>
          <a:p>
            <a:pPr indent="-228600">
              <a:buFont typeface="Avenir Next LT Pro" panose="020B0504020202020204" pitchFamily="34" charset="0"/>
              <a:buChar char="+"/>
            </a:pPr>
            <a:r>
              <a:rPr lang="en-US" sz="1800"/>
              <a:t>В романах отображена жизнь индейских племен в XVIII в. в период противостояния Англии и Франции в Северной Америке. </a:t>
            </a:r>
          </a:p>
          <a:p>
            <a:pPr indent="-228600">
              <a:buFont typeface="Avenir Next LT Pro" panose="020B0504020202020204" pitchFamily="34" charset="0"/>
              <a:buChar char="+"/>
            </a:pPr>
            <a:endParaRPr lang="en-US" sz="1800"/>
          </a:p>
        </p:txBody>
      </p:sp>
      <p:pic>
        <p:nvPicPr>
          <p:cNvPr id="5" name="Рисунок 5" descr="Изображение выглядит как текст, мужчина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58E40E8E-F305-4F8F-A97A-E15BC6C73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39" r="-1" b="11738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480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Гора Рашмор, Национальный Мемориал">
            <a:extLst>
              <a:ext uri="{FF2B5EF4-FFF2-40B4-BE49-F238E27FC236}">
                <a16:creationId xmlns:a16="http://schemas.microsoft.com/office/drawing/2014/main" id="{42E1D5A2-AD31-4EE6-B84D-818F6686F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2934" r="6" b="1267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A4844-7162-484E-93AC-7D104B6D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Американский реализм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38C9B2-7A1D-4816-B517-7A45DA39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069354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04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3AD05-5D29-4B9A-94EC-D043C124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Гарриет Бичер-Стоу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C00BE-A2A9-464A-A93E-4938BA4B6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venir Next LT Pro" panose="020B0504020202020204" pitchFamily="34" charset="0"/>
              <a:buChar char="+"/>
            </a:pPr>
            <a:r>
              <a:rPr lang="en-US" sz="1800"/>
              <a:t>Американская писательница и представитель движения аболиционизма. Наибольший успех и популярностью писательница получила после издания романа "Хижина Дяди Тома", в котором описывается положение рабов в южных штатах, те нечеловеческие условия их содержания, а также отношение их владельцев к ним.</a:t>
            </a:r>
          </a:p>
        </p:txBody>
      </p:sp>
      <p:pic>
        <p:nvPicPr>
          <p:cNvPr id="5" name="Рисунок 5" descr="Изображение выглядит как текст, человек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E7D7916-9DC2-411D-AA43-1C8324889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5040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302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4817D-140E-43EC-9D72-DB5E3B93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Уолт Уитмен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940523-9EA9-4015-A68D-2813F88A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5756" y="2384474"/>
            <a:ext cx="4390524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500" dirty="0" err="1"/>
              <a:t>Американский</a:t>
            </a:r>
            <a:r>
              <a:rPr lang="en-US" sz="1500" dirty="0"/>
              <a:t> </a:t>
            </a:r>
            <a:r>
              <a:rPr lang="en-US" sz="1500" dirty="0" err="1"/>
              <a:t>поэт</a:t>
            </a:r>
            <a:r>
              <a:rPr lang="en-US" sz="1500" dirty="0"/>
              <a:t> и </a:t>
            </a:r>
            <a:r>
              <a:rPr lang="en-US" sz="1500" dirty="0" err="1"/>
              <a:t>публицист</a:t>
            </a:r>
            <a:r>
              <a:rPr lang="en-US" sz="1500" dirty="0"/>
              <a:t>, </a:t>
            </a:r>
            <a:r>
              <a:rPr lang="en-US" sz="1500" dirty="0" err="1"/>
              <a:t>признанный</a:t>
            </a:r>
            <a:r>
              <a:rPr lang="en-US" sz="1500" dirty="0"/>
              <a:t> </a:t>
            </a:r>
            <a:r>
              <a:rPr lang="en-US" sz="1500" dirty="0" err="1"/>
              <a:t>общенациональный</a:t>
            </a:r>
            <a:r>
              <a:rPr lang="en-US" sz="1500" dirty="0"/>
              <a:t> </a:t>
            </a:r>
            <a:r>
              <a:rPr lang="en-US" sz="1500" dirty="0" err="1"/>
              <a:t>поэт</a:t>
            </a:r>
            <a:r>
              <a:rPr lang="en-US" sz="1500" dirty="0"/>
              <a:t> США. </a:t>
            </a:r>
            <a:r>
              <a:rPr lang="en-US" sz="1500" dirty="0" err="1"/>
              <a:t>Наибольшую</a:t>
            </a:r>
            <a:r>
              <a:rPr lang="en-US" sz="1500" dirty="0"/>
              <a:t> </a:t>
            </a:r>
            <a:r>
              <a:rPr lang="en-US" sz="1500" dirty="0" err="1"/>
              <a:t>славу</a:t>
            </a:r>
            <a:r>
              <a:rPr lang="en-US" sz="1500" dirty="0"/>
              <a:t> и </a:t>
            </a:r>
            <a:r>
              <a:rPr lang="en-US" sz="1500" dirty="0" err="1"/>
              <a:t>популярность</a:t>
            </a:r>
            <a:r>
              <a:rPr lang="en-US" sz="1500" dirty="0"/>
              <a:t> </a:t>
            </a:r>
            <a:r>
              <a:rPr lang="en-US" sz="1500" dirty="0" err="1"/>
              <a:t>он</a:t>
            </a:r>
            <a:r>
              <a:rPr lang="en-US" sz="1500" dirty="0"/>
              <a:t> </a:t>
            </a:r>
            <a:r>
              <a:rPr lang="en-US" sz="1500" dirty="0" err="1"/>
              <a:t>получил</a:t>
            </a:r>
            <a:r>
              <a:rPr lang="en-US" sz="1500" dirty="0"/>
              <a:t> </a:t>
            </a:r>
            <a:r>
              <a:rPr lang="en-US" sz="1500" dirty="0" err="1"/>
              <a:t>благодаря</a:t>
            </a:r>
            <a:r>
              <a:rPr lang="en-US" sz="1500" dirty="0"/>
              <a:t> </a:t>
            </a:r>
            <a:r>
              <a:rPr lang="en-US" sz="1500" dirty="0" err="1"/>
              <a:t>сборнику</a:t>
            </a:r>
            <a:r>
              <a:rPr lang="en-US" sz="1500" dirty="0"/>
              <a:t> </a:t>
            </a:r>
            <a:r>
              <a:rPr lang="en-US" sz="1500" dirty="0" err="1"/>
              <a:t>стихов</a:t>
            </a:r>
            <a:r>
              <a:rPr lang="en-US" sz="1500" dirty="0"/>
              <a:t> "</a:t>
            </a:r>
            <a:r>
              <a:rPr lang="en-US" sz="1500" dirty="0" err="1"/>
              <a:t>Листья</a:t>
            </a:r>
            <a:r>
              <a:rPr lang="en-US" sz="1500" dirty="0"/>
              <a:t> </a:t>
            </a:r>
            <a:r>
              <a:rPr lang="en-US" sz="1500" dirty="0" err="1"/>
              <a:t>травы</a:t>
            </a:r>
            <a:r>
              <a:rPr lang="en-US" sz="1500" dirty="0"/>
              <a:t>", </a:t>
            </a:r>
            <a:r>
              <a:rPr lang="en-US" sz="1500" dirty="0" err="1"/>
              <a:t>который</a:t>
            </a:r>
            <a:r>
              <a:rPr lang="en-US" sz="1500" dirty="0"/>
              <a:t> </a:t>
            </a:r>
            <a:r>
              <a:rPr lang="en-US" sz="1500" dirty="0" err="1"/>
              <a:t>был</a:t>
            </a:r>
            <a:r>
              <a:rPr lang="en-US" sz="1500" dirty="0"/>
              <a:t> </a:t>
            </a:r>
            <a:r>
              <a:rPr lang="en-US" sz="1500" dirty="0" err="1"/>
              <a:t>издан</a:t>
            </a:r>
            <a:r>
              <a:rPr lang="en-US" sz="1500" dirty="0"/>
              <a:t> в 1855 г. </a:t>
            </a:r>
          </a:p>
          <a:p>
            <a:pPr indent="-228600">
              <a:lnSpc>
                <a:spcPct val="100000"/>
              </a:lnSpc>
              <a:buFont typeface="Avenir Next LT Pro" panose="020B0504020202020204" pitchFamily="34" charset="0"/>
              <a:buChar char="+"/>
            </a:pPr>
            <a:r>
              <a:rPr lang="en-US" sz="1500" dirty="0"/>
              <a:t>В </a:t>
            </a:r>
            <a:r>
              <a:rPr lang="en-US" sz="1500" dirty="0" err="1"/>
              <a:t>своих</a:t>
            </a:r>
            <a:r>
              <a:rPr lang="en-US" sz="1500" dirty="0"/>
              <a:t> </a:t>
            </a:r>
            <a:r>
              <a:rPr lang="en-US" sz="1500" dirty="0" err="1"/>
              <a:t>произведениях</a:t>
            </a:r>
            <a:r>
              <a:rPr lang="en-US" sz="1500" dirty="0"/>
              <a:t> </a:t>
            </a:r>
            <a:r>
              <a:rPr lang="en-US" sz="1500" dirty="0" err="1"/>
              <a:t>писатель</a:t>
            </a:r>
            <a:r>
              <a:rPr lang="en-US" sz="1500" dirty="0"/>
              <a:t> </a:t>
            </a:r>
            <a:r>
              <a:rPr lang="en-US" sz="1500" dirty="0" err="1"/>
              <a:t>воспевал</a:t>
            </a:r>
            <a:r>
              <a:rPr lang="en-US" sz="1500" dirty="0"/>
              <a:t> и </a:t>
            </a:r>
            <a:r>
              <a:rPr lang="en-US" sz="1500" dirty="0" err="1"/>
              <a:t>прославлял</a:t>
            </a:r>
            <a:r>
              <a:rPr lang="en-US" sz="1500" dirty="0"/>
              <a:t> </a:t>
            </a:r>
            <a:r>
              <a:rPr lang="en-US" sz="1500" dirty="0" err="1"/>
              <a:t>Америку</a:t>
            </a:r>
            <a:r>
              <a:rPr lang="en-US" sz="1500" dirty="0"/>
              <a:t>, </a:t>
            </a:r>
            <a:r>
              <a:rPr lang="en-US" sz="1500" dirty="0" err="1"/>
              <a:t>американцев</a:t>
            </a:r>
            <a:r>
              <a:rPr lang="en-US" sz="1500" dirty="0"/>
              <a:t>, </a:t>
            </a:r>
            <a:r>
              <a:rPr lang="en-US" sz="1500" dirty="0" err="1"/>
              <a:t>упорство</a:t>
            </a:r>
            <a:r>
              <a:rPr lang="en-US" sz="1500" dirty="0"/>
              <a:t> и </a:t>
            </a:r>
            <a:r>
              <a:rPr lang="en-US" sz="1500" dirty="0" err="1"/>
              <a:t>трудолюбие</a:t>
            </a:r>
            <a:r>
              <a:rPr lang="en-US" sz="1500" dirty="0"/>
              <a:t> </a:t>
            </a:r>
            <a:r>
              <a:rPr lang="en-US" sz="1500" dirty="0" err="1"/>
              <a:t>жителей</a:t>
            </a:r>
            <a:r>
              <a:rPr lang="en-US" sz="1500" dirty="0"/>
              <a:t> США, а </a:t>
            </a:r>
            <a:r>
              <a:rPr lang="en-US" sz="1500" dirty="0" err="1"/>
              <a:t>также</a:t>
            </a:r>
            <a:r>
              <a:rPr lang="en-US" sz="1500" dirty="0"/>
              <a:t> </a:t>
            </a:r>
            <a:r>
              <a:rPr lang="en-US" sz="1500" dirty="0" err="1"/>
              <a:t>отдельно</a:t>
            </a:r>
            <a:r>
              <a:rPr lang="en-US" sz="1500" dirty="0"/>
              <a:t> </a:t>
            </a:r>
            <a:r>
              <a:rPr lang="en-US" sz="1500" dirty="0" err="1"/>
              <a:t>взятого</a:t>
            </a:r>
            <a:r>
              <a:rPr lang="en-US" sz="1500" dirty="0"/>
              <a:t> </a:t>
            </a:r>
            <a:r>
              <a:rPr lang="en-US" sz="1500" dirty="0" err="1"/>
              <a:t>человека</a:t>
            </a:r>
            <a:r>
              <a:rPr lang="en-US" sz="1500" dirty="0"/>
              <a:t>. В </a:t>
            </a:r>
            <a:r>
              <a:rPr lang="en-US" sz="1500" dirty="0" err="1"/>
              <a:t>отличие</a:t>
            </a:r>
            <a:r>
              <a:rPr lang="en-US" sz="1500" dirty="0"/>
              <a:t> </a:t>
            </a:r>
            <a:r>
              <a:rPr lang="en-US" sz="1500" dirty="0" err="1"/>
              <a:t>от</a:t>
            </a:r>
            <a:r>
              <a:rPr lang="en-US" sz="1500" dirty="0"/>
              <a:t> </a:t>
            </a:r>
            <a:r>
              <a:rPr lang="en-US" sz="1500" dirty="0" err="1"/>
              <a:t>многих</a:t>
            </a:r>
            <a:r>
              <a:rPr lang="en-US" sz="1500" dirty="0"/>
              <a:t> </a:t>
            </a:r>
            <a:r>
              <a:rPr lang="en-US" sz="1500" dirty="0" err="1"/>
              <a:t>своих</a:t>
            </a:r>
            <a:r>
              <a:rPr lang="en-US" sz="1500" dirty="0"/>
              <a:t> </a:t>
            </a:r>
            <a:r>
              <a:rPr lang="en-US" sz="1500" dirty="0" err="1"/>
              <a:t>коллег</a:t>
            </a:r>
            <a:r>
              <a:rPr lang="en-US" sz="1500" dirty="0"/>
              <a:t> </a:t>
            </a:r>
            <a:r>
              <a:rPr lang="en-US" sz="1500" dirty="0" err="1"/>
              <a:t>по</a:t>
            </a:r>
            <a:r>
              <a:rPr lang="en-US" sz="1500" dirty="0"/>
              <a:t> </a:t>
            </a:r>
            <a:r>
              <a:rPr lang="en-US" sz="1500" dirty="0" err="1"/>
              <a:t>перу</a:t>
            </a:r>
            <a:r>
              <a:rPr lang="en-US" sz="1500" dirty="0"/>
              <a:t>, </a:t>
            </a:r>
            <a:r>
              <a:rPr lang="en-US" sz="1500" dirty="0" err="1"/>
              <a:t>Уитмен</a:t>
            </a:r>
            <a:r>
              <a:rPr lang="en-US" sz="1500" dirty="0"/>
              <a:t> </a:t>
            </a:r>
            <a:r>
              <a:rPr lang="en-US" sz="1500" dirty="0" err="1"/>
              <a:t>выступал</a:t>
            </a:r>
            <a:r>
              <a:rPr lang="en-US" sz="1500" dirty="0"/>
              <a:t> </a:t>
            </a:r>
            <a:r>
              <a:rPr lang="en-US" sz="1500" dirty="0" err="1"/>
              <a:t>за</a:t>
            </a:r>
            <a:r>
              <a:rPr lang="en-US" sz="1500" dirty="0"/>
              <a:t> </a:t>
            </a:r>
            <a:r>
              <a:rPr lang="en-US" sz="1500" dirty="0" err="1"/>
              <a:t>широкое</a:t>
            </a:r>
            <a:r>
              <a:rPr lang="en-US" sz="1500" dirty="0"/>
              <a:t> </a:t>
            </a:r>
            <a:r>
              <a:rPr lang="en-US" sz="1500" dirty="0" err="1"/>
              <a:t>внедрение</a:t>
            </a:r>
            <a:r>
              <a:rPr lang="en-US" sz="1500" dirty="0"/>
              <a:t> </a:t>
            </a:r>
            <a:r>
              <a:rPr lang="en-US" sz="1500" dirty="0" err="1"/>
              <a:t>достижений</a:t>
            </a:r>
            <a:r>
              <a:rPr lang="en-US" sz="1500" dirty="0"/>
              <a:t> </a:t>
            </a:r>
            <a:r>
              <a:rPr lang="en-US" sz="1500" dirty="0" err="1"/>
              <a:t>промышленности</a:t>
            </a:r>
            <a:r>
              <a:rPr lang="en-US" sz="1500" dirty="0"/>
              <a:t> в </a:t>
            </a:r>
            <a:r>
              <a:rPr lang="en-US" sz="1500" dirty="0" err="1"/>
              <a:t>жизнь</a:t>
            </a:r>
            <a:r>
              <a:rPr lang="en-US" sz="1500" dirty="0"/>
              <a:t> и </a:t>
            </a:r>
            <a:r>
              <a:rPr lang="en-US" sz="1500" dirty="0" err="1"/>
              <a:t>был</a:t>
            </a:r>
            <a:r>
              <a:rPr lang="en-US" sz="1500" dirty="0"/>
              <a:t> </a:t>
            </a:r>
            <a:r>
              <a:rPr lang="en-US" sz="1500" dirty="0" err="1"/>
              <a:t>сторонником</a:t>
            </a:r>
            <a:r>
              <a:rPr lang="en-US" sz="1500" dirty="0"/>
              <a:t> </a:t>
            </a:r>
            <a:r>
              <a:rPr lang="en-US" sz="1500" dirty="0" err="1"/>
              <a:t>промышленного</a:t>
            </a:r>
            <a:r>
              <a:rPr lang="en-US" sz="1500" dirty="0"/>
              <a:t> </a:t>
            </a:r>
            <a:r>
              <a:rPr lang="en-US" sz="1500" dirty="0" err="1"/>
              <a:t>развития</a:t>
            </a:r>
            <a:r>
              <a:rPr lang="en-US" sz="1500" dirty="0"/>
              <a:t> и </a:t>
            </a:r>
            <a:r>
              <a:rPr lang="en-US" sz="1500" dirty="0" err="1"/>
              <a:t>науки</a:t>
            </a:r>
            <a:r>
              <a:rPr lang="en-US" sz="1500" dirty="0"/>
              <a:t>.</a:t>
            </a:r>
            <a:endParaRPr lang="en-US" sz="1500" dirty="0">
              <a:cs typeface="Arial"/>
            </a:endParaRPr>
          </a:p>
        </p:txBody>
      </p:sp>
      <p:pic>
        <p:nvPicPr>
          <p:cNvPr id="5" name="Рисунок 5" descr="Изображение выглядит как текст, челове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FFFEDB21-7B28-4C47-8FDF-4B048069D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1996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8590631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3C3122"/>
      </a:dk2>
      <a:lt2>
        <a:srgbClr val="E2E7E8"/>
      </a:lt2>
      <a:accent1>
        <a:srgbClr val="C3614D"/>
      </a:accent1>
      <a:accent2>
        <a:srgbClr val="B1813B"/>
      </a:accent2>
      <a:accent3>
        <a:srgbClr val="A7A842"/>
      </a:accent3>
      <a:accent4>
        <a:srgbClr val="7FB13B"/>
      </a:accent4>
      <a:accent5>
        <a:srgbClr val="59B748"/>
      </a:accent5>
      <a:accent6>
        <a:srgbClr val="3BB159"/>
      </a:accent6>
      <a:hlink>
        <a:srgbClr val="358EA1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ExploreVTI</vt:lpstr>
      <vt:lpstr>Тема Office</vt:lpstr>
      <vt:lpstr>§ 14. Американская литература и искусство</vt:lpstr>
      <vt:lpstr>Проверка д/з</vt:lpstr>
      <vt:lpstr>План урока</vt:lpstr>
      <vt:lpstr>1. Американский романтизм</vt:lpstr>
      <vt:lpstr>Генри Лонгфелло</vt:lpstr>
      <vt:lpstr>Джеймс Фенимор Купер</vt:lpstr>
      <vt:lpstr>2. Американский реализм</vt:lpstr>
      <vt:lpstr>Гарриет Бичер-Стоу</vt:lpstr>
      <vt:lpstr>Уолт Уитмен</vt:lpstr>
      <vt:lpstr>Марк Твен</vt:lpstr>
      <vt:lpstr>Джек Лондон</vt:lpstr>
      <vt:lpstr>Теодор Драйзер</vt:lpstr>
      <vt:lpstr>3. Живопись</vt:lpstr>
      <vt:lpstr>Особенности развития</vt:lpstr>
      <vt:lpstr>Метрополитен-музей</vt:lpstr>
      <vt:lpstr>4. Архитектура</vt:lpstr>
      <vt:lpstr>Особенности развития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14. Американская литература и искусство</dc:title>
  <dc:creator/>
  <cp:lastModifiedBy/>
  <cp:revision>117</cp:revision>
  <dcterms:created xsi:type="dcterms:W3CDTF">2022-01-15T08:23:15Z</dcterms:created>
  <dcterms:modified xsi:type="dcterms:W3CDTF">2022-01-15T08:44:33Z</dcterms:modified>
</cp:coreProperties>
</file>