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3"/>
  </p:notesMasterIdLst>
  <p:sldIdLst>
    <p:sldId id="273" r:id="rId2"/>
    <p:sldId id="274" r:id="rId3"/>
    <p:sldId id="271" r:id="rId4"/>
    <p:sldId id="272" r:id="rId5"/>
    <p:sldId id="275" r:id="rId6"/>
    <p:sldId id="259" r:id="rId7"/>
    <p:sldId id="276" r:id="rId8"/>
    <p:sldId id="277" r:id="rId9"/>
    <p:sldId id="261" r:id="rId10"/>
    <p:sldId id="263" r:id="rId11"/>
    <p:sldId id="278" r:id="rId12"/>
    <p:sldId id="262" r:id="rId13"/>
    <p:sldId id="266" r:id="rId14"/>
    <p:sldId id="269" r:id="rId15"/>
    <p:sldId id="279" r:id="rId16"/>
    <p:sldId id="280" r:id="rId17"/>
    <p:sldId id="264" r:id="rId18"/>
    <p:sldId id="281" r:id="rId19"/>
    <p:sldId id="267" r:id="rId20"/>
    <p:sldId id="270" r:id="rId21"/>
    <p:sldId id="282" r:id="rId22"/>
  </p:sldIdLst>
  <p:sldSz cx="9144000" cy="5143500" type="screen16x9"/>
  <p:notesSz cx="6858000" cy="9144000"/>
  <p:embeddedFontLst>
    <p:embeddedFont>
      <p:font typeface="Bahnschrift Condensed" panose="020B0502040204020203" pitchFamily="34" charset="0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Ubuntu Condensed" panose="020B0506030602030204" pitchFamily="34" charset="0"/>
      <p:regular r:id="rId32"/>
    </p:embeddedFont>
  </p:embeddedFontLst>
  <p:defaultTextStyle>
    <a:defPPr>
      <a:defRPr lang="ru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26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10A280-CB9E-42B8-BBC3-D28657BCBB59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40FFC30-8BB4-4998-819A-8D8742C23636}">
      <dgm:prSet/>
      <dgm:spPr/>
      <dgm:t>
        <a:bodyPr/>
        <a:lstStyle/>
        <a:p>
          <a:r>
            <a:rPr lang="ru-RU" dirty="0">
              <a:latin typeface="Bahnschrift Condensed" panose="020B0502040204020203" pitchFamily="34" charset="0"/>
            </a:rPr>
            <a:t>Какие территориальные единицы появились в Беларуси в связи с вхождением в состав Российской империи?</a:t>
          </a:r>
          <a:endParaRPr lang="en-US" dirty="0">
            <a:latin typeface="Bahnschrift Condensed" panose="020B0502040204020203" pitchFamily="34" charset="0"/>
          </a:endParaRPr>
        </a:p>
      </dgm:t>
    </dgm:pt>
    <dgm:pt modelId="{84F8A614-BC83-4AF1-8BFB-9FE2FD0F5588}" type="parTrans" cxnId="{51D0C32D-E9A3-4031-BB7B-26781AF1A2BC}">
      <dgm:prSet/>
      <dgm:spPr/>
      <dgm:t>
        <a:bodyPr/>
        <a:lstStyle/>
        <a:p>
          <a:endParaRPr lang="en-US"/>
        </a:p>
      </dgm:t>
    </dgm:pt>
    <dgm:pt modelId="{9731212E-AC54-4221-88C2-61C4D07B10DC}" type="sibTrans" cxnId="{51D0C32D-E9A3-4031-BB7B-26781AF1A2BC}">
      <dgm:prSet/>
      <dgm:spPr/>
      <dgm:t>
        <a:bodyPr/>
        <a:lstStyle/>
        <a:p>
          <a:endParaRPr lang="en-US">
            <a:latin typeface="Bahnschrift Condensed" panose="020B0502040204020203" pitchFamily="34" charset="0"/>
          </a:endParaRPr>
        </a:p>
      </dgm:t>
    </dgm:pt>
    <dgm:pt modelId="{AA840F0F-055E-4069-BD8F-2630F2670943}">
      <dgm:prSet custT="1"/>
      <dgm:spPr/>
      <dgm:t>
        <a:bodyPr/>
        <a:lstStyle/>
        <a:p>
          <a:r>
            <a:rPr lang="ru-RU" sz="3200" dirty="0">
              <a:latin typeface="Bahnschrift Condensed" panose="020B0502040204020203" pitchFamily="34" charset="0"/>
            </a:rPr>
            <a:t>Перечислите их</a:t>
          </a:r>
          <a:endParaRPr lang="en-US" sz="3200" dirty="0">
            <a:latin typeface="Bahnschrift Condensed" panose="020B0502040204020203" pitchFamily="34" charset="0"/>
          </a:endParaRPr>
        </a:p>
      </dgm:t>
    </dgm:pt>
    <dgm:pt modelId="{5934A785-892A-4EC1-9822-B428C3E5675A}" type="parTrans" cxnId="{5E8B09EE-9FF6-4CA6-BC61-A63F55FF6D91}">
      <dgm:prSet/>
      <dgm:spPr/>
      <dgm:t>
        <a:bodyPr/>
        <a:lstStyle/>
        <a:p>
          <a:endParaRPr lang="en-US"/>
        </a:p>
      </dgm:t>
    </dgm:pt>
    <dgm:pt modelId="{784609BD-D606-410E-AAE0-A069880CAD0F}" type="sibTrans" cxnId="{5E8B09EE-9FF6-4CA6-BC61-A63F55FF6D91}">
      <dgm:prSet/>
      <dgm:spPr/>
      <dgm:t>
        <a:bodyPr/>
        <a:lstStyle/>
        <a:p>
          <a:endParaRPr lang="en-US">
            <a:latin typeface="Bahnschrift Condensed" panose="020B0502040204020203" pitchFamily="34" charset="0"/>
          </a:endParaRPr>
        </a:p>
      </dgm:t>
    </dgm:pt>
    <dgm:pt modelId="{526751DF-007F-4ED7-B749-0DD2B37A2F32}">
      <dgm:prSet/>
      <dgm:spPr/>
      <dgm:t>
        <a:bodyPr/>
        <a:lstStyle/>
        <a:p>
          <a:r>
            <a:rPr lang="ru-RU" dirty="0">
              <a:latin typeface="Bahnschrift Condensed" panose="020B0502040204020203" pitchFamily="34" charset="0"/>
            </a:rPr>
            <a:t>В чём заключалась суть «осторожной» политики России на новоприсоединённых землях?</a:t>
          </a:r>
          <a:endParaRPr lang="en-US" dirty="0">
            <a:latin typeface="Bahnschrift Condensed" panose="020B0502040204020203" pitchFamily="34" charset="0"/>
          </a:endParaRPr>
        </a:p>
      </dgm:t>
    </dgm:pt>
    <dgm:pt modelId="{7738DE30-A8E0-4488-A0A7-3C85C47483DA}" type="parTrans" cxnId="{0E94B9B1-0EF3-4F45-910E-A52CCA540C50}">
      <dgm:prSet/>
      <dgm:spPr/>
      <dgm:t>
        <a:bodyPr/>
        <a:lstStyle/>
        <a:p>
          <a:endParaRPr lang="en-US"/>
        </a:p>
      </dgm:t>
    </dgm:pt>
    <dgm:pt modelId="{9BAA722B-693E-45C5-9749-5326271E70A2}" type="sibTrans" cxnId="{0E94B9B1-0EF3-4F45-910E-A52CCA540C50}">
      <dgm:prSet/>
      <dgm:spPr/>
      <dgm:t>
        <a:bodyPr/>
        <a:lstStyle/>
        <a:p>
          <a:endParaRPr lang="en-US"/>
        </a:p>
      </dgm:t>
    </dgm:pt>
    <dgm:pt modelId="{04BEC544-16B5-499C-BEAF-15A984E9DCBA}" type="pres">
      <dgm:prSet presAssocID="{A710A280-CB9E-42B8-BBC3-D28657BCBB59}" presName="outerComposite" presStyleCnt="0">
        <dgm:presLayoutVars>
          <dgm:chMax val="5"/>
          <dgm:dir/>
          <dgm:resizeHandles val="exact"/>
        </dgm:presLayoutVars>
      </dgm:prSet>
      <dgm:spPr/>
    </dgm:pt>
    <dgm:pt modelId="{D36B031E-2C5E-47C6-9504-7801C52E738F}" type="pres">
      <dgm:prSet presAssocID="{A710A280-CB9E-42B8-BBC3-D28657BCBB59}" presName="dummyMaxCanvas" presStyleCnt="0">
        <dgm:presLayoutVars/>
      </dgm:prSet>
      <dgm:spPr/>
    </dgm:pt>
    <dgm:pt modelId="{CDBA17E8-C6EE-4C7B-98D3-014A3261088A}" type="pres">
      <dgm:prSet presAssocID="{A710A280-CB9E-42B8-BBC3-D28657BCBB59}" presName="ThreeNodes_1" presStyleLbl="node1" presStyleIdx="0" presStyleCnt="3" custScaleX="117647">
        <dgm:presLayoutVars>
          <dgm:bulletEnabled val="1"/>
        </dgm:presLayoutVars>
      </dgm:prSet>
      <dgm:spPr/>
    </dgm:pt>
    <dgm:pt modelId="{4A16DDD1-A5E8-44B0-A2B8-F6FA79ABF9E0}" type="pres">
      <dgm:prSet presAssocID="{A710A280-CB9E-42B8-BBC3-D28657BCBB59}" presName="ThreeNodes_2" presStyleLbl="node1" presStyleIdx="1" presStyleCnt="3" custScaleX="117647">
        <dgm:presLayoutVars>
          <dgm:bulletEnabled val="1"/>
        </dgm:presLayoutVars>
      </dgm:prSet>
      <dgm:spPr/>
    </dgm:pt>
    <dgm:pt modelId="{3AE4DE98-EA60-4B8C-99AB-169D628159D3}" type="pres">
      <dgm:prSet presAssocID="{A710A280-CB9E-42B8-BBC3-D28657BCBB59}" presName="ThreeNodes_3" presStyleLbl="node1" presStyleIdx="2" presStyleCnt="3" custScaleX="117647">
        <dgm:presLayoutVars>
          <dgm:bulletEnabled val="1"/>
        </dgm:presLayoutVars>
      </dgm:prSet>
      <dgm:spPr/>
    </dgm:pt>
    <dgm:pt modelId="{341A3496-3204-4892-944C-C8163C0C3E4F}" type="pres">
      <dgm:prSet presAssocID="{A710A280-CB9E-42B8-BBC3-D28657BCBB59}" presName="ThreeConn_1-2" presStyleLbl="fgAccFollowNode1" presStyleIdx="0" presStyleCnt="2">
        <dgm:presLayoutVars>
          <dgm:bulletEnabled val="1"/>
        </dgm:presLayoutVars>
      </dgm:prSet>
      <dgm:spPr/>
    </dgm:pt>
    <dgm:pt modelId="{150D34C6-753A-4FA9-BE33-8CEA2DEB25E6}" type="pres">
      <dgm:prSet presAssocID="{A710A280-CB9E-42B8-BBC3-D28657BCBB59}" presName="ThreeConn_2-3" presStyleLbl="fgAccFollowNode1" presStyleIdx="1" presStyleCnt="2">
        <dgm:presLayoutVars>
          <dgm:bulletEnabled val="1"/>
        </dgm:presLayoutVars>
      </dgm:prSet>
      <dgm:spPr/>
    </dgm:pt>
    <dgm:pt modelId="{7419E08F-D529-449B-B26E-07F022F287B0}" type="pres">
      <dgm:prSet presAssocID="{A710A280-CB9E-42B8-BBC3-D28657BCBB59}" presName="ThreeNodes_1_text" presStyleLbl="node1" presStyleIdx="2" presStyleCnt="3">
        <dgm:presLayoutVars>
          <dgm:bulletEnabled val="1"/>
        </dgm:presLayoutVars>
      </dgm:prSet>
      <dgm:spPr/>
    </dgm:pt>
    <dgm:pt modelId="{B36DA1EC-68FB-4972-8AAC-AF4DF9F50D24}" type="pres">
      <dgm:prSet presAssocID="{A710A280-CB9E-42B8-BBC3-D28657BCBB59}" presName="ThreeNodes_2_text" presStyleLbl="node1" presStyleIdx="2" presStyleCnt="3">
        <dgm:presLayoutVars>
          <dgm:bulletEnabled val="1"/>
        </dgm:presLayoutVars>
      </dgm:prSet>
      <dgm:spPr/>
    </dgm:pt>
    <dgm:pt modelId="{E8C4701C-1121-4A03-9C9F-14C2A0100365}" type="pres">
      <dgm:prSet presAssocID="{A710A280-CB9E-42B8-BBC3-D28657BCBB59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90BA1C01-5F60-4874-B75D-408DA0170AFB}" type="presOf" srcId="{AA840F0F-055E-4069-BD8F-2630F2670943}" destId="{B36DA1EC-68FB-4972-8AAC-AF4DF9F50D24}" srcOrd="1" destOrd="0" presId="urn:microsoft.com/office/officeart/2005/8/layout/vProcess5"/>
    <dgm:cxn modelId="{B35DC501-6AEA-48BF-AF15-D56D9BC0911F}" type="presOf" srcId="{D40FFC30-8BB4-4998-819A-8D8742C23636}" destId="{7419E08F-D529-449B-B26E-07F022F287B0}" srcOrd="1" destOrd="0" presId="urn:microsoft.com/office/officeart/2005/8/layout/vProcess5"/>
    <dgm:cxn modelId="{A6081E12-F4F5-4D1B-A2AA-AD603A01A409}" type="presOf" srcId="{A710A280-CB9E-42B8-BBC3-D28657BCBB59}" destId="{04BEC544-16B5-499C-BEAF-15A984E9DCBA}" srcOrd="0" destOrd="0" presId="urn:microsoft.com/office/officeart/2005/8/layout/vProcess5"/>
    <dgm:cxn modelId="{5D70D61E-4DAF-4F7A-8E8F-9BC8D780FAEB}" type="presOf" srcId="{AA840F0F-055E-4069-BD8F-2630F2670943}" destId="{4A16DDD1-A5E8-44B0-A2B8-F6FA79ABF9E0}" srcOrd="0" destOrd="0" presId="urn:microsoft.com/office/officeart/2005/8/layout/vProcess5"/>
    <dgm:cxn modelId="{51D0C32D-E9A3-4031-BB7B-26781AF1A2BC}" srcId="{A710A280-CB9E-42B8-BBC3-D28657BCBB59}" destId="{D40FFC30-8BB4-4998-819A-8D8742C23636}" srcOrd="0" destOrd="0" parTransId="{84F8A614-BC83-4AF1-8BFB-9FE2FD0F5588}" sibTransId="{9731212E-AC54-4221-88C2-61C4D07B10DC}"/>
    <dgm:cxn modelId="{3930145B-45F6-4E6A-BDC2-224D473A3ADD}" type="presOf" srcId="{784609BD-D606-410E-AAE0-A069880CAD0F}" destId="{150D34C6-753A-4FA9-BE33-8CEA2DEB25E6}" srcOrd="0" destOrd="0" presId="urn:microsoft.com/office/officeart/2005/8/layout/vProcess5"/>
    <dgm:cxn modelId="{15BA7C5B-A3C6-4CA8-AD24-ABC295E350C2}" type="presOf" srcId="{D40FFC30-8BB4-4998-819A-8D8742C23636}" destId="{CDBA17E8-C6EE-4C7B-98D3-014A3261088A}" srcOrd="0" destOrd="0" presId="urn:microsoft.com/office/officeart/2005/8/layout/vProcess5"/>
    <dgm:cxn modelId="{2CE1B650-24D6-4434-9F7A-CC49495FED50}" type="presOf" srcId="{526751DF-007F-4ED7-B749-0DD2B37A2F32}" destId="{E8C4701C-1121-4A03-9C9F-14C2A0100365}" srcOrd="1" destOrd="0" presId="urn:microsoft.com/office/officeart/2005/8/layout/vProcess5"/>
    <dgm:cxn modelId="{0E94B9B1-0EF3-4F45-910E-A52CCA540C50}" srcId="{A710A280-CB9E-42B8-BBC3-D28657BCBB59}" destId="{526751DF-007F-4ED7-B749-0DD2B37A2F32}" srcOrd="2" destOrd="0" parTransId="{7738DE30-A8E0-4488-A0A7-3C85C47483DA}" sibTransId="{9BAA722B-693E-45C5-9749-5326271E70A2}"/>
    <dgm:cxn modelId="{077C2DB6-3D02-4873-A047-2325252A0C15}" type="presOf" srcId="{9731212E-AC54-4221-88C2-61C4D07B10DC}" destId="{341A3496-3204-4892-944C-C8163C0C3E4F}" srcOrd="0" destOrd="0" presId="urn:microsoft.com/office/officeart/2005/8/layout/vProcess5"/>
    <dgm:cxn modelId="{D99F9FD9-D560-43FB-A7B0-37BF80D7E227}" type="presOf" srcId="{526751DF-007F-4ED7-B749-0DD2B37A2F32}" destId="{3AE4DE98-EA60-4B8C-99AB-169D628159D3}" srcOrd="0" destOrd="0" presId="urn:microsoft.com/office/officeart/2005/8/layout/vProcess5"/>
    <dgm:cxn modelId="{5E8B09EE-9FF6-4CA6-BC61-A63F55FF6D91}" srcId="{A710A280-CB9E-42B8-BBC3-D28657BCBB59}" destId="{AA840F0F-055E-4069-BD8F-2630F2670943}" srcOrd="1" destOrd="0" parTransId="{5934A785-892A-4EC1-9822-B428C3E5675A}" sibTransId="{784609BD-D606-410E-AAE0-A069880CAD0F}"/>
    <dgm:cxn modelId="{72D55540-910B-4A7F-B64B-86892B58D6CF}" type="presParOf" srcId="{04BEC544-16B5-499C-BEAF-15A984E9DCBA}" destId="{D36B031E-2C5E-47C6-9504-7801C52E738F}" srcOrd="0" destOrd="0" presId="urn:microsoft.com/office/officeart/2005/8/layout/vProcess5"/>
    <dgm:cxn modelId="{0FF7F8A3-D38C-4F4A-917D-9F3605A0AA1B}" type="presParOf" srcId="{04BEC544-16B5-499C-BEAF-15A984E9DCBA}" destId="{CDBA17E8-C6EE-4C7B-98D3-014A3261088A}" srcOrd="1" destOrd="0" presId="urn:microsoft.com/office/officeart/2005/8/layout/vProcess5"/>
    <dgm:cxn modelId="{A229A227-A926-4F2B-83E3-074036343A5D}" type="presParOf" srcId="{04BEC544-16B5-499C-BEAF-15A984E9DCBA}" destId="{4A16DDD1-A5E8-44B0-A2B8-F6FA79ABF9E0}" srcOrd="2" destOrd="0" presId="urn:microsoft.com/office/officeart/2005/8/layout/vProcess5"/>
    <dgm:cxn modelId="{50C147CF-08B9-48B4-B9E1-5A4A687C9C93}" type="presParOf" srcId="{04BEC544-16B5-499C-BEAF-15A984E9DCBA}" destId="{3AE4DE98-EA60-4B8C-99AB-169D628159D3}" srcOrd="3" destOrd="0" presId="urn:microsoft.com/office/officeart/2005/8/layout/vProcess5"/>
    <dgm:cxn modelId="{53D96B24-85FB-4C94-8A5D-394FC791D599}" type="presParOf" srcId="{04BEC544-16B5-499C-BEAF-15A984E9DCBA}" destId="{341A3496-3204-4892-944C-C8163C0C3E4F}" srcOrd="4" destOrd="0" presId="urn:microsoft.com/office/officeart/2005/8/layout/vProcess5"/>
    <dgm:cxn modelId="{AADB6B07-6F9C-4D44-8AD0-151A38B79F46}" type="presParOf" srcId="{04BEC544-16B5-499C-BEAF-15A984E9DCBA}" destId="{150D34C6-753A-4FA9-BE33-8CEA2DEB25E6}" srcOrd="5" destOrd="0" presId="urn:microsoft.com/office/officeart/2005/8/layout/vProcess5"/>
    <dgm:cxn modelId="{E8BB63AE-272F-49EE-A5CE-3405A1849D0C}" type="presParOf" srcId="{04BEC544-16B5-499C-BEAF-15A984E9DCBA}" destId="{7419E08F-D529-449B-B26E-07F022F287B0}" srcOrd="6" destOrd="0" presId="urn:microsoft.com/office/officeart/2005/8/layout/vProcess5"/>
    <dgm:cxn modelId="{E0AD269B-119B-4316-8F1C-C47AA4A1AC7E}" type="presParOf" srcId="{04BEC544-16B5-499C-BEAF-15A984E9DCBA}" destId="{B36DA1EC-68FB-4972-8AAC-AF4DF9F50D24}" srcOrd="7" destOrd="0" presId="urn:microsoft.com/office/officeart/2005/8/layout/vProcess5"/>
    <dgm:cxn modelId="{E2B34E35-9961-43D4-94E0-07C6728B4CA6}" type="presParOf" srcId="{04BEC544-16B5-499C-BEAF-15A984E9DCBA}" destId="{E8C4701C-1121-4A03-9C9F-14C2A0100365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7DE943-B592-414A-8019-C3EB21C3262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B00C254-A968-48DC-8487-28B046DE84B5}">
      <dgm:prSet/>
      <dgm:spPr/>
      <dgm:t>
        <a:bodyPr/>
        <a:lstStyle/>
        <a:p>
          <a:r>
            <a:rPr lang="ru-RU">
              <a:latin typeface="Bahnschrift Condensed" panose="020B0502040204020203" pitchFamily="34" charset="0"/>
            </a:rPr>
            <a:t>Охарактеризуйте сословную политику Российской империи в отношении жителей белорусских земель</a:t>
          </a:r>
          <a:endParaRPr lang="en-US">
            <a:latin typeface="Bahnschrift Condensed" panose="020B0502040204020203" pitchFamily="34" charset="0"/>
          </a:endParaRPr>
        </a:p>
      </dgm:t>
    </dgm:pt>
    <dgm:pt modelId="{FEC39DAD-C477-45A2-8C54-4C7BDD523874}" type="parTrans" cxnId="{4B73FF31-E9CC-4361-86FF-77917338DDB7}">
      <dgm:prSet/>
      <dgm:spPr/>
      <dgm:t>
        <a:bodyPr/>
        <a:lstStyle/>
        <a:p>
          <a:endParaRPr lang="en-US"/>
        </a:p>
      </dgm:t>
    </dgm:pt>
    <dgm:pt modelId="{AE0DBD49-8471-4BB0-A6C7-8103FCAF152E}" type="sibTrans" cxnId="{4B73FF31-E9CC-4361-86FF-77917338DDB7}">
      <dgm:prSet/>
      <dgm:spPr/>
      <dgm:t>
        <a:bodyPr/>
        <a:lstStyle/>
        <a:p>
          <a:endParaRPr lang="en-US"/>
        </a:p>
      </dgm:t>
    </dgm:pt>
    <dgm:pt modelId="{CDC937A6-C20D-40FB-9477-90C3E7992C48}">
      <dgm:prSet/>
      <dgm:spPr/>
      <dgm:t>
        <a:bodyPr/>
        <a:lstStyle/>
        <a:p>
          <a:r>
            <a:rPr lang="ru-RU">
              <a:latin typeface="Bahnschrift Condensed" panose="020B0502040204020203" pitchFamily="34" charset="0"/>
            </a:rPr>
            <a:t>Чем обусловлены требования, предъявленные к шляхте?</a:t>
          </a:r>
          <a:endParaRPr lang="en-US">
            <a:latin typeface="Bahnschrift Condensed" panose="020B0502040204020203" pitchFamily="34" charset="0"/>
          </a:endParaRPr>
        </a:p>
      </dgm:t>
    </dgm:pt>
    <dgm:pt modelId="{7690AE09-4D67-4C02-950A-CA6004457AD6}" type="parTrans" cxnId="{646FEE1D-DA12-44EA-88EB-69D3AD721323}">
      <dgm:prSet/>
      <dgm:spPr/>
      <dgm:t>
        <a:bodyPr/>
        <a:lstStyle/>
        <a:p>
          <a:endParaRPr lang="en-US"/>
        </a:p>
      </dgm:t>
    </dgm:pt>
    <dgm:pt modelId="{F37D4705-B51D-4295-849E-0B4506304D08}" type="sibTrans" cxnId="{646FEE1D-DA12-44EA-88EB-69D3AD721323}">
      <dgm:prSet/>
      <dgm:spPr/>
      <dgm:t>
        <a:bodyPr/>
        <a:lstStyle/>
        <a:p>
          <a:endParaRPr lang="en-US"/>
        </a:p>
      </dgm:t>
    </dgm:pt>
    <dgm:pt modelId="{826192E6-9EF7-4FEC-BE74-61ADEBD2D84F}" type="pres">
      <dgm:prSet presAssocID="{6D7DE943-B592-414A-8019-C3EB21C3262B}" presName="linear" presStyleCnt="0">
        <dgm:presLayoutVars>
          <dgm:animLvl val="lvl"/>
          <dgm:resizeHandles val="exact"/>
        </dgm:presLayoutVars>
      </dgm:prSet>
      <dgm:spPr/>
    </dgm:pt>
    <dgm:pt modelId="{AE23FF39-6022-49C8-816C-06D82D69A7C3}" type="pres">
      <dgm:prSet presAssocID="{AB00C254-A968-48DC-8487-28B046DE84B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ACB9ABE-8DEB-4A41-B45D-C0C4677126E4}" type="pres">
      <dgm:prSet presAssocID="{AE0DBD49-8471-4BB0-A6C7-8103FCAF152E}" presName="spacer" presStyleCnt="0"/>
      <dgm:spPr/>
    </dgm:pt>
    <dgm:pt modelId="{1D5E1239-B8D7-4574-A0BD-811714CE11AE}" type="pres">
      <dgm:prSet presAssocID="{CDC937A6-C20D-40FB-9477-90C3E7992C48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646FEE1D-DA12-44EA-88EB-69D3AD721323}" srcId="{6D7DE943-B592-414A-8019-C3EB21C3262B}" destId="{CDC937A6-C20D-40FB-9477-90C3E7992C48}" srcOrd="1" destOrd="0" parTransId="{7690AE09-4D67-4C02-950A-CA6004457AD6}" sibTransId="{F37D4705-B51D-4295-849E-0B4506304D08}"/>
    <dgm:cxn modelId="{FAD6CD2F-9928-4C6C-B506-D114F7D0DC58}" type="presOf" srcId="{AB00C254-A968-48DC-8487-28B046DE84B5}" destId="{AE23FF39-6022-49C8-816C-06D82D69A7C3}" srcOrd="0" destOrd="0" presId="urn:microsoft.com/office/officeart/2005/8/layout/vList2"/>
    <dgm:cxn modelId="{4B73FF31-E9CC-4361-86FF-77917338DDB7}" srcId="{6D7DE943-B592-414A-8019-C3EB21C3262B}" destId="{AB00C254-A968-48DC-8487-28B046DE84B5}" srcOrd="0" destOrd="0" parTransId="{FEC39DAD-C477-45A2-8C54-4C7BDD523874}" sibTransId="{AE0DBD49-8471-4BB0-A6C7-8103FCAF152E}"/>
    <dgm:cxn modelId="{6F76365F-AB4F-4D86-866C-51D6AA74300E}" type="presOf" srcId="{6D7DE943-B592-414A-8019-C3EB21C3262B}" destId="{826192E6-9EF7-4FEC-BE74-61ADEBD2D84F}" srcOrd="0" destOrd="0" presId="urn:microsoft.com/office/officeart/2005/8/layout/vList2"/>
    <dgm:cxn modelId="{B67E856A-6198-429C-AAF0-4C4268C3AC3B}" type="presOf" srcId="{CDC937A6-C20D-40FB-9477-90C3E7992C48}" destId="{1D5E1239-B8D7-4574-A0BD-811714CE11AE}" srcOrd="0" destOrd="0" presId="urn:microsoft.com/office/officeart/2005/8/layout/vList2"/>
    <dgm:cxn modelId="{2C061487-6C09-4D8E-B035-63EA7000FB81}" type="presParOf" srcId="{826192E6-9EF7-4FEC-BE74-61ADEBD2D84F}" destId="{AE23FF39-6022-49C8-816C-06D82D69A7C3}" srcOrd="0" destOrd="0" presId="urn:microsoft.com/office/officeart/2005/8/layout/vList2"/>
    <dgm:cxn modelId="{5B3AB37A-220A-401C-8958-49DFB137A5CE}" type="presParOf" srcId="{826192E6-9EF7-4FEC-BE74-61ADEBD2D84F}" destId="{CACB9ABE-8DEB-4A41-B45D-C0C4677126E4}" srcOrd="1" destOrd="0" presId="urn:microsoft.com/office/officeart/2005/8/layout/vList2"/>
    <dgm:cxn modelId="{6A420EFD-B640-462B-889D-8F73D0BE2407}" type="presParOf" srcId="{826192E6-9EF7-4FEC-BE74-61ADEBD2D84F}" destId="{1D5E1239-B8D7-4574-A0BD-811714CE11A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2F5FF2-6BC1-498B-A9A4-F60D1C63D21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926A9AB9-2636-4563-8CBD-518AC633EEA2}">
      <dgm:prSet custT="1"/>
      <dgm:spPr/>
      <dgm:t>
        <a:bodyPr/>
        <a:lstStyle/>
        <a:p>
          <a:r>
            <a:rPr lang="ru-RU" sz="2000">
              <a:latin typeface="Bahnschrift Condensed" panose="020B0502040204020203" pitchFamily="34" charset="0"/>
            </a:rPr>
            <a:t>Какие нововведения появились в социально-экономической жизни жителей белорусских земель?</a:t>
          </a:r>
          <a:endParaRPr lang="en-US" sz="2000">
            <a:latin typeface="Bahnschrift Condensed" panose="020B0502040204020203" pitchFamily="34" charset="0"/>
          </a:endParaRPr>
        </a:p>
      </dgm:t>
    </dgm:pt>
    <dgm:pt modelId="{90237914-443D-4673-B94A-6E4F17EC41D8}" type="parTrans" cxnId="{46DF4114-AD1E-4158-9305-D9E0A7765B96}">
      <dgm:prSet/>
      <dgm:spPr/>
      <dgm:t>
        <a:bodyPr/>
        <a:lstStyle/>
        <a:p>
          <a:endParaRPr lang="en-US"/>
        </a:p>
      </dgm:t>
    </dgm:pt>
    <dgm:pt modelId="{2AAC0823-F946-4901-9FD7-4D881650E1B8}" type="sibTrans" cxnId="{46DF4114-AD1E-4158-9305-D9E0A7765B96}">
      <dgm:prSet/>
      <dgm:spPr/>
      <dgm:t>
        <a:bodyPr/>
        <a:lstStyle/>
        <a:p>
          <a:endParaRPr lang="en-US"/>
        </a:p>
      </dgm:t>
    </dgm:pt>
    <dgm:pt modelId="{34042095-EFBA-4171-92AF-23E44F4FE116}">
      <dgm:prSet custT="1"/>
      <dgm:spPr/>
      <dgm:t>
        <a:bodyPr/>
        <a:lstStyle/>
        <a:p>
          <a:r>
            <a:rPr lang="ru-RU" sz="2800" dirty="0">
              <a:latin typeface="Bahnschrift Condensed" panose="020B0502040204020203" pitchFamily="34" charset="0"/>
            </a:rPr>
            <a:t>Как изменилась жизнь крестьянства?</a:t>
          </a:r>
          <a:endParaRPr lang="en-US" sz="2800" dirty="0">
            <a:latin typeface="Bahnschrift Condensed" panose="020B0502040204020203" pitchFamily="34" charset="0"/>
          </a:endParaRPr>
        </a:p>
      </dgm:t>
    </dgm:pt>
    <dgm:pt modelId="{E4DF29C0-2562-4CBD-8981-9B1DE0BBE923}" type="parTrans" cxnId="{53BB5533-8495-44C9-9713-2238CDFD700F}">
      <dgm:prSet/>
      <dgm:spPr/>
      <dgm:t>
        <a:bodyPr/>
        <a:lstStyle/>
        <a:p>
          <a:endParaRPr lang="en-US"/>
        </a:p>
      </dgm:t>
    </dgm:pt>
    <dgm:pt modelId="{13E73B35-B90E-4CBA-97E7-CC5FDEB17F31}" type="sibTrans" cxnId="{53BB5533-8495-44C9-9713-2238CDFD700F}">
      <dgm:prSet/>
      <dgm:spPr/>
      <dgm:t>
        <a:bodyPr/>
        <a:lstStyle/>
        <a:p>
          <a:endParaRPr lang="en-US"/>
        </a:p>
      </dgm:t>
    </dgm:pt>
    <dgm:pt modelId="{FDBD32AB-F293-437A-9E41-A4C076A6EB68}" type="pres">
      <dgm:prSet presAssocID="{6E2F5FF2-6BC1-498B-A9A4-F60D1C63D219}" presName="root" presStyleCnt="0">
        <dgm:presLayoutVars>
          <dgm:dir/>
          <dgm:resizeHandles val="exact"/>
        </dgm:presLayoutVars>
      </dgm:prSet>
      <dgm:spPr/>
    </dgm:pt>
    <dgm:pt modelId="{DA67FE91-57BB-45CE-A8A2-8319399D3ECF}" type="pres">
      <dgm:prSet presAssocID="{926A9AB9-2636-4563-8CBD-518AC633EEA2}" presName="compNode" presStyleCnt="0"/>
      <dgm:spPr/>
    </dgm:pt>
    <dgm:pt modelId="{532AABF9-F948-4381-9A60-A1F459687084}" type="pres">
      <dgm:prSet presAssocID="{926A9AB9-2636-4563-8CBD-518AC633EEA2}" presName="bgRect" presStyleLbl="bgShp" presStyleIdx="0" presStyleCnt="2"/>
      <dgm:spPr/>
    </dgm:pt>
    <dgm:pt modelId="{83B8BCC5-5527-4301-B8FA-38F1D3F51FD9}" type="pres">
      <dgm:prSet presAssocID="{926A9AB9-2636-4563-8CBD-518AC633EEA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Лампочка"/>
        </a:ext>
      </dgm:extLst>
    </dgm:pt>
    <dgm:pt modelId="{593FF35A-DDFF-460C-8A53-E1449A538C06}" type="pres">
      <dgm:prSet presAssocID="{926A9AB9-2636-4563-8CBD-518AC633EEA2}" presName="spaceRect" presStyleCnt="0"/>
      <dgm:spPr/>
    </dgm:pt>
    <dgm:pt modelId="{0C63A652-E3A9-4038-82BE-2093C59E53C3}" type="pres">
      <dgm:prSet presAssocID="{926A9AB9-2636-4563-8CBD-518AC633EEA2}" presName="parTx" presStyleLbl="revTx" presStyleIdx="0" presStyleCnt="2">
        <dgm:presLayoutVars>
          <dgm:chMax val="0"/>
          <dgm:chPref val="0"/>
        </dgm:presLayoutVars>
      </dgm:prSet>
      <dgm:spPr/>
    </dgm:pt>
    <dgm:pt modelId="{D4033EDD-E2F7-4EBE-8639-A44FBC7E3353}" type="pres">
      <dgm:prSet presAssocID="{2AAC0823-F946-4901-9FD7-4D881650E1B8}" presName="sibTrans" presStyleCnt="0"/>
      <dgm:spPr/>
    </dgm:pt>
    <dgm:pt modelId="{2F59875D-7059-4743-B0F1-8F49C44055B4}" type="pres">
      <dgm:prSet presAssocID="{34042095-EFBA-4171-92AF-23E44F4FE116}" presName="compNode" presStyleCnt="0"/>
      <dgm:spPr/>
    </dgm:pt>
    <dgm:pt modelId="{5F79C798-B226-4998-A87A-EEAF39FC112C}" type="pres">
      <dgm:prSet presAssocID="{34042095-EFBA-4171-92AF-23E44F4FE116}" presName="bgRect" presStyleLbl="bgShp" presStyleIdx="1" presStyleCnt="2"/>
      <dgm:spPr/>
    </dgm:pt>
    <dgm:pt modelId="{39DE0EEF-98E4-4E5E-9C7C-4D394515BC47}" type="pres">
      <dgm:prSet presAssocID="{34042095-EFBA-4171-92AF-23E44F4FE116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arm scene"/>
        </a:ext>
      </dgm:extLst>
    </dgm:pt>
    <dgm:pt modelId="{C9006D13-B09D-4350-A07A-A750FCA29C39}" type="pres">
      <dgm:prSet presAssocID="{34042095-EFBA-4171-92AF-23E44F4FE116}" presName="spaceRect" presStyleCnt="0"/>
      <dgm:spPr/>
    </dgm:pt>
    <dgm:pt modelId="{EFA0CC0D-A784-41FF-831B-B211BE881D65}" type="pres">
      <dgm:prSet presAssocID="{34042095-EFBA-4171-92AF-23E44F4FE116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46DF4114-AD1E-4158-9305-D9E0A7765B96}" srcId="{6E2F5FF2-6BC1-498B-A9A4-F60D1C63D219}" destId="{926A9AB9-2636-4563-8CBD-518AC633EEA2}" srcOrd="0" destOrd="0" parTransId="{90237914-443D-4673-B94A-6E4F17EC41D8}" sibTransId="{2AAC0823-F946-4901-9FD7-4D881650E1B8}"/>
    <dgm:cxn modelId="{53BB5533-8495-44C9-9713-2238CDFD700F}" srcId="{6E2F5FF2-6BC1-498B-A9A4-F60D1C63D219}" destId="{34042095-EFBA-4171-92AF-23E44F4FE116}" srcOrd="1" destOrd="0" parTransId="{E4DF29C0-2562-4CBD-8981-9B1DE0BBE923}" sibTransId="{13E73B35-B90E-4CBA-97E7-CC5FDEB17F31}"/>
    <dgm:cxn modelId="{E80B7135-C626-4F54-A6B1-DBE3DF0D6D4A}" type="presOf" srcId="{926A9AB9-2636-4563-8CBD-518AC633EEA2}" destId="{0C63A652-E3A9-4038-82BE-2093C59E53C3}" srcOrd="0" destOrd="0" presId="urn:microsoft.com/office/officeart/2018/2/layout/IconVerticalSolidList"/>
    <dgm:cxn modelId="{1D138062-5069-406F-864E-DC6CFE40C34B}" type="presOf" srcId="{6E2F5FF2-6BC1-498B-A9A4-F60D1C63D219}" destId="{FDBD32AB-F293-437A-9E41-A4C076A6EB68}" srcOrd="0" destOrd="0" presId="urn:microsoft.com/office/officeart/2018/2/layout/IconVerticalSolidList"/>
    <dgm:cxn modelId="{E986EE86-E532-413C-A7E2-E0C69C7E010F}" type="presOf" srcId="{34042095-EFBA-4171-92AF-23E44F4FE116}" destId="{EFA0CC0D-A784-41FF-831B-B211BE881D65}" srcOrd="0" destOrd="0" presId="urn:microsoft.com/office/officeart/2018/2/layout/IconVerticalSolidList"/>
    <dgm:cxn modelId="{F0A59A31-835A-4167-B357-6063B4232C83}" type="presParOf" srcId="{FDBD32AB-F293-437A-9E41-A4C076A6EB68}" destId="{DA67FE91-57BB-45CE-A8A2-8319399D3ECF}" srcOrd="0" destOrd="0" presId="urn:microsoft.com/office/officeart/2018/2/layout/IconVerticalSolidList"/>
    <dgm:cxn modelId="{7AB64A31-BB68-4C5E-AE6C-D35DACC95481}" type="presParOf" srcId="{DA67FE91-57BB-45CE-A8A2-8319399D3ECF}" destId="{532AABF9-F948-4381-9A60-A1F459687084}" srcOrd="0" destOrd="0" presId="urn:microsoft.com/office/officeart/2018/2/layout/IconVerticalSolidList"/>
    <dgm:cxn modelId="{6203A91C-D75E-4ACC-B86B-719C2B6C2C5E}" type="presParOf" srcId="{DA67FE91-57BB-45CE-A8A2-8319399D3ECF}" destId="{83B8BCC5-5527-4301-B8FA-38F1D3F51FD9}" srcOrd="1" destOrd="0" presId="urn:microsoft.com/office/officeart/2018/2/layout/IconVerticalSolidList"/>
    <dgm:cxn modelId="{CA5F9C37-8FB6-42A9-A320-095AFBAAC451}" type="presParOf" srcId="{DA67FE91-57BB-45CE-A8A2-8319399D3ECF}" destId="{593FF35A-DDFF-460C-8A53-E1449A538C06}" srcOrd="2" destOrd="0" presId="urn:microsoft.com/office/officeart/2018/2/layout/IconVerticalSolidList"/>
    <dgm:cxn modelId="{383E811C-0DE4-4F71-A0A9-6122F906777D}" type="presParOf" srcId="{DA67FE91-57BB-45CE-A8A2-8319399D3ECF}" destId="{0C63A652-E3A9-4038-82BE-2093C59E53C3}" srcOrd="3" destOrd="0" presId="urn:microsoft.com/office/officeart/2018/2/layout/IconVerticalSolidList"/>
    <dgm:cxn modelId="{1219D7E8-9392-4CA3-98BE-8039A6AB4E73}" type="presParOf" srcId="{FDBD32AB-F293-437A-9E41-A4C076A6EB68}" destId="{D4033EDD-E2F7-4EBE-8639-A44FBC7E3353}" srcOrd="1" destOrd="0" presId="urn:microsoft.com/office/officeart/2018/2/layout/IconVerticalSolidList"/>
    <dgm:cxn modelId="{87547AD5-5158-46BA-8730-4C4CACEE304E}" type="presParOf" srcId="{FDBD32AB-F293-437A-9E41-A4C076A6EB68}" destId="{2F59875D-7059-4743-B0F1-8F49C44055B4}" srcOrd="2" destOrd="0" presId="urn:microsoft.com/office/officeart/2018/2/layout/IconVerticalSolidList"/>
    <dgm:cxn modelId="{F7BFDA05-5BE7-46CF-AC8E-2DD06387B7E5}" type="presParOf" srcId="{2F59875D-7059-4743-B0F1-8F49C44055B4}" destId="{5F79C798-B226-4998-A87A-EEAF39FC112C}" srcOrd="0" destOrd="0" presId="urn:microsoft.com/office/officeart/2018/2/layout/IconVerticalSolidList"/>
    <dgm:cxn modelId="{906BB2A7-99BB-4499-B4BD-6A920F3B43F0}" type="presParOf" srcId="{2F59875D-7059-4743-B0F1-8F49C44055B4}" destId="{39DE0EEF-98E4-4E5E-9C7C-4D394515BC47}" srcOrd="1" destOrd="0" presId="urn:microsoft.com/office/officeart/2018/2/layout/IconVerticalSolidList"/>
    <dgm:cxn modelId="{7F3CFA90-CDD2-4E0C-A75B-6A16104A889B}" type="presParOf" srcId="{2F59875D-7059-4743-B0F1-8F49C44055B4}" destId="{C9006D13-B09D-4350-A07A-A750FCA29C39}" srcOrd="2" destOrd="0" presId="urn:microsoft.com/office/officeart/2018/2/layout/IconVerticalSolidList"/>
    <dgm:cxn modelId="{658E789C-36ED-48D9-A784-4723C188C9F3}" type="presParOf" srcId="{2F59875D-7059-4743-B0F1-8F49C44055B4}" destId="{EFA0CC0D-A784-41FF-831B-B211BE881D6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BA17E8-C6EE-4C7B-98D3-014A3261088A}">
      <dsp:nvSpPr>
        <dsp:cNvPr id="0" name=""/>
        <dsp:cNvSpPr/>
      </dsp:nvSpPr>
      <dsp:spPr>
        <a:xfrm>
          <a:off x="-313930" y="0"/>
          <a:ext cx="4185750" cy="134249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Bahnschrift Condensed" panose="020B0502040204020203" pitchFamily="34" charset="0"/>
            </a:rPr>
            <a:t>Какие территориальные единицы появились в Беларуси в связи с вхождением в состав Российской империи?</a:t>
          </a:r>
          <a:endParaRPr lang="en-US" sz="1600" kern="1200" dirty="0">
            <a:latin typeface="Bahnschrift Condensed" panose="020B0502040204020203" pitchFamily="34" charset="0"/>
          </a:endParaRPr>
        </a:p>
      </dsp:txBody>
      <dsp:txXfrm>
        <a:off x="-274610" y="39320"/>
        <a:ext cx="2495326" cy="1263856"/>
      </dsp:txXfrm>
    </dsp:sp>
    <dsp:sp modelId="{4A16DDD1-A5E8-44B0-A2B8-F6FA79ABF9E0}">
      <dsp:nvSpPr>
        <dsp:cNvPr id="0" name=""/>
        <dsp:cNvSpPr/>
      </dsp:nvSpPr>
      <dsp:spPr>
        <a:xfrm>
          <a:off x="1" y="1566245"/>
          <a:ext cx="4185750" cy="134249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>
              <a:latin typeface="Bahnschrift Condensed" panose="020B0502040204020203" pitchFamily="34" charset="0"/>
            </a:rPr>
            <a:t>Перечислите их</a:t>
          </a:r>
          <a:endParaRPr lang="en-US" sz="3200" kern="1200" dirty="0">
            <a:latin typeface="Bahnschrift Condensed" panose="020B0502040204020203" pitchFamily="34" charset="0"/>
          </a:endParaRPr>
        </a:p>
      </dsp:txBody>
      <dsp:txXfrm>
        <a:off x="39321" y="1605565"/>
        <a:ext cx="2711165" cy="1263856"/>
      </dsp:txXfrm>
    </dsp:sp>
    <dsp:sp modelId="{3AE4DE98-EA60-4B8C-99AB-169D628159D3}">
      <dsp:nvSpPr>
        <dsp:cNvPr id="0" name=""/>
        <dsp:cNvSpPr/>
      </dsp:nvSpPr>
      <dsp:spPr>
        <a:xfrm>
          <a:off x="313932" y="3132491"/>
          <a:ext cx="4185750" cy="134249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Bahnschrift Condensed" panose="020B0502040204020203" pitchFamily="34" charset="0"/>
            </a:rPr>
            <a:t>В чём заключалась суть «осторожной» политики России на новоприсоединённых землях?</a:t>
          </a:r>
          <a:endParaRPr lang="en-US" sz="1600" kern="1200" dirty="0">
            <a:latin typeface="Bahnschrift Condensed" panose="020B0502040204020203" pitchFamily="34" charset="0"/>
          </a:endParaRPr>
        </a:p>
      </dsp:txBody>
      <dsp:txXfrm>
        <a:off x="353252" y="3171811"/>
        <a:ext cx="2711165" cy="1263856"/>
      </dsp:txXfrm>
    </dsp:sp>
    <dsp:sp modelId="{341A3496-3204-4892-944C-C8163C0C3E4F}">
      <dsp:nvSpPr>
        <dsp:cNvPr id="0" name=""/>
        <dsp:cNvSpPr/>
      </dsp:nvSpPr>
      <dsp:spPr>
        <a:xfrm>
          <a:off x="2685267" y="1018059"/>
          <a:ext cx="872622" cy="87262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>
            <a:latin typeface="Bahnschrift Condensed" panose="020B0502040204020203" pitchFamily="34" charset="0"/>
          </a:endParaRPr>
        </a:p>
      </dsp:txBody>
      <dsp:txXfrm>
        <a:off x="2881607" y="1018059"/>
        <a:ext cx="479942" cy="656648"/>
      </dsp:txXfrm>
    </dsp:sp>
    <dsp:sp modelId="{150D34C6-753A-4FA9-BE33-8CEA2DEB25E6}">
      <dsp:nvSpPr>
        <dsp:cNvPr id="0" name=""/>
        <dsp:cNvSpPr/>
      </dsp:nvSpPr>
      <dsp:spPr>
        <a:xfrm>
          <a:off x="2999198" y="2575355"/>
          <a:ext cx="872622" cy="87262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>
            <a:latin typeface="Bahnschrift Condensed" panose="020B0502040204020203" pitchFamily="34" charset="0"/>
          </a:endParaRPr>
        </a:p>
      </dsp:txBody>
      <dsp:txXfrm>
        <a:off x="3195538" y="2575355"/>
        <a:ext cx="479942" cy="6566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23FF39-6022-49C8-816C-06D82D69A7C3}">
      <dsp:nvSpPr>
        <dsp:cNvPr id="0" name=""/>
        <dsp:cNvSpPr/>
      </dsp:nvSpPr>
      <dsp:spPr>
        <a:xfrm>
          <a:off x="0" y="159933"/>
          <a:ext cx="4185753" cy="2035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>
              <a:latin typeface="Bahnschrift Condensed" panose="020B0502040204020203" pitchFamily="34" charset="0"/>
            </a:rPr>
            <a:t>Охарактеризуйте сословную политику Российской империи в отношении жителей белорусских земель</a:t>
          </a:r>
          <a:endParaRPr lang="en-US" sz="2900" kern="1200">
            <a:latin typeface="Bahnschrift Condensed" panose="020B0502040204020203" pitchFamily="34" charset="0"/>
          </a:endParaRPr>
        </a:p>
      </dsp:txBody>
      <dsp:txXfrm>
        <a:off x="99380" y="259313"/>
        <a:ext cx="3986993" cy="1837040"/>
      </dsp:txXfrm>
    </dsp:sp>
    <dsp:sp modelId="{1D5E1239-B8D7-4574-A0BD-811714CE11AE}">
      <dsp:nvSpPr>
        <dsp:cNvPr id="0" name=""/>
        <dsp:cNvSpPr/>
      </dsp:nvSpPr>
      <dsp:spPr>
        <a:xfrm>
          <a:off x="0" y="2279254"/>
          <a:ext cx="4185753" cy="2035800"/>
        </a:xfrm>
        <a:prstGeom prst="roundRect">
          <a:avLst/>
        </a:prstGeom>
        <a:solidFill>
          <a:schemeClr val="accent2">
            <a:hueOff val="838775"/>
            <a:satOff val="-7923"/>
            <a:lumOff val="-82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>
              <a:latin typeface="Bahnschrift Condensed" panose="020B0502040204020203" pitchFamily="34" charset="0"/>
            </a:rPr>
            <a:t>Чем обусловлены требования, предъявленные к шляхте?</a:t>
          </a:r>
          <a:endParaRPr lang="en-US" sz="2900" kern="1200">
            <a:latin typeface="Bahnschrift Condensed" panose="020B0502040204020203" pitchFamily="34" charset="0"/>
          </a:endParaRPr>
        </a:p>
      </dsp:txBody>
      <dsp:txXfrm>
        <a:off x="99380" y="2378634"/>
        <a:ext cx="3986993" cy="18370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2AABF9-F948-4381-9A60-A1F459687084}">
      <dsp:nvSpPr>
        <dsp:cNvPr id="0" name=""/>
        <dsp:cNvSpPr/>
      </dsp:nvSpPr>
      <dsp:spPr>
        <a:xfrm>
          <a:off x="0" y="574121"/>
          <a:ext cx="4588002" cy="140192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B8BCC5-5527-4301-B8FA-38F1D3F51FD9}">
      <dsp:nvSpPr>
        <dsp:cNvPr id="0" name=""/>
        <dsp:cNvSpPr/>
      </dsp:nvSpPr>
      <dsp:spPr>
        <a:xfrm>
          <a:off x="424082" y="889554"/>
          <a:ext cx="771058" cy="77105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63A652-E3A9-4038-82BE-2093C59E53C3}">
      <dsp:nvSpPr>
        <dsp:cNvPr id="0" name=""/>
        <dsp:cNvSpPr/>
      </dsp:nvSpPr>
      <dsp:spPr>
        <a:xfrm>
          <a:off x="1619223" y="574121"/>
          <a:ext cx="2968778" cy="1401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370" tIns="148370" rIns="148370" bIns="14837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>
              <a:latin typeface="Bahnschrift Condensed" panose="020B0502040204020203" pitchFamily="34" charset="0"/>
            </a:rPr>
            <a:t>Какие нововведения появились в социально-экономической жизни жителей белорусских земель?</a:t>
          </a:r>
          <a:endParaRPr lang="en-US" sz="2000" kern="1200">
            <a:latin typeface="Bahnschrift Condensed" panose="020B0502040204020203" pitchFamily="34" charset="0"/>
          </a:endParaRPr>
        </a:p>
      </dsp:txBody>
      <dsp:txXfrm>
        <a:off x="1619223" y="574121"/>
        <a:ext cx="2968778" cy="1401925"/>
      </dsp:txXfrm>
    </dsp:sp>
    <dsp:sp modelId="{5F79C798-B226-4998-A87A-EEAF39FC112C}">
      <dsp:nvSpPr>
        <dsp:cNvPr id="0" name=""/>
        <dsp:cNvSpPr/>
      </dsp:nvSpPr>
      <dsp:spPr>
        <a:xfrm>
          <a:off x="0" y="2296487"/>
          <a:ext cx="4588002" cy="140192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DE0EEF-98E4-4E5E-9C7C-4D394515BC47}">
      <dsp:nvSpPr>
        <dsp:cNvPr id="0" name=""/>
        <dsp:cNvSpPr/>
      </dsp:nvSpPr>
      <dsp:spPr>
        <a:xfrm>
          <a:off x="424082" y="2611920"/>
          <a:ext cx="771058" cy="77105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A0CC0D-A784-41FF-831B-B211BE881D65}">
      <dsp:nvSpPr>
        <dsp:cNvPr id="0" name=""/>
        <dsp:cNvSpPr/>
      </dsp:nvSpPr>
      <dsp:spPr>
        <a:xfrm>
          <a:off x="1619223" y="2296487"/>
          <a:ext cx="2968778" cy="1401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370" tIns="148370" rIns="148370" bIns="14837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latin typeface="Bahnschrift Condensed" panose="020B0502040204020203" pitchFamily="34" charset="0"/>
            </a:rPr>
            <a:t>Как изменилась жизнь крестьянства?</a:t>
          </a:r>
          <a:endParaRPr lang="en-US" sz="2800" kern="1200" dirty="0">
            <a:latin typeface="Bahnschrift Condensed" panose="020B0502040204020203" pitchFamily="34" charset="0"/>
          </a:endParaRPr>
        </a:p>
      </dsp:txBody>
      <dsp:txXfrm>
        <a:off x="1619223" y="2296487"/>
        <a:ext cx="2968778" cy="14019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C313C7-FEC8-44F5-A53F-735E21B31D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F20470-9B47-4EF8-B18F-9175516179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4F05D0-A2AF-4E36-ABAE-EF3E128BF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42CF9-46E5-4F5D-9296-E9E88A975939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AB8EA5-A4E5-43A7-98C9-2F46F22AA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2FA993-F359-4DC6-8618-4D31D85F6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999773"/>
      </p:ext>
    </p:extLst>
  </p:cSld>
  <p:clrMapOvr>
    <a:masterClrMapping/>
  </p:clrMapOvr>
  <p:transition>
    <p:split orient="vert"/>
  </p:transition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6CE3D9-D75D-458E-B7F2-13F2BAFF8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CEEAD0-12C8-429F-8BB8-AEDE6FC7CD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D48BB0-2CEF-4420-9C12-57E183B02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42CF9-46E5-4F5D-9296-E9E88A975939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8EEC9A-7949-4313-A15F-414BAAFA9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D1AB9D-7814-433C-ABC3-EFE7507E2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51750"/>
      </p:ext>
    </p:extLst>
  </p:cSld>
  <p:clrMapOvr>
    <a:masterClrMapping/>
  </p:clrMapOvr>
  <p:transition>
    <p:split orient="vert"/>
  </p:transition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F7EB8CD-D2D4-4F03-B4E6-CC81CA4644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D6BC419-C656-459F-B552-ED92D1E9C3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A7D77-4B56-449E-9569-20F34137C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42CF9-46E5-4F5D-9296-E9E88A975939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4B6BAE-819B-40AE-87E4-0B51F7F75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B7B76-9227-45D6-88C5-1A2634C87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846657"/>
      </p:ext>
    </p:extLst>
  </p:cSld>
  <p:clrMapOvr>
    <a:masterClrMapping/>
  </p:clrMapOvr>
  <p:transition>
    <p:split orient="vert"/>
  </p:transition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7EF524-CFF4-484F-80CA-860680C12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FABAF2-E31D-4100-B837-6BDF9EC7B5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11F82B-C897-486C-B6CC-878F4A0EA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42CF9-46E5-4F5D-9296-E9E88A975939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294828-EB9A-4C29-B7AB-992436B15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01E434-7F96-4195-81FB-6E7274ADF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835463"/>
      </p:ext>
    </p:extLst>
  </p:cSld>
  <p:clrMapOvr>
    <a:masterClrMapping/>
  </p:clrMapOvr>
  <p:transition>
    <p:split orient="vert"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892572-10F4-4263-ADD3-E8541D390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921F85-F4F8-4D44-99F4-8A2F0E0C6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BA2BDD-9A34-47C0-BA3D-7D76098D9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42CF9-46E5-4F5D-9296-E9E88A975939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9DF86D-BD4E-4A7A-8A88-E063CF23C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87909C-E8D2-452F-A4DB-97D9154A0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67829"/>
      </p:ext>
    </p:extLst>
  </p:cSld>
  <p:clrMapOvr>
    <a:masterClrMapping/>
  </p:clrMapOvr>
  <p:transition>
    <p:split orient="vert"/>
  </p:transition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39AA36-244B-49A4-B982-676012D77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4F5D96-F44F-4377-8E84-5E02E4F98E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990B18B-9C39-4942-A6A6-306A33A429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349502-B65D-406B-9FAB-FE6CB3C3F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42CF9-46E5-4F5D-9296-E9E88A975939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903093-9FD6-44C9-948B-84B8455A7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E0A740-1AD1-4BFB-91F3-6E6058F14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25042"/>
      </p:ext>
    </p:extLst>
  </p:cSld>
  <p:clrMapOvr>
    <a:masterClrMapping/>
  </p:clrMapOvr>
  <p:transition>
    <p:split orient="vert"/>
  </p:transition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E6C17B-0A5A-47D3-86C9-B724881DA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998CD8-F316-4C13-88C8-EBEDD8B19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F7F978E-D8CB-458C-9AA0-3B119F808A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92C98BD-9CE6-456C-9BCA-D8BC947672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A45F534-BDD5-4A7E-8D3D-C028141B1D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C4A0CC4-5E05-4F60-A661-3BE668844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42CF9-46E5-4F5D-9296-E9E88A975939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9BB1D24-6584-4012-B411-271226790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551F0BD-10ED-4196-BA33-333B3C743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82582"/>
      </p:ext>
    </p:extLst>
  </p:cSld>
  <p:clrMapOvr>
    <a:masterClrMapping/>
  </p:clrMapOvr>
  <p:transition>
    <p:split orient="vert"/>
  </p:transition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94C6DC-0736-4200-8506-B77D16740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ED0C9A4-0EB2-481D-9509-89BEFF024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42CF9-46E5-4F5D-9296-E9E88A975939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7AE6565-9960-47CD-83A7-8F342C3E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B5836A2-5763-423A-BA36-4AB279909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394447"/>
      </p:ext>
    </p:extLst>
  </p:cSld>
  <p:clrMapOvr>
    <a:masterClrMapping/>
  </p:clrMapOvr>
  <p:transition>
    <p:split orient="vert"/>
  </p:transition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B5DA839-6033-48D2-9E4F-0826C07A5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42CF9-46E5-4F5D-9296-E9E88A975939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B43B7C7-2F19-456E-8CB4-0B4D5D34A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8CA3F44-BAA2-4191-B439-FDA9CCF51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709478"/>
      </p:ext>
    </p:extLst>
  </p:cSld>
  <p:clrMapOvr>
    <a:masterClrMapping/>
  </p:clrMapOvr>
  <p:transition>
    <p:split orient="vert"/>
  </p:transition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B2B4C0-438E-4AF9-B953-C3369BB30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FBE274-FACA-4A0C-8B75-B5CFE48AC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A6154B9-E43B-468F-9CAF-464F145678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862218-FEFD-4977-BA7C-A9B9EAEC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42CF9-46E5-4F5D-9296-E9E88A975939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6F135E-F6D8-4AAF-A3BC-3695A057E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C798D05-ADAB-4173-9546-E8EE012C5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725227"/>
      </p:ext>
    </p:extLst>
  </p:cSld>
  <p:clrMapOvr>
    <a:masterClrMapping/>
  </p:clrMapOvr>
  <p:transition>
    <p:split orient="vert"/>
  </p:transition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96EAF9-3ED7-46BF-B0C1-C8137D0B5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15F1C77-7370-4E7F-9604-946B7CBA92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D74BED-3A3E-45F7-A021-D462C591DF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036FAC-2036-4393-8953-7CBEC3206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42CF9-46E5-4F5D-9296-E9E88A975939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1F882D-AADE-4DF2-A96F-B60249C28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6C0BDC-B220-4E41-ABB5-3DD498B36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977154"/>
      </p:ext>
    </p:extLst>
  </p:cSld>
  <p:clrMapOvr>
    <a:masterClrMapping/>
  </p:clrMapOvr>
  <p:transition>
    <p:split orient="vert"/>
  </p:transition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B5531F-5BD2-4A8B-8D46-E0F0DFC8B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2F5AC5-B354-40ED-ADC0-EF564F3F1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610BFC-31AB-4A0A-962C-DB07E5688C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42CF9-46E5-4F5D-9296-E9E88A975939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B3C34F-C33A-463C-B52E-3F558D9C92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FFB2D5-E893-4E77-A57A-DC1B0B9A6B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17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split orient="vert"/>
  </p:transition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BY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текст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1CE75429-AD84-4C64-A301-7F6FA132DB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02" b="2007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352479"/>
      </p:ext>
    </p:extLst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5" y="389143"/>
            <a:ext cx="3101408" cy="4365213"/>
          </a:xfrm>
        </p:spPr>
      </p:pic>
      <p:sp>
        <p:nvSpPr>
          <p:cNvPr id="4" name="Прямоугольник 3"/>
          <p:cNvSpPr/>
          <p:nvPr/>
        </p:nvSpPr>
        <p:spPr>
          <a:xfrm>
            <a:off x="3834765" y="377077"/>
            <a:ext cx="4914900" cy="43893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100" dirty="0">
                <a:latin typeface="Bahnschrift Condensed" panose="020B0502040204020203" pitchFamily="34" charset="0"/>
                <a:ea typeface="Times New Roman" panose="02020603050405020304" pitchFamily="18" charset="0"/>
                <a:cs typeface="Ubuntu Condensed" panose="020B0506030602030204" charset="0"/>
              </a:rPr>
              <a:t>Управляющий имениями графа </a:t>
            </a:r>
            <a:r>
              <a:rPr lang="ru-RU" sz="2100" dirty="0" err="1">
                <a:latin typeface="Bahnschrift Condensed" panose="020B0502040204020203" pitchFamily="34" charset="0"/>
                <a:ea typeface="Times New Roman" panose="02020603050405020304" pitchFamily="18" charset="0"/>
                <a:cs typeface="Ubuntu Condensed" panose="020B0506030602030204" charset="0"/>
              </a:rPr>
              <a:t>Хрептовича</a:t>
            </a:r>
            <a:r>
              <a:rPr lang="ru-RU" sz="2100" dirty="0">
                <a:latin typeface="Bahnschrift Condensed" panose="020B0502040204020203" pitchFamily="34" charset="0"/>
                <a:ea typeface="Times New Roman" panose="02020603050405020304" pitchFamily="18" charset="0"/>
                <a:cs typeface="Ubuntu Condensed" panose="020B0506030602030204" charset="0"/>
              </a:rPr>
              <a:t> в Оршанском и </a:t>
            </a:r>
            <a:r>
              <a:rPr lang="ru-RU" sz="2100" dirty="0" err="1">
                <a:latin typeface="Bahnschrift Condensed" panose="020B0502040204020203" pitchFamily="34" charset="0"/>
                <a:ea typeface="Times New Roman" panose="02020603050405020304" pitchFamily="18" charset="0"/>
                <a:cs typeface="Ubuntu Condensed" panose="020B0506030602030204" charset="0"/>
              </a:rPr>
              <a:t>Лепельском</a:t>
            </a:r>
            <a:r>
              <a:rPr lang="ru-RU" sz="2100" dirty="0">
                <a:latin typeface="Bahnschrift Condensed" panose="020B0502040204020203" pitchFamily="34" charset="0"/>
                <a:ea typeface="Times New Roman" panose="02020603050405020304" pitchFamily="18" charset="0"/>
                <a:cs typeface="Ubuntu Condensed" panose="020B0506030602030204" charset="0"/>
              </a:rPr>
              <a:t> уездах писал: «Нам угрожают [отчуждением] имений в случае </a:t>
            </a:r>
            <a:r>
              <a:rPr lang="ru-RU" sz="2100" dirty="0" err="1">
                <a:latin typeface="Bahnschrift Condensed" panose="020B0502040204020203" pitchFamily="34" charset="0"/>
                <a:ea typeface="Times New Roman" panose="02020603050405020304" pitchFamily="18" charset="0"/>
                <a:cs typeface="Ubuntu Condensed" panose="020B0506030602030204" charset="0"/>
              </a:rPr>
              <a:t>непринесения</a:t>
            </a:r>
            <a:r>
              <a:rPr lang="ru-RU" sz="2100" dirty="0">
                <a:latin typeface="Bahnschrift Condensed" panose="020B0502040204020203" pitchFamily="34" charset="0"/>
                <a:ea typeface="Times New Roman" panose="02020603050405020304" pitchFamily="18" charset="0"/>
                <a:cs typeface="Ubuntu Condensed" panose="020B0506030602030204" charset="0"/>
              </a:rPr>
              <a:t> присяги в течение месяца, а в присяге сказано, что мы добровольно, без принуждения хотим и желаем находиться под властью России». </a:t>
            </a:r>
            <a:r>
              <a:rPr lang="ru-RU" sz="2100" i="1" dirty="0">
                <a:latin typeface="Bahnschrift Condensed" panose="020B0502040204020203" pitchFamily="34" charset="0"/>
                <a:ea typeface="Times New Roman" panose="02020603050405020304" pitchFamily="18" charset="0"/>
                <a:cs typeface="Ubuntu Condensed" panose="020B0506030602030204" charset="0"/>
              </a:rPr>
              <a:t>Найдите противоречие в положении жителей бывших Великого княжества Литовского (ВКЛ) и Речи </a:t>
            </a:r>
            <a:r>
              <a:rPr lang="ru-RU" sz="2100" i="1" dirty="0" err="1">
                <a:latin typeface="Bahnschrift Condensed" panose="020B0502040204020203" pitchFamily="34" charset="0"/>
                <a:ea typeface="Times New Roman" panose="02020603050405020304" pitchFamily="18" charset="0"/>
                <a:cs typeface="Ubuntu Condensed" panose="020B0506030602030204" charset="0"/>
              </a:rPr>
              <a:t>Посполитой</a:t>
            </a:r>
            <a:r>
              <a:rPr lang="ru-RU" sz="2100" i="1" dirty="0">
                <a:latin typeface="Bahnschrift Condensed" panose="020B0502040204020203" pitchFamily="34" charset="0"/>
                <a:ea typeface="Times New Roman" panose="02020603050405020304" pitchFamily="18" charset="0"/>
                <a:cs typeface="Ubuntu Condensed" panose="020B0506030602030204" charset="0"/>
              </a:rPr>
              <a:t>.</a:t>
            </a:r>
            <a:endParaRPr lang="ru-RU" sz="2100" i="1" dirty="0">
              <a:effectLst/>
              <a:latin typeface="Bahnschrift Condensed" panose="020B0502040204020203" pitchFamily="34" charset="0"/>
              <a:ea typeface="Times New Roman" panose="02020603050405020304" pitchFamily="18" charset="0"/>
              <a:cs typeface="Ubuntu Condensed" panose="020B0506030602030204" charset="0"/>
            </a:endParaRPr>
          </a:p>
        </p:txBody>
      </p:sp>
    </p:spTree>
  </p:cSld>
  <p:clrMapOvr>
    <a:masterClrMapping/>
  </p:clrMapOvr>
  <p:transition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232CA6A-2533-4944-9534-9A87A2EA6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688BFD-FBC4-48DC-AA69-BFEC396D5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877823"/>
            <a:ext cx="3656928" cy="3854192"/>
          </a:xfrm>
        </p:spPr>
        <p:txBody>
          <a:bodyPr anchor="ctr">
            <a:normAutofit/>
          </a:bodyPr>
          <a:lstStyle/>
          <a:p>
            <a:r>
              <a:rPr lang="ru-RU" sz="6600" b="1">
                <a:solidFill>
                  <a:schemeClr val="tx2"/>
                </a:solidFill>
                <a:latin typeface="Bahnschrift Condensed" panose="020B0502040204020203" pitchFamily="34" charset="0"/>
              </a:rPr>
              <a:t>Повторим изученное</a:t>
            </a:r>
            <a:endParaRPr lang="ru-BY" sz="6600" b="1">
              <a:solidFill>
                <a:schemeClr val="tx2"/>
              </a:solidFill>
              <a:latin typeface="Bahnschrift Condensed" panose="020B0502040204020203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E44FE1-0DFB-4432-B6F1-7BB653044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49426" y="184521"/>
            <a:ext cx="191621" cy="409919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7C4AD9-61C7-4AB6-AAD1-C303A8BE3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30330" y="4892067"/>
            <a:ext cx="8037891" cy="0"/>
          </a:xfrm>
          <a:prstGeom prst="line">
            <a:avLst/>
          </a:prstGeom>
          <a:ln w="12700" cap="sq">
            <a:solidFill>
              <a:schemeClr val="tx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8685BF2-60B4-41A0-9B16-61CD8CC78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44791" y="4800600"/>
            <a:ext cx="338328" cy="180131"/>
            <a:chOff x="4089400" y="933450"/>
            <a:chExt cx="338328" cy="341938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4B9126E-B366-45E7-A556-442F4D162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258564" y="933450"/>
              <a:ext cx="0" cy="341938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EB6BA6E-8873-4A6F-9AB0-395D23D7D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089400" y="1104419"/>
              <a:ext cx="338328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0DC3B0FF-8CC4-479F-BE0C-F1FA311C3B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8621119"/>
              </p:ext>
            </p:extLst>
          </p:nvPr>
        </p:nvGraphicFramePr>
        <p:xfrm>
          <a:off x="4770786" y="157734"/>
          <a:ext cx="4185753" cy="4474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72996393"/>
      </p:ext>
    </p:extLst>
  </p:cSld>
  <p:clrMapOvr>
    <a:masterClrMapping/>
  </p:clrMapOvr>
  <p:transition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600">
              <a:latin typeface="Bahnschrift Condensed" panose="020B0502040204020203" pitchFamily="34" charset="0"/>
              <a:cs typeface="Ubuntu Condensed" panose="020B050603060203020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543" y="822960"/>
            <a:ext cx="2932537" cy="3826962"/>
          </a:xfrm>
        </p:spPr>
      </p:pic>
      <p:sp>
        <p:nvSpPr>
          <p:cNvPr id="4" name="Заголовок 1"/>
          <p:cNvSpPr txBox="1"/>
          <p:nvPr/>
        </p:nvSpPr>
        <p:spPr>
          <a:xfrm>
            <a:off x="0" y="-7724"/>
            <a:ext cx="9144000" cy="83068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ru-RU" sz="2800" dirty="0">
                <a:latin typeface="Bahnschrift Condensed" panose="020B0502040204020203" pitchFamily="34" charset="0"/>
                <a:cs typeface="Ubuntu Condensed" panose="020B0506030602030204" charset="0"/>
              </a:rPr>
              <a:t>Большинство крестьян стали собственностью российских помещиков</a:t>
            </a:r>
          </a:p>
        </p:txBody>
      </p:sp>
      <p:sp>
        <p:nvSpPr>
          <p:cNvPr id="6" name="Заголовок 1"/>
          <p:cNvSpPr txBox="1"/>
          <p:nvPr/>
        </p:nvSpPr>
        <p:spPr>
          <a:xfrm>
            <a:off x="5200650" y="4590946"/>
            <a:ext cx="3943350" cy="55255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ru-RU" sz="2800" dirty="0">
                <a:latin typeface="Bahnschrift Condensed" panose="020B0502040204020203" pitchFamily="34" charset="0"/>
                <a:cs typeface="Ubuntu Condensed" panose="020B0506030602030204" charset="0"/>
              </a:rPr>
              <a:t>Зорич (12 тыс. в Шклове)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917" y="822960"/>
            <a:ext cx="3006093" cy="3767986"/>
          </a:xfrm>
          <a:prstGeom prst="rect">
            <a:avLst/>
          </a:prstGeom>
        </p:spPr>
      </p:pic>
      <p:sp>
        <p:nvSpPr>
          <p:cNvPr id="8" name="Заголовок 1"/>
          <p:cNvSpPr txBox="1"/>
          <p:nvPr/>
        </p:nvSpPr>
        <p:spPr>
          <a:xfrm>
            <a:off x="0" y="4590946"/>
            <a:ext cx="5074920" cy="55255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ru-RU" sz="2800" dirty="0">
                <a:latin typeface="Bahnschrift Condensed" panose="020B0502040204020203" pitchFamily="34" charset="0"/>
                <a:cs typeface="Ubuntu Condensed" panose="020B0506030602030204" charset="0"/>
              </a:rPr>
              <a:t>Суворов (7 тыс. на </a:t>
            </a:r>
            <a:r>
              <a:rPr lang="ru-RU" sz="2800" dirty="0" err="1">
                <a:latin typeface="Bahnschrift Condensed" panose="020B0502040204020203" pitchFamily="34" charset="0"/>
                <a:cs typeface="Ubuntu Condensed" panose="020B0506030602030204" charset="0"/>
              </a:rPr>
              <a:t>Кобринщине</a:t>
            </a:r>
            <a:r>
              <a:rPr lang="ru-RU" sz="2800" dirty="0">
                <a:latin typeface="Bahnschrift Condensed" panose="020B0502040204020203" pitchFamily="34" charset="0"/>
                <a:cs typeface="Ubuntu Condensed" panose="020B0506030602030204" charset="0"/>
              </a:rPr>
              <a:t>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228" y="822960"/>
            <a:ext cx="3209544" cy="432054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800">
              <a:latin typeface="Bahnschrift Condensed" panose="020B0502040204020203" pitchFamily="34" charset="0"/>
              <a:cs typeface="Ubuntu Condensed" panose="020B050603060203020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3" y="651510"/>
            <a:ext cx="9164193" cy="3627492"/>
          </a:xfrm>
        </p:spPr>
      </p:pic>
      <p:sp>
        <p:nvSpPr>
          <p:cNvPr id="4" name="Заголовок 1"/>
          <p:cNvSpPr txBox="1"/>
          <p:nvPr/>
        </p:nvSpPr>
        <p:spPr>
          <a:xfrm>
            <a:off x="0" y="-7724"/>
            <a:ext cx="9144000" cy="65923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ru-RU" sz="2800" dirty="0">
                <a:latin typeface="Bahnschrift Condensed" panose="020B0502040204020203" pitchFamily="34" charset="0"/>
                <a:cs typeface="Ubuntu Condensed" panose="020B0506030602030204" charset="0"/>
              </a:rPr>
              <a:t>Правовое и имущественное положение крестьян ухудшалось</a:t>
            </a:r>
          </a:p>
        </p:txBody>
      </p:sp>
      <p:sp>
        <p:nvSpPr>
          <p:cNvPr id="6" name="Заголовок 1"/>
          <p:cNvSpPr txBox="1"/>
          <p:nvPr/>
        </p:nvSpPr>
        <p:spPr>
          <a:xfrm>
            <a:off x="0" y="2048180"/>
            <a:ext cx="9144000" cy="90076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ru-RU" sz="2800" dirty="0">
                <a:latin typeface="Bahnschrift Condensed" panose="020B0502040204020203" pitchFamily="34" charset="0"/>
                <a:cs typeface="Ubuntu Condensed" panose="020B0506030602030204" charset="0"/>
              </a:rPr>
              <a:t>Вводился подушный налог с каждого мужчины</a:t>
            </a:r>
          </a:p>
        </p:txBody>
      </p:sp>
      <p:sp>
        <p:nvSpPr>
          <p:cNvPr id="7" name="Заголовок 1"/>
          <p:cNvSpPr txBox="1"/>
          <p:nvPr/>
        </p:nvSpPr>
        <p:spPr>
          <a:xfrm>
            <a:off x="0" y="3245692"/>
            <a:ext cx="9144000" cy="94911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ru-RU" sz="2800" dirty="0">
                <a:latin typeface="Bahnschrift Condensed" panose="020B0502040204020203" pitchFamily="34" charset="0"/>
                <a:cs typeface="Ubuntu Condensed" panose="020B0506030602030204" charset="0"/>
              </a:rPr>
              <a:t>Рекрутская повинность (1/200, 1820 – 1/125)</a:t>
            </a:r>
          </a:p>
        </p:txBody>
      </p:sp>
      <p:sp>
        <p:nvSpPr>
          <p:cNvPr id="8" name="Заголовок 1"/>
          <p:cNvSpPr txBox="1"/>
          <p:nvPr/>
        </p:nvSpPr>
        <p:spPr>
          <a:xfrm>
            <a:off x="0" y="4279002"/>
            <a:ext cx="9144000" cy="86449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ru-RU" sz="2800" dirty="0">
                <a:latin typeface="Bahnschrift Condensed" panose="020B0502040204020203" pitchFamily="34" charset="0"/>
                <a:cs typeface="Ubuntu Condensed" panose="020B0506030602030204" charset="0"/>
              </a:rPr>
              <a:t>Отменялось </a:t>
            </a:r>
            <a:r>
              <a:rPr lang="ru-RU" sz="2800" dirty="0" err="1">
                <a:latin typeface="Bahnschrift Condensed" panose="020B0502040204020203" pitchFamily="34" charset="0"/>
                <a:cs typeface="Ubuntu Condensed" panose="020B0506030602030204" charset="0"/>
              </a:rPr>
              <a:t>магдебургское</a:t>
            </a:r>
            <a:r>
              <a:rPr lang="ru-RU" sz="2800" dirty="0">
                <a:latin typeface="Bahnschrift Condensed" panose="020B0502040204020203" pitchFamily="34" charset="0"/>
                <a:cs typeface="Ubuntu Condensed" panose="020B0506030602030204" charset="0"/>
              </a:rPr>
              <a:t> право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6"/>
          <a:stretch/>
        </p:blipFill>
        <p:spPr>
          <a:xfrm>
            <a:off x="482600" y="824871"/>
            <a:ext cx="8178799" cy="3493756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10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765665" cy="48687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18912C-F4A2-40C5-BE4A-2CCC8691C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70" y="906814"/>
            <a:ext cx="2907636" cy="3048694"/>
          </a:xfrm>
        </p:spPr>
        <p:txBody>
          <a:bodyPr anchor="ctr">
            <a:normAutofit/>
          </a:bodyPr>
          <a:lstStyle/>
          <a:p>
            <a:r>
              <a:rPr lang="ru-RU" sz="6000" b="1">
                <a:latin typeface="Bahnschrift Condensed" panose="020B0502040204020203" pitchFamily="34" charset="0"/>
              </a:rPr>
              <a:t>Повторим изученное</a:t>
            </a:r>
            <a:endParaRPr lang="ru-BY" sz="6000" b="1">
              <a:latin typeface="Bahnschrift Condensed" panose="020B0502040204020203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999B20-6058-4C55-882E-A1FB050B6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125" y="1927126"/>
            <a:ext cx="181579" cy="1005659"/>
            <a:chOff x="56167" y="2761488"/>
            <a:chExt cx="242107" cy="1340860"/>
          </a:xfrm>
        </p:grpSpPr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168AC90C-344A-4A64-BC4B-AEE98034B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latin typeface="Bahnschrift Condensed" panose="020B0502040204020203" pitchFamily="34" charset="0"/>
              </a:endParaRPr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id="{47AEB9AE-7E63-42CA-A3E5-F8EF7D8CA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latin typeface="Bahnschrift Condensed" panose="020B0502040204020203" pitchFamily="34" charset="0"/>
              </a:endParaRPr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076031FA-B93F-4A7D-AE66-85ADC613E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latin typeface="Bahnschrift Condensed" panose="020B0502040204020203" pitchFamily="34" charset="0"/>
              </a:endParaRPr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id="{0C1FC8D1-E08A-4B12-A48F-BF225E5B0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latin typeface="Bahnschrift Condensed" panose="020B0502040204020203" pitchFamily="34" charset="0"/>
              </a:endParaRPr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F62D5F69-2C82-4007-8EF0-EBC9C2350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latin typeface="Bahnschrift Condensed" panose="020B0502040204020203" pitchFamily="34" charset="0"/>
              </a:endParaRPr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677FAED6-5057-4B80-B1CF-196DC022B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latin typeface="Bahnschrift Condensed" panose="020B0502040204020203" pitchFamily="34" charset="0"/>
              </a:endParaRPr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CE77C39F-572F-4435-85B4-9E9A35CFE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latin typeface="Bahnschrift Condensed" panose="020B0502040204020203" pitchFamily="34" charset="0"/>
              </a:endParaRPr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B3283BD4-0BC4-41D1-B09B-CBDC4292C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latin typeface="Bahnschrift Condensed" panose="020B0502040204020203" pitchFamily="34" charset="0"/>
              </a:endParaRPr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BA3E687B-951E-45B2-BEFE-4CBEB325F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latin typeface="Bahnschrift Condensed" panose="020B0502040204020203" pitchFamily="34" charset="0"/>
              </a:endParaRPr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A49870CA-6E02-4787-82A6-28C0CB6B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latin typeface="Bahnschrift Condensed" panose="020B0502040204020203" pitchFamily="34" charset="0"/>
              </a:endParaRPr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5639C028-DD6E-4E69-AE6E-1CC158EDC9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latin typeface="Bahnschrift Condensed" panose="020B0502040204020203" pitchFamily="34" charset="0"/>
              </a:endParaRPr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B1CD1FE8-3027-45AA-AD53-5B131FB03D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latin typeface="Bahnschrift Condensed" panose="020B0502040204020203" pitchFamily="34" charset="0"/>
              </a:endParaRPr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1FD2B706-0BB9-4A30-9206-252E09AE0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latin typeface="Bahnschrift Condensed" panose="020B0502040204020203" pitchFamily="34" charset="0"/>
              </a:endParaRPr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D5783E13-BA0A-4F1E-A4F0-BFC9FF103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latin typeface="Bahnschrift Condensed" panose="020B0502040204020203" pitchFamily="34" charset="0"/>
              </a:endParaRPr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D0847D6C-8036-43A9-BA3E-D1E892888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latin typeface="Bahnschrift Condensed" panose="020B0502040204020203" pitchFamily="34" charset="0"/>
              </a:endParaRPr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1D610CBF-7C35-498A-9BDD-A2954A7CA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latin typeface="Bahnschrift Condensed" panose="020B0502040204020203" pitchFamily="34" charset="0"/>
              </a:endParaRPr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BCB60915-0422-4144-87E9-2289DBC04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latin typeface="Bahnschrift Condensed" panose="020B0502040204020203" pitchFamily="34" charset="0"/>
              </a:endParaRPr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9D64F486-DA93-45CE-9075-4110C67F1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latin typeface="Bahnschrift Condensed" panose="020B0502040204020203" pitchFamily="34" charset="0"/>
              </a:endParaRPr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id="{DA8356F6-E822-44E0-8A11-33E5A5432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latin typeface="Bahnschrift Condensed" panose="020B0502040204020203" pitchFamily="34" charset="0"/>
              </a:endParaRPr>
            </a:p>
          </p:txBody>
        </p:sp>
        <p:sp>
          <p:nvSpPr>
            <p:cNvPr id="33" name="Rectangle 59">
              <a:extLst>
                <a:ext uri="{FF2B5EF4-FFF2-40B4-BE49-F238E27FC236}">
                  <a16:creationId xmlns:a16="http://schemas.microsoft.com/office/drawing/2014/main" id="{C825C106-0BD3-41C1-8520-50F54BD67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latin typeface="Bahnschrift Condensed" panose="020B0502040204020203" pitchFamily="34" charset="0"/>
              </a:endParaRP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76038"/>
            <a:ext cx="9144000" cy="26746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0F5669CA-AA40-4E8D-9F23-4B8B60A485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6544076"/>
              </p:ext>
            </p:extLst>
          </p:nvPr>
        </p:nvGraphicFramePr>
        <p:xfrm>
          <a:off x="4210812" y="342900"/>
          <a:ext cx="4588002" cy="4272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9782603"/>
      </p:ext>
    </p:extLst>
  </p:cSld>
  <p:clrMapOvr>
    <a:masterClrMapping/>
  </p:clrMapOvr>
  <p:transition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0E9EBC-A01B-4F80-AF69-C9E03D741C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42" r="9090" b="33046"/>
          <a:stretch/>
        </p:blipFill>
        <p:spPr>
          <a:xfrm>
            <a:off x="2642616" y="10"/>
            <a:ext cx="6501384" cy="51434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51435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A20C29-9527-4FD6-8D4F-977965F11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85" y="841772"/>
            <a:ext cx="3017520" cy="24031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000" b="1" dirty="0" err="1">
                <a:latin typeface="Bahnschrift Condensed" panose="020B0502040204020203" pitchFamily="34" charset="0"/>
              </a:rPr>
              <a:t>Вспомните</a:t>
            </a:r>
            <a:r>
              <a:rPr lang="en-US" sz="4000" b="1" dirty="0">
                <a:latin typeface="Bahnschrift Condensed" panose="020B0502040204020203" pitchFamily="34" charset="0"/>
              </a:rPr>
              <a:t>, </a:t>
            </a:r>
            <a:r>
              <a:rPr lang="en-US" sz="4000" b="1" dirty="0" err="1">
                <a:latin typeface="Bahnschrift Condensed" panose="020B0502040204020203" pitchFamily="34" charset="0"/>
              </a:rPr>
              <a:t>кто</a:t>
            </a:r>
            <a:r>
              <a:rPr lang="en-US" sz="4000" b="1" dirty="0">
                <a:latin typeface="Bahnschrift Condensed" panose="020B0502040204020203" pitchFamily="34" charset="0"/>
              </a:rPr>
              <a:t> </a:t>
            </a:r>
            <a:r>
              <a:rPr lang="en-US" sz="4000" b="1" dirty="0" err="1">
                <a:latin typeface="Bahnschrift Condensed" panose="020B0502040204020203" pitchFamily="34" charset="0"/>
              </a:rPr>
              <a:t>проживал</a:t>
            </a:r>
            <a:r>
              <a:rPr lang="en-US" sz="4000" b="1" dirty="0">
                <a:latin typeface="Bahnschrift Condensed" panose="020B0502040204020203" pitchFamily="34" charset="0"/>
              </a:rPr>
              <a:t> в </a:t>
            </a:r>
            <a:r>
              <a:rPr lang="en-US" sz="4000" b="1" dirty="0" err="1">
                <a:latin typeface="Bahnschrift Condensed" panose="020B0502040204020203" pitchFamily="34" charset="0"/>
              </a:rPr>
              <a:t>местечках</a:t>
            </a:r>
            <a:r>
              <a:rPr lang="en-US" sz="4000" b="1" dirty="0">
                <a:latin typeface="Bahnschrift Condensed" panose="020B0502040204020203" pitchFamily="34" charset="0"/>
              </a:rPr>
              <a:t> </a:t>
            </a:r>
            <a:r>
              <a:rPr lang="en-US" sz="4000" b="1" dirty="0" err="1">
                <a:latin typeface="Bahnschrift Condensed" panose="020B0502040204020203" pitchFamily="34" charset="0"/>
              </a:rPr>
              <a:t>Речи</a:t>
            </a:r>
            <a:r>
              <a:rPr lang="en-US" sz="4000" b="1" dirty="0">
                <a:latin typeface="Bahnschrift Condensed" panose="020B0502040204020203" pitchFamily="34" charset="0"/>
              </a:rPr>
              <a:t> </a:t>
            </a:r>
            <a:r>
              <a:rPr lang="en-US" sz="4000" b="1" dirty="0" err="1">
                <a:latin typeface="Bahnschrift Condensed" panose="020B0502040204020203" pitchFamily="34" charset="0"/>
              </a:rPr>
              <a:t>Посполитой</a:t>
            </a:r>
            <a:r>
              <a:rPr lang="en-US" sz="4000" b="1" dirty="0">
                <a:latin typeface="Bahnschrift Condensed" panose="020B0502040204020203" pitchFamily="34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69941" y="260093"/>
            <a:ext cx="109728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3410190"/>
            <a:ext cx="2983230" cy="13716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9699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черта оседлости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956" y="482600"/>
            <a:ext cx="7428087" cy="4178299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FA9B6C6-A247-48A8-9A1C-1E36FA945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DAD1D1-76B9-4837-981C-B91439FF4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837" y="442546"/>
            <a:ext cx="4509448" cy="2129204"/>
          </a:xfrm>
        </p:spPr>
        <p:txBody>
          <a:bodyPr vert="horz" lIns="91440" tIns="45720" rIns="91440" bIns="45720" rtlCol="0" anchor="b">
            <a:noAutofit/>
          </a:bodyPr>
          <a:lstStyle/>
          <a:p>
            <a:pPr defTabSz="914400"/>
            <a:r>
              <a:rPr lang="en-US" sz="6000" b="1" kern="1200" dirty="0">
                <a:solidFill>
                  <a:srgbClr val="FFFFFF"/>
                </a:solidFill>
                <a:latin typeface="Bahnschrift Condensed" panose="020B0502040204020203" pitchFamily="34" charset="0"/>
              </a:rPr>
              <a:t>О </a:t>
            </a:r>
            <a:r>
              <a:rPr lang="en-US" sz="6000" b="1" kern="1200" dirty="0" err="1">
                <a:solidFill>
                  <a:srgbClr val="FFFFFF"/>
                </a:solidFill>
                <a:latin typeface="Bahnschrift Condensed" panose="020B0502040204020203" pitchFamily="34" charset="0"/>
              </a:rPr>
              <a:t>чём</a:t>
            </a:r>
            <a:r>
              <a:rPr lang="en-US" sz="6000" b="1" kern="1200" dirty="0">
                <a:solidFill>
                  <a:srgbClr val="FFFF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6000" b="1" kern="1200" dirty="0" err="1">
                <a:solidFill>
                  <a:srgbClr val="FFFFFF"/>
                </a:solidFill>
                <a:latin typeface="Bahnschrift Condensed" panose="020B0502040204020203" pitchFamily="34" charset="0"/>
              </a:rPr>
              <a:t>шла</a:t>
            </a:r>
            <a:r>
              <a:rPr lang="en-US" sz="6000" b="1" kern="1200" dirty="0">
                <a:solidFill>
                  <a:srgbClr val="FFFF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6000" b="1" kern="1200" dirty="0" err="1">
                <a:solidFill>
                  <a:srgbClr val="FFFFFF"/>
                </a:solidFill>
                <a:latin typeface="Bahnschrift Condensed" panose="020B0502040204020203" pitchFamily="34" charset="0"/>
              </a:rPr>
              <a:t>речь</a:t>
            </a:r>
            <a:r>
              <a:rPr lang="en-US" sz="6000" b="1" kern="1200" dirty="0">
                <a:solidFill>
                  <a:srgbClr val="FFFFFF"/>
                </a:solidFill>
                <a:latin typeface="Bahnschrift Condensed" panose="020B0502040204020203" pitchFamily="34" charset="0"/>
              </a:rPr>
              <a:t> в </a:t>
            </a:r>
            <a:r>
              <a:rPr lang="en-US" sz="6000" b="1" kern="1200" dirty="0" err="1">
                <a:solidFill>
                  <a:srgbClr val="FFFFFF"/>
                </a:solidFill>
                <a:latin typeface="Bahnschrift Condensed" panose="020B0502040204020203" pitchFamily="34" charset="0"/>
              </a:rPr>
              <a:t>видеоролике</a:t>
            </a:r>
            <a:r>
              <a:rPr lang="en-US" sz="6000" b="1" kern="1200" dirty="0">
                <a:solidFill>
                  <a:srgbClr val="FFFFFF"/>
                </a:solidFill>
                <a:latin typeface="Bahnschrift Condensed" panose="020B0502040204020203" pitchFamily="34" charset="0"/>
              </a:rPr>
              <a:t>?</a:t>
            </a:r>
          </a:p>
        </p:txBody>
      </p:sp>
      <p:sp>
        <p:nvSpPr>
          <p:cNvPr id="9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3201" y="2058409"/>
            <a:ext cx="104279" cy="104279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2285" y="2230380"/>
            <a:ext cx="68353" cy="68353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01546" y="2398698"/>
            <a:ext cx="95785" cy="95785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75946" y="2622241"/>
            <a:ext cx="0" cy="251460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982845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773" y="-18155"/>
            <a:ext cx="5882227" cy="5161655"/>
          </a:xfrm>
        </p:spPr>
      </p:pic>
      <p:sp>
        <p:nvSpPr>
          <p:cNvPr id="6" name="Заголовок 1"/>
          <p:cNvSpPr txBox="1"/>
          <p:nvPr/>
        </p:nvSpPr>
        <p:spPr>
          <a:xfrm>
            <a:off x="0" y="1974370"/>
            <a:ext cx="3261773" cy="14660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ru-RU" sz="3600" b="1" dirty="0">
                <a:latin typeface="Bahnschrift Condensed" panose="020B0502040204020203" pitchFamily="34" charset="0"/>
                <a:cs typeface="Ubuntu Condensed" panose="020B0506030602030204" charset="0"/>
              </a:rPr>
              <a:t>1794 – введение черты еврейской оседлости</a:t>
            </a:r>
          </a:p>
        </p:txBody>
      </p:sp>
    </p:spTree>
  </p:cSld>
  <p:clrMapOvr>
    <a:masterClrMapping/>
  </p:clrMapOvr>
  <p:transition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8907ECC0-A7FE-48B5-8873-10C27955DE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11" b="13503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401542"/>
      </p:ext>
    </p:extLst>
  </p:cSld>
  <p:clrMapOvr>
    <a:masterClrMapping/>
  </p:clrMapOvr>
  <p:transition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/>
          <p:nvPr/>
        </p:nvSpPr>
        <p:spPr>
          <a:xfrm>
            <a:off x="628015" y="267970"/>
            <a:ext cx="7887970" cy="103632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ru-RU" sz="3200" dirty="0">
                <a:latin typeface="Bahnschrift Condensed" panose="020B0502040204020203" pitchFamily="34" charset="0"/>
                <a:cs typeface="Ubuntu Condensed" panose="020B0506030602030204" charset="0"/>
              </a:rPr>
              <a:t>Какие административно-территориальные изменения произошли на белорусских землях?</a:t>
            </a:r>
          </a:p>
        </p:txBody>
      </p:sp>
      <p:sp>
        <p:nvSpPr>
          <p:cNvPr id="3" name="Заголовок 1"/>
          <p:cNvSpPr txBox="1"/>
          <p:nvPr/>
        </p:nvSpPr>
        <p:spPr>
          <a:xfrm>
            <a:off x="628650" y="1535430"/>
            <a:ext cx="7886700" cy="103632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ru-RU" sz="3200" dirty="0">
                <a:latin typeface="Bahnschrift Condensed" panose="020B0502040204020203" pitchFamily="34" charset="0"/>
                <a:cs typeface="Ubuntu Condensed" panose="020B0506030602030204" charset="0"/>
              </a:rPr>
              <a:t>Какую политику проводила Российская власть по отношению к жителям новых земель? </a:t>
            </a:r>
          </a:p>
        </p:txBody>
      </p:sp>
      <p:sp>
        <p:nvSpPr>
          <p:cNvPr id="4" name="Заголовок 1"/>
          <p:cNvSpPr txBox="1"/>
          <p:nvPr/>
        </p:nvSpPr>
        <p:spPr>
          <a:xfrm>
            <a:off x="628650" y="2815590"/>
            <a:ext cx="7886700" cy="8763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ru-RU" sz="3200" dirty="0">
                <a:latin typeface="Bahnschrift Condensed" panose="020B0502040204020203" pitchFamily="34" charset="0"/>
                <a:cs typeface="Ubuntu Condensed" panose="020B0506030602030204" charset="0"/>
              </a:rPr>
              <a:t>Как изменилось правовое и имущественное положение крестьян, горожан и шляхты?</a:t>
            </a:r>
          </a:p>
        </p:txBody>
      </p:sp>
      <p:sp>
        <p:nvSpPr>
          <p:cNvPr id="5" name="Заголовок 1"/>
          <p:cNvSpPr txBox="1"/>
          <p:nvPr/>
        </p:nvSpPr>
        <p:spPr>
          <a:xfrm>
            <a:off x="628650" y="3935730"/>
            <a:ext cx="7886700" cy="8763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ru-RU" altLang="en-US" sz="3200" dirty="0">
                <a:latin typeface="Bahnschrift Condensed" panose="020B0502040204020203" pitchFamily="34" charset="0"/>
                <a:cs typeface="Ubuntu Condensed" panose="020B0506030602030204" charset="0"/>
              </a:rPr>
              <a:t>Что такое черта еврейской оседлости?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3" grpId="0" bldLvl="0" animBg="1"/>
      <p:bldP spid="3" grpId="1" animBg="1"/>
      <p:bldP spid="4" grpId="0" bldLvl="0" animBg="1"/>
      <p:bldP spid="4" grpId="1" animBg="1"/>
      <p:bldP spid="5" grpId="0" bldLvl="0" animBg="1"/>
      <p:bldP spid="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>
            <a:extLst>
              <a:ext uri="{FF2B5EF4-FFF2-40B4-BE49-F238E27FC236}">
                <a16:creationId xmlns:a16="http://schemas.microsoft.com/office/drawing/2014/main" id="{9A3F5928-D955-456A-97B5-AA390B8CE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D04407-CC8D-4491-8090-0DA32181A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206" y="1912015"/>
            <a:ext cx="7259587" cy="213529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 defTabSz="914400"/>
            <a:r>
              <a:rPr lang="en-US" sz="9600" b="1" kern="1200" dirty="0">
                <a:solidFill>
                  <a:srgbClr val="FFFFFF"/>
                </a:solidFill>
                <a:latin typeface="Bahnschrift Condensed" panose="020B0502040204020203" pitchFamily="34" charset="0"/>
              </a:rPr>
              <a:t>Д/З: </a:t>
            </a:r>
            <a:r>
              <a:rPr lang="en-US" sz="9600" b="1" kern="1200" dirty="0" err="1">
                <a:solidFill>
                  <a:srgbClr val="FFFFFF"/>
                </a:solidFill>
                <a:latin typeface="Bahnschrift Condensed" panose="020B0502040204020203" pitchFamily="34" charset="0"/>
              </a:rPr>
              <a:t>параграф</a:t>
            </a:r>
            <a:r>
              <a:rPr lang="en-US" sz="9600" b="1" kern="1200" dirty="0">
                <a:solidFill>
                  <a:srgbClr val="FFFFFF"/>
                </a:solidFill>
                <a:latin typeface="Bahnschrift Condensed" panose="020B0502040204020203" pitchFamily="34" charset="0"/>
              </a:rPr>
              <a:t> 1, в. 1-4 (у.)</a:t>
            </a:r>
          </a:p>
        </p:txBody>
      </p:sp>
      <p:cxnSp>
        <p:nvCxnSpPr>
          <p:cNvPr id="18" name="Straight Connector 8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58" y="604852"/>
            <a:ext cx="6340078" cy="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8715" y="2156319"/>
            <a:ext cx="104279" cy="104280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7800" y="2328291"/>
            <a:ext cx="68354" cy="68353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060" y="2714649"/>
            <a:ext cx="95786" cy="95785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454688"/>
      </p:ext>
    </p:extLst>
  </p:cSld>
  <p:clrMapOvr>
    <a:masterClrMapping/>
  </p:clrMapOvr>
  <p:transition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DC1B6C-5339-47E4-9EF8-0DBC35F1FB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" r="-1" b="19697"/>
          <a:stretch/>
        </p:blipFill>
        <p:spPr>
          <a:xfrm>
            <a:off x="523875" y="417513"/>
            <a:ext cx="2647950" cy="3471863"/>
          </a:xfrm>
          <a:prstGeom prst="rect">
            <a:avLst/>
          </a:prstGeom>
        </p:spPr>
      </p:pic>
      <p:pic>
        <p:nvPicPr>
          <p:cNvPr id="4" name="Рисунок 3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B3F278F6-E9B4-4180-B65D-586619341C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3" r="1" b="1"/>
          <a:stretch/>
        </p:blipFill>
        <p:spPr>
          <a:xfrm>
            <a:off x="3246438" y="417513"/>
            <a:ext cx="5373688" cy="347186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D4FD42-BC18-4F44-8130-AED9D5E80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018605"/>
            <a:ext cx="7886700" cy="70699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/>
            <a:r>
              <a:rPr lang="en-US" sz="3200" b="1" kern="12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Положение</a:t>
            </a:r>
            <a:r>
              <a:rPr lang="en-US" sz="3200" b="1" kern="1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белорусских</a:t>
            </a:r>
            <a:r>
              <a:rPr lang="en-US" sz="3200" b="1" kern="1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земель</a:t>
            </a:r>
            <a:r>
              <a:rPr lang="en-US" sz="3200" b="1" kern="1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в </a:t>
            </a:r>
            <a:r>
              <a:rPr lang="en-US" sz="3200" b="1" kern="12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составе</a:t>
            </a:r>
            <a:r>
              <a:rPr lang="en-US" sz="3200" b="1" kern="1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Российской</a:t>
            </a:r>
            <a:r>
              <a:rPr lang="en-US" sz="3200" b="1" kern="1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империи</a:t>
            </a:r>
            <a:r>
              <a:rPr lang="en-US" sz="3200" b="1" kern="1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в </a:t>
            </a:r>
            <a:r>
              <a:rPr lang="en-US" sz="3200" b="1" kern="12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конце</a:t>
            </a:r>
            <a:r>
              <a:rPr lang="en-US" sz="3200" b="1" kern="1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XVIII-</a:t>
            </a:r>
            <a:r>
              <a:rPr lang="en-US" sz="3200" b="1" kern="12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начале</a:t>
            </a:r>
            <a:r>
              <a:rPr lang="en-US" sz="3200" b="1" kern="1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XIX в.</a:t>
            </a:r>
          </a:p>
        </p:txBody>
      </p:sp>
    </p:spTree>
    <p:extLst>
      <p:ext uri="{BB962C8B-B14F-4D97-AF65-F5344CB8AC3E}">
        <p14:creationId xmlns:p14="http://schemas.microsoft.com/office/powerpoint/2010/main" val="427338445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9">
            <a:extLst>
              <a:ext uri="{FF2B5EF4-FFF2-40B4-BE49-F238E27FC236}">
                <a16:creationId xmlns:a16="http://schemas.microsoft.com/office/drawing/2014/main" id="{A4026A73-1F7F-49F2-B319-8CA3B3D53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1299" y="241299"/>
            <a:ext cx="8660121" cy="4660901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ight Triangle 11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2501900"/>
            <a:ext cx="2468880" cy="24003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330" y="467456"/>
            <a:ext cx="8178790" cy="4205911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7F2DD9-814B-428F-B6EC-804E6BF24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175" y="891477"/>
            <a:ext cx="2356072" cy="3360545"/>
          </a:xfrm>
        </p:spPr>
        <p:txBody>
          <a:bodyPr>
            <a:normAutofit/>
          </a:bodyPr>
          <a:lstStyle/>
          <a:p>
            <a:pPr algn="r"/>
            <a:r>
              <a:rPr lang="ru-RU" sz="8800" b="1" dirty="0">
                <a:latin typeface="Bahnschrift Condensed" panose="020B0502040204020203" pitchFamily="34" charset="0"/>
              </a:rPr>
              <a:t>План</a:t>
            </a:r>
            <a:endParaRPr lang="ru-BY" sz="8800" b="1" dirty="0">
              <a:latin typeface="Bahnschrift Condensed" panose="020B0502040204020203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1389647"/>
            <a:ext cx="0" cy="2427371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BC668E-05ED-4A7E-A18A-224E1A1A3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8797" y="1004046"/>
            <a:ext cx="4054284" cy="3135407"/>
          </a:xfrm>
        </p:spPr>
        <p:txBody>
          <a:bodyPr anchor="ctr">
            <a:normAutofit lnSpcReduction="10000"/>
          </a:bodyPr>
          <a:lstStyle/>
          <a:p>
            <a:r>
              <a:rPr lang="ru-RU" sz="2400" dirty="0">
                <a:latin typeface="Bahnschrift Condensed" panose="020B0502040204020203" pitchFamily="34" charset="0"/>
              </a:rPr>
              <a:t>Административно-территориальное устройство белорусских земель в составе РИ</a:t>
            </a:r>
          </a:p>
          <a:p>
            <a:r>
              <a:rPr lang="ru-RU" sz="2400" dirty="0">
                <a:latin typeface="Bahnschrift Condensed" panose="020B0502040204020203" pitchFamily="34" charset="0"/>
              </a:rPr>
              <a:t>Политика российского правительства в отношении шляхты</a:t>
            </a:r>
          </a:p>
          <a:p>
            <a:r>
              <a:rPr lang="ru-RU" sz="2400" dirty="0">
                <a:latin typeface="Bahnschrift Condensed" panose="020B0502040204020203" pitchFamily="34" charset="0"/>
              </a:rPr>
              <a:t>Социально-экономические изменения</a:t>
            </a:r>
          </a:p>
          <a:p>
            <a:r>
              <a:rPr lang="ru-RU" sz="2400" dirty="0">
                <a:latin typeface="Bahnschrift Condensed" panose="020B0502040204020203" pitchFamily="34" charset="0"/>
              </a:rPr>
              <a:t>Ограничительные законы в отношении евреев</a:t>
            </a:r>
            <a:endParaRPr lang="ru-BY" sz="2400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387220"/>
      </p:ext>
    </p:extLst>
  </p:cSld>
  <p:clrMapOvr>
    <a:masterClrMapping/>
  </p:clrMapOvr>
  <p:transition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C4E417-DAC2-4EDD-861B-ACE059A78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913" y="417513"/>
            <a:ext cx="3241675" cy="34718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6CEA92-85C8-4B3B-B22E-91E30441D4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0" y="417513"/>
            <a:ext cx="3429000" cy="347186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F755BF-5704-461E-B090-11E307E21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018605"/>
            <a:ext cx="7886700" cy="7069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900" b="1" kern="1200">
                <a:solidFill>
                  <a:schemeClr val="tx1"/>
                </a:solidFill>
                <a:latin typeface="Bahnschrift Condensed" panose="020B0502040204020203" pitchFamily="34" charset="0"/>
              </a:rPr>
              <a:t>1795 – ликвидация Речи Посполитой</a:t>
            </a:r>
          </a:p>
        </p:txBody>
      </p:sp>
    </p:spTree>
    <p:extLst>
      <p:ext uri="{BB962C8B-B14F-4D97-AF65-F5344CB8AC3E}">
        <p14:creationId xmlns:p14="http://schemas.microsoft.com/office/powerpoint/2010/main" val="3690229056"/>
      </p:ext>
    </p:extLst>
  </p:cSld>
  <p:clrMapOvr>
    <a:masterClrMapping/>
  </p:clrMapOvr>
  <p:transition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sz="3600">
              <a:latin typeface="Ubuntu Condensed" panose="020B0506030602030204" pitchFamily="34" charset="0"/>
              <a:cs typeface="Ubuntu Condensed" panose="020B050603060203020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" y="8920"/>
            <a:ext cx="8949690" cy="5152180"/>
          </a:xfrm>
        </p:spPr>
      </p:pic>
      <p:sp>
        <p:nvSpPr>
          <p:cNvPr id="4" name="Заголовок 1"/>
          <p:cNvSpPr txBox="1"/>
          <p:nvPr/>
        </p:nvSpPr>
        <p:spPr>
          <a:xfrm>
            <a:off x="628650" y="8920"/>
            <a:ext cx="7886700" cy="70220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ru-RU" sz="3600" b="1" dirty="0">
                <a:latin typeface="Ubuntu Condensed" panose="020B0506030602030204" pitchFamily="34" charset="0"/>
                <a:cs typeface="Ubuntu Condensed" panose="020B0506030602030204" charset="0"/>
              </a:rPr>
              <a:t>Изучите 1 пункт, 2 абзац, зарисуйте схему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29032" y="1160381"/>
            <a:ext cx="200888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3600" dirty="0">
                <a:latin typeface="Ubuntu Condensed" panose="020B0506030602030204" pitchFamily="34" charset="0"/>
                <a:cs typeface="Ubuntu Condensed" panose="020B0506030602030204" charset="0"/>
              </a:rPr>
              <a:t>Витебская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33278" y="1864930"/>
            <a:ext cx="207460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3600" dirty="0" err="1">
                <a:latin typeface="Ubuntu Condensed" panose="020B0506030602030204" pitchFamily="34" charset="0"/>
                <a:cs typeface="Ubuntu Condensed" panose="020B0506030602030204" charset="0"/>
              </a:rPr>
              <a:t>Виленская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83990" y="3046030"/>
            <a:ext cx="251863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3600" dirty="0">
                <a:latin typeface="Ubuntu Condensed" panose="020B0506030602030204" pitchFamily="34" charset="0"/>
                <a:cs typeface="Ubuntu Condensed" panose="020B0506030602030204" charset="0"/>
              </a:rPr>
              <a:t>Могилёвская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04366" y="3787677"/>
            <a:ext cx="173797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3600" dirty="0">
                <a:latin typeface="Ubuntu Condensed" panose="020B0506030602030204" pitchFamily="34" charset="0"/>
                <a:cs typeface="Ubuntu Condensed" panose="020B0506030602030204" charset="0"/>
              </a:rPr>
              <a:t>Минская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77517" y="3018149"/>
            <a:ext cx="2422525" cy="6451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3600" dirty="0">
                <a:latin typeface="Ubuntu Condensed" panose="020B0506030602030204" pitchFamily="34" charset="0"/>
                <a:cs typeface="Ubuntu Condensed" panose="020B0506030602030204" charset="0"/>
              </a:rPr>
              <a:t>Гродненская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46101" y="2157317"/>
            <a:ext cx="231986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3600" dirty="0">
                <a:latin typeface="Ubuntu Condensed" panose="020B0506030602030204" pitchFamily="34" charset="0"/>
                <a:cs typeface="Ubuntu Condensed" panose="020B0506030602030204" charset="0"/>
              </a:rPr>
              <a:t>Смоленская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1E234CF4-802C-4AA1-B540-36C3B838C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9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5228" cy="242548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11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425488"/>
            <a:ext cx="455228" cy="27180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800584-727A-48CF-8223-244AD9717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225" y="0"/>
            <a:ext cx="3778758" cy="51434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2A8FF2-56DC-4967-949E-F151DEAB4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987" y="999713"/>
            <a:ext cx="3253668" cy="3239777"/>
          </a:xfrm>
        </p:spPr>
        <p:txBody>
          <a:bodyPr anchor="ctr">
            <a:normAutofit/>
          </a:bodyPr>
          <a:lstStyle/>
          <a:p>
            <a:r>
              <a:rPr lang="ru-RU" sz="4800" b="1" dirty="0">
                <a:latin typeface="Bahnschrift Condensed" panose="020B0502040204020203" pitchFamily="34" charset="0"/>
                <a:cs typeface="Ubuntu Condensed" panose="020B0506030602030204" charset="0"/>
              </a:rPr>
              <a:t>«Осторожная» политика Российской империи</a:t>
            </a:r>
            <a:endParaRPr lang="ru-BY" sz="4800" b="1" dirty="0">
              <a:latin typeface="Bahnschrift Condensed" panose="020B0502040204020203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0CED441-B73B-4907-9AF2-614CEAC6A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91536" y="54864"/>
            <a:ext cx="884223" cy="174721"/>
            <a:chOff x="5422392" y="64008"/>
            <a:chExt cx="1178966" cy="232963"/>
          </a:xfrm>
        </p:grpSpPr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id="{A03170C9-14E4-4D47-827E-51518FA9CA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Bahnschrift Condensed" panose="020B0502040204020203" pitchFamily="34" charset="0"/>
              </a:endParaRPr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757EFF12-1826-499E-94C2-AF4400A66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Bahnschrift Condensed" panose="020B0502040204020203" pitchFamily="34" charset="0"/>
              </a:endParaRPr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20CC511B-2DB0-4523-82ED-40CCC5C7D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Bahnschrift Condensed" panose="020B0502040204020203" pitchFamily="34" charset="0"/>
              </a:endParaRPr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6CB93565-67D6-49DD-8D4E-4685AC81A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Bahnschrift Condensed" panose="020B0502040204020203" pitchFamily="34" charset="0"/>
              </a:endParaRPr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AE9D45A7-FFB3-4E69-A4EC-FAA3489B0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Bahnschrift Condensed" panose="020B0502040204020203" pitchFamily="34" charset="0"/>
              </a:endParaRPr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A29467A6-0F59-4991-89B5-35408BD725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Bahnschrift Condensed" panose="020B0502040204020203" pitchFamily="34" charset="0"/>
              </a:endParaRPr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AA726CA1-9A94-4AF0-B9DD-3572C692A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Bahnschrift Condensed" panose="020B0502040204020203" pitchFamily="34" charset="0"/>
              </a:endParaRPr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EB03BD70-FD68-460B-A88B-005DAB5BE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Bahnschrift Condensed" panose="020B0502040204020203" pitchFamily="34" charset="0"/>
              </a:endParaRPr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C1040543-6AB1-4FE1-8946-59D0E7BB8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Bahnschrift Condensed" panose="020B0502040204020203" pitchFamily="34" charset="0"/>
              </a:endParaRPr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BEEF4851-38D3-48A2-B05D-269771626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Bahnschrift Condensed" panose="020B0502040204020203" pitchFamily="34" charset="0"/>
              </a:endParaRPr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DEC37F16-C638-42B2-AA09-CA5142D85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Bahnschrift Condensed" panose="020B0502040204020203" pitchFamily="34" charset="0"/>
              </a:endParaRPr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0AC31779-80E9-4BF3-9703-F63FE8094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Bahnschrift Condensed" panose="020B0502040204020203" pitchFamily="34" charset="0"/>
              </a:endParaRPr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D71CA5FF-D764-4C4E-8854-E5875684FE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Bahnschrift Condensed" panose="020B0502040204020203" pitchFamily="34" charset="0"/>
              </a:endParaRPr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81A1FA9D-7285-4D42-ADF3-BC14114B27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Bahnschrift Condensed" panose="020B0502040204020203" pitchFamily="34" charset="0"/>
              </a:endParaRPr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A1E40F6A-5F88-46D9-A510-00D54F0B8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Bahnschrift Condensed" panose="020B0502040204020203" pitchFamily="34" charset="0"/>
              </a:endParaRPr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938C555D-926A-4092-966E-1BC7E455F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Bahnschrift Condensed" panose="020B0502040204020203" pitchFamily="34" charset="0"/>
              </a:endParaRPr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58D049FF-3E13-4E3E-A5BE-CF5253B8E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Bahnschrift Condensed" panose="020B0502040204020203" pitchFamily="34" charset="0"/>
              </a:endParaRPr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A16547CF-5B03-4E57-B466-A0FDCECADD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Bahnschrift Condensed" panose="020B0502040204020203" pitchFamily="34" charset="0"/>
              </a:endParaRPr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84C012C4-5959-40D5-8A7B-8542BD4B98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Bahnschrift Condensed" panose="020B0502040204020203" pitchFamily="34" charset="0"/>
              </a:endParaRPr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8C7DF75A-2C0D-4388-A295-397333ADB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Bahnschrift Condensed" panose="020B0502040204020203" pitchFamily="34" charset="0"/>
              </a:endParaRPr>
            </a:p>
          </p:txBody>
        </p:sp>
      </p:grp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4618EE-36AF-41D0-9F3F-2EB7D1323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2521" y="191295"/>
            <a:ext cx="3976254" cy="4760908"/>
          </a:xfrm>
        </p:spPr>
        <p:txBody>
          <a:bodyPr anchor="ctr">
            <a:noAutofit/>
          </a:bodyPr>
          <a:lstStyle/>
          <a:p>
            <a:r>
              <a:rPr lang="ru-RU" sz="3200" dirty="0">
                <a:latin typeface="Bahnschrift Condensed" panose="020B0502040204020203" pitchFamily="34" charset="0"/>
                <a:cs typeface="Ubuntu Condensed" panose="020B0506030602030204" charset="0"/>
              </a:rPr>
              <a:t>Действовал Статут ВКЛ 1588 г.</a:t>
            </a:r>
          </a:p>
          <a:p>
            <a:r>
              <a:rPr lang="ru-RU" sz="3200" dirty="0">
                <a:latin typeface="Bahnschrift Condensed" panose="020B0502040204020203" pitchFamily="34" charset="0"/>
                <a:cs typeface="Ubuntu Condensed" panose="020B0506030602030204" charset="0"/>
              </a:rPr>
              <a:t>Местные жители могли занимать административные посты</a:t>
            </a:r>
          </a:p>
          <a:p>
            <a:r>
              <a:rPr lang="ru-RU" sz="3200" dirty="0">
                <a:latin typeface="Bahnschrift Condensed" panose="020B0502040204020203" pitchFamily="34" charset="0"/>
                <a:cs typeface="Ubuntu Condensed" panose="020B0506030602030204" charset="0"/>
              </a:rPr>
              <a:t>Сохранена религия – униатство</a:t>
            </a:r>
          </a:p>
          <a:p>
            <a:r>
              <a:rPr lang="ru-RU" sz="3200" dirty="0">
                <a:latin typeface="Bahnschrift Condensed" panose="020B0502040204020203" pitchFamily="34" charset="0"/>
                <a:cs typeface="Ubuntu Condensed" panose="020B0506030602030204" charset="0"/>
              </a:rPr>
              <a:t>Губернатор только лояльный царю</a:t>
            </a:r>
            <a:endParaRPr lang="ru-BY" sz="3200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24249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232CA6A-2533-4944-9534-9A87A2EA6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F30134-1385-453B-8DC0-ABB434F69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877823"/>
            <a:ext cx="3656928" cy="3854192"/>
          </a:xfrm>
        </p:spPr>
        <p:txBody>
          <a:bodyPr anchor="ctr">
            <a:normAutofit/>
          </a:bodyPr>
          <a:lstStyle/>
          <a:p>
            <a:r>
              <a:rPr lang="ru-RU" sz="6600" b="1">
                <a:solidFill>
                  <a:schemeClr val="tx2"/>
                </a:solidFill>
                <a:latin typeface="Bahnschrift Condensed" panose="020B0502040204020203" pitchFamily="34" charset="0"/>
              </a:rPr>
              <a:t>Повторим изученное</a:t>
            </a:r>
            <a:endParaRPr lang="ru-BY" sz="6600" b="1">
              <a:solidFill>
                <a:schemeClr val="tx2"/>
              </a:solidFill>
              <a:latin typeface="Bahnschrift Condensed" panose="020B0502040204020203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E44FE1-0DFB-4432-B6F1-7BB653044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49426" y="184521"/>
            <a:ext cx="191621" cy="409919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7C4AD9-61C7-4AB6-AAD1-C303A8BE3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30330" y="4892067"/>
            <a:ext cx="8037891" cy="0"/>
          </a:xfrm>
          <a:prstGeom prst="line">
            <a:avLst/>
          </a:prstGeom>
          <a:ln w="12700" cap="sq">
            <a:solidFill>
              <a:schemeClr val="tx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8685BF2-60B4-41A0-9B16-61CD8CC78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44791" y="4800600"/>
            <a:ext cx="338328" cy="180131"/>
            <a:chOff x="4089400" y="933450"/>
            <a:chExt cx="338328" cy="341938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4B9126E-B366-45E7-A556-442F4D162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258564" y="933450"/>
              <a:ext cx="0" cy="341938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EB6BA6E-8873-4A6F-9AB0-395D23D7D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089400" y="1104419"/>
              <a:ext cx="338328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0CF1BA18-1C92-4904-8817-0F817AB511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8558840"/>
              </p:ext>
            </p:extLst>
          </p:nvPr>
        </p:nvGraphicFramePr>
        <p:xfrm>
          <a:off x="4649275" y="253761"/>
          <a:ext cx="4185753" cy="4474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36035362"/>
      </p:ext>
    </p:extLst>
  </p:cSld>
  <p:clrMapOvr>
    <a:masterClrMapping/>
  </p:clrMapOvr>
  <p:transition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862" y="0"/>
            <a:ext cx="4183138" cy="5147222"/>
          </a:xfrm>
        </p:spPr>
      </p:pic>
      <p:sp>
        <p:nvSpPr>
          <p:cNvPr id="5" name="Заголовок 1"/>
          <p:cNvSpPr txBox="1"/>
          <p:nvPr/>
        </p:nvSpPr>
        <p:spPr>
          <a:xfrm>
            <a:off x="0" y="0"/>
            <a:ext cx="4960862" cy="67437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ru-RU" sz="2400" dirty="0">
                <a:latin typeface="Bahnschrift Condensed" panose="020B0502040204020203" pitchFamily="34" charset="0"/>
                <a:cs typeface="Ubuntu Condensed" panose="020B0506030602030204" charset="0"/>
              </a:rPr>
              <a:t>Кто такие шляхтичи?</a:t>
            </a:r>
          </a:p>
        </p:txBody>
      </p:sp>
      <p:sp>
        <p:nvSpPr>
          <p:cNvPr id="6" name="Заголовок 1"/>
          <p:cNvSpPr txBox="1"/>
          <p:nvPr/>
        </p:nvSpPr>
        <p:spPr>
          <a:xfrm>
            <a:off x="0" y="1230354"/>
            <a:ext cx="4960862" cy="58476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ru-RU" sz="2400" dirty="0">
                <a:latin typeface="Bahnschrift Condensed" panose="020B0502040204020203" pitchFamily="34" charset="0"/>
                <a:cs typeface="Ubuntu Condensed" panose="020B0506030602030204" charset="0"/>
              </a:rPr>
              <a:t>Чего они хотели?</a:t>
            </a:r>
          </a:p>
        </p:txBody>
      </p:sp>
      <p:sp>
        <p:nvSpPr>
          <p:cNvPr id="7" name="Заголовок 1"/>
          <p:cNvSpPr txBox="1"/>
          <p:nvPr/>
        </p:nvSpPr>
        <p:spPr>
          <a:xfrm>
            <a:off x="0" y="2126244"/>
            <a:ext cx="4960862" cy="136973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ru-RU" sz="2400" dirty="0">
                <a:latin typeface="Bahnschrift Condensed" panose="020B0502040204020203" pitchFamily="34" charset="0"/>
                <a:cs typeface="Ubuntu Condensed" panose="020B0506030602030204" charset="0"/>
              </a:rPr>
              <a:t>При каких условиях они сохраняли свои права?</a:t>
            </a:r>
          </a:p>
        </p:txBody>
      </p:sp>
      <p:sp>
        <p:nvSpPr>
          <p:cNvPr id="8" name="Заголовок 1"/>
          <p:cNvSpPr txBox="1"/>
          <p:nvPr/>
        </p:nvSpPr>
        <p:spPr>
          <a:xfrm>
            <a:off x="0" y="3787983"/>
            <a:ext cx="4960862" cy="136973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ru-RU" sz="2400" dirty="0">
                <a:latin typeface="Bahnschrift Condensed" panose="020B0502040204020203" pitchFamily="34" charset="0"/>
                <a:cs typeface="Ubuntu Condensed" panose="020B0506030602030204" charset="0"/>
              </a:rPr>
              <a:t>Почему некоторые отказывались присягать на верность царю?</a:t>
            </a:r>
          </a:p>
        </p:txBody>
      </p:sp>
      <p:sp>
        <p:nvSpPr>
          <p:cNvPr id="10" name="Заголовок 1"/>
          <p:cNvSpPr txBox="1"/>
          <p:nvPr/>
        </p:nvSpPr>
        <p:spPr>
          <a:xfrm>
            <a:off x="0" y="1140753"/>
            <a:ext cx="4960862" cy="67437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ru-RU" sz="2400" dirty="0">
                <a:latin typeface="Bahnschrift Condensed" panose="020B0502040204020203" pitchFamily="34" charset="0"/>
                <a:cs typeface="Ubuntu Condensed" panose="020B0506030602030204" charset="0"/>
              </a:rPr>
              <a:t>Восстановить Речь </a:t>
            </a:r>
            <a:r>
              <a:rPr lang="ru-RU" sz="2400" dirty="0" err="1">
                <a:latin typeface="Bahnschrift Condensed" panose="020B0502040204020203" pitchFamily="34" charset="0"/>
                <a:cs typeface="Ubuntu Condensed" panose="020B0506030602030204" charset="0"/>
              </a:rPr>
              <a:t>Посполитую</a:t>
            </a:r>
          </a:p>
        </p:txBody>
      </p:sp>
      <p:sp>
        <p:nvSpPr>
          <p:cNvPr id="11" name="Заголовок 1"/>
          <p:cNvSpPr txBox="1"/>
          <p:nvPr/>
        </p:nvSpPr>
        <p:spPr>
          <a:xfrm>
            <a:off x="0" y="2302894"/>
            <a:ext cx="4960862" cy="97686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ru-RU" sz="3200" dirty="0">
                <a:latin typeface="Bahnschrift Condensed" panose="020B0502040204020203" pitchFamily="34" charset="0"/>
                <a:cs typeface="Ubuntu Condensed" panose="020B0506030602030204" charset="0"/>
              </a:rPr>
              <a:t>Присягнуть на верность императору России</a:t>
            </a:r>
          </a:p>
        </p:txBody>
      </p:sp>
      <p:sp>
        <p:nvSpPr>
          <p:cNvPr id="12" name="Заголовок 1"/>
          <p:cNvSpPr txBox="1"/>
          <p:nvPr/>
        </p:nvSpPr>
        <p:spPr>
          <a:xfrm>
            <a:off x="0" y="3664806"/>
            <a:ext cx="4960862" cy="14574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ru-RU" sz="3200" dirty="0">
                <a:latin typeface="Bahnschrift Condensed" panose="020B0502040204020203" pitchFamily="34" charset="0"/>
                <a:cs typeface="Ubuntu Condensed" panose="020B0506030602030204" charset="0"/>
              </a:rPr>
              <a:t>Занимали высокие посты, не хотели от кого-либо зависеть</a:t>
            </a:r>
          </a:p>
        </p:txBody>
      </p:sp>
      <p:sp>
        <p:nvSpPr>
          <p:cNvPr id="13" name="Заголовок 1"/>
          <p:cNvSpPr txBox="1"/>
          <p:nvPr/>
        </p:nvSpPr>
        <p:spPr>
          <a:xfrm>
            <a:off x="0" y="-7724"/>
            <a:ext cx="4960862" cy="67437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ru-RU" sz="2400" dirty="0">
                <a:latin typeface="Bahnschrift Condensed" panose="020B0502040204020203" pitchFamily="34" charset="0"/>
                <a:cs typeface="Ubuntu Condensed" panose="020B0506030602030204" charset="0"/>
              </a:rPr>
              <a:t>Привилегированное сословие РП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</TotalTime>
  <Words>373</Words>
  <Application>Microsoft Office PowerPoint</Application>
  <PresentationFormat>Экран (16:9)</PresentationFormat>
  <Paragraphs>53</Paragraphs>
  <Slides>21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Calibri Light</vt:lpstr>
      <vt:lpstr>Calibri</vt:lpstr>
      <vt:lpstr>Bahnschrift Condensed</vt:lpstr>
      <vt:lpstr>Ubuntu Condensed</vt:lpstr>
      <vt:lpstr>Arial</vt:lpstr>
      <vt:lpstr>Тема Office</vt:lpstr>
      <vt:lpstr>Презентация PowerPoint</vt:lpstr>
      <vt:lpstr>Презентация PowerPoint</vt:lpstr>
      <vt:lpstr>Положение белорусских земель в составе Российской империи в конце XVIII-начале XIX в.</vt:lpstr>
      <vt:lpstr>План</vt:lpstr>
      <vt:lpstr>1795 – ликвидация Речи Посполитой</vt:lpstr>
      <vt:lpstr>Презентация PowerPoint</vt:lpstr>
      <vt:lpstr>«Осторожная» политика Российской империи</vt:lpstr>
      <vt:lpstr>Повторим изученное</vt:lpstr>
      <vt:lpstr>Презентация PowerPoint</vt:lpstr>
      <vt:lpstr>Презентация PowerPoint</vt:lpstr>
      <vt:lpstr>Повторим изученное</vt:lpstr>
      <vt:lpstr>Презентация PowerPoint</vt:lpstr>
      <vt:lpstr>Презентация PowerPoint</vt:lpstr>
      <vt:lpstr>Презентация PowerPoint</vt:lpstr>
      <vt:lpstr>Повторим изученное</vt:lpstr>
      <vt:lpstr>Вспомните, кто проживал в местечках Речи Посполитой?</vt:lpstr>
      <vt:lpstr>Презентация PowerPoint</vt:lpstr>
      <vt:lpstr>О чём шла речь в видеоролике?</vt:lpstr>
      <vt:lpstr>Презентация PowerPoint</vt:lpstr>
      <vt:lpstr>Презентация PowerPoint</vt:lpstr>
      <vt:lpstr>Д/З: параграф 1, в. 1-4 (у.)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Территориальный раздел Африки в XIX в.</dc:title>
  <dc:creator/>
  <cp:lastModifiedBy>Иван Рак</cp:lastModifiedBy>
  <cp:revision>55</cp:revision>
  <dcterms:created xsi:type="dcterms:W3CDTF">2020-09-04T18:15:35Z</dcterms:created>
  <dcterms:modified xsi:type="dcterms:W3CDTF">2021-09-02T17:09:46Z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1033-11.1.0.9615</vt:lpwstr>
  </property>
</Properties>
</file>